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61"/>
  </p:notesMasterIdLst>
  <p:sldIdLst>
    <p:sldId id="256" r:id="rId2"/>
    <p:sldId id="278" r:id="rId3"/>
    <p:sldId id="267" r:id="rId4"/>
    <p:sldId id="257" r:id="rId5"/>
    <p:sldId id="268" r:id="rId6"/>
    <p:sldId id="263" r:id="rId7"/>
    <p:sldId id="302" r:id="rId8"/>
    <p:sldId id="303" r:id="rId9"/>
    <p:sldId id="264" r:id="rId10"/>
    <p:sldId id="282" r:id="rId11"/>
    <p:sldId id="266" r:id="rId12"/>
    <p:sldId id="321" r:id="rId13"/>
    <p:sldId id="322" r:id="rId14"/>
    <p:sldId id="323" r:id="rId15"/>
    <p:sldId id="324" r:id="rId16"/>
    <p:sldId id="274" r:id="rId17"/>
    <p:sldId id="260" r:id="rId18"/>
    <p:sldId id="279" r:id="rId19"/>
    <p:sldId id="275" r:id="rId20"/>
    <p:sldId id="261" r:id="rId21"/>
    <p:sldId id="276" r:id="rId22"/>
    <p:sldId id="277" r:id="rId23"/>
    <p:sldId id="295" r:id="rId24"/>
    <p:sldId id="310" r:id="rId25"/>
    <p:sldId id="311" r:id="rId26"/>
    <p:sldId id="312" r:id="rId27"/>
    <p:sldId id="313" r:id="rId28"/>
    <p:sldId id="296" r:id="rId29"/>
    <p:sldId id="297" r:id="rId30"/>
    <p:sldId id="298" r:id="rId31"/>
    <p:sldId id="299" r:id="rId32"/>
    <p:sldId id="300" r:id="rId33"/>
    <p:sldId id="319" r:id="rId34"/>
    <p:sldId id="314" r:id="rId35"/>
    <p:sldId id="262" r:id="rId36"/>
    <p:sldId id="270" r:id="rId37"/>
    <p:sldId id="271" r:id="rId38"/>
    <p:sldId id="283" r:id="rId39"/>
    <p:sldId id="284" r:id="rId40"/>
    <p:sldId id="325" r:id="rId41"/>
    <p:sldId id="272" r:id="rId42"/>
    <p:sldId id="285" r:id="rId43"/>
    <p:sldId id="273" r:id="rId44"/>
    <p:sldId id="307" r:id="rId45"/>
    <p:sldId id="308" r:id="rId46"/>
    <p:sldId id="309" r:id="rId47"/>
    <p:sldId id="291" r:id="rId48"/>
    <p:sldId id="328" r:id="rId49"/>
    <p:sldId id="290" r:id="rId50"/>
    <p:sldId id="292" r:id="rId51"/>
    <p:sldId id="318" r:id="rId52"/>
    <p:sldId id="327" r:id="rId53"/>
    <p:sldId id="293" r:id="rId54"/>
    <p:sldId id="316" r:id="rId55"/>
    <p:sldId id="326" r:id="rId56"/>
    <p:sldId id="294" r:id="rId57"/>
    <p:sldId id="289" r:id="rId58"/>
    <p:sldId id="301" r:id="rId59"/>
    <p:sldId id="306" r:id="rId60"/>
  </p:sldIdLst>
  <p:sldSz cx="9144000" cy="6858000" type="screen4x3"/>
  <p:notesSz cx="6858000" cy="9144000"/>
  <p:defaultTextStyle>
    <a:defPPr>
      <a:defRPr lang="ja-JP"/>
    </a:defPPr>
    <a:lvl1pPr algn="l" rtl="0" fontAlgn="base">
      <a:spcBef>
        <a:spcPct val="0"/>
      </a:spcBef>
      <a:spcAft>
        <a:spcPct val="0"/>
      </a:spcAft>
      <a:defRPr kumimoji="1" sz="2000" kern="1200">
        <a:solidFill>
          <a:schemeClr val="tx1"/>
        </a:solidFill>
        <a:latin typeface="Arial" charset="0"/>
        <a:ea typeface="宋体" charset="-122"/>
        <a:cs typeface="AR P丸ゴシック体M"/>
      </a:defRPr>
    </a:lvl1pPr>
    <a:lvl2pPr marL="457200" algn="l" rtl="0" fontAlgn="base">
      <a:spcBef>
        <a:spcPct val="0"/>
      </a:spcBef>
      <a:spcAft>
        <a:spcPct val="0"/>
      </a:spcAft>
      <a:defRPr kumimoji="1" sz="2000" kern="1200">
        <a:solidFill>
          <a:schemeClr val="tx1"/>
        </a:solidFill>
        <a:latin typeface="Arial" charset="0"/>
        <a:ea typeface="宋体" charset="-122"/>
        <a:cs typeface="AR P丸ゴシック体M"/>
      </a:defRPr>
    </a:lvl2pPr>
    <a:lvl3pPr marL="914400" algn="l" rtl="0" fontAlgn="base">
      <a:spcBef>
        <a:spcPct val="0"/>
      </a:spcBef>
      <a:spcAft>
        <a:spcPct val="0"/>
      </a:spcAft>
      <a:defRPr kumimoji="1" sz="2000" kern="1200">
        <a:solidFill>
          <a:schemeClr val="tx1"/>
        </a:solidFill>
        <a:latin typeface="Arial" charset="0"/>
        <a:ea typeface="宋体" charset="-122"/>
        <a:cs typeface="AR P丸ゴシック体M"/>
      </a:defRPr>
    </a:lvl3pPr>
    <a:lvl4pPr marL="1371600" algn="l" rtl="0" fontAlgn="base">
      <a:spcBef>
        <a:spcPct val="0"/>
      </a:spcBef>
      <a:spcAft>
        <a:spcPct val="0"/>
      </a:spcAft>
      <a:defRPr kumimoji="1" sz="2000" kern="1200">
        <a:solidFill>
          <a:schemeClr val="tx1"/>
        </a:solidFill>
        <a:latin typeface="Arial" charset="0"/>
        <a:ea typeface="宋体" charset="-122"/>
        <a:cs typeface="AR P丸ゴシック体M"/>
      </a:defRPr>
    </a:lvl4pPr>
    <a:lvl5pPr marL="1828800" algn="l" rtl="0" fontAlgn="base">
      <a:spcBef>
        <a:spcPct val="0"/>
      </a:spcBef>
      <a:spcAft>
        <a:spcPct val="0"/>
      </a:spcAft>
      <a:defRPr kumimoji="1" sz="2000" kern="1200">
        <a:solidFill>
          <a:schemeClr val="tx1"/>
        </a:solidFill>
        <a:latin typeface="Arial" charset="0"/>
        <a:ea typeface="宋体" charset="-122"/>
        <a:cs typeface="AR P丸ゴシック体M"/>
      </a:defRPr>
    </a:lvl5pPr>
    <a:lvl6pPr marL="2286000" algn="l" defTabSz="914400" rtl="0" eaLnBrk="1" latinLnBrk="0" hangingPunct="1">
      <a:defRPr kumimoji="1" sz="2000" kern="1200">
        <a:solidFill>
          <a:schemeClr val="tx1"/>
        </a:solidFill>
        <a:latin typeface="Arial" charset="0"/>
        <a:ea typeface="宋体" charset="-122"/>
        <a:cs typeface="AR P丸ゴシック体M"/>
      </a:defRPr>
    </a:lvl6pPr>
    <a:lvl7pPr marL="2743200" algn="l" defTabSz="914400" rtl="0" eaLnBrk="1" latinLnBrk="0" hangingPunct="1">
      <a:defRPr kumimoji="1" sz="2000" kern="1200">
        <a:solidFill>
          <a:schemeClr val="tx1"/>
        </a:solidFill>
        <a:latin typeface="Arial" charset="0"/>
        <a:ea typeface="宋体" charset="-122"/>
        <a:cs typeface="AR P丸ゴシック体M"/>
      </a:defRPr>
    </a:lvl7pPr>
    <a:lvl8pPr marL="3200400" algn="l" defTabSz="914400" rtl="0" eaLnBrk="1" latinLnBrk="0" hangingPunct="1">
      <a:defRPr kumimoji="1" sz="2000" kern="1200">
        <a:solidFill>
          <a:schemeClr val="tx1"/>
        </a:solidFill>
        <a:latin typeface="Arial" charset="0"/>
        <a:ea typeface="宋体" charset="-122"/>
        <a:cs typeface="AR P丸ゴシック体M"/>
      </a:defRPr>
    </a:lvl8pPr>
    <a:lvl9pPr marL="3657600" algn="l" defTabSz="914400" rtl="0" eaLnBrk="1" latinLnBrk="0" hangingPunct="1">
      <a:defRPr kumimoji="1" sz="2000" kern="1200">
        <a:solidFill>
          <a:schemeClr val="tx1"/>
        </a:solidFill>
        <a:latin typeface="Arial" charset="0"/>
        <a:ea typeface="宋体" charset="-122"/>
        <a:cs typeface="AR P丸ゴシック体M"/>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5B5B5"/>
    <a:srgbClr val="5F5F5F"/>
    <a:srgbClr val="C0C0C0"/>
    <a:srgbClr val="FC5C51"/>
    <a:srgbClr val="F59153"/>
    <a:srgbClr val="FF5050"/>
    <a:srgbClr val="74735C"/>
    <a:srgbClr val="433D2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66" d="100"/>
          <a:sy n="66" d="100"/>
        </p:scale>
        <p:origin x="-1266" y="-366"/>
      </p:cViewPr>
      <p:guideLst>
        <p:guide orient="horz" pos="799"/>
        <p:guide pos="2835"/>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MS PGothic" pitchFamily="34" charset="-128"/>
              </a:defRPr>
            </a:lvl1pPr>
          </a:lstStyle>
          <a:p>
            <a:endParaRPr lang="en-US" altLang="ja-JP"/>
          </a:p>
        </p:txBody>
      </p:sp>
      <p:sp>
        <p:nvSpPr>
          <p:cNvPr id="296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MS PGothic" pitchFamily="34" charset="-128"/>
              </a:defRPr>
            </a:lvl1pPr>
          </a:lstStyle>
          <a:p>
            <a:endParaRPr lang="en-US" altLang="ja-JP"/>
          </a:p>
        </p:txBody>
      </p:sp>
      <p:sp>
        <p:nvSpPr>
          <p:cNvPr id="13316" name="Rectangle 4"/>
          <p:cNvSpPr>
            <a:spLocks noGrp="1"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97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97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MS PGothic" pitchFamily="34" charset="-128"/>
              </a:defRPr>
            </a:lvl1pPr>
          </a:lstStyle>
          <a:p>
            <a:endParaRPr lang="en-US" altLang="ja-JP"/>
          </a:p>
        </p:txBody>
      </p:sp>
      <p:sp>
        <p:nvSpPr>
          <p:cNvPr id="297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MS PGothic" pitchFamily="34" charset="-128"/>
              </a:defRPr>
            </a:lvl1pPr>
          </a:lstStyle>
          <a:p>
            <a:fld id="{B8E04041-C66D-4FF5-B68B-6C6C52337BFB}" type="slidenum">
              <a:rPr lang="en-US" altLang="ja-JP"/>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S PMincho"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S PMincho"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S PMincho"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S PMincho"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S PMincho" pitchFamily="1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p:spPr>
        <p:txBody>
          <a:bodyPr/>
          <a:lstStyle/>
          <a:p>
            <a:fld id="{68CA7D19-3D28-407D-8478-DA1FC74161E8}" type="slidenum">
              <a:rPr lang="en-US" altLang="ja-JP"/>
              <a:pPr/>
              <a:t>1</a:t>
            </a:fld>
            <a:endParaRPr lang="en-US" altLang="ja-JP"/>
          </a:p>
        </p:txBody>
      </p:sp>
      <p:sp>
        <p:nvSpPr>
          <p:cNvPr id="15362" name="Rectangle 2"/>
          <p:cNvSpPr>
            <a:spLocks noGrp="1" noRo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p:spPr>
        <p:txBody>
          <a:bodyPr/>
          <a:lstStyle/>
          <a:p>
            <a:fld id="{8A9617F1-B72C-4DBB-BDA9-41ED0736D706}" type="slidenum">
              <a:rPr lang="en-US" altLang="ja-JP"/>
              <a:pPr/>
              <a:t>10</a:t>
            </a:fld>
            <a:endParaRPr lang="en-US" altLang="ja-JP"/>
          </a:p>
        </p:txBody>
      </p:sp>
      <p:sp>
        <p:nvSpPr>
          <p:cNvPr id="33794" name="Rectangle 2"/>
          <p:cNvSpPr>
            <a:spLocks noGrp="1" noRo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p:spPr>
        <p:txBody>
          <a:bodyPr/>
          <a:lstStyle/>
          <a:p>
            <a:fld id="{EC6C42B0-5E07-4A5F-97D1-D6EA27326843}" type="slidenum">
              <a:rPr lang="en-US" altLang="ja-JP"/>
              <a:pPr/>
              <a:t>11</a:t>
            </a:fld>
            <a:endParaRPr lang="en-US" altLang="ja-JP"/>
          </a:p>
        </p:txBody>
      </p:sp>
      <p:sp>
        <p:nvSpPr>
          <p:cNvPr id="35842" name="Rectangle 2"/>
          <p:cNvSpPr>
            <a:spLocks noGrp="1" noRot="1"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p:spPr>
        <p:txBody>
          <a:bodyPr/>
          <a:lstStyle/>
          <a:p>
            <a:fld id="{0C45A257-B3BC-425A-A07A-69FB83588429}" type="slidenum">
              <a:rPr lang="en-US" altLang="ja-JP"/>
              <a:pPr/>
              <a:t>12</a:t>
            </a:fld>
            <a:endParaRPr lang="en-US" altLang="ja-JP"/>
          </a:p>
        </p:txBody>
      </p:sp>
      <p:sp>
        <p:nvSpPr>
          <p:cNvPr id="37890" name="Rectangle 2"/>
          <p:cNvSpPr>
            <a:spLocks noGrp="1" noRo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a:noFill/>
        </p:spPr>
        <p:txBody>
          <a:bodyPr/>
          <a:lstStyle/>
          <a:p>
            <a:fld id="{7D2FC4B4-296D-4952-870C-6A9A6121854B}" type="slidenum">
              <a:rPr lang="en-US" altLang="ja-JP"/>
              <a:pPr/>
              <a:t>13</a:t>
            </a:fld>
            <a:endParaRPr lang="en-US" altLang="ja-JP"/>
          </a:p>
        </p:txBody>
      </p:sp>
      <p:sp>
        <p:nvSpPr>
          <p:cNvPr id="39938" name="Rectangle 2"/>
          <p:cNvSpPr>
            <a:spLocks noGrp="1" noRot="1" noChangeArrowheads="1" noTextEdit="1"/>
          </p:cNvSpPr>
          <p:nvPr>
            <p:ph type="sldImg"/>
          </p:nvPr>
        </p:nvSpPr>
        <p:spPr>
          <a:ln/>
        </p:spPr>
      </p:sp>
      <p:sp>
        <p:nvSpPr>
          <p:cNvPr id="39939"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p:spPr>
        <p:txBody>
          <a:bodyPr/>
          <a:lstStyle/>
          <a:p>
            <a:fld id="{2D860392-E266-4249-9718-479E87294CAC}" type="slidenum">
              <a:rPr lang="en-US" altLang="ja-JP"/>
              <a:pPr/>
              <a:t>14</a:t>
            </a:fld>
            <a:endParaRPr lang="en-US" altLang="ja-JP"/>
          </a:p>
        </p:txBody>
      </p:sp>
      <p:sp>
        <p:nvSpPr>
          <p:cNvPr id="41986" name="Rectangle 2"/>
          <p:cNvSpPr>
            <a:spLocks noGrp="1" noRo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p:spPr>
        <p:txBody>
          <a:bodyPr/>
          <a:lstStyle/>
          <a:p>
            <a:fld id="{04639DC5-AFE5-40D3-ADAB-B20A7BE51031}" type="slidenum">
              <a:rPr lang="en-US" altLang="ja-JP"/>
              <a:pPr/>
              <a:t>15</a:t>
            </a:fld>
            <a:endParaRPr lang="en-US" altLang="ja-JP"/>
          </a:p>
        </p:txBody>
      </p:sp>
      <p:sp>
        <p:nvSpPr>
          <p:cNvPr id="44034" name="Rectangle 2"/>
          <p:cNvSpPr>
            <a:spLocks noGrp="1" noRo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p:spPr>
        <p:txBody>
          <a:bodyPr/>
          <a:lstStyle/>
          <a:p>
            <a:fld id="{9A59DFF7-B8D6-4812-B2BA-5C471B65902E}" type="slidenum">
              <a:rPr lang="en-US" altLang="ja-JP"/>
              <a:pPr/>
              <a:t>16</a:t>
            </a:fld>
            <a:endParaRPr lang="en-US" altLang="ja-JP"/>
          </a:p>
        </p:txBody>
      </p:sp>
      <p:sp>
        <p:nvSpPr>
          <p:cNvPr id="46082" name="Rectangle 2"/>
          <p:cNvSpPr>
            <a:spLocks noGrp="1" noRo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p:spPr>
        <p:txBody>
          <a:bodyPr/>
          <a:lstStyle/>
          <a:p>
            <a:fld id="{FC59EBE2-2BB2-4F24-A088-DAE36AE8E828}" type="slidenum">
              <a:rPr lang="en-US" altLang="ja-JP"/>
              <a:pPr/>
              <a:t>17</a:t>
            </a:fld>
            <a:endParaRPr lang="en-US" altLang="ja-JP"/>
          </a:p>
        </p:txBody>
      </p:sp>
      <p:sp>
        <p:nvSpPr>
          <p:cNvPr id="48130" name="Rectangle 2"/>
          <p:cNvSpPr>
            <a:spLocks noGrp="1" noRo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a:spLocks noGrp="1" noChangeArrowheads="1"/>
          </p:cNvSpPr>
          <p:nvPr>
            <p:ph type="sldNum" sz="quarter" idx="5"/>
          </p:nvPr>
        </p:nvSpPr>
        <p:spPr>
          <a:noFill/>
        </p:spPr>
        <p:txBody>
          <a:bodyPr/>
          <a:lstStyle/>
          <a:p>
            <a:fld id="{9BA87AB2-4C11-4251-BAE6-FE259B865EC5}" type="slidenum">
              <a:rPr lang="en-US" altLang="ja-JP"/>
              <a:pPr/>
              <a:t>18</a:t>
            </a:fld>
            <a:endParaRPr lang="en-US" altLang="ja-JP"/>
          </a:p>
        </p:txBody>
      </p:sp>
      <p:sp>
        <p:nvSpPr>
          <p:cNvPr id="50178" name="Rectangle 2"/>
          <p:cNvSpPr>
            <a:spLocks noGrp="1" noRo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p:spPr>
        <p:txBody>
          <a:bodyPr/>
          <a:lstStyle/>
          <a:p>
            <a:fld id="{E8DA2F4C-ABB3-48BB-A992-87410D773B80}" type="slidenum">
              <a:rPr lang="en-US" altLang="ja-JP"/>
              <a:pPr/>
              <a:t>19</a:t>
            </a:fld>
            <a:endParaRPr lang="en-US" altLang="ja-JP"/>
          </a:p>
        </p:txBody>
      </p:sp>
      <p:sp>
        <p:nvSpPr>
          <p:cNvPr id="52226" name="Rectangle 2"/>
          <p:cNvSpPr>
            <a:spLocks noGrp="1" noRo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6E4D67C9-3951-44BB-B75E-06DC33F84389}" type="slidenum">
              <a:rPr lang="en-US" altLang="ja-JP"/>
              <a:pPr/>
              <a:t>2</a:t>
            </a:fld>
            <a:endParaRPr lang="en-US" altLang="ja-JP"/>
          </a:p>
        </p:txBody>
      </p:sp>
      <p:sp>
        <p:nvSpPr>
          <p:cNvPr id="17410" name="Rectangle 2"/>
          <p:cNvSpPr>
            <a:spLocks noGrp="1" noRo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p:spPr>
        <p:txBody>
          <a:bodyPr/>
          <a:lstStyle/>
          <a:p>
            <a:fld id="{5A2F0AA1-F94E-4938-9E0A-CCB6300AAC41}" type="slidenum">
              <a:rPr lang="en-US" altLang="ja-JP"/>
              <a:pPr/>
              <a:t>20</a:t>
            </a:fld>
            <a:endParaRPr lang="en-US" altLang="ja-JP"/>
          </a:p>
        </p:txBody>
      </p:sp>
      <p:sp>
        <p:nvSpPr>
          <p:cNvPr id="54274" name="Rectangle 2"/>
          <p:cNvSpPr>
            <a:spLocks noGrp="1" noRo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p:spPr>
        <p:txBody>
          <a:bodyPr/>
          <a:lstStyle/>
          <a:p>
            <a:fld id="{4A1010DF-62C5-4782-A7B6-6D04A83C573A}" type="slidenum">
              <a:rPr lang="en-US" altLang="ja-JP"/>
              <a:pPr/>
              <a:t>21</a:t>
            </a:fld>
            <a:endParaRPr lang="en-US" altLang="ja-JP"/>
          </a:p>
        </p:txBody>
      </p:sp>
      <p:sp>
        <p:nvSpPr>
          <p:cNvPr id="56322" name="Rectangle 2"/>
          <p:cNvSpPr>
            <a:spLocks noGrp="1" noRo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p:spPr>
        <p:txBody>
          <a:bodyPr/>
          <a:lstStyle/>
          <a:p>
            <a:fld id="{A5F3A82D-6927-459E-B9EE-BD3A87524401}" type="slidenum">
              <a:rPr lang="en-US" altLang="ja-JP"/>
              <a:pPr/>
              <a:t>22</a:t>
            </a:fld>
            <a:endParaRPr lang="en-US" altLang="ja-JP"/>
          </a:p>
        </p:txBody>
      </p:sp>
      <p:sp>
        <p:nvSpPr>
          <p:cNvPr id="58370" name="Rectangle 2"/>
          <p:cNvSpPr>
            <a:spLocks noGrp="1" noRot="1"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a:noFill/>
        </p:spPr>
        <p:txBody>
          <a:bodyPr/>
          <a:lstStyle/>
          <a:p>
            <a:fld id="{46064BF3-D09B-4F0C-9475-2770C65D5DDD}" type="slidenum">
              <a:rPr lang="en-US" altLang="ja-JP"/>
              <a:pPr/>
              <a:t>23</a:t>
            </a:fld>
            <a:endParaRPr lang="en-US" altLang="ja-JP"/>
          </a:p>
        </p:txBody>
      </p:sp>
      <p:sp>
        <p:nvSpPr>
          <p:cNvPr id="60418" name="Rectangle 2"/>
          <p:cNvSpPr>
            <a:spLocks noGrp="1" noRot="1" noChangeArrowheads="1" noTextEdit="1"/>
          </p:cNvSpPr>
          <p:nvPr>
            <p:ph type="sldImg"/>
          </p:nvPr>
        </p:nvSpPr>
        <p:spPr>
          <a:ln/>
        </p:spPr>
      </p:sp>
      <p:sp>
        <p:nvSpPr>
          <p:cNvPr id="60419"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a:noFill/>
        </p:spPr>
        <p:txBody>
          <a:bodyPr/>
          <a:lstStyle/>
          <a:p>
            <a:fld id="{AEF8DC90-B34B-410D-B470-C2AB32A7C0C4}" type="slidenum">
              <a:rPr lang="en-US" altLang="ja-JP"/>
              <a:pPr/>
              <a:t>24</a:t>
            </a:fld>
            <a:endParaRPr lang="en-US" altLang="ja-JP"/>
          </a:p>
        </p:txBody>
      </p:sp>
      <p:sp>
        <p:nvSpPr>
          <p:cNvPr id="70658" name="Rectangle 2"/>
          <p:cNvSpPr>
            <a:spLocks noGrp="1" noRot="1" noChangeArrowheads="1" noTextEdit="1"/>
          </p:cNvSpPr>
          <p:nvPr>
            <p:ph type="sldImg"/>
          </p:nvPr>
        </p:nvSpPr>
        <p:spPr>
          <a:ln/>
        </p:spPr>
      </p:sp>
      <p:sp>
        <p:nvSpPr>
          <p:cNvPr id="70659"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a:noFill/>
        </p:spPr>
        <p:txBody>
          <a:bodyPr/>
          <a:lstStyle/>
          <a:p>
            <a:fld id="{62794D67-4E31-41A4-A776-D3FBF7007759}" type="slidenum">
              <a:rPr lang="en-US" altLang="ja-JP"/>
              <a:pPr/>
              <a:t>25</a:t>
            </a:fld>
            <a:endParaRPr lang="en-US" altLang="ja-JP"/>
          </a:p>
        </p:txBody>
      </p:sp>
      <p:sp>
        <p:nvSpPr>
          <p:cNvPr id="64514" name="Rectangle 2"/>
          <p:cNvSpPr>
            <a:spLocks noGrp="1" noRot="1" noChangeArrowheads="1" noTextEdit="1"/>
          </p:cNvSpPr>
          <p:nvPr>
            <p:ph type="sldImg"/>
          </p:nvPr>
        </p:nvSpPr>
        <p:spPr>
          <a:ln/>
        </p:spPr>
      </p:sp>
      <p:sp>
        <p:nvSpPr>
          <p:cNvPr id="64515"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a:noFill/>
        </p:spPr>
        <p:txBody>
          <a:bodyPr/>
          <a:lstStyle/>
          <a:p>
            <a:fld id="{1C2E58B5-07FD-49E0-A67A-122D64157171}" type="slidenum">
              <a:rPr lang="en-US" altLang="ja-JP"/>
              <a:pPr/>
              <a:t>26</a:t>
            </a:fld>
            <a:endParaRPr lang="en-US" altLang="ja-JP"/>
          </a:p>
        </p:txBody>
      </p:sp>
      <p:sp>
        <p:nvSpPr>
          <p:cNvPr id="66562" name="Rectangle 2"/>
          <p:cNvSpPr>
            <a:spLocks noGrp="1" noRo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a:spLocks noGrp="1" noChangeArrowheads="1"/>
          </p:cNvSpPr>
          <p:nvPr>
            <p:ph type="sldNum" sz="quarter" idx="5"/>
          </p:nvPr>
        </p:nvSpPr>
        <p:spPr>
          <a:noFill/>
        </p:spPr>
        <p:txBody>
          <a:bodyPr/>
          <a:lstStyle/>
          <a:p>
            <a:fld id="{983E4AF6-C071-4530-B941-4BABFA00691F}" type="slidenum">
              <a:rPr lang="en-US" altLang="ja-JP"/>
              <a:pPr/>
              <a:t>27</a:t>
            </a:fld>
            <a:endParaRPr lang="en-US" altLang="ja-JP"/>
          </a:p>
        </p:txBody>
      </p:sp>
      <p:sp>
        <p:nvSpPr>
          <p:cNvPr id="68610" name="Rectangle 2"/>
          <p:cNvSpPr>
            <a:spLocks noGrp="1" noRot="1"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7"/>
          <p:cNvSpPr>
            <a:spLocks noGrp="1" noChangeArrowheads="1"/>
          </p:cNvSpPr>
          <p:nvPr>
            <p:ph type="sldNum" sz="quarter" idx="5"/>
          </p:nvPr>
        </p:nvSpPr>
        <p:spPr>
          <a:noFill/>
        </p:spPr>
        <p:txBody>
          <a:bodyPr/>
          <a:lstStyle/>
          <a:p>
            <a:fld id="{3E4751BC-FAC2-4E05-87AE-831DDD7CCB03}" type="slidenum">
              <a:rPr lang="en-US" altLang="ja-JP"/>
              <a:pPr/>
              <a:t>28</a:t>
            </a:fld>
            <a:endParaRPr lang="en-US" altLang="ja-JP"/>
          </a:p>
        </p:txBody>
      </p:sp>
      <p:sp>
        <p:nvSpPr>
          <p:cNvPr id="71682" name="Rectangle 2"/>
          <p:cNvSpPr>
            <a:spLocks noGrp="1" noRot="1" noChangeArrowheads="1" noTextEdit="1"/>
          </p:cNvSpPr>
          <p:nvPr>
            <p:ph type="sldImg"/>
          </p:nvPr>
        </p:nvSpPr>
        <p:spPr>
          <a:ln/>
        </p:spPr>
      </p:sp>
      <p:sp>
        <p:nvSpPr>
          <p:cNvPr id="71683"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7"/>
          <p:cNvSpPr>
            <a:spLocks noGrp="1" noChangeArrowheads="1"/>
          </p:cNvSpPr>
          <p:nvPr>
            <p:ph type="sldNum" sz="quarter" idx="5"/>
          </p:nvPr>
        </p:nvSpPr>
        <p:spPr>
          <a:noFill/>
        </p:spPr>
        <p:txBody>
          <a:bodyPr/>
          <a:lstStyle/>
          <a:p>
            <a:fld id="{C1BDFB84-0F15-46E2-885D-2BF51C8B2F35}" type="slidenum">
              <a:rPr lang="en-US" altLang="ja-JP"/>
              <a:pPr/>
              <a:t>29</a:t>
            </a:fld>
            <a:endParaRPr lang="en-US" altLang="ja-JP"/>
          </a:p>
        </p:txBody>
      </p:sp>
      <p:sp>
        <p:nvSpPr>
          <p:cNvPr id="73730" name="Rectangle 2"/>
          <p:cNvSpPr>
            <a:spLocks noGrp="1" noRot="1" noChangeArrowheads="1" noTextEdit="1"/>
          </p:cNvSpPr>
          <p:nvPr>
            <p:ph type="sldImg"/>
          </p:nvPr>
        </p:nvSpPr>
        <p:spPr>
          <a:ln/>
        </p:spPr>
      </p:sp>
      <p:sp>
        <p:nvSpPr>
          <p:cNvPr id="73731"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p:spPr>
        <p:txBody>
          <a:bodyPr/>
          <a:lstStyle/>
          <a:p>
            <a:fld id="{D35C2326-C34C-44FB-953C-2BB413372AB7}" type="slidenum">
              <a:rPr lang="en-US" altLang="ja-JP"/>
              <a:pPr/>
              <a:t>3</a:t>
            </a:fld>
            <a:endParaRPr lang="en-US" altLang="ja-JP"/>
          </a:p>
        </p:txBody>
      </p:sp>
      <p:sp>
        <p:nvSpPr>
          <p:cNvPr id="19458" name="Rectangle 2"/>
          <p:cNvSpPr>
            <a:spLocks noGrp="1" noRot="1" noChangeArrowheads="1" noTextEdit="1"/>
          </p:cNvSpPr>
          <p:nvPr>
            <p:ph type="sldImg"/>
          </p:nvPr>
        </p:nvSpPr>
        <p:spPr>
          <a:ln/>
        </p:spPr>
      </p:sp>
      <p:sp>
        <p:nvSpPr>
          <p:cNvPr id="19459"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7"/>
          <p:cNvSpPr>
            <a:spLocks noGrp="1" noChangeArrowheads="1"/>
          </p:cNvSpPr>
          <p:nvPr>
            <p:ph type="sldNum" sz="quarter" idx="5"/>
          </p:nvPr>
        </p:nvSpPr>
        <p:spPr>
          <a:noFill/>
        </p:spPr>
        <p:txBody>
          <a:bodyPr/>
          <a:lstStyle/>
          <a:p>
            <a:fld id="{F4415C6A-1E1E-4F73-A5EA-5AAE31FB747F}" type="slidenum">
              <a:rPr lang="en-US" altLang="ja-JP"/>
              <a:pPr/>
              <a:t>30</a:t>
            </a:fld>
            <a:endParaRPr lang="en-US" altLang="ja-JP"/>
          </a:p>
        </p:txBody>
      </p:sp>
      <p:sp>
        <p:nvSpPr>
          <p:cNvPr id="75778" name="Rectangle 2"/>
          <p:cNvSpPr>
            <a:spLocks noGrp="1" noRot="1" noChangeArrowheads="1" noTextEdit="1"/>
          </p:cNvSpPr>
          <p:nvPr>
            <p:ph type="sldImg"/>
          </p:nvPr>
        </p:nvSpPr>
        <p:spPr>
          <a:ln/>
        </p:spPr>
      </p:sp>
      <p:sp>
        <p:nvSpPr>
          <p:cNvPr id="75779"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7"/>
          <p:cNvSpPr>
            <a:spLocks noGrp="1" noChangeArrowheads="1"/>
          </p:cNvSpPr>
          <p:nvPr>
            <p:ph type="sldNum" sz="quarter" idx="5"/>
          </p:nvPr>
        </p:nvSpPr>
        <p:spPr>
          <a:noFill/>
        </p:spPr>
        <p:txBody>
          <a:bodyPr/>
          <a:lstStyle/>
          <a:p>
            <a:fld id="{B7505D2F-3415-4D3A-B4B3-4362D8C712E1}" type="slidenum">
              <a:rPr lang="en-US" altLang="ja-JP"/>
              <a:pPr/>
              <a:t>31</a:t>
            </a:fld>
            <a:endParaRPr lang="en-US" altLang="ja-JP"/>
          </a:p>
        </p:txBody>
      </p:sp>
      <p:sp>
        <p:nvSpPr>
          <p:cNvPr id="77826" name="Rectangle 2"/>
          <p:cNvSpPr>
            <a:spLocks noGrp="1" noRot="1" noChangeArrowheads="1" noTextEdit="1"/>
          </p:cNvSpPr>
          <p:nvPr>
            <p:ph type="sldImg"/>
          </p:nvPr>
        </p:nvSpPr>
        <p:spPr>
          <a:ln/>
        </p:spPr>
      </p:sp>
      <p:sp>
        <p:nvSpPr>
          <p:cNvPr id="77827"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7"/>
          <p:cNvSpPr>
            <a:spLocks noGrp="1" noChangeArrowheads="1"/>
          </p:cNvSpPr>
          <p:nvPr>
            <p:ph type="sldNum" sz="quarter" idx="5"/>
          </p:nvPr>
        </p:nvSpPr>
        <p:spPr>
          <a:noFill/>
        </p:spPr>
        <p:txBody>
          <a:bodyPr/>
          <a:lstStyle/>
          <a:p>
            <a:fld id="{4FDCCE83-02DD-4841-8D0E-4B252C3CE670}" type="slidenum">
              <a:rPr lang="en-US" altLang="ja-JP"/>
              <a:pPr/>
              <a:t>32</a:t>
            </a:fld>
            <a:endParaRPr lang="en-US" altLang="ja-JP"/>
          </a:p>
        </p:txBody>
      </p:sp>
      <p:sp>
        <p:nvSpPr>
          <p:cNvPr id="79874" name="Rectangle 2"/>
          <p:cNvSpPr>
            <a:spLocks noGrp="1" noRot="1" noChangeArrowheads="1" noTextEdit="1"/>
          </p:cNvSpPr>
          <p:nvPr>
            <p:ph type="sldImg"/>
          </p:nvPr>
        </p:nvSpPr>
        <p:spPr>
          <a:ln/>
        </p:spPr>
      </p:sp>
      <p:sp>
        <p:nvSpPr>
          <p:cNvPr id="79875"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7"/>
          <p:cNvSpPr>
            <a:spLocks noGrp="1" noChangeArrowheads="1"/>
          </p:cNvSpPr>
          <p:nvPr>
            <p:ph type="sldNum" sz="quarter" idx="5"/>
          </p:nvPr>
        </p:nvSpPr>
        <p:spPr>
          <a:noFill/>
        </p:spPr>
        <p:txBody>
          <a:bodyPr/>
          <a:lstStyle/>
          <a:p>
            <a:fld id="{3DB9EA78-D029-4B74-8A0E-EDB76E070155}" type="slidenum">
              <a:rPr lang="en-US" altLang="ja-JP"/>
              <a:pPr/>
              <a:t>33</a:t>
            </a:fld>
            <a:endParaRPr lang="en-US" altLang="ja-JP"/>
          </a:p>
        </p:txBody>
      </p:sp>
      <p:sp>
        <p:nvSpPr>
          <p:cNvPr id="81922" name="Rectangle 2"/>
          <p:cNvSpPr>
            <a:spLocks noGrp="1" noRot="1" noChangeArrowheads="1" noTextEdit="1"/>
          </p:cNvSpPr>
          <p:nvPr>
            <p:ph type="sldImg"/>
          </p:nvPr>
        </p:nvSpPr>
        <p:spPr>
          <a:ln/>
        </p:spPr>
      </p:sp>
      <p:sp>
        <p:nvSpPr>
          <p:cNvPr id="81923"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7"/>
          <p:cNvSpPr>
            <a:spLocks noGrp="1" noChangeArrowheads="1"/>
          </p:cNvSpPr>
          <p:nvPr>
            <p:ph type="sldNum" sz="quarter" idx="5"/>
          </p:nvPr>
        </p:nvSpPr>
        <p:spPr>
          <a:noFill/>
        </p:spPr>
        <p:txBody>
          <a:bodyPr/>
          <a:lstStyle/>
          <a:p>
            <a:fld id="{A5A4A391-E9F0-4722-9231-0C149DEE0A29}" type="slidenum">
              <a:rPr lang="en-US" altLang="ja-JP"/>
              <a:pPr/>
              <a:t>34</a:t>
            </a:fld>
            <a:endParaRPr lang="en-US" altLang="ja-JP"/>
          </a:p>
        </p:txBody>
      </p:sp>
      <p:sp>
        <p:nvSpPr>
          <p:cNvPr id="83970" name="Rectangle 2"/>
          <p:cNvSpPr>
            <a:spLocks noGrp="1" noRot="1" noChangeArrowheads="1" noTextEdit="1"/>
          </p:cNvSpPr>
          <p:nvPr>
            <p:ph type="sldImg"/>
          </p:nvPr>
        </p:nvSpPr>
        <p:spPr>
          <a:ln/>
        </p:spPr>
      </p:sp>
      <p:sp>
        <p:nvSpPr>
          <p:cNvPr id="83971"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7"/>
          <p:cNvSpPr>
            <a:spLocks noGrp="1" noChangeArrowheads="1"/>
          </p:cNvSpPr>
          <p:nvPr>
            <p:ph type="sldNum" sz="quarter" idx="5"/>
          </p:nvPr>
        </p:nvSpPr>
        <p:spPr>
          <a:noFill/>
        </p:spPr>
        <p:txBody>
          <a:bodyPr/>
          <a:lstStyle/>
          <a:p>
            <a:fld id="{48863F21-614B-4748-8708-1DD572E15B53}" type="slidenum">
              <a:rPr lang="en-US" altLang="ja-JP"/>
              <a:pPr/>
              <a:t>35</a:t>
            </a:fld>
            <a:endParaRPr lang="en-US" altLang="ja-JP"/>
          </a:p>
        </p:txBody>
      </p:sp>
      <p:sp>
        <p:nvSpPr>
          <p:cNvPr id="86018" name="Rectangle 2"/>
          <p:cNvSpPr>
            <a:spLocks noGrp="1" noRot="1" noChangeArrowheads="1" noTextEdit="1"/>
          </p:cNvSpPr>
          <p:nvPr>
            <p:ph type="sldImg"/>
          </p:nvPr>
        </p:nvSpPr>
        <p:spPr>
          <a:ln/>
        </p:spPr>
      </p:sp>
      <p:sp>
        <p:nvSpPr>
          <p:cNvPr id="86019"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7"/>
          <p:cNvSpPr>
            <a:spLocks noGrp="1" noChangeArrowheads="1"/>
          </p:cNvSpPr>
          <p:nvPr>
            <p:ph type="sldNum" sz="quarter" idx="5"/>
          </p:nvPr>
        </p:nvSpPr>
        <p:spPr>
          <a:noFill/>
        </p:spPr>
        <p:txBody>
          <a:bodyPr/>
          <a:lstStyle/>
          <a:p>
            <a:fld id="{F38BC591-0CD3-43EA-86B6-0918FB9409AD}" type="slidenum">
              <a:rPr lang="en-US" altLang="ja-JP"/>
              <a:pPr/>
              <a:t>36</a:t>
            </a:fld>
            <a:endParaRPr lang="en-US" altLang="ja-JP"/>
          </a:p>
        </p:txBody>
      </p:sp>
      <p:sp>
        <p:nvSpPr>
          <p:cNvPr id="88066" name="Rectangle 2"/>
          <p:cNvSpPr>
            <a:spLocks noGrp="1" noRot="1" noChangeArrowheads="1" noTextEdit="1"/>
          </p:cNvSpPr>
          <p:nvPr>
            <p:ph type="sldImg"/>
          </p:nvPr>
        </p:nvSpPr>
        <p:spPr>
          <a:ln/>
        </p:spPr>
      </p:sp>
      <p:sp>
        <p:nvSpPr>
          <p:cNvPr id="88067"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7"/>
          <p:cNvSpPr>
            <a:spLocks noGrp="1" noChangeArrowheads="1"/>
          </p:cNvSpPr>
          <p:nvPr>
            <p:ph type="sldNum" sz="quarter" idx="5"/>
          </p:nvPr>
        </p:nvSpPr>
        <p:spPr>
          <a:noFill/>
        </p:spPr>
        <p:txBody>
          <a:bodyPr/>
          <a:lstStyle/>
          <a:p>
            <a:fld id="{06681327-CE10-4F6A-8CF5-A107F7466E5C}" type="slidenum">
              <a:rPr lang="en-US" altLang="ja-JP"/>
              <a:pPr/>
              <a:t>37</a:t>
            </a:fld>
            <a:endParaRPr lang="en-US" altLang="ja-JP"/>
          </a:p>
        </p:txBody>
      </p:sp>
      <p:sp>
        <p:nvSpPr>
          <p:cNvPr id="90114" name="Rectangle 2"/>
          <p:cNvSpPr>
            <a:spLocks noGrp="1" noRot="1" noChangeArrowheads="1" noTextEdit="1"/>
          </p:cNvSpPr>
          <p:nvPr>
            <p:ph type="sldImg"/>
          </p:nvPr>
        </p:nvSpPr>
        <p:spPr>
          <a:ln/>
        </p:spPr>
      </p:sp>
      <p:sp>
        <p:nvSpPr>
          <p:cNvPr id="90115"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7"/>
          <p:cNvSpPr>
            <a:spLocks noGrp="1" noChangeArrowheads="1"/>
          </p:cNvSpPr>
          <p:nvPr>
            <p:ph type="sldNum" sz="quarter" idx="5"/>
          </p:nvPr>
        </p:nvSpPr>
        <p:spPr>
          <a:noFill/>
        </p:spPr>
        <p:txBody>
          <a:bodyPr/>
          <a:lstStyle/>
          <a:p>
            <a:fld id="{642790A0-B74D-44FF-BEB4-9F0A243728F9}" type="slidenum">
              <a:rPr lang="en-US" altLang="ja-JP"/>
              <a:pPr/>
              <a:t>38</a:t>
            </a:fld>
            <a:endParaRPr lang="en-US" altLang="ja-JP"/>
          </a:p>
        </p:txBody>
      </p:sp>
      <p:sp>
        <p:nvSpPr>
          <p:cNvPr id="92162" name="Rectangle 2"/>
          <p:cNvSpPr>
            <a:spLocks noGrp="1" noRot="1" noChangeArrowheads="1" noTextEdit="1"/>
          </p:cNvSpPr>
          <p:nvPr>
            <p:ph type="sldImg"/>
          </p:nvPr>
        </p:nvSpPr>
        <p:spPr>
          <a:ln/>
        </p:spPr>
      </p:sp>
      <p:sp>
        <p:nvSpPr>
          <p:cNvPr id="92163"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7"/>
          <p:cNvSpPr>
            <a:spLocks noGrp="1" noChangeArrowheads="1"/>
          </p:cNvSpPr>
          <p:nvPr>
            <p:ph type="sldNum" sz="quarter" idx="5"/>
          </p:nvPr>
        </p:nvSpPr>
        <p:spPr>
          <a:noFill/>
        </p:spPr>
        <p:txBody>
          <a:bodyPr/>
          <a:lstStyle/>
          <a:p>
            <a:fld id="{C7E627ED-A3FB-41AB-A7DD-AEF5D0793442}" type="slidenum">
              <a:rPr lang="en-US" altLang="ja-JP"/>
              <a:pPr/>
              <a:t>39</a:t>
            </a:fld>
            <a:endParaRPr lang="en-US" altLang="ja-JP"/>
          </a:p>
        </p:txBody>
      </p:sp>
      <p:sp>
        <p:nvSpPr>
          <p:cNvPr id="94210" name="Rectangle 2"/>
          <p:cNvSpPr>
            <a:spLocks noGrp="1" noRot="1" noChangeArrowheads="1" noTextEdit="1"/>
          </p:cNvSpPr>
          <p:nvPr>
            <p:ph type="sldImg"/>
          </p:nvPr>
        </p:nvSpPr>
        <p:spPr>
          <a:ln/>
        </p:spPr>
      </p:sp>
      <p:sp>
        <p:nvSpPr>
          <p:cNvPr id="94211"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88805955-3E7F-4DC5-A1BF-8170CF001A7E}" type="slidenum">
              <a:rPr lang="en-US" altLang="ja-JP"/>
              <a:pPr/>
              <a:t>4</a:t>
            </a:fld>
            <a:endParaRPr lang="en-US" altLang="ja-JP"/>
          </a:p>
        </p:txBody>
      </p:sp>
      <p:sp>
        <p:nvSpPr>
          <p:cNvPr id="21506" name="Rectangle 2"/>
          <p:cNvSpPr>
            <a:spLocks noGrp="1" noRo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7"/>
          <p:cNvSpPr>
            <a:spLocks noGrp="1" noChangeArrowheads="1"/>
          </p:cNvSpPr>
          <p:nvPr>
            <p:ph type="sldNum" sz="quarter" idx="5"/>
          </p:nvPr>
        </p:nvSpPr>
        <p:spPr>
          <a:noFill/>
        </p:spPr>
        <p:txBody>
          <a:bodyPr/>
          <a:lstStyle/>
          <a:p>
            <a:fld id="{3A67D379-FE2E-4743-8CB7-ABAA86B25B9A}" type="slidenum">
              <a:rPr lang="en-US" altLang="ja-JP"/>
              <a:pPr/>
              <a:t>40</a:t>
            </a:fld>
            <a:endParaRPr lang="en-US" altLang="ja-JP"/>
          </a:p>
        </p:txBody>
      </p:sp>
      <p:sp>
        <p:nvSpPr>
          <p:cNvPr id="96258" name="Rectangle 2"/>
          <p:cNvSpPr>
            <a:spLocks noGrp="1" noRo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7"/>
          <p:cNvSpPr>
            <a:spLocks noGrp="1" noChangeArrowheads="1"/>
          </p:cNvSpPr>
          <p:nvPr>
            <p:ph type="sldNum" sz="quarter" idx="5"/>
          </p:nvPr>
        </p:nvSpPr>
        <p:spPr>
          <a:noFill/>
        </p:spPr>
        <p:txBody>
          <a:bodyPr/>
          <a:lstStyle/>
          <a:p>
            <a:fld id="{E0B14B31-14C2-4216-8697-0E36B912931C}" type="slidenum">
              <a:rPr lang="en-US" altLang="ja-JP"/>
              <a:pPr/>
              <a:t>41</a:t>
            </a:fld>
            <a:endParaRPr lang="en-US" altLang="ja-JP"/>
          </a:p>
        </p:txBody>
      </p:sp>
      <p:sp>
        <p:nvSpPr>
          <p:cNvPr id="98306" name="Rectangle 2"/>
          <p:cNvSpPr>
            <a:spLocks noGrp="1" noRot="1" noChangeArrowheads="1" noTextEdit="1"/>
          </p:cNvSpPr>
          <p:nvPr>
            <p:ph type="sldImg"/>
          </p:nvPr>
        </p:nvSpPr>
        <p:spPr>
          <a:ln/>
        </p:spPr>
      </p:sp>
      <p:sp>
        <p:nvSpPr>
          <p:cNvPr id="98307"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7"/>
          <p:cNvSpPr>
            <a:spLocks noGrp="1" noChangeArrowheads="1"/>
          </p:cNvSpPr>
          <p:nvPr>
            <p:ph type="sldNum" sz="quarter" idx="5"/>
          </p:nvPr>
        </p:nvSpPr>
        <p:spPr>
          <a:noFill/>
        </p:spPr>
        <p:txBody>
          <a:bodyPr/>
          <a:lstStyle/>
          <a:p>
            <a:fld id="{F2542C36-C564-475A-863B-99F22CCBEDCC}" type="slidenum">
              <a:rPr lang="en-US" altLang="ja-JP"/>
              <a:pPr/>
              <a:t>42</a:t>
            </a:fld>
            <a:endParaRPr lang="en-US" altLang="ja-JP"/>
          </a:p>
        </p:txBody>
      </p:sp>
      <p:sp>
        <p:nvSpPr>
          <p:cNvPr id="100354" name="Rectangle 2"/>
          <p:cNvSpPr>
            <a:spLocks noGrp="1" noRot="1" noChangeArrowheads="1" noTextEdit="1"/>
          </p:cNvSpPr>
          <p:nvPr>
            <p:ph type="sldImg"/>
          </p:nvPr>
        </p:nvSpPr>
        <p:spPr>
          <a:ln/>
        </p:spPr>
      </p:sp>
      <p:sp>
        <p:nvSpPr>
          <p:cNvPr id="100355"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7"/>
          <p:cNvSpPr>
            <a:spLocks noGrp="1" noChangeArrowheads="1"/>
          </p:cNvSpPr>
          <p:nvPr>
            <p:ph type="sldNum" sz="quarter" idx="5"/>
          </p:nvPr>
        </p:nvSpPr>
        <p:spPr>
          <a:noFill/>
        </p:spPr>
        <p:txBody>
          <a:bodyPr/>
          <a:lstStyle/>
          <a:p>
            <a:fld id="{2B8DECE6-3BA1-4B13-BB5E-769C8113F4D2}" type="slidenum">
              <a:rPr lang="en-US" altLang="ja-JP"/>
              <a:pPr/>
              <a:t>43</a:t>
            </a:fld>
            <a:endParaRPr lang="en-US" altLang="ja-JP"/>
          </a:p>
        </p:txBody>
      </p:sp>
      <p:sp>
        <p:nvSpPr>
          <p:cNvPr id="102402" name="Rectangle 2"/>
          <p:cNvSpPr>
            <a:spLocks noGrp="1" noRot="1" noChangeArrowheads="1" noTextEdit="1"/>
          </p:cNvSpPr>
          <p:nvPr>
            <p:ph type="sldImg"/>
          </p:nvPr>
        </p:nvSpPr>
        <p:spPr>
          <a:ln/>
        </p:spPr>
      </p:sp>
      <p:sp>
        <p:nvSpPr>
          <p:cNvPr id="102403"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7"/>
          <p:cNvSpPr>
            <a:spLocks noGrp="1" noChangeArrowheads="1"/>
          </p:cNvSpPr>
          <p:nvPr>
            <p:ph type="sldNum" sz="quarter" idx="5"/>
          </p:nvPr>
        </p:nvSpPr>
        <p:spPr>
          <a:noFill/>
        </p:spPr>
        <p:txBody>
          <a:bodyPr/>
          <a:lstStyle/>
          <a:p>
            <a:fld id="{82380D72-74F7-4D49-A728-312C7ABC7778}" type="slidenum">
              <a:rPr lang="en-US" altLang="ja-JP"/>
              <a:pPr/>
              <a:t>44</a:t>
            </a:fld>
            <a:endParaRPr lang="en-US" altLang="ja-JP"/>
          </a:p>
        </p:txBody>
      </p:sp>
      <p:sp>
        <p:nvSpPr>
          <p:cNvPr id="104450" name="Rectangle 2"/>
          <p:cNvSpPr>
            <a:spLocks noGrp="1" noRot="1" noChangeArrowheads="1" noTextEdit="1"/>
          </p:cNvSpPr>
          <p:nvPr>
            <p:ph type="sldImg"/>
          </p:nvPr>
        </p:nvSpPr>
        <p:spPr>
          <a:ln/>
        </p:spPr>
      </p:sp>
      <p:sp>
        <p:nvSpPr>
          <p:cNvPr id="104451"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7"/>
          <p:cNvSpPr>
            <a:spLocks noGrp="1" noChangeArrowheads="1"/>
          </p:cNvSpPr>
          <p:nvPr>
            <p:ph type="sldNum" sz="quarter" idx="5"/>
          </p:nvPr>
        </p:nvSpPr>
        <p:spPr>
          <a:noFill/>
        </p:spPr>
        <p:txBody>
          <a:bodyPr/>
          <a:lstStyle/>
          <a:p>
            <a:fld id="{D9539A71-C8E7-4A43-B3FB-74206BAF86F3}" type="slidenum">
              <a:rPr lang="en-US" altLang="ja-JP"/>
              <a:pPr/>
              <a:t>45</a:t>
            </a:fld>
            <a:endParaRPr lang="en-US" altLang="ja-JP"/>
          </a:p>
        </p:txBody>
      </p:sp>
      <p:sp>
        <p:nvSpPr>
          <p:cNvPr id="106498" name="Rectangle 2"/>
          <p:cNvSpPr>
            <a:spLocks noGrp="1" noRot="1"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7"/>
          <p:cNvSpPr>
            <a:spLocks noGrp="1" noChangeArrowheads="1"/>
          </p:cNvSpPr>
          <p:nvPr>
            <p:ph type="sldNum" sz="quarter" idx="5"/>
          </p:nvPr>
        </p:nvSpPr>
        <p:spPr>
          <a:noFill/>
        </p:spPr>
        <p:txBody>
          <a:bodyPr/>
          <a:lstStyle/>
          <a:p>
            <a:fld id="{E9F4CE85-9CBE-479D-AB6E-7778849305EF}" type="slidenum">
              <a:rPr lang="en-US" altLang="ja-JP"/>
              <a:pPr/>
              <a:t>46</a:t>
            </a:fld>
            <a:endParaRPr lang="en-US" altLang="ja-JP"/>
          </a:p>
        </p:txBody>
      </p:sp>
      <p:sp>
        <p:nvSpPr>
          <p:cNvPr id="108546" name="Rectangle 2"/>
          <p:cNvSpPr>
            <a:spLocks noGrp="1" noRot="1" noChangeArrowheads="1" noTextEdit="1"/>
          </p:cNvSpPr>
          <p:nvPr>
            <p:ph type="sldImg"/>
          </p:nvPr>
        </p:nvSpPr>
        <p:spPr>
          <a:ln/>
        </p:spPr>
      </p:sp>
      <p:sp>
        <p:nvSpPr>
          <p:cNvPr id="108547"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7"/>
          <p:cNvSpPr>
            <a:spLocks noGrp="1" noChangeArrowheads="1"/>
          </p:cNvSpPr>
          <p:nvPr>
            <p:ph type="sldNum" sz="quarter" idx="5"/>
          </p:nvPr>
        </p:nvSpPr>
        <p:spPr>
          <a:noFill/>
        </p:spPr>
        <p:txBody>
          <a:bodyPr/>
          <a:lstStyle/>
          <a:p>
            <a:fld id="{7DB83D5C-D036-4B92-83F8-530CDB4D58D3}" type="slidenum">
              <a:rPr lang="en-US" altLang="ja-JP"/>
              <a:pPr/>
              <a:t>47</a:t>
            </a:fld>
            <a:endParaRPr lang="en-US" altLang="ja-JP"/>
          </a:p>
        </p:txBody>
      </p:sp>
      <p:sp>
        <p:nvSpPr>
          <p:cNvPr id="110594" name="Rectangle 2"/>
          <p:cNvSpPr>
            <a:spLocks noGrp="1" noRot="1" noChangeArrowheads="1" noTextEdit="1"/>
          </p:cNvSpPr>
          <p:nvPr>
            <p:ph type="sldImg"/>
          </p:nvPr>
        </p:nvSpPr>
        <p:spPr>
          <a:ln/>
        </p:spPr>
      </p:sp>
      <p:sp>
        <p:nvSpPr>
          <p:cNvPr id="110595"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7"/>
          <p:cNvSpPr>
            <a:spLocks noGrp="1" noChangeArrowheads="1"/>
          </p:cNvSpPr>
          <p:nvPr>
            <p:ph type="sldNum" sz="quarter" idx="5"/>
          </p:nvPr>
        </p:nvSpPr>
        <p:spPr>
          <a:noFill/>
        </p:spPr>
        <p:txBody>
          <a:bodyPr/>
          <a:lstStyle/>
          <a:p>
            <a:fld id="{CBF18172-514E-4301-9DB4-29BCBAFBE768}" type="slidenum">
              <a:rPr lang="en-US" altLang="ja-JP"/>
              <a:pPr/>
              <a:t>48</a:t>
            </a:fld>
            <a:endParaRPr lang="en-US" altLang="ja-JP"/>
          </a:p>
        </p:txBody>
      </p:sp>
      <p:sp>
        <p:nvSpPr>
          <p:cNvPr id="112642" name="Rectangle 2"/>
          <p:cNvSpPr>
            <a:spLocks noGrp="1" noRot="1" noChangeArrowheads="1" noTextEdit="1"/>
          </p:cNvSpPr>
          <p:nvPr>
            <p:ph type="sldImg"/>
          </p:nvPr>
        </p:nvSpPr>
        <p:spPr>
          <a:ln/>
        </p:spPr>
      </p:sp>
      <p:sp>
        <p:nvSpPr>
          <p:cNvPr id="112643"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7"/>
          <p:cNvSpPr>
            <a:spLocks noGrp="1" noChangeArrowheads="1"/>
          </p:cNvSpPr>
          <p:nvPr>
            <p:ph type="sldNum" sz="quarter" idx="5"/>
          </p:nvPr>
        </p:nvSpPr>
        <p:spPr>
          <a:noFill/>
        </p:spPr>
        <p:txBody>
          <a:bodyPr/>
          <a:lstStyle/>
          <a:p>
            <a:fld id="{9865A081-30CC-41B7-867A-4F0DB355A653}" type="slidenum">
              <a:rPr lang="en-US" altLang="ja-JP"/>
              <a:pPr/>
              <a:t>49</a:t>
            </a:fld>
            <a:endParaRPr lang="en-US" altLang="ja-JP"/>
          </a:p>
        </p:txBody>
      </p:sp>
      <p:sp>
        <p:nvSpPr>
          <p:cNvPr id="114690" name="Rectangle 2"/>
          <p:cNvSpPr>
            <a:spLocks noGrp="1" noRot="1" noChangeArrowheads="1" noTextEdit="1"/>
          </p:cNvSpPr>
          <p:nvPr>
            <p:ph type="sldImg"/>
          </p:nvPr>
        </p:nvSpPr>
        <p:spPr>
          <a:ln/>
        </p:spPr>
      </p:sp>
      <p:sp>
        <p:nvSpPr>
          <p:cNvPr id="114691"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CE625DF3-9A3F-4D56-B46A-B2897603E70C}" type="slidenum">
              <a:rPr lang="en-US" altLang="ja-JP"/>
              <a:pPr/>
              <a:t>5</a:t>
            </a:fld>
            <a:endParaRPr lang="en-US" altLang="ja-JP"/>
          </a:p>
        </p:txBody>
      </p:sp>
      <p:sp>
        <p:nvSpPr>
          <p:cNvPr id="23554" name="Rectangle 2"/>
          <p:cNvSpPr>
            <a:spLocks noGrp="1" noRo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7"/>
          <p:cNvSpPr>
            <a:spLocks noGrp="1" noChangeArrowheads="1"/>
          </p:cNvSpPr>
          <p:nvPr>
            <p:ph type="sldNum" sz="quarter" idx="5"/>
          </p:nvPr>
        </p:nvSpPr>
        <p:spPr>
          <a:noFill/>
        </p:spPr>
        <p:txBody>
          <a:bodyPr/>
          <a:lstStyle/>
          <a:p>
            <a:fld id="{70836493-9A6D-4F9D-87DB-016C1431176B}" type="slidenum">
              <a:rPr lang="en-US" altLang="ja-JP"/>
              <a:pPr/>
              <a:t>50</a:t>
            </a:fld>
            <a:endParaRPr lang="en-US" altLang="ja-JP"/>
          </a:p>
        </p:txBody>
      </p:sp>
      <p:sp>
        <p:nvSpPr>
          <p:cNvPr id="116738" name="Rectangle 2"/>
          <p:cNvSpPr>
            <a:spLocks noGrp="1" noRot="1" noChangeArrowheads="1" noTextEdit="1"/>
          </p:cNvSpPr>
          <p:nvPr>
            <p:ph type="sldImg"/>
          </p:nvPr>
        </p:nvSpPr>
        <p:spPr>
          <a:ln/>
        </p:spPr>
      </p:sp>
      <p:sp>
        <p:nvSpPr>
          <p:cNvPr id="116739"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7"/>
          <p:cNvSpPr>
            <a:spLocks noGrp="1" noChangeArrowheads="1"/>
          </p:cNvSpPr>
          <p:nvPr>
            <p:ph type="sldNum" sz="quarter" idx="5"/>
          </p:nvPr>
        </p:nvSpPr>
        <p:spPr>
          <a:noFill/>
        </p:spPr>
        <p:txBody>
          <a:bodyPr/>
          <a:lstStyle/>
          <a:p>
            <a:fld id="{C423570C-A1DD-431F-AD46-5867A2D7214A}" type="slidenum">
              <a:rPr lang="en-US" altLang="ja-JP"/>
              <a:pPr/>
              <a:t>51</a:t>
            </a:fld>
            <a:endParaRPr lang="en-US" altLang="ja-JP"/>
          </a:p>
        </p:txBody>
      </p:sp>
      <p:sp>
        <p:nvSpPr>
          <p:cNvPr id="118786" name="Rectangle 2"/>
          <p:cNvSpPr>
            <a:spLocks noGrp="1" noRot="1" noChangeArrowheads="1" noTextEdit="1"/>
          </p:cNvSpPr>
          <p:nvPr>
            <p:ph type="sldImg"/>
          </p:nvPr>
        </p:nvSpPr>
        <p:spPr>
          <a:ln/>
        </p:spPr>
      </p:sp>
      <p:sp>
        <p:nvSpPr>
          <p:cNvPr id="118787"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7"/>
          <p:cNvSpPr>
            <a:spLocks noGrp="1" noChangeArrowheads="1"/>
          </p:cNvSpPr>
          <p:nvPr>
            <p:ph type="sldNum" sz="quarter" idx="5"/>
          </p:nvPr>
        </p:nvSpPr>
        <p:spPr>
          <a:noFill/>
        </p:spPr>
        <p:txBody>
          <a:bodyPr/>
          <a:lstStyle/>
          <a:p>
            <a:fld id="{76D4C604-C7F8-4C9E-B746-69C8F3C60D2B}" type="slidenum">
              <a:rPr lang="en-US" altLang="ja-JP"/>
              <a:pPr/>
              <a:t>52</a:t>
            </a:fld>
            <a:endParaRPr lang="en-US" altLang="ja-JP"/>
          </a:p>
        </p:txBody>
      </p:sp>
      <p:sp>
        <p:nvSpPr>
          <p:cNvPr id="120834" name="Rectangle 2"/>
          <p:cNvSpPr>
            <a:spLocks noGrp="1" noRot="1" noChangeArrowheads="1" noTextEdit="1"/>
          </p:cNvSpPr>
          <p:nvPr>
            <p:ph type="sldImg"/>
          </p:nvPr>
        </p:nvSpPr>
        <p:spPr>
          <a:ln/>
        </p:spPr>
      </p:sp>
      <p:sp>
        <p:nvSpPr>
          <p:cNvPr id="120835"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7"/>
          <p:cNvSpPr>
            <a:spLocks noGrp="1" noChangeArrowheads="1"/>
          </p:cNvSpPr>
          <p:nvPr>
            <p:ph type="sldNum" sz="quarter" idx="5"/>
          </p:nvPr>
        </p:nvSpPr>
        <p:spPr>
          <a:noFill/>
        </p:spPr>
        <p:txBody>
          <a:bodyPr/>
          <a:lstStyle/>
          <a:p>
            <a:fld id="{DFE902FC-191F-4A98-83DC-66D0D74CD88A}" type="slidenum">
              <a:rPr lang="en-US" altLang="ja-JP"/>
              <a:pPr/>
              <a:t>53</a:t>
            </a:fld>
            <a:endParaRPr lang="en-US" altLang="ja-JP"/>
          </a:p>
        </p:txBody>
      </p:sp>
      <p:sp>
        <p:nvSpPr>
          <p:cNvPr id="122882" name="Rectangle 2"/>
          <p:cNvSpPr>
            <a:spLocks noGrp="1" noRot="1" noChangeArrowheads="1" noTextEdit="1"/>
          </p:cNvSpPr>
          <p:nvPr>
            <p:ph type="sldImg"/>
          </p:nvPr>
        </p:nvSpPr>
        <p:spPr>
          <a:ln/>
        </p:spPr>
      </p:sp>
      <p:sp>
        <p:nvSpPr>
          <p:cNvPr id="122883"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7"/>
          <p:cNvSpPr>
            <a:spLocks noGrp="1" noChangeArrowheads="1"/>
          </p:cNvSpPr>
          <p:nvPr>
            <p:ph type="sldNum" sz="quarter" idx="5"/>
          </p:nvPr>
        </p:nvSpPr>
        <p:spPr>
          <a:noFill/>
        </p:spPr>
        <p:txBody>
          <a:bodyPr/>
          <a:lstStyle/>
          <a:p>
            <a:fld id="{D7B2DBB3-579B-444B-883A-9C99CBFAF576}" type="slidenum">
              <a:rPr lang="en-US" altLang="ja-JP"/>
              <a:pPr/>
              <a:t>54</a:t>
            </a:fld>
            <a:endParaRPr lang="en-US" altLang="ja-JP"/>
          </a:p>
        </p:txBody>
      </p:sp>
      <p:sp>
        <p:nvSpPr>
          <p:cNvPr id="124930" name="Rectangle 2"/>
          <p:cNvSpPr>
            <a:spLocks noGrp="1" noRot="1" noChangeArrowheads="1" noTextEdit="1"/>
          </p:cNvSpPr>
          <p:nvPr>
            <p:ph type="sldImg"/>
          </p:nvPr>
        </p:nvSpPr>
        <p:spPr>
          <a:ln/>
        </p:spPr>
      </p:sp>
      <p:sp>
        <p:nvSpPr>
          <p:cNvPr id="124931"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Rectangle 7"/>
          <p:cNvSpPr>
            <a:spLocks noGrp="1" noChangeArrowheads="1"/>
          </p:cNvSpPr>
          <p:nvPr>
            <p:ph type="sldNum" sz="quarter" idx="5"/>
          </p:nvPr>
        </p:nvSpPr>
        <p:spPr>
          <a:noFill/>
        </p:spPr>
        <p:txBody>
          <a:bodyPr/>
          <a:lstStyle/>
          <a:p>
            <a:fld id="{3BBDD792-5031-4235-ADD9-1CFFE11B5839}" type="slidenum">
              <a:rPr lang="en-US" altLang="ja-JP"/>
              <a:pPr/>
              <a:t>55</a:t>
            </a:fld>
            <a:endParaRPr lang="en-US" altLang="ja-JP"/>
          </a:p>
        </p:txBody>
      </p:sp>
      <p:sp>
        <p:nvSpPr>
          <p:cNvPr id="126978" name="Rectangle 2"/>
          <p:cNvSpPr>
            <a:spLocks noGrp="1" noRot="1" noChangeArrowheads="1" noTextEdit="1"/>
          </p:cNvSpPr>
          <p:nvPr>
            <p:ph type="sldImg"/>
          </p:nvPr>
        </p:nvSpPr>
        <p:spPr>
          <a:ln/>
        </p:spPr>
      </p:sp>
      <p:sp>
        <p:nvSpPr>
          <p:cNvPr id="126979"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Rectangle 7"/>
          <p:cNvSpPr>
            <a:spLocks noGrp="1" noChangeArrowheads="1"/>
          </p:cNvSpPr>
          <p:nvPr>
            <p:ph type="sldNum" sz="quarter" idx="5"/>
          </p:nvPr>
        </p:nvSpPr>
        <p:spPr>
          <a:noFill/>
        </p:spPr>
        <p:txBody>
          <a:bodyPr/>
          <a:lstStyle/>
          <a:p>
            <a:fld id="{13439F7F-1D1F-419B-B2DF-9C56BB6AAD2F}" type="slidenum">
              <a:rPr lang="en-US" altLang="ja-JP"/>
              <a:pPr/>
              <a:t>56</a:t>
            </a:fld>
            <a:endParaRPr lang="en-US" altLang="ja-JP"/>
          </a:p>
        </p:txBody>
      </p:sp>
      <p:sp>
        <p:nvSpPr>
          <p:cNvPr id="129026" name="Rectangle 2"/>
          <p:cNvSpPr>
            <a:spLocks noGrp="1" noRot="1" noChangeArrowheads="1" noTextEdit="1"/>
          </p:cNvSpPr>
          <p:nvPr>
            <p:ph type="sldImg"/>
          </p:nvPr>
        </p:nvSpPr>
        <p:spPr>
          <a:ln/>
        </p:spPr>
      </p:sp>
      <p:sp>
        <p:nvSpPr>
          <p:cNvPr id="129027"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7"/>
          <p:cNvSpPr>
            <a:spLocks noGrp="1" noChangeArrowheads="1"/>
          </p:cNvSpPr>
          <p:nvPr>
            <p:ph type="sldNum" sz="quarter" idx="5"/>
          </p:nvPr>
        </p:nvSpPr>
        <p:spPr>
          <a:noFill/>
        </p:spPr>
        <p:txBody>
          <a:bodyPr/>
          <a:lstStyle/>
          <a:p>
            <a:fld id="{D866CC4D-5938-4125-881B-8DFF9AEFD93F}" type="slidenum">
              <a:rPr lang="en-US" altLang="ja-JP"/>
              <a:pPr/>
              <a:t>57</a:t>
            </a:fld>
            <a:endParaRPr lang="en-US" altLang="ja-JP"/>
          </a:p>
        </p:txBody>
      </p:sp>
      <p:sp>
        <p:nvSpPr>
          <p:cNvPr id="131074" name="Rectangle 2"/>
          <p:cNvSpPr>
            <a:spLocks noGrp="1" noRot="1" noChangeArrowheads="1" noTextEdit="1"/>
          </p:cNvSpPr>
          <p:nvPr>
            <p:ph type="sldImg"/>
          </p:nvPr>
        </p:nvSpPr>
        <p:spPr>
          <a:ln/>
        </p:spPr>
      </p:sp>
      <p:sp>
        <p:nvSpPr>
          <p:cNvPr id="131075"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7"/>
          <p:cNvSpPr>
            <a:spLocks noGrp="1" noChangeArrowheads="1"/>
          </p:cNvSpPr>
          <p:nvPr>
            <p:ph type="sldNum" sz="quarter" idx="5"/>
          </p:nvPr>
        </p:nvSpPr>
        <p:spPr>
          <a:noFill/>
        </p:spPr>
        <p:txBody>
          <a:bodyPr/>
          <a:lstStyle/>
          <a:p>
            <a:fld id="{60424B00-29EF-4AA8-A500-4DEE69827052}" type="slidenum">
              <a:rPr lang="en-US" altLang="ja-JP"/>
              <a:pPr/>
              <a:t>58</a:t>
            </a:fld>
            <a:endParaRPr lang="en-US" altLang="ja-JP"/>
          </a:p>
        </p:txBody>
      </p:sp>
      <p:sp>
        <p:nvSpPr>
          <p:cNvPr id="133122" name="Rectangle 2"/>
          <p:cNvSpPr>
            <a:spLocks noGrp="1" noRot="1" noChangeArrowheads="1" noTextEdit="1"/>
          </p:cNvSpPr>
          <p:nvPr>
            <p:ph type="sldImg"/>
          </p:nvPr>
        </p:nvSpPr>
        <p:spPr>
          <a:ln/>
        </p:spPr>
      </p:sp>
      <p:sp>
        <p:nvSpPr>
          <p:cNvPr id="133123"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Rectangle 7"/>
          <p:cNvSpPr>
            <a:spLocks noGrp="1" noChangeArrowheads="1"/>
          </p:cNvSpPr>
          <p:nvPr>
            <p:ph type="sldNum" sz="quarter" idx="5"/>
          </p:nvPr>
        </p:nvSpPr>
        <p:spPr>
          <a:noFill/>
        </p:spPr>
        <p:txBody>
          <a:bodyPr/>
          <a:lstStyle/>
          <a:p>
            <a:fld id="{25B27DA8-13B1-4FEB-9813-E36F45A549B0}" type="slidenum">
              <a:rPr lang="en-US" altLang="ja-JP"/>
              <a:pPr/>
              <a:t>59</a:t>
            </a:fld>
            <a:endParaRPr lang="en-US" altLang="ja-JP"/>
          </a:p>
        </p:txBody>
      </p:sp>
      <p:sp>
        <p:nvSpPr>
          <p:cNvPr id="135170" name="Rectangle 2"/>
          <p:cNvSpPr>
            <a:spLocks noGrp="1" noRot="1" noChangeArrowheads="1" noTextEdit="1"/>
          </p:cNvSpPr>
          <p:nvPr>
            <p:ph type="sldImg"/>
          </p:nvPr>
        </p:nvSpPr>
        <p:spPr>
          <a:ln/>
        </p:spPr>
      </p:sp>
      <p:sp>
        <p:nvSpPr>
          <p:cNvPr id="135171"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p:spPr>
        <p:txBody>
          <a:bodyPr/>
          <a:lstStyle/>
          <a:p>
            <a:fld id="{04531B40-3588-443C-A785-59A31963E4DB}" type="slidenum">
              <a:rPr lang="en-US" altLang="ja-JP"/>
              <a:pPr/>
              <a:t>6</a:t>
            </a:fld>
            <a:endParaRPr lang="en-US" altLang="ja-JP"/>
          </a:p>
        </p:txBody>
      </p:sp>
      <p:sp>
        <p:nvSpPr>
          <p:cNvPr id="25602" name="Rectangle 2"/>
          <p:cNvSpPr>
            <a:spLocks noGrp="1" noRo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p:spPr>
        <p:txBody>
          <a:bodyPr/>
          <a:lstStyle/>
          <a:p>
            <a:fld id="{00189714-0C53-41B5-A938-1E0A1C640BAB}" type="slidenum">
              <a:rPr lang="en-US" altLang="ja-JP"/>
              <a:pPr/>
              <a:t>7</a:t>
            </a:fld>
            <a:endParaRPr lang="en-US" altLang="ja-JP"/>
          </a:p>
        </p:txBody>
      </p:sp>
      <p:sp>
        <p:nvSpPr>
          <p:cNvPr id="27650" name="Rectangle 2"/>
          <p:cNvSpPr>
            <a:spLocks noGrp="1" noRo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p:spPr>
        <p:txBody>
          <a:bodyPr/>
          <a:lstStyle/>
          <a:p>
            <a:fld id="{51494CFB-A5E3-4186-85A6-3BF2B37C2837}" type="slidenum">
              <a:rPr lang="en-US" altLang="ja-JP"/>
              <a:pPr/>
              <a:t>8</a:t>
            </a:fld>
            <a:endParaRPr lang="en-US" altLang="ja-JP"/>
          </a:p>
        </p:txBody>
      </p:sp>
      <p:sp>
        <p:nvSpPr>
          <p:cNvPr id="29698" name="Rectangle 2"/>
          <p:cNvSpPr>
            <a:spLocks noGrp="1" noRo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p:spPr>
        <p:txBody>
          <a:bodyPr/>
          <a:lstStyle/>
          <a:p>
            <a:fld id="{10FED055-A496-4895-9603-8E904AD7E62A}" type="slidenum">
              <a:rPr lang="en-US" altLang="ja-JP"/>
              <a:pPr/>
              <a:t>9</a:t>
            </a:fld>
            <a:endParaRPr lang="en-US" altLang="ja-JP"/>
          </a:p>
        </p:txBody>
      </p:sp>
      <p:sp>
        <p:nvSpPr>
          <p:cNvPr id="31746" name="Rectangle 2"/>
          <p:cNvSpPr>
            <a:spLocks noGrp="1" noRot="1"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 name="Group 2"/>
          <p:cNvGrpSpPr>
            <a:grpSpLocks/>
          </p:cNvGrpSpPr>
          <p:nvPr/>
        </p:nvGrpSpPr>
        <p:grpSpPr bwMode="auto">
          <a:xfrm>
            <a:off x="1658938" y="1600200"/>
            <a:ext cx="6837362" cy="3200400"/>
            <a:chOff x="1045" y="1008"/>
            <a:chExt cx="4307" cy="2016"/>
          </a:xfrm>
        </p:grpSpPr>
        <p:sp>
          <p:nvSpPr>
            <p:cNvPr id="5" name="Oval 3"/>
            <p:cNvSpPr>
              <a:spLocks noChangeArrowheads="1"/>
            </p:cNvSpPr>
            <p:nvPr/>
          </p:nvSpPr>
          <p:spPr bwMode="hidden">
            <a:xfrm flipH="1">
              <a:off x="4392" y="1008"/>
              <a:ext cx="960" cy="960"/>
            </a:xfrm>
            <a:prstGeom prst="ellipse">
              <a:avLst/>
            </a:prstGeom>
            <a:solidFill>
              <a:schemeClr val="accent2"/>
            </a:solidFill>
            <a:ln w="9525">
              <a:noFill/>
              <a:round/>
              <a:headEnd/>
              <a:tailEnd/>
            </a:ln>
            <a:effectLst/>
          </p:spPr>
          <p:txBody>
            <a:bodyPr wrap="none" anchor="ctr"/>
            <a:lstStyle/>
            <a:p>
              <a:pPr algn="ctr"/>
              <a:endParaRPr kumimoji="0" lang="zh-TW" altLang="zh-TW" sz="2400">
                <a:latin typeface="Times New Roman" pitchFamily="18" charset="0"/>
                <a:ea typeface="MS PGothic" pitchFamily="34" charset="-128"/>
              </a:endParaRPr>
            </a:p>
          </p:txBody>
        </p:sp>
        <p:sp>
          <p:nvSpPr>
            <p:cNvPr id="6" name="Oval 4"/>
            <p:cNvSpPr>
              <a:spLocks noChangeArrowheads="1"/>
            </p:cNvSpPr>
            <p:nvPr/>
          </p:nvSpPr>
          <p:spPr bwMode="hidden">
            <a:xfrm flipH="1">
              <a:off x="3264" y="1008"/>
              <a:ext cx="960" cy="960"/>
            </a:xfrm>
            <a:prstGeom prst="ellipse">
              <a:avLst/>
            </a:prstGeom>
            <a:solidFill>
              <a:schemeClr val="accent2"/>
            </a:solidFill>
            <a:ln w="9525">
              <a:noFill/>
              <a:round/>
              <a:headEnd/>
              <a:tailEnd/>
            </a:ln>
            <a:effectLst/>
          </p:spPr>
          <p:txBody>
            <a:bodyPr wrap="none" anchor="ctr"/>
            <a:lstStyle/>
            <a:p>
              <a:pPr algn="ctr"/>
              <a:endParaRPr kumimoji="0" lang="zh-TW" altLang="zh-TW" sz="2400">
                <a:latin typeface="Times New Roman" pitchFamily="18" charset="0"/>
                <a:ea typeface="MS PGothic" pitchFamily="34" charset="-128"/>
              </a:endParaRPr>
            </a:p>
          </p:txBody>
        </p:sp>
        <p:sp>
          <p:nvSpPr>
            <p:cNvPr id="7" name="Oval 5"/>
            <p:cNvSpPr>
              <a:spLocks noChangeArrowheads="1"/>
            </p:cNvSpPr>
            <p:nvPr/>
          </p:nvSpPr>
          <p:spPr bwMode="hidden">
            <a:xfrm flipH="1">
              <a:off x="2136" y="1008"/>
              <a:ext cx="960" cy="960"/>
            </a:xfrm>
            <a:prstGeom prst="ellipse">
              <a:avLst/>
            </a:prstGeom>
            <a:noFill/>
            <a:ln w="28575">
              <a:solidFill>
                <a:schemeClr val="accent2"/>
              </a:solidFill>
              <a:round/>
              <a:headEnd/>
              <a:tailEnd/>
            </a:ln>
            <a:effectLst/>
          </p:spPr>
          <p:txBody>
            <a:bodyPr wrap="none" anchor="ctr"/>
            <a:lstStyle/>
            <a:p>
              <a:pPr algn="ctr"/>
              <a:endParaRPr kumimoji="0" lang="zh-TW" altLang="zh-TW" sz="2400">
                <a:latin typeface="Times New Roman" pitchFamily="18" charset="0"/>
                <a:ea typeface="MS PGothic" pitchFamily="34" charset="-128"/>
              </a:endParaRPr>
            </a:p>
          </p:txBody>
        </p:sp>
        <p:sp>
          <p:nvSpPr>
            <p:cNvPr id="8" name="Oval 6"/>
            <p:cNvSpPr>
              <a:spLocks noChangeArrowheads="1"/>
            </p:cNvSpPr>
            <p:nvPr/>
          </p:nvSpPr>
          <p:spPr bwMode="hidden">
            <a:xfrm flipH="1">
              <a:off x="2136" y="2064"/>
              <a:ext cx="960" cy="960"/>
            </a:xfrm>
            <a:prstGeom prst="ellipse">
              <a:avLst/>
            </a:prstGeom>
            <a:solidFill>
              <a:schemeClr val="accent2"/>
            </a:solidFill>
            <a:ln w="28575">
              <a:noFill/>
              <a:round/>
              <a:headEnd/>
              <a:tailEnd/>
            </a:ln>
            <a:effectLst/>
          </p:spPr>
          <p:txBody>
            <a:bodyPr wrap="none" anchor="ctr"/>
            <a:lstStyle/>
            <a:p>
              <a:pPr algn="ctr"/>
              <a:endParaRPr kumimoji="0" lang="zh-TW" altLang="zh-TW" sz="2400">
                <a:latin typeface="Times New Roman" pitchFamily="18" charset="0"/>
                <a:ea typeface="MS PGothic" pitchFamily="34" charset="-128"/>
              </a:endParaRPr>
            </a:p>
          </p:txBody>
        </p:sp>
        <p:sp>
          <p:nvSpPr>
            <p:cNvPr id="9" name="Oval 7"/>
            <p:cNvSpPr>
              <a:spLocks noChangeArrowheads="1"/>
            </p:cNvSpPr>
            <p:nvPr/>
          </p:nvSpPr>
          <p:spPr bwMode="hidden">
            <a:xfrm flipH="1">
              <a:off x="1045" y="2064"/>
              <a:ext cx="960" cy="960"/>
            </a:xfrm>
            <a:prstGeom prst="ellipse">
              <a:avLst/>
            </a:prstGeom>
            <a:solidFill>
              <a:schemeClr val="accent2"/>
            </a:solidFill>
            <a:ln w="9525">
              <a:noFill/>
              <a:round/>
              <a:headEnd/>
              <a:tailEnd/>
            </a:ln>
            <a:effectLst/>
          </p:spPr>
          <p:txBody>
            <a:bodyPr wrap="none" anchor="ctr"/>
            <a:lstStyle/>
            <a:p>
              <a:pPr algn="ctr"/>
              <a:endParaRPr kumimoji="0" lang="zh-TW" altLang="zh-TW" sz="2400">
                <a:latin typeface="Times New Roman" pitchFamily="18" charset="0"/>
                <a:ea typeface="MS PGothic" pitchFamily="34" charset="-128"/>
              </a:endParaRPr>
            </a:p>
          </p:txBody>
        </p:sp>
        <p:sp>
          <p:nvSpPr>
            <p:cNvPr id="10" name="Oval 8"/>
            <p:cNvSpPr>
              <a:spLocks noChangeArrowheads="1"/>
            </p:cNvSpPr>
            <p:nvPr/>
          </p:nvSpPr>
          <p:spPr bwMode="hidden">
            <a:xfrm flipH="1">
              <a:off x="4392" y="2064"/>
              <a:ext cx="960" cy="960"/>
            </a:xfrm>
            <a:prstGeom prst="ellipse">
              <a:avLst/>
            </a:prstGeom>
            <a:noFill/>
            <a:ln w="28575">
              <a:solidFill>
                <a:schemeClr val="accent2"/>
              </a:solidFill>
              <a:round/>
              <a:headEnd/>
              <a:tailEnd/>
            </a:ln>
            <a:effectLst/>
          </p:spPr>
          <p:txBody>
            <a:bodyPr wrap="none" anchor="ctr"/>
            <a:lstStyle/>
            <a:p>
              <a:pPr algn="ctr"/>
              <a:endParaRPr kumimoji="0" lang="zh-TW" altLang="zh-TW" sz="2400">
                <a:latin typeface="Times New Roman" pitchFamily="18" charset="0"/>
                <a:ea typeface="MS PGothic" pitchFamily="34" charset="-128"/>
              </a:endParaRPr>
            </a:p>
          </p:txBody>
        </p:sp>
      </p:grpSp>
      <p:sp>
        <p:nvSpPr>
          <p:cNvPr id="17420" name="Rectangle 12"/>
          <p:cNvSpPr>
            <a:spLocks noGrp="1" noChangeArrowheads="1"/>
          </p:cNvSpPr>
          <p:nvPr>
            <p:ph type="ctrTitle"/>
          </p:nvPr>
        </p:nvSpPr>
        <p:spPr>
          <a:xfrm>
            <a:off x="685800" y="1219200"/>
            <a:ext cx="7772400" cy="1933575"/>
          </a:xfrm>
        </p:spPr>
        <p:txBody>
          <a:bodyPr anchor="b"/>
          <a:lstStyle>
            <a:lvl1pPr algn="r">
              <a:defRPr sz="4400"/>
            </a:lvl1pPr>
          </a:lstStyle>
          <a:p>
            <a:r>
              <a:rPr lang="ja-JP" altLang="en-US"/>
              <a:t>マスタ タイトルの書式設定</a:t>
            </a:r>
          </a:p>
        </p:txBody>
      </p:sp>
      <p:sp>
        <p:nvSpPr>
          <p:cNvPr id="17421" name="Rectangle 13"/>
          <p:cNvSpPr>
            <a:spLocks noGrp="1" noChangeArrowheads="1"/>
          </p:cNvSpPr>
          <p:nvPr>
            <p:ph type="subTitle" idx="1"/>
          </p:nvPr>
        </p:nvSpPr>
        <p:spPr>
          <a:xfrm>
            <a:off x="2057400" y="3505200"/>
            <a:ext cx="6400800" cy="1752600"/>
          </a:xfrm>
        </p:spPr>
        <p:txBody>
          <a:bodyPr/>
          <a:lstStyle>
            <a:lvl1pPr marL="0" indent="0" algn="r">
              <a:buFont typeface="Wingdings" pitchFamily="2" charset="2"/>
              <a:buNone/>
              <a:defRPr/>
            </a:lvl1pPr>
          </a:lstStyle>
          <a:p>
            <a:r>
              <a:rPr lang="ja-JP" altLang="en-US"/>
              <a:t>マスタ サブタイトルの書式設定</a:t>
            </a:r>
          </a:p>
        </p:txBody>
      </p:sp>
      <p:sp>
        <p:nvSpPr>
          <p:cNvPr id="11" name="Rectangle 9"/>
          <p:cNvSpPr>
            <a:spLocks noGrp="1" noChangeArrowheads="1"/>
          </p:cNvSpPr>
          <p:nvPr>
            <p:ph type="dt" sz="half" idx="10"/>
          </p:nvPr>
        </p:nvSpPr>
        <p:spPr/>
        <p:txBody>
          <a:bodyPr/>
          <a:lstStyle>
            <a:lvl1pPr>
              <a:defRPr/>
            </a:lvl1pPr>
          </a:lstStyle>
          <a:p>
            <a:endParaRPr lang="en-US" altLang="ja-JP"/>
          </a:p>
        </p:txBody>
      </p:sp>
      <p:sp>
        <p:nvSpPr>
          <p:cNvPr id="12" name="Rectangle 10"/>
          <p:cNvSpPr>
            <a:spLocks noGrp="1" noChangeArrowheads="1"/>
          </p:cNvSpPr>
          <p:nvPr>
            <p:ph type="ftr" sz="quarter" idx="11"/>
          </p:nvPr>
        </p:nvSpPr>
        <p:spPr/>
        <p:txBody>
          <a:bodyPr/>
          <a:lstStyle>
            <a:lvl1pPr>
              <a:defRPr/>
            </a:lvl1pPr>
          </a:lstStyle>
          <a:p>
            <a:endParaRPr lang="en-US" altLang="ja-JP"/>
          </a:p>
        </p:txBody>
      </p:sp>
      <p:sp>
        <p:nvSpPr>
          <p:cNvPr id="13" name="Rectangle 11"/>
          <p:cNvSpPr>
            <a:spLocks noGrp="1" noChangeArrowheads="1"/>
          </p:cNvSpPr>
          <p:nvPr>
            <p:ph type="sldNum" sz="quarter" idx="12"/>
          </p:nvPr>
        </p:nvSpPr>
        <p:spPr/>
        <p:txBody>
          <a:bodyPr/>
          <a:lstStyle>
            <a:lvl1pPr>
              <a:defRPr/>
            </a:lvl1pPr>
          </a:lstStyle>
          <a:p>
            <a:fld id="{CFA05842-E8A6-4384-A333-CB5D4CF293B6}"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9"/>
          <p:cNvSpPr>
            <a:spLocks noGrp="1" noChangeArrowheads="1"/>
          </p:cNvSpPr>
          <p:nvPr>
            <p:ph type="dt" sz="half" idx="10"/>
          </p:nvPr>
        </p:nvSpPr>
        <p:spPr>
          <a:ln/>
        </p:spPr>
        <p:txBody>
          <a:bodyPr/>
          <a:lstStyle>
            <a:lvl1pPr>
              <a:defRPr/>
            </a:lvl1pPr>
          </a:lstStyle>
          <a:p>
            <a:endParaRPr lang="en-US" altLang="ja-JP"/>
          </a:p>
        </p:txBody>
      </p:sp>
      <p:sp>
        <p:nvSpPr>
          <p:cNvPr id="5" name="Rectangle 10"/>
          <p:cNvSpPr>
            <a:spLocks noGrp="1" noChangeArrowheads="1"/>
          </p:cNvSpPr>
          <p:nvPr>
            <p:ph type="ftr" sz="quarter" idx="11"/>
          </p:nvPr>
        </p:nvSpPr>
        <p:spPr>
          <a:ln/>
        </p:spPr>
        <p:txBody>
          <a:bodyPr/>
          <a:lstStyle>
            <a:lvl1pPr>
              <a:defRPr/>
            </a:lvl1pPr>
          </a:lstStyle>
          <a:p>
            <a:endParaRPr lang="en-US" altLang="ja-JP"/>
          </a:p>
        </p:txBody>
      </p:sp>
      <p:sp>
        <p:nvSpPr>
          <p:cNvPr id="6" name="Rectangle 11"/>
          <p:cNvSpPr>
            <a:spLocks noGrp="1" noChangeArrowheads="1"/>
          </p:cNvSpPr>
          <p:nvPr>
            <p:ph type="sldNum" sz="quarter" idx="12"/>
          </p:nvPr>
        </p:nvSpPr>
        <p:spPr>
          <a:ln/>
        </p:spPr>
        <p:txBody>
          <a:bodyPr/>
          <a:lstStyle>
            <a:lvl1pPr>
              <a:defRPr/>
            </a:lvl1pPr>
          </a:lstStyle>
          <a:p>
            <a:fld id="{B6E665A7-DD3D-4A31-AE7B-B4689D8069D6}"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6287"/>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6287"/>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9"/>
          <p:cNvSpPr>
            <a:spLocks noGrp="1" noChangeArrowheads="1"/>
          </p:cNvSpPr>
          <p:nvPr>
            <p:ph type="dt" sz="half" idx="10"/>
          </p:nvPr>
        </p:nvSpPr>
        <p:spPr>
          <a:ln/>
        </p:spPr>
        <p:txBody>
          <a:bodyPr/>
          <a:lstStyle>
            <a:lvl1pPr>
              <a:defRPr/>
            </a:lvl1pPr>
          </a:lstStyle>
          <a:p>
            <a:endParaRPr lang="en-US" altLang="ja-JP"/>
          </a:p>
        </p:txBody>
      </p:sp>
      <p:sp>
        <p:nvSpPr>
          <p:cNvPr id="5" name="Rectangle 10"/>
          <p:cNvSpPr>
            <a:spLocks noGrp="1" noChangeArrowheads="1"/>
          </p:cNvSpPr>
          <p:nvPr>
            <p:ph type="ftr" sz="quarter" idx="11"/>
          </p:nvPr>
        </p:nvSpPr>
        <p:spPr>
          <a:ln/>
        </p:spPr>
        <p:txBody>
          <a:bodyPr/>
          <a:lstStyle>
            <a:lvl1pPr>
              <a:defRPr/>
            </a:lvl1pPr>
          </a:lstStyle>
          <a:p>
            <a:endParaRPr lang="en-US" altLang="ja-JP"/>
          </a:p>
        </p:txBody>
      </p:sp>
      <p:sp>
        <p:nvSpPr>
          <p:cNvPr id="6" name="Rectangle 11"/>
          <p:cNvSpPr>
            <a:spLocks noGrp="1" noChangeArrowheads="1"/>
          </p:cNvSpPr>
          <p:nvPr>
            <p:ph type="sldNum" sz="quarter" idx="12"/>
          </p:nvPr>
        </p:nvSpPr>
        <p:spPr>
          <a:ln/>
        </p:spPr>
        <p:txBody>
          <a:bodyPr/>
          <a:lstStyle>
            <a:lvl1pPr>
              <a:defRPr/>
            </a:lvl1pPr>
          </a:lstStyle>
          <a:p>
            <a:fld id="{10B7FFAA-C6FE-4060-84C9-2E41EB117F2D}"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9"/>
          <p:cNvSpPr>
            <a:spLocks noGrp="1" noChangeArrowheads="1"/>
          </p:cNvSpPr>
          <p:nvPr>
            <p:ph type="dt" sz="half" idx="10"/>
          </p:nvPr>
        </p:nvSpPr>
        <p:spPr>
          <a:ln/>
        </p:spPr>
        <p:txBody>
          <a:bodyPr/>
          <a:lstStyle>
            <a:lvl1pPr>
              <a:defRPr/>
            </a:lvl1pPr>
          </a:lstStyle>
          <a:p>
            <a:endParaRPr lang="en-US" altLang="ja-JP"/>
          </a:p>
        </p:txBody>
      </p:sp>
      <p:sp>
        <p:nvSpPr>
          <p:cNvPr id="5" name="Rectangle 10"/>
          <p:cNvSpPr>
            <a:spLocks noGrp="1" noChangeArrowheads="1"/>
          </p:cNvSpPr>
          <p:nvPr>
            <p:ph type="ftr" sz="quarter" idx="11"/>
          </p:nvPr>
        </p:nvSpPr>
        <p:spPr>
          <a:ln/>
        </p:spPr>
        <p:txBody>
          <a:bodyPr/>
          <a:lstStyle>
            <a:lvl1pPr>
              <a:defRPr/>
            </a:lvl1pPr>
          </a:lstStyle>
          <a:p>
            <a:endParaRPr lang="en-US" altLang="ja-JP"/>
          </a:p>
        </p:txBody>
      </p:sp>
      <p:sp>
        <p:nvSpPr>
          <p:cNvPr id="6" name="Rectangle 11"/>
          <p:cNvSpPr>
            <a:spLocks noGrp="1" noChangeArrowheads="1"/>
          </p:cNvSpPr>
          <p:nvPr>
            <p:ph type="sldNum" sz="quarter" idx="12"/>
          </p:nvPr>
        </p:nvSpPr>
        <p:spPr>
          <a:ln/>
        </p:spPr>
        <p:txBody>
          <a:bodyPr/>
          <a:lstStyle>
            <a:lvl1pPr>
              <a:defRPr/>
            </a:lvl1pPr>
          </a:lstStyle>
          <a:p>
            <a:fld id="{1940EB51-C510-44E7-9F47-E7A42BE970F3}"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9"/>
          <p:cNvSpPr>
            <a:spLocks noGrp="1" noChangeArrowheads="1"/>
          </p:cNvSpPr>
          <p:nvPr>
            <p:ph type="dt" sz="half" idx="10"/>
          </p:nvPr>
        </p:nvSpPr>
        <p:spPr>
          <a:ln/>
        </p:spPr>
        <p:txBody>
          <a:bodyPr/>
          <a:lstStyle>
            <a:lvl1pPr>
              <a:defRPr/>
            </a:lvl1pPr>
          </a:lstStyle>
          <a:p>
            <a:endParaRPr lang="en-US" altLang="ja-JP"/>
          </a:p>
        </p:txBody>
      </p:sp>
      <p:sp>
        <p:nvSpPr>
          <p:cNvPr id="5" name="Rectangle 10"/>
          <p:cNvSpPr>
            <a:spLocks noGrp="1" noChangeArrowheads="1"/>
          </p:cNvSpPr>
          <p:nvPr>
            <p:ph type="ftr" sz="quarter" idx="11"/>
          </p:nvPr>
        </p:nvSpPr>
        <p:spPr>
          <a:ln/>
        </p:spPr>
        <p:txBody>
          <a:bodyPr/>
          <a:lstStyle>
            <a:lvl1pPr>
              <a:defRPr/>
            </a:lvl1pPr>
          </a:lstStyle>
          <a:p>
            <a:endParaRPr lang="en-US" altLang="ja-JP"/>
          </a:p>
        </p:txBody>
      </p:sp>
      <p:sp>
        <p:nvSpPr>
          <p:cNvPr id="6" name="Rectangle 11"/>
          <p:cNvSpPr>
            <a:spLocks noGrp="1" noChangeArrowheads="1"/>
          </p:cNvSpPr>
          <p:nvPr>
            <p:ph type="sldNum" sz="quarter" idx="12"/>
          </p:nvPr>
        </p:nvSpPr>
        <p:spPr>
          <a:ln/>
        </p:spPr>
        <p:txBody>
          <a:bodyPr/>
          <a:lstStyle>
            <a:lvl1pPr>
              <a:defRPr/>
            </a:lvl1pPr>
          </a:lstStyle>
          <a:p>
            <a:fld id="{A6DC089D-5686-48F4-8573-4977F887D24B}"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9"/>
          <p:cNvSpPr>
            <a:spLocks noGrp="1" noChangeArrowheads="1"/>
          </p:cNvSpPr>
          <p:nvPr>
            <p:ph type="dt" sz="half" idx="10"/>
          </p:nvPr>
        </p:nvSpPr>
        <p:spPr>
          <a:ln/>
        </p:spPr>
        <p:txBody>
          <a:bodyPr/>
          <a:lstStyle>
            <a:lvl1pPr>
              <a:defRPr/>
            </a:lvl1pPr>
          </a:lstStyle>
          <a:p>
            <a:endParaRPr lang="en-US" altLang="ja-JP"/>
          </a:p>
        </p:txBody>
      </p:sp>
      <p:sp>
        <p:nvSpPr>
          <p:cNvPr id="6" name="Rectangle 10"/>
          <p:cNvSpPr>
            <a:spLocks noGrp="1" noChangeArrowheads="1"/>
          </p:cNvSpPr>
          <p:nvPr>
            <p:ph type="ftr" sz="quarter" idx="11"/>
          </p:nvPr>
        </p:nvSpPr>
        <p:spPr>
          <a:ln/>
        </p:spPr>
        <p:txBody>
          <a:bodyPr/>
          <a:lstStyle>
            <a:lvl1pPr>
              <a:defRPr/>
            </a:lvl1pPr>
          </a:lstStyle>
          <a:p>
            <a:endParaRPr lang="en-US" altLang="ja-JP"/>
          </a:p>
        </p:txBody>
      </p:sp>
      <p:sp>
        <p:nvSpPr>
          <p:cNvPr id="7" name="Rectangle 11"/>
          <p:cNvSpPr>
            <a:spLocks noGrp="1" noChangeArrowheads="1"/>
          </p:cNvSpPr>
          <p:nvPr>
            <p:ph type="sldNum" sz="quarter" idx="12"/>
          </p:nvPr>
        </p:nvSpPr>
        <p:spPr>
          <a:ln/>
        </p:spPr>
        <p:txBody>
          <a:bodyPr/>
          <a:lstStyle>
            <a:lvl1pPr>
              <a:defRPr/>
            </a:lvl1pPr>
          </a:lstStyle>
          <a:p>
            <a:fld id="{9E51779A-4F13-4BE3-8DB5-2EBBE30466F0}"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9"/>
          <p:cNvSpPr>
            <a:spLocks noGrp="1" noChangeArrowheads="1"/>
          </p:cNvSpPr>
          <p:nvPr>
            <p:ph type="dt" sz="half" idx="10"/>
          </p:nvPr>
        </p:nvSpPr>
        <p:spPr>
          <a:ln/>
        </p:spPr>
        <p:txBody>
          <a:bodyPr/>
          <a:lstStyle>
            <a:lvl1pPr>
              <a:defRPr/>
            </a:lvl1pPr>
          </a:lstStyle>
          <a:p>
            <a:endParaRPr lang="en-US" altLang="ja-JP"/>
          </a:p>
        </p:txBody>
      </p:sp>
      <p:sp>
        <p:nvSpPr>
          <p:cNvPr id="8" name="Rectangle 10"/>
          <p:cNvSpPr>
            <a:spLocks noGrp="1" noChangeArrowheads="1"/>
          </p:cNvSpPr>
          <p:nvPr>
            <p:ph type="ftr" sz="quarter" idx="11"/>
          </p:nvPr>
        </p:nvSpPr>
        <p:spPr>
          <a:ln/>
        </p:spPr>
        <p:txBody>
          <a:bodyPr/>
          <a:lstStyle>
            <a:lvl1pPr>
              <a:defRPr/>
            </a:lvl1pPr>
          </a:lstStyle>
          <a:p>
            <a:endParaRPr lang="en-US" altLang="ja-JP"/>
          </a:p>
        </p:txBody>
      </p:sp>
      <p:sp>
        <p:nvSpPr>
          <p:cNvPr id="9" name="Rectangle 11"/>
          <p:cNvSpPr>
            <a:spLocks noGrp="1" noChangeArrowheads="1"/>
          </p:cNvSpPr>
          <p:nvPr>
            <p:ph type="sldNum" sz="quarter" idx="12"/>
          </p:nvPr>
        </p:nvSpPr>
        <p:spPr>
          <a:ln/>
        </p:spPr>
        <p:txBody>
          <a:bodyPr/>
          <a:lstStyle>
            <a:lvl1pPr>
              <a:defRPr/>
            </a:lvl1pPr>
          </a:lstStyle>
          <a:p>
            <a:fld id="{E2F47690-9469-4B7F-8811-BDB521E56607}"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9"/>
          <p:cNvSpPr>
            <a:spLocks noGrp="1" noChangeArrowheads="1"/>
          </p:cNvSpPr>
          <p:nvPr>
            <p:ph type="dt" sz="half" idx="10"/>
          </p:nvPr>
        </p:nvSpPr>
        <p:spPr>
          <a:ln/>
        </p:spPr>
        <p:txBody>
          <a:bodyPr/>
          <a:lstStyle>
            <a:lvl1pPr>
              <a:defRPr/>
            </a:lvl1pPr>
          </a:lstStyle>
          <a:p>
            <a:endParaRPr lang="en-US" altLang="ja-JP"/>
          </a:p>
        </p:txBody>
      </p:sp>
      <p:sp>
        <p:nvSpPr>
          <p:cNvPr id="4" name="Rectangle 10"/>
          <p:cNvSpPr>
            <a:spLocks noGrp="1" noChangeArrowheads="1"/>
          </p:cNvSpPr>
          <p:nvPr>
            <p:ph type="ftr" sz="quarter" idx="11"/>
          </p:nvPr>
        </p:nvSpPr>
        <p:spPr>
          <a:ln/>
        </p:spPr>
        <p:txBody>
          <a:bodyPr/>
          <a:lstStyle>
            <a:lvl1pPr>
              <a:defRPr/>
            </a:lvl1pPr>
          </a:lstStyle>
          <a:p>
            <a:endParaRPr lang="en-US" altLang="ja-JP"/>
          </a:p>
        </p:txBody>
      </p:sp>
      <p:sp>
        <p:nvSpPr>
          <p:cNvPr id="5" name="Rectangle 11"/>
          <p:cNvSpPr>
            <a:spLocks noGrp="1" noChangeArrowheads="1"/>
          </p:cNvSpPr>
          <p:nvPr>
            <p:ph type="sldNum" sz="quarter" idx="12"/>
          </p:nvPr>
        </p:nvSpPr>
        <p:spPr>
          <a:ln/>
        </p:spPr>
        <p:txBody>
          <a:bodyPr/>
          <a:lstStyle>
            <a:lvl1pPr>
              <a:defRPr/>
            </a:lvl1pPr>
          </a:lstStyle>
          <a:p>
            <a:fld id="{D696F128-7B6A-427A-A721-3D6F6B81B42E}"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endParaRPr lang="en-US" altLang="ja-JP"/>
          </a:p>
        </p:txBody>
      </p:sp>
      <p:sp>
        <p:nvSpPr>
          <p:cNvPr id="3" name="Rectangle 10"/>
          <p:cNvSpPr>
            <a:spLocks noGrp="1" noChangeArrowheads="1"/>
          </p:cNvSpPr>
          <p:nvPr>
            <p:ph type="ftr" sz="quarter" idx="11"/>
          </p:nvPr>
        </p:nvSpPr>
        <p:spPr>
          <a:ln/>
        </p:spPr>
        <p:txBody>
          <a:bodyPr/>
          <a:lstStyle>
            <a:lvl1pPr>
              <a:defRPr/>
            </a:lvl1pPr>
          </a:lstStyle>
          <a:p>
            <a:endParaRPr lang="en-US" altLang="ja-JP"/>
          </a:p>
        </p:txBody>
      </p:sp>
      <p:sp>
        <p:nvSpPr>
          <p:cNvPr id="4" name="Rectangle 11"/>
          <p:cNvSpPr>
            <a:spLocks noGrp="1" noChangeArrowheads="1"/>
          </p:cNvSpPr>
          <p:nvPr>
            <p:ph type="sldNum" sz="quarter" idx="12"/>
          </p:nvPr>
        </p:nvSpPr>
        <p:spPr>
          <a:ln/>
        </p:spPr>
        <p:txBody>
          <a:bodyPr/>
          <a:lstStyle>
            <a:lvl1pPr>
              <a:defRPr/>
            </a:lvl1pPr>
          </a:lstStyle>
          <a:p>
            <a:fld id="{E92240CD-1489-455E-A3F7-1D3A0503DAA6}"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9"/>
          <p:cNvSpPr>
            <a:spLocks noGrp="1" noChangeArrowheads="1"/>
          </p:cNvSpPr>
          <p:nvPr>
            <p:ph type="dt" sz="half" idx="10"/>
          </p:nvPr>
        </p:nvSpPr>
        <p:spPr>
          <a:ln/>
        </p:spPr>
        <p:txBody>
          <a:bodyPr/>
          <a:lstStyle>
            <a:lvl1pPr>
              <a:defRPr/>
            </a:lvl1pPr>
          </a:lstStyle>
          <a:p>
            <a:endParaRPr lang="en-US" altLang="ja-JP"/>
          </a:p>
        </p:txBody>
      </p:sp>
      <p:sp>
        <p:nvSpPr>
          <p:cNvPr id="6" name="Rectangle 10"/>
          <p:cNvSpPr>
            <a:spLocks noGrp="1" noChangeArrowheads="1"/>
          </p:cNvSpPr>
          <p:nvPr>
            <p:ph type="ftr" sz="quarter" idx="11"/>
          </p:nvPr>
        </p:nvSpPr>
        <p:spPr>
          <a:ln/>
        </p:spPr>
        <p:txBody>
          <a:bodyPr/>
          <a:lstStyle>
            <a:lvl1pPr>
              <a:defRPr/>
            </a:lvl1pPr>
          </a:lstStyle>
          <a:p>
            <a:endParaRPr lang="en-US" altLang="ja-JP"/>
          </a:p>
        </p:txBody>
      </p:sp>
      <p:sp>
        <p:nvSpPr>
          <p:cNvPr id="7" name="Rectangle 11"/>
          <p:cNvSpPr>
            <a:spLocks noGrp="1" noChangeArrowheads="1"/>
          </p:cNvSpPr>
          <p:nvPr>
            <p:ph type="sldNum" sz="quarter" idx="12"/>
          </p:nvPr>
        </p:nvSpPr>
        <p:spPr>
          <a:ln/>
        </p:spPr>
        <p:txBody>
          <a:bodyPr/>
          <a:lstStyle>
            <a:lvl1pPr>
              <a:defRPr/>
            </a:lvl1pPr>
          </a:lstStyle>
          <a:p>
            <a:fld id="{8450EA77-122E-43AE-92B1-78D9326DC2D3}"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9"/>
          <p:cNvSpPr>
            <a:spLocks noGrp="1" noChangeArrowheads="1"/>
          </p:cNvSpPr>
          <p:nvPr>
            <p:ph type="dt" sz="half" idx="10"/>
          </p:nvPr>
        </p:nvSpPr>
        <p:spPr>
          <a:ln/>
        </p:spPr>
        <p:txBody>
          <a:bodyPr/>
          <a:lstStyle>
            <a:lvl1pPr>
              <a:defRPr/>
            </a:lvl1pPr>
          </a:lstStyle>
          <a:p>
            <a:endParaRPr lang="en-US" altLang="ja-JP"/>
          </a:p>
        </p:txBody>
      </p:sp>
      <p:sp>
        <p:nvSpPr>
          <p:cNvPr id="6" name="Rectangle 10"/>
          <p:cNvSpPr>
            <a:spLocks noGrp="1" noChangeArrowheads="1"/>
          </p:cNvSpPr>
          <p:nvPr>
            <p:ph type="ftr" sz="quarter" idx="11"/>
          </p:nvPr>
        </p:nvSpPr>
        <p:spPr>
          <a:ln/>
        </p:spPr>
        <p:txBody>
          <a:bodyPr/>
          <a:lstStyle>
            <a:lvl1pPr>
              <a:defRPr/>
            </a:lvl1pPr>
          </a:lstStyle>
          <a:p>
            <a:endParaRPr lang="en-US" altLang="ja-JP"/>
          </a:p>
        </p:txBody>
      </p:sp>
      <p:sp>
        <p:nvSpPr>
          <p:cNvPr id="7" name="Rectangle 11"/>
          <p:cNvSpPr>
            <a:spLocks noGrp="1" noChangeArrowheads="1"/>
          </p:cNvSpPr>
          <p:nvPr>
            <p:ph type="sldNum" sz="quarter" idx="12"/>
          </p:nvPr>
        </p:nvSpPr>
        <p:spPr>
          <a:ln/>
        </p:spPr>
        <p:txBody>
          <a:bodyPr/>
          <a:lstStyle>
            <a:lvl1pPr>
              <a:defRPr/>
            </a:lvl1pPr>
          </a:lstStyle>
          <a:p>
            <a:fld id="{804852E2-37BB-46DE-9B28-161BEB529923}"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071563" y="304800"/>
            <a:ext cx="7615237" cy="1106488"/>
            <a:chOff x="675" y="192"/>
            <a:chExt cx="4797" cy="697"/>
          </a:xfrm>
        </p:grpSpPr>
        <p:sp>
          <p:nvSpPr>
            <p:cNvPr id="16387" name="Oval 3"/>
            <p:cNvSpPr>
              <a:spLocks noChangeArrowheads="1"/>
            </p:cNvSpPr>
            <p:nvPr/>
          </p:nvSpPr>
          <p:spPr bwMode="hidden">
            <a:xfrm flipH="1">
              <a:off x="3067" y="192"/>
              <a:ext cx="696" cy="696"/>
            </a:xfrm>
            <a:prstGeom prst="ellipse">
              <a:avLst/>
            </a:prstGeom>
            <a:solidFill>
              <a:schemeClr val="accent2"/>
            </a:solidFill>
            <a:ln w="28575">
              <a:noFill/>
              <a:round/>
              <a:headEnd/>
              <a:tailEnd/>
            </a:ln>
            <a:effectLst/>
          </p:spPr>
          <p:txBody>
            <a:bodyPr wrap="none" anchor="ctr"/>
            <a:lstStyle/>
            <a:p>
              <a:pPr algn="ctr"/>
              <a:endParaRPr kumimoji="0" lang="zh-TW" altLang="zh-TW" sz="2400">
                <a:latin typeface="Times New Roman" pitchFamily="18" charset="0"/>
                <a:ea typeface="MS PGothic" pitchFamily="34" charset="-128"/>
              </a:endParaRPr>
            </a:p>
          </p:txBody>
        </p:sp>
        <p:sp>
          <p:nvSpPr>
            <p:cNvPr id="16388" name="Oval 4"/>
            <p:cNvSpPr>
              <a:spLocks noChangeArrowheads="1"/>
            </p:cNvSpPr>
            <p:nvPr/>
          </p:nvSpPr>
          <p:spPr bwMode="hidden">
            <a:xfrm flipH="1">
              <a:off x="4777" y="192"/>
              <a:ext cx="695" cy="696"/>
            </a:xfrm>
            <a:prstGeom prst="ellipse">
              <a:avLst/>
            </a:prstGeom>
            <a:solidFill>
              <a:schemeClr val="accent2"/>
            </a:solidFill>
            <a:ln w="28575">
              <a:noFill/>
              <a:round/>
              <a:headEnd/>
              <a:tailEnd/>
            </a:ln>
            <a:effectLst/>
          </p:spPr>
          <p:txBody>
            <a:bodyPr wrap="none" anchor="ctr"/>
            <a:lstStyle/>
            <a:p>
              <a:pPr algn="ctr"/>
              <a:endParaRPr kumimoji="0" lang="zh-TW" altLang="zh-TW" sz="2400">
                <a:latin typeface="Times New Roman" pitchFamily="18" charset="0"/>
                <a:ea typeface="MS PGothic" pitchFamily="34" charset="-128"/>
              </a:endParaRPr>
            </a:p>
          </p:txBody>
        </p:sp>
        <p:sp>
          <p:nvSpPr>
            <p:cNvPr id="16389" name="Oval 5"/>
            <p:cNvSpPr>
              <a:spLocks noChangeArrowheads="1"/>
            </p:cNvSpPr>
            <p:nvPr/>
          </p:nvSpPr>
          <p:spPr bwMode="hidden">
            <a:xfrm flipH="1">
              <a:off x="675" y="193"/>
              <a:ext cx="695" cy="696"/>
            </a:xfrm>
            <a:prstGeom prst="ellipse">
              <a:avLst/>
            </a:prstGeom>
            <a:solidFill>
              <a:schemeClr val="accent2"/>
            </a:solidFill>
            <a:ln w="28575">
              <a:noFill/>
              <a:round/>
              <a:headEnd/>
              <a:tailEnd/>
            </a:ln>
            <a:effectLst/>
          </p:spPr>
          <p:txBody>
            <a:bodyPr wrap="none" anchor="ctr"/>
            <a:lstStyle/>
            <a:p>
              <a:pPr algn="ctr"/>
              <a:endParaRPr kumimoji="0" lang="zh-TW" altLang="zh-TW" sz="2400">
                <a:latin typeface="Times New Roman" pitchFamily="18" charset="0"/>
                <a:ea typeface="MS PGothic" pitchFamily="34" charset="-128"/>
              </a:endParaRPr>
            </a:p>
          </p:txBody>
        </p:sp>
        <p:sp>
          <p:nvSpPr>
            <p:cNvPr id="16390" name="Oval 6"/>
            <p:cNvSpPr>
              <a:spLocks noChangeArrowheads="1"/>
            </p:cNvSpPr>
            <p:nvPr/>
          </p:nvSpPr>
          <p:spPr bwMode="hidden">
            <a:xfrm flipH="1">
              <a:off x="3984" y="192"/>
              <a:ext cx="695" cy="696"/>
            </a:xfrm>
            <a:prstGeom prst="ellipse">
              <a:avLst/>
            </a:prstGeom>
            <a:noFill/>
            <a:ln w="28575">
              <a:solidFill>
                <a:schemeClr val="accent2"/>
              </a:solidFill>
              <a:round/>
              <a:headEnd/>
              <a:tailEnd/>
            </a:ln>
            <a:effectLst/>
          </p:spPr>
          <p:txBody>
            <a:bodyPr wrap="none" anchor="ctr"/>
            <a:lstStyle/>
            <a:p>
              <a:pPr algn="ctr"/>
              <a:endParaRPr kumimoji="0" lang="zh-TW" altLang="zh-TW" sz="2400">
                <a:latin typeface="Times New Roman" pitchFamily="18" charset="0"/>
                <a:ea typeface="MS PGothic" pitchFamily="34" charset="-128"/>
              </a:endParaRPr>
            </a:p>
          </p:txBody>
        </p:sp>
        <p:sp>
          <p:nvSpPr>
            <p:cNvPr id="16391" name="Oval 7"/>
            <p:cNvSpPr>
              <a:spLocks noChangeArrowheads="1"/>
            </p:cNvSpPr>
            <p:nvPr/>
          </p:nvSpPr>
          <p:spPr bwMode="hidden">
            <a:xfrm flipH="1">
              <a:off x="1486" y="192"/>
              <a:ext cx="695" cy="696"/>
            </a:xfrm>
            <a:prstGeom prst="ellipse">
              <a:avLst/>
            </a:prstGeom>
            <a:noFill/>
            <a:ln w="28575">
              <a:solidFill>
                <a:schemeClr val="accent2"/>
              </a:solidFill>
              <a:round/>
              <a:headEnd/>
              <a:tailEnd/>
            </a:ln>
            <a:effectLst/>
          </p:spPr>
          <p:txBody>
            <a:bodyPr wrap="none" anchor="ctr"/>
            <a:lstStyle/>
            <a:p>
              <a:pPr algn="ctr"/>
              <a:endParaRPr kumimoji="0" lang="zh-TW" altLang="zh-TW" sz="2400">
                <a:latin typeface="Times New Roman" pitchFamily="18" charset="0"/>
                <a:ea typeface="MS PGothic" pitchFamily="34" charset="-128"/>
              </a:endParaRPr>
            </a:p>
          </p:txBody>
        </p:sp>
      </p:grpSp>
      <p:sp>
        <p:nvSpPr>
          <p:cNvPr id="1027" name="Rectangle 8"/>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6393" name="Rectangle 9"/>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ea typeface="MS PGothic" pitchFamily="34" charset="-128"/>
              </a:defRPr>
            </a:lvl1pPr>
          </a:lstStyle>
          <a:p>
            <a:endParaRPr lang="en-US" altLang="ja-JP"/>
          </a:p>
        </p:txBody>
      </p:sp>
      <p:sp>
        <p:nvSpPr>
          <p:cNvPr id="16394" name="Rectangle 1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ea typeface="MS PGothic" pitchFamily="34" charset="-128"/>
              </a:defRPr>
            </a:lvl1pPr>
          </a:lstStyle>
          <a:p>
            <a:endParaRPr lang="en-US" altLang="ja-JP"/>
          </a:p>
        </p:txBody>
      </p:sp>
      <p:sp>
        <p:nvSpPr>
          <p:cNvPr id="16395" name="Rectangle 11"/>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ea typeface="MS PGothic" pitchFamily="34" charset="-128"/>
              </a:defRPr>
            </a:lvl1pPr>
          </a:lstStyle>
          <a:p>
            <a:fld id="{9D22BF65-CD84-4F82-87D1-3F48A83E93B6}" type="slidenum">
              <a:rPr lang="en-US" altLang="ja-JP"/>
              <a:pPr/>
              <a:t>‹#›</a:t>
            </a:fld>
            <a:endParaRPr lang="en-US" altLang="ja-JP"/>
          </a:p>
        </p:txBody>
      </p:sp>
      <p:sp>
        <p:nvSpPr>
          <p:cNvPr id="1031" name="Rectangle 1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Tree>
  </p:cSld>
  <p:clrMap bg1="lt1" tx1="dk1" bg2="lt2" tx2="dk2" accent1="accent1" accent2="accent2" accent3="accent3" accent4="accent4" accent5="accent5" accent6="accent6" hlink="hlink" folHlink="folHlink"/>
  <p:sldLayoutIdLst>
    <p:sldLayoutId id="2147483665"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iming>
    <p:tnLst>
      <p:par>
        <p:cTn id="1" dur="indefinite" restart="never" nodeType="tmRoot"/>
      </p:par>
    </p:tnLst>
  </p:timing>
  <p:txStyles>
    <p:titleStyle>
      <a:lvl1pPr algn="l" rtl="0" eaLnBrk="0" fontAlgn="base" hangingPunct="0">
        <a:spcBef>
          <a:spcPct val="0"/>
        </a:spcBef>
        <a:spcAft>
          <a:spcPct val="0"/>
        </a:spcAft>
        <a:defRPr kumimoji="1" sz="3800">
          <a:solidFill>
            <a:schemeClr val="tx2"/>
          </a:solidFill>
          <a:latin typeface="+mj-lt"/>
          <a:ea typeface="MS PGothic" pitchFamily="34" charset="-128"/>
          <a:cs typeface="+mj-cs"/>
        </a:defRPr>
      </a:lvl1pPr>
      <a:lvl2pPr algn="l" rtl="0" eaLnBrk="0" fontAlgn="base" hangingPunct="0">
        <a:spcBef>
          <a:spcPct val="0"/>
        </a:spcBef>
        <a:spcAft>
          <a:spcPct val="0"/>
        </a:spcAft>
        <a:defRPr kumimoji="1" sz="3800">
          <a:solidFill>
            <a:schemeClr val="tx2"/>
          </a:solidFill>
          <a:latin typeface="Arial" charset="0"/>
          <a:ea typeface="MS PGothic" pitchFamily="34" charset="-128"/>
        </a:defRPr>
      </a:lvl2pPr>
      <a:lvl3pPr algn="l" rtl="0" eaLnBrk="0" fontAlgn="base" hangingPunct="0">
        <a:spcBef>
          <a:spcPct val="0"/>
        </a:spcBef>
        <a:spcAft>
          <a:spcPct val="0"/>
        </a:spcAft>
        <a:defRPr kumimoji="1" sz="3800">
          <a:solidFill>
            <a:schemeClr val="tx2"/>
          </a:solidFill>
          <a:latin typeface="Arial" charset="0"/>
          <a:ea typeface="MS PGothic" pitchFamily="34" charset="-128"/>
        </a:defRPr>
      </a:lvl3pPr>
      <a:lvl4pPr algn="l" rtl="0" eaLnBrk="0" fontAlgn="base" hangingPunct="0">
        <a:spcBef>
          <a:spcPct val="0"/>
        </a:spcBef>
        <a:spcAft>
          <a:spcPct val="0"/>
        </a:spcAft>
        <a:defRPr kumimoji="1" sz="3800">
          <a:solidFill>
            <a:schemeClr val="tx2"/>
          </a:solidFill>
          <a:latin typeface="Arial" charset="0"/>
          <a:ea typeface="MS PGothic" pitchFamily="34" charset="-128"/>
        </a:defRPr>
      </a:lvl4pPr>
      <a:lvl5pPr algn="l" rtl="0" eaLnBrk="0" fontAlgn="base" hangingPunct="0">
        <a:spcBef>
          <a:spcPct val="0"/>
        </a:spcBef>
        <a:spcAft>
          <a:spcPct val="0"/>
        </a:spcAft>
        <a:defRPr kumimoji="1" sz="3800">
          <a:solidFill>
            <a:schemeClr val="tx2"/>
          </a:solidFill>
          <a:latin typeface="Arial" charset="0"/>
          <a:ea typeface="MS PGothic" pitchFamily="34" charset="-128"/>
        </a:defRPr>
      </a:lvl5pPr>
      <a:lvl6pPr marL="457200" algn="l" rtl="0" fontAlgn="base">
        <a:spcBef>
          <a:spcPct val="0"/>
        </a:spcBef>
        <a:spcAft>
          <a:spcPct val="0"/>
        </a:spcAft>
        <a:defRPr kumimoji="1" sz="3800">
          <a:solidFill>
            <a:schemeClr val="tx2"/>
          </a:solidFill>
          <a:latin typeface="Arial" charset="0"/>
          <a:ea typeface="ＭＳ Ｐゴシック" pitchFamily="50" charset="-128"/>
        </a:defRPr>
      </a:lvl6pPr>
      <a:lvl7pPr marL="914400" algn="l" rtl="0" fontAlgn="base">
        <a:spcBef>
          <a:spcPct val="0"/>
        </a:spcBef>
        <a:spcAft>
          <a:spcPct val="0"/>
        </a:spcAft>
        <a:defRPr kumimoji="1" sz="3800">
          <a:solidFill>
            <a:schemeClr val="tx2"/>
          </a:solidFill>
          <a:latin typeface="Arial" charset="0"/>
          <a:ea typeface="ＭＳ Ｐゴシック" pitchFamily="50" charset="-128"/>
        </a:defRPr>
      </a:lvl7pPr>
      <a:lvl8pPr marL="1371600" algn="l" rtl="0" fontAlgn="base">
        <a:spcBef>
          <a:spcPct val="0"/>
        </a:spcBef>
        <a:spcAft>
          <a:spcPct val="0"/>
        </a:spcAft>
        <a:defRPr kumimoji="1" sz="3800">
          <a:solidFill>
            <a:schemeClr val="tx2"/>
          </a:solidFill>
          <a:latin typeface="Arial" charset="0"/>
          <a:ea typeface="ＭＳ Ｐゴシック" pitchFamily="50" charset="-128"/>
        </a:defRPr>
      </a:lvl8pPr>
      <a:lvl9pPr marL="1828800" algn="l" rtl="0" fontAlgn="base">
        <a:spcBef>
          <a:spcPct val="0"/>
        </a:spcBef>
        <a:spcAft>
          <a:spcPct val="0"/>
        </a:spcAft>
        <a:defRPr kumimoji="1" sz="38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accent1"/>
        </a:buClr>
        <a:buFont typeface="Wingdings" pitchFamily="2" charset="2"/>
        <a:buChar char="l"/>
        <a:defRPr kumimoji="1"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kumimoji="1" sz="2700">
          <a:solidFill>
            <a:schemeClr val="tx1"/>
          </a:solidFill>
          <a:latin typeface="+mn-lt"/>
          <a:ea typeface="MS PGothic" pitchFamily="34" charset="-128"/>
        </a:defRPr>
      </a:lvl2pPr>
      <a:lvl3pPr marL="1143000" indent="-228600" algn="l" rtl="0" eaLnBrk="0" fontAlgn="base" hangingPunct="0">
        <a:spcBef>
          <a:spcPct val="20000"/>
        </a:spcBef>
        <a:spcAft>
          <a:spcPct val="0"/>
        </a:spcAft>
        <a:buClr>
          <a:schemeClr val="accent1"/>
        </a:buClr>
        <a:buFont typeface="Wingdings" pitchFamily="2" charset="2"/>
        <a:buChar char="l"/>
        <a:defRPr kumimoji="1" sz="2300">
          <a:solidFill>
            <a:schemeClr val="tx1"/>
          </a:solidFill>
          <a:latin typeface="+mn-lt"/>
          <a:ea typeface="MS PGothic" pitchFamily="34" charset="-128"/>
        </a:defRPr>
      </a:lvl3pPr>
      <a:lvl4pPr marL="1600200" indent="-228600" algn="l" rtl="0" eaLnBrk="0" fontAlgn="base" hangingPunct="0">
        <a:spcBef>
          <a:spcPct val="20000"/>
        </a:spcBef>
        <a:spcAft>
          <a:spcPct val="0"/>
        </a:spcAft>
        <a:buClr>
          <a:schemeClr val="accent1"/>
        </a:buClr>
        <a:buChar char="•"/>
        <a:defRPr kumimoji="1"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lr>
          <a:schemeClr val="accent1"/>
        </a:buClr>
        <a:buFont typeface="Wingdings" pitchFamily="2" charset="2"/>
        <a:buChar char=""/>
        <a:defRPr kumimoji="1" sz="2000">
          <a:solidFill>
            <a:schemeClr val="tx1"/>
          </a:solidFill>
          <a:latin typeface="+mn-lt"/>
          <a:ea typeface="MS PGothic" pitchFamily="34" charset="-128"/>
        </a:defRPr>
      </a:lvl5pPr>
      <a:lvl6pPr marL="25146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51pptmoba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8.xml"/><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6.jpe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44.xml"/><Relationship Id="rId1" Type="http://schemas.openxmlformats.org/officeDocument/2006/relationships/slideLayout" Target="../slideLayouts/slideLayout2.xml"/><Relationship Id="rId4" Type="http://schemas.openxmlformats.org/officeDocument/2006/relationships/image" Target="../media/image9.wmf"/></Relationships>
</file>

<file path=ppt/slides/_rels/slide45.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45.xml"/><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ctrTitle"/>
          </p:nvPr>
        </p:nvSpPr>
        <p:spPr>
          <a:xfrm>
            <a:off x="685800" y="2130425"/>
            <a:ext cx="7918450" cy="1470025"/>
          </a:xfrm>
        </p:spPr>
        <p:txBody>
          <a:bodyPr/>
          <a:lstStyle/>
          <a:p>
            <a:pPr eaLnBrk="1" hangingPunct="1"/>
            <a:r>
              <a:rPr lang="ja-JP" altLang="en-US" smtClean="0"/>
              <a:t>パワーポイントによる図の作り方</a:t>
            </a:r>
          </a:p>
        </p:txBody>
      </p:sp>
      <p:sp>
        <p:nvSpPr>
          <p:cNvPr id="14338" name="Rectangle 3"/>
          <p:cNvSpPr>
            <a:spLocks noGrp="1" noChangeArrowheads="1"/>
          </p:cNvSpPr>
          <p:nvPr>
            <p:ph type="subTitle" idx="1"/>
          </p:nvPr>
        </p:nvSpPr>
        <p:spPr/>
        <p:txBody>
          <a:bodyPr/>
          <a:lstStyle/>
          <a:p>
            <a:pPr eaLnBrk="1" hangingPunct="1"/>
            <a:r>
              <a:rPr lang="ja-JP" altLang="en-US" smtClean="0"/>
              <a:t>糟谷　勇児</a:t>
            </a:r>
          </a:p>
        </p:txBody>
      </p:sp>
      <p:sp>
        <p:nvSpPr>
          <p:cNvPr id="14340" name="Text Box 4"/>
          <p:cNvSpPr txBox="1">
            <a:spLocks noChangeArrowheads="1"/>
          </p:cNvSpPr>
          <p:nvPr/>
        </p:nvSpPr>
        <p:spPr bwMode="auto">
          <a:xfrm>
            <a:off x="1166813" y="1119188"/>
            <a:ext cx="3852862" cy="396875"/>
          </a:xfrm>
          <a:prstGeom prst="rect">
            <a:avLst/>
          </a:prstGeom>
          <a:noFill/>
          <a:ln w="9525">
            <a:noFill/>
            <a:miter lim="800000"/>
            <a:headEnd/>
            <a:tailEnd/>
          </a:ln>
          <a:effectLst/>
        </p:spPr>
        <p:txBody>
          <a:bodyPr wrap="none">
            <a:spAutoFit/>
          </a:bodyPr>
          <a:lstStyle/>
          <a:p>
            <a:r>
              <a:rPr lang="en-US" altLang="zh-CN">
                <a:hlinkClick r:id="rId3"/>
              </a:rPr>
              <a:t>www.51pptmoban.com</a:t>
            </a:r>
            <a:r>
              <a:rPr lang="en-US" altLang="zh-CN"/>
              <a:t> </a:t>
            </a:r>
            <a:r>
              <a:rPr lang="zh-CN" altLang="en-US"/>
              <a:t>搜集整理</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AutoShape 39"/>
          <p:cNvSpPr>
            <a:spLocks noChangeArrowheads="1"/>
          </p:cNvSpPr>
          <p:nvPr/>
        </p:nvSpPr>
        <p:spPr bwMode="auto">
          <a:xfrm rot="5400000" flipV="1">
            <a:off x="6947694" y="2493169"/>
            <a:ext cx="144463" cy="2016125"/>
          </a:xfrm>
          <a:prstGeom prst="moon">
            <a:avLst>
              <a:gd name="adj" fmla="val 37000"/>
            </a:avLst>
          </a:prstGeom>
          <a:gradFill rotWithShape="1">
            <a:gsLst>
              <a:gs pos="0">
                <a:srgbClr val="9B9BFF"/>
              </a:gs>
              <a:gs pos="50000">
                <a:srgbClr val="D9D9FF"/>
              </a:gs>
              <a:gs pos="100000">
                <a:srgbClr val="9B9BFF"/>
              </a:gs>
            </a:gsLst>
            <a:lin ang="5400000" scaled="1"/>
          </a:gradFill>
          <a:ln w="9525" algn="ctr">
            <a:noFill/>
            <a:miter lim="800000"/>
            <a:headEnd/>
            <a:tailEnd/>
          </a:ln>
        </p:spPr>
        <p:txBody>
          <a:bodyPr wrap="none" anchor="ctr"/>
          <a:lstStyle/>
          <a:p>
            <a:pPr algn="ctr"/>
            <a:endParaRPr lang="zh-TW" altLang="en-US">
              <a:ea typeface="AR P丸ゴシック体M"/>
            </a:endParaRPr>
          </a:p>
        </p:txBody>
      </p:sp>
      <p:sp>
        <p:nvSpPr>
          <p:cNvPr id="44040" name="Oval 8"/>
          <p:cNvSpPr>
            <a:spLocks noChangeArrowheads="1"/>
          </p:cNvSpPr>
          <p:nvPr/>
        </p:nvSpPr>
        <p:spPr bwMode="auto">
          <a:xfrm>
            <a:off x="3959225" y="5141913"/>
            <a:ext cx="792163" cy="215900"/>
          </a:xfrm>
          <a:prstGeom prst="ellipse">
            <a:avLst/>
          </a:prstGeom>
          <a:gradFill rotWithShape="1">
            <a:gsLst>
              <a:gs pos="0">
                <a:srgbClr val="9999FF">
                  <a:alpha val="75999"/>
                </a:srgbClr>
              </a:gs>
              <a:gs pos="50000">
                <a:srgbClr val="CCECFF">
                  <a:alpha val="59000"/>
                </a:srgbClr>
              </a:gs>
              <a:gs pos="100000">
                <a:srgbClr val="9999FF">
                  <a:alpha val="75999"/>
                </a:srgbClr>
              </a:gs>
            </a:gsLst>
            <a:lin ang="0" scaled="1"/>
          </a:gradFill>
          <a:ln w="9525" algn="ctr">
            <a:noFill/>
            <a:round/>
            <a:headEnd/>
            <a:tailEnd/>
          </a:ln>
          <a:effectLst/>
        </p:spPr>
        <p:txBody>
          <a:bodyPr wrap="none" anchor="ctr"/>
          <a:lstStyle/>
          <a:p>
            <a:pPr algn="ctr">
              <a:defRPr/>
            </a:pPr>
            <a:endParaRPr lang="zh-TW" altLang="en-US">
              <a:ea typeface="AR P丸ゴシック体M" pitchFamily="50" charset="-128"/>
              <a:cs typeface="+mn-cs"/>
            </a:endParaRPr>
          </a:p>
        </p:txBody>
      </p:sp>
      <p:sp>
        <p:nvSpPr>
          <p:cNvPr id="32773" name="Oval 26"/>
          <p:cNvSpPr>
            <a:spLocks noChangeArrowheads="1"/>
          </p:cNvSpPr>
          <p:nvPr/>
        </p:nvSpPr>
        <p:spPr bwMode="auto">
          <a:xfrm>
            <a:off x="4027488" y="5138738"/>
            <a:ext cx="668337" cy="160337"/>
          </a:xfrm>
          <a:prstGeom prst="ellipse">
            <a:avLst/>
          </a:prstGeom>
          <a:gradFill rotWithShape="1">
            <a:gsLst>
              <a:gs pos="0">
                <a:srgbClr val="FF6600"/>
              </a:gs>
              <a:gs pos="50000">
                <a:srgbClr val="FF9933"/>
              </a:gs>
              <a:gs pos="100000">
                <a:srgbClr val="FF6600"/>
              </a:gs>
            </a:gsLst>
            <a:lin ang="0" scaled="1"/>
          </a:gradFill>
          <a:ln w="9525" algn="ctr">
            <a:noFill/>
            <a:round/>
            <a:headEnd/>
            <a:tailEnd/>
          </a:ln>
        </p:spPr>
        <p:txBody>
          <a:bodyPr wrap="none" anchor="ctr"/>
          <a:lstStyle/>
          <a:p>
            <a:pPr algn="ctr"/>
            <a:endParaRPr lang="zh-TW" altLang="en-US">
              <a:ea typeface="AR P丸ゴシック体M"/>
            </a:endParaRPr>
          </a:p>
        </p:txBody>
      </p:sp>
      <p:sp>
        <p:nvSpPr>
          <p:cNvPr id="32774" name="AutoShape 23"/>
          <p:cNvSpPr>
            <a:spLocks noChangeArrowheads="1"/>
          </p:cNvSpPr>
          <p:nvPr/>
        </p:nvSpPr>
        <p:spPr bwMode="auto">
          <a:xfrm>
            <a:off x="3629025" y="3900488"/>
            <a:ext cx="1463675" cy="1333500"/>
          </a:xfrm>
          <a:custGeom>
            <a:avLst/>
            <a:gdLst>
              <a:gd name="T0" fmla="*/ 1271635 w 21600"/>
              <a:gd name="T1" fmla="*/ 666750 h 21600"/>
              <a:gd name="T2" fmla="*/ 731837 w 21600"/>
              <a:gd name="T3" fmla="*/ 1333500 h 21600"/>
              <a:gd name="T4" fmla="*/ 192040 w 21600"/>
              <a:gd name="T5" fmla="*/ 666750 h 21600"/>
              <a:gd name="T6" fmla="*/ 731837 w 21600"/>
              <a:gd name="T7" fmla="*/ 0 h 21600"/>
              <a:gd name="T8" fmla="*/ 0 60000 65536"/>
              <a:gd name="T9" fmla="*/ 0 60000 65536"/>
              <a:gd name="T10" fmla="*/ 0 60000 65536"/>
              <a:gd name="T11" fmla="*/ 0 60000 65536"/>
              <a:gd name="T12" fmla="*/ 4634 w 21600"/>
              <a:gd name="T13" fmla="*/ 4634 h 21600"/>
              <a:gd name="T14" fmla="*/ 16966 w 21600"/>
              <a:gd name="T15" fmla="*/ 16966 h 21600"/>
            </a:gdLst>
            <a:ahLst/>
            <a:cxnLst>
              <a:cxn ang="T8">
                <a:pos x="T0" y="T1"/>
              </a:cxn>
              <a:cxn ang="T9">
                <a:pos x="T2" y="T3"/>
              </a:cxn>
              <a:cxn ang="T10">
                <a:pos x="T4" y="T5"/>
              </a:cxn>
              <a:cxn ang="T11">
                <a:pos x="T6" y="T7"/>
              </a:cxn>
            </a:cxnLst>
            <a:rect l="T12" t="T13" r="T14" b="T15"/>
            <a:pathLst>
              <a:path w="21600" h="21600">
                <a:moveTo>
                  <a:pt x="0" y="0"/>
                </a:moveTo>
                <a:lnTo>
                  <a:pt x="5668" y="21600"/>
                </a:lnTo>
                <a:lnTo>
                  <a:pt x="15932" y="21600"/>
                </a:lnTo>
                <a:lnTo>
                  <a:pt x="21600" y="0"/>
                </a:lnTo>
                <a:close/>
              </a:path>
            </a:pathLst>
          </a:custGeom>
          <a:gradFill rotWithShape="1">
            <a:gsLst>
              <a:gs pos="0">
                <a:srgbClr val="FF6600"/>
              </a:gs>
              <a:gs pos="50000">
                <a:srgbClr val="FF9933"/>
              </a:gs>
              <a:gs pos="100000">
                <a:srgbClr val="FF6600"/>
              </a:gs>
            </a:gsLst>
            <a:lin ang="0" scaled="1"/>
          </a:gradFill>
          <a:ln w="9525" algn="ctr">
            <a:noFill/>
            <a:miter lim="800000"/>
            <a:headEnd/>
            <a:tailEnd/>
          </a:ln>
        </p:spPr>
        <p:txBody>
          <a:bodyPr wrap="none" anchor="ctr"/>
          <a:lstStyle/>
          <a:p>
            <a:endParaRPr lang="zh-CN" altLang="en-US"/>
          </a:p>
        </p:txBody>
      </p:sp>
      <p:sp>
        <p:nvSpPr>
          <p:cNvPr id="44037" name="Oval 5"/>
          <p:cNvSpPr>
            <a:spLocks noChangeArrowheads="1"/>
          </p:cNvSpPr>
          <p:nvPr/>
        </p:nvSpPr>
        <p:spPr bwMode="auto">
          <a:xfrm>
            <a:off x="1835150" y="5099050"/>
            <a:ext cx="792163" cy="215900"/>
          </a:xfrm>
          <a:prstGeom prst="ellipse">
            <a:avLst/>
          </a:prstGeom>
          <a:gradFill rotWithShape="1">
            <a:gsLst>
              <a:gs pos="0">
                <a:srgbClr val="9999FF">
                  <a:alpha val="75999"/>
                </a:srgbClr>
              </a:gs>
              <a:gs pos="50000">
                <a:srgbClr val="CCECFF">
                  <a:alpha val="59000"/>
                </a:srgbClr>
              </a:gs>
              <a:gs pos="100000">
                <a:srgbClr val="9999FF">
                  <a:alpha val="75999"/>
                </a:srgbClr>
              </a:gs>
            </a:gsLst>
            <a:lin ang="0" scaled="1"/>
          </a:gradFill>
          <a:ln w="9525" algn="ctr">
            <a:noFill/>
            <a:round/>
            <a:headEnd/>
            <a:tailEnd/>
          </a:ln>
          <a:effectLst/>
        </p:spPr>
        <p:txBody>
          <a:bodyPr wrap="none" anchor="ctr"/>
          <a:lstStyle/>
          <a:p>
            <a:pPr algn="ctr">
              <a:defRPr/>
            </a:pPr>
            <a:endParaRPr lang="zh-TW" altLang="en-US">
              <a:ea typeface="AR P丸ゴシック体M" pitchFamily="50" charset="-128"/>
              <a:cs typeface="+mn-cs"/>
            </a:endParaRPr>
          </a:p>
        </p:txBody>
      </p:sp>
      <p:sp>
        <p:nvSpPr>
          <p:cNvPr id="32778" name="Rectangle 2"/>
          <p:cNvSpPr>
            <a:spLocks noGrp="1" noChangeArrowheads="1"/>
          </p:cNvSpPr>
          <p:nvPr>
            <p:ph type="title"/>
          </p:nvPr>
        </p:nvSpPr>
        <p:spPr/>
        <p:txBody>
          <a:bodyPr/>
          <a:lstStyle/>
          <a:p>
            <a:pPr eaLnBrk="1" hangingPunct="1"/>
            <a:r>
              <a:rPr lang="ja-JP" altLang="en-US" smtClean="0"/>
              <a:t>グラス</a:t>
            </a:r>
          </a:p>
        </p:txBody>
      </p:sp>
      <p:sp>
        <p:nvSpPr>
          <p:cNvPr id="44036" name="AutoShape 4"/>
          <p:cNvSpPr>
            <a:spLocks noChangeArrowheads="1"/>
          </p:cNvSpPr>
          <p:nvPr/>
        </p:nvSpPr>
        <p:spPr bwMode="auto">
          <a:xfrm>
            <a:off x="1331913" y="3429000"/>
            <a:ext cx="1800225" cy="1800225"/>
          </a:xfrm>
          <a:custGeom>
            <a:avLst/>
            <a:gdLst>
              <a:gd name="G0" fmla="+- 6095 0 0"/>
              <a:gd name="G1" fmla="+- 21600 0 6095"/>
              <a:gd name="G2" fmla="*/ 6095 1 2"/>
              <a:gd name="G3" fmla="+- 21600 0 G2"/>
              <a:gd name="G4" fmla="+/ 6095 21600 2"/>
              <a:gd name="G5" fmla="+/ G1 0 2"/>
              <a:gd name="G6" fmla="*/ 21600 21600 6095"/>
              <a:gd name="G7" fmla="*/ G6 1 2"/>
              <a:gd name="G8" fmla="+- 21600 0 G7"/>
              <a:gd name="G9" fmla="*/ 21600 1 2"/>
              <a:gd name="G10" fmla="+- 6095 0 G9"/>
              <a:gd name="G11" fmla="?: G10 G8 0"/>
              <a:gd name="G12" fmla="?: G10 G7 21600"/>
              <a:gd name="T0" fmla="*/ 18552 w 21600"/>
              <a:gd name="T1" fmla="*/ 10800 h 21600"/>
              <a:gd name="T2" fmla="*/ 10800 w 21600"/>
              <a:gd name="T3" fmla="*/ 21600 h 21600"/>
              <a:gd name="T4" fmla="*/ 3048 w 21600"/>
              <a:gd name="T5" fmla="*/ 10800 h 21600"/>
              <a:gd name="T6" fmla="*/ 10800 w 21600"/>
              <a:gd name="T7" fmla="*/ 0 h 21600"/>
              <a:gd name="T8" fmla="*/ 4848 w 21600"/>
              <a:gd name="T9" fmla="*/ 4848 h 21600"/>
              <a:gd name="T10" fmla="*/ 16752 w 21600"/>
              <a:gd name="T11" fmla="*/ 16752 h 21600"/>
            </a:gdLst>
            <a:ahLst/>
            <a:cxnLst>
              <a:cxn ang="0">
                <a:pos x="T0" y="T1"/>
              </a:cxn>
              <a:cxn ang="0">
                <a:pos x="T2" y="T3"/>
              </a:cxn>
              <a:cxn ang="0">
                <a:pos x="T4" y="T5"/>
              </a:cxn>
              <a:cxn ang="0">
                <a:pos x="T6" y="T7"/>
              </a:cxn>
            </a:cxnLst>
            <a:rect l="T8" t="T9" r="T10" b="T11"/>
            <a:pathLst>
              <a:path w="21600" h="21600">
                <a:moveTo>
                  <a:pt x="0" y="0"/>
                </a:moveTo>
                <a:lnTo>
                  <a:pt x="6095" y="21600"/>
                </a:lnTo>
                <a:lnTo>
                  <a:pt x="15505" y="21600"/>
                </a:lnTo>
                <a:lnTo>
                  <a:pt x="21600" y="0"/>
                </a:lnTo>
                <a:close/>
              </a:path>
            </a:pathLst>
          </a:custGeom>
          <a:gradFill rotWithShape="1">
            <a:gsLst>
              <a:gs pos="0">
                <a:srgbClr val="9999FF">
                  <a:alpha val="75999"/>
                </a:srgbClr>
              </a:gs>
              <a:gs pos="50000">
                <a:srgbClr val="CCECFF">
                  <a:alpha val="58000"/>
                </a:srgbClr>
              </a:gs>
              <a:gs pos="100000">
                <a:srgbClr val="9999FF">
                  <a:alpha val="75999"/>
                </a:srgbClr>
              </a:gs>
            </a:gsLst>
            <a:lin ang="0" scaled="1"/>
          </a:gradFill>
          <a:ln w="9525" algn="ctr">
            <a:noFill/>
            <a:miter lim="800000"/>
            <a:headEnd/>
            <a:tailEnd/>
          </a:ln>
          <a:effectLst/>
        </p:spPr>
        <p:txBody>
          <a:bodyPr wrap="none" anchor="ctr"/>
          <a:lstStyle/>
          <a:p>
            <a:pPr algn="ctr">
              <a:defRPr/>
            </a:pPr>
            <a:endParaRPr lang="zh-TW" altLang="en-US">
              <a:ea typeface="AR P丸ゴシック体M" pitchFamily="50" charset="-128"/>
              <a:cs typeface="+mn-cs"/>
            </a:endParaRPr>
          </a:p>
        </p:txBody>
      </p:sp>
      <p:sp>
        <p:nvSpPr>
          <p:cNvPr id="32782" name="Oval 6"/>
          <p:cNvSpPr>
            <a:spLocks noChangeArrowheads="1"/>
          </p:cNvSpPr>
          <p:nvPr/>
        </p:nvSpPr>
        <p:spPr bwMode="auto">
          <a:xfrm>
            <a:off x="1331913" y="3314700"/>
            <a:ext cx="1800225" cy="215900"/>
          </a:xfrm>
          <a:prstGeom prst="ellipse">
            <a:avLst/>
          </a:prstGeom>
          <a:gradFill rotWithShape="1">
            <a:gsLst>
              <a:gs pos="0">
                <a:srgbClr val="CDCDFF"/>
              </a:gs>
              <a:gs pos="50000">
                <a:srgbClr val="EBF7FF"/>
              </a:gs>
              <a:gs pos="100000">
                <a:srgbClr val="CDCDFF"/>
              </a:gs>
            </a:gsLst>
            <a:lin ang="0" scaled="1"/>
          </a:gradFill>
          <a:ln w="9525" algn="ctr">
            <a:noFill/>
            <a:round/>
            <a:headEnd/>
            <a:tailEnd/>
          </a:ln>
        </p:spPr>
        <p:txBody>
          <a:bodyPr wrap="none" anchor="ctr"/>
          <a:lstStyle/>
          <a:p>
            <a:pPr algn="ctr"/>
            <a:endParaRPr lang="zh-TW" altLang="en-US">
              <a:ea typeface="AR P丸ゴシック体M"/>
            </a:endParaRPr>
          </a:p>
        </p:txBody>
      </p:sp>
      <p:sp>
        <p:nvSpPr>
          <p:cNvPr id="32783" name="Oval 11"/>
          <p:cNvSpPr>
            <a:spLocks noChangeArrowheads="1"/>
          </p:cNvSpPr>
          <p:nvPr/>
        </p:nvSpPr>
        <p:spPr bwMode="auto">
          <a:xfrm>
            <a:off x="3960813" y="5129213"/>
            <a:ext cx="777875" cy="239712"/>
          </a:xfrm>
          <a:prstGeom prst="ellipse">
            <a:avLst/>
          </a:prstGeom>
          <a:gradFill rotWithShape="1">
            <a:gsLst>
              <a:gs pos="0">
                <a:srgbClr val="9999FF">
                  <a:alpha val="59000"/>
                </a:srgbClr>
              </a:gs>
              <a:gs pos="100000">
                <a:schemeClr val="bg1">
                  <a:alpha val="0"/>
                </a:schemeClr>
              </a:gs>
            </a:gsLst>
            <a:path path="shape">
              <a:fillToRect l="50000" t="50000" r="50000" b="50000"/>
            </a:path>
          </a:gradFill>
          <a:ln w="9525" algn="ctr">
            <a:noFill/>
            <a:round/>
            <a:headEnd/>
            <a:tailEnd/>
          </a:ln>
        </p:spPr>
        <p:txBody>
          <a:bodyPr wrap="none" anchor="ctr"/>
          <a:lstStyle/>
          <a:p>
            <a:pPr algn="ctr"/>
            <a:endParaRPr lang="zh-TW" altLang="en-US">
              <a:ea typeface="AR P丸ゴシック体M"/>
            </a:endParaRPr>
          </a:p>
        </p:txBody>
      </p:sp>
      <p:sp>
        <p:nvSpPr>
          <p:cNvPr id="32784" name="Oval 24"/>
          <p:cNvSpPr>
            <a:spLocks noChangeArrowheads="1"/>
          </p:cNvSpPr>
          <p:nvPr/>
        </p:nvSpPr>
        <p:spPr bwMode="auto">
          <a:xfrm>
            <a:off x="3644900" y="3789363"/>
            <a:ext cx="1433513" cy="238125"/>
          </a:xfrm>
          <a:prstGeom prst="ellipse">
            <a:avLst/>
          </a:prstGeom>
          <a:gradFill rotWithShape="1">
            <a:gsLst>
              <a:gs pos="0">
                <a:srgbClr val="FF6600"/>
              </a:gs>
              <a:gs pos="100000">
                <a:srgbClr val="FF9933"/>
              </a:gs>
            </a:gsLst>
            <a:lin ang="5400000" scaled="1"/>
          </a:gradFill>
          <a:ln w="3175" algn="ctr">
            <a:noFill/>
            <a:round/>
            <a:headEnd/>
            <a:tailEnd/>
          </a:ln>
        </p:spPr>
        <p:txBody>
          <a:bodyPr wrap="none" anchor="ctr"/>
          <a:lstStyle/>
          <a:p>
            <a:pPr algn="ctr"/>
            <a:endParaRPr lang="zh-TW" altLang="en-US">
              <a:ea typeface="AR P丸ゴシック体M"/>
            </a:endParaRPr>
          </a:p>
        </p:txBody>
      </p:sp>
      <p:sp>
        <p:nvSpPr>
          <p:cNvPr id="44041" name="AutoShape 9"/>
          <p:cNvSpPr>
            <a:spLocks noChangeArrowheads="1"/>
          </p:cNvSpPr>
          <p:nvPr/>
        </p:nvSpPr>
        <p:spPr bwMode="auto">
          <a:xfrm>
            <a:off x="3449638" y="3471863"/>
            <a:ext cx="1800225" cy="1800225"/>
          </a:xfrm>
          <a:custGeom>
            <a:avLst/>
            <a:gdLst>
              <a:gd name="G0" fmla="+- 6095 0 0"/>
              <a:gd name="G1" fmla="+- 21600 0 6095"/>
              <a:gd name="G2" fmla="*/ 6095 1 2"/>
              <a:gd name="G3" fmla="+- 21600 0 G2"/>
              <a:gd name="G4" fmla="+/ 6095 21600 2"/>
              <a:gd name="G5" fmla="+/ G1 0 2"/>
              <a:gd name="G6" fmla="*/ 21600 21600 6095"/>
              <a:gd name="G7" fmla="*/ G6 1 2"/>
              <a:gd name="G8" fmla="+- 21600 0 G7"/>
              <a:gd name="G9" fmla="*/ 21600 1 2"/>
              <a:gd name="G10" fmla="+- 6095 0 G9"/>
              <a:gd name="G11" fmla="?: G10 G8 0"/>
              <a:gd name="G12" fmla="?: G10 G7 21600"/>
              <a:gd name="T0" fmla="*/ 18552 w 21600"/>
              <a:gd name="T1" fmla="*/ 10800 h 21600"/>
              <a:gd name="T2" fmla="*/ 10800 w 21600"/>
              <a:gd name="T3" fmla="*/ 21600 h 21600"/>
              <a:gd name="T4" fmla="*/ 3048 w 21600"/>
              <a:gd name="T5" fmla="*/ 10800 h 21600"/>
              <a:gd name="T6" fmla="*/ 10800 w 21600"/>
              <a:gd name="T7" fmla="*/ 0 h 21600"/>
              <a:gd name="T8" fmla="*/ 4848 w 21600"/>
              <a:gd name="T9" fmla="*/ 4848 h 21600"/>
              <a:gd name="T10" fmla="*/ 16752 w 21600"/>
              <a:gd name="T11" fmla="*/ 16752 h 21600"/>
            </a:gdLst>
            <a:ahLst/>
            <a:cxnLst>
              <a:cxn ang="0">
                <a:pos x="T0" y="T1"/>
              </a:cxn>
              <a:cxn ang="0">
                <a:pos x="T2" y="T3"/>
              </a:cxn>
              <a:cxn ang="0">
                <a:pos x="T4" y="T5"/>
              </a:cxn>
              <a:cxn ang="0">
                <a:pos x="T6" y="T7"/>
              </a:cxn>
            </a:cxnLst>
            <a:rect l="T8" t="T9" r="T10" b="T11"/>
            <a:pathLst>
              <a:path w="21600" h="21600">
                <a:moveTo>
                  <a:pt x="0" y="0"/>
                </a:moveTo>
                <a:lnTo>
                  <a:pt x="6095" y="21600"/>
                </a:lnTo>
                <a:lnTo>
                  <a:pt x="15505" y="21600"/>
                </a:lnTo>
                <a:lnTo>
                  <a:pt x="21600" y="0"/>
                </a:lnTo>
                <a:close/>
              </a:path>
            </a:pathLst>
          </a:custGeom>
          <a:gradFill rotWithShape="1">
            <a:gsLst>
              <a:gs pos="0">
                <a:srgbClr val="9999FF">
                  <a:alpha val="75999"/>
                </a:srgbClr>
              </a:gs>
              <a:gs pos="50000">
                <a:srgbClr val="CCECFF">
                  <a:alpha val="30000"/>
                </a:srgbClr>
              </a:gs>
              <a:gs pos="100000">
                <a:srgbClr val="9999FF">
                  <a:alpha val="75999"/>
                </a:srgbClr>
              </a:gs>
            </a:gsLst>
            <a:lin ang="0" scaled="1"/>
          </a:gradFill>
          <a:ln w="9525" algn="ctr">
            <a:noFill/>
            <a:miter lim="800000"/>
            <a:headEnd/>
            <a:tailEnd/>
          </a:ln>
          <a:effectLst/>
        </p:spPr>
        <p:txBody>
          <a:bodyPr wrap="none" anchor="ctr"/>
          <a:lstStyle/>
          <a:p>
            <a:pPr algn="ctr">
              <a:defRPr/>
            </a:pPr>
            <a:endParaRPr lang="zh-TW" altLang="en-US">
              <a:ea typeface="AR P丸ゴシック体M" pitchFamily="50" charset="-128"/>
              <a:cs typeface="+mn-cs"/>
            </a:endParaRPr>
          </a:p>
        </p:txBody>
      </p:sp>
      <p:sp>
        <p:nvSpPr>
          <p:cNvPr id="32788" name="Oval 10"/>
          <p:cNvSpPr>
            <a:spLocks noChangeArrowheads="1"/>
          </p:cNvSpPr>
          <p:nvPr/>
        </p:nvSpPr>
        <p:spPr bwMode="auto">
          <a:xfrm>
            <a:off x="3455988" y="3357563"/>
            <a:ext cx="1800225" cy="215900"/>
          </a:xfrm>
          <a:prstGeom prst="ellipse">
            <a:avLst/>
          </a:prstGeom>
          <a:gradFill rotWithShape="1">
            <a:gsLst>
              <a:gs pos="0">
                <a:srgbClr val="CDCDFF"/>
              </a:gs>
              <a:gs pos="50000">
                <a:srgbClr val="EBF7FF"/>
              </a:gs>
              <a:gs pos="100000">
                <a:srgbClr val="CDCDFF"/>
              </a:gs>
            </a:gsLst>
            <a:lin ang="0" scaled="1"/>
          </a:gradFill>
          <a:ln w="9525" algn="ctr">
            <a:noFill/>
            <a:round/>
            <a:headEnd/>
            <a:tailEnd/>
          </a:ln>
        </p:spPr>
        <p:txBody>
          <a:bodyPr wrap="none" anchor="ctr"/>
          <a:lstStyle/>
          <a:p>
            <a:pPr algn="ctr"/>
            <a:endParaRPr lang="zh-TW" altLang="en-US">
              <a:ea typeface="AR P丸ゴシック体M"/>
            </a:endParaRPr>
          </a:p>
        </p:txBody>
      </p:sp>
      <p:sp>
        <p:nvSpPr>
          <p:cNvPr id="32789" name="AutoShape 28"/>
          <p:cNvSpPr>
            <a:spLocks noChangeArrowheads="1"/>
          </p:cNvSpPr>
          <p:nvPr/>
        </p:nvSpPr>
        <p:spPr bwMode="auto">
          <a:xfrm rot="10800000">
            <a:off x="7019925" y="3573463"/>
            <a:ext cx="1008063" cy="1727200"/>
          </a:xfrm>
          <a:prstGeom prst="flowChartPunchedCard">
            <a:avLst/>
          </a:prstGeom>
          <a:gradFill rotWithShape="1">
            <a:gsLst>
              <a:gs pos="0">
                <a:srgbClr val="9999FF">
                  <a:alpha val="67998"/>
                </a:srgbClr>
              </a:gs>
              <a:gs pos="100000">
                <a:srgbClr val="CCECFF">
                  <a:alpha val="37999"/>
                </a:srgbClr>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32790" name="AutoShape 29"/>
          <p:cNvSpPr>
            <a:spLocks noChangeArrowheads="1"/>
          </p:cNvSpPr>
          <p:nvPr/>
        </p:nvSpPr>
        <p:spPr bwMode="auto">
          <a:xfrm rot="10800000" flipH="1">
            <a:off x="6011863" y="3573463"/>
            <a:ext cx="1008062" cy="1727200"/>
          </a:xfrm>
          <a:prstGeom prst="flowChartPunchedCard">
            <a:avLst/>
          </a:prstGeom>
          <a:gradFill rotWithShape="1">
            <a:gsLst>
              <a:gs pos="0">
                <a:srgbClr val="9999FF">
                  <a:alpha val="67000"/>
                </a:srgbClr>
              </a:gs>
              <a:gs pos="100000">
                <a:srgbClr val="CCECFF">
                  <a:alpha val="39000"/>
                </a:srgbClr>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32791" name="Oval 35"/>
          <p:cNvSpPr>
            <a:spLocks noChangeArrowheads="1"/>
          </p:cNvSpPr>
          <p:nvPr/>
        </p:nvSpPr>
        <p:spPr bwMode="auto">
          <a:xfrm>
            <a:off x="6011863" y="3457575"/>
            <a:ext cx="2016125" cy="217488"/>
          </a:xfrm>
          <a:prstGeom prst="ellipse">
            <a:avLst/>
          </a:prstGeom>
          <a:gradFill rotWithShape="1">
            <a:gsLst>
              <a:gs pos="0">
                <a:srgbClr val="C5C5FF"/>
              </a:gs>
              <a:gs pos="50000">
                <a:srgbClr val="E1F3FF"/>
              </a:gs>
              <a:gs pos="100000">
                <a:srgbClr val="C5C5FF"/>
              </a:gs>
            </a:gsLst>
            <a:lin ang="0" scaled="1"/>
          </a:gradFill>
          <a:ln w="9525" algn="ctr">
            <a:noFill/>
            <a:round/>
            <a:headEnd/>
            <a:tailEnd/>
          </a:ln>
        </p:spPr>
        <p:txBody>
          <a:bodyPr wrap="none" anchor="ctr"/>
          <a:lstStyle/>
          <a:p>
            <a:pPr algn="ctr"/>
            <a:endParaRPr lang="zh-TW" altLang="en-US">
              <a:ea typeface="AR P丸ゴシック体M"/>
            </a:endParaRPr>
          </a:p>
        </p:txBody>
      </p:sp>
      <p:sp>
        <p:nvSpPr>
          <p:cNvPr id="32792" name="Oval 36"/>
          <p:cNvSpPr>
            <a:spLocks noChangeArrowheads="1"/>
          </p:cNvSpPr>
          <p:nvPr/>
        </p:nvSpPr>
        <p:spPr bwMode="auto">
          <a:xfrm>
            <a:off x="6229350" y="5186363"/>
            <a:ext cx="1582738" cy="215900"/>
          </a:xfrm>
          <a:prstGeom prst="ellipse">
            <a:avLst/>
          </a:prstGeom>
          <a:gradFill rotWithShape="1">
            <a:gsLst>
              <a:gs pos="0">
                <a:srgbClr val="C5C5FF"/>
              </a:gs>
              <a:gs pos="50000">
                <a:srgbClr val="E1F3FF"/>
              </a:gs>
              <a:gs pos="100000">
                <a:srgbClr val="C5C5FF"/>
              </a:gs>
            </a:gsLst>
            <a:lin ang="0" scaled="1"/>
          </a:gradFill>
          <a:ln w="9525" algn="ctr">
            <a:noFill/>
            <a:round/>
            <a:headEnd/>
            <a:tailEnd/>
          </a:ln>
        </p:spPr>
        <p:txBody>
          <a:bodyPr wrap="none" anchor="ctr"/>
          <a:lstStyle/>
          <a:p>
            <a:pPr algn="ctr"/>
            <a:endParaRPr lang="zh-TW" altLang="en-US">
              <a:ea typeface="AR P丸ゴシック体M"/>
            </a:endParaRPr>
          </a:p>
        </p:txBody>
      </p:sp>
      <p:sp>
        <p:nvSpPr>
          <p:cNvPr id="32793" name="Oval 7"/>
          <p:cNvSpPr>
            <a:spLocks noChangeArrowheads="1"/>
          </p:cNvSpPr>
          <p:nvPr/>
        </p:nvSpPr>
        <p:spPr bwMode="auto">
          <a:xfrm>
            <a:off x="1849438" y="4999038"/>
            <a:ext cx="777875" cy="373062"/>
          </a:xfrm>
          <a:prstGeom prst="ellipse">
            <a:avLst/>
          </a:prstGeom>
          <a:gradFill rotWithShape="1">
            <a:gsLst>
              <a:gs pos="0">
                <a:srgbClr val="9999FF">
                  <a:alpha val="59000"/>
                </a:srgbClr>
              </a:gs>
              <a:gs pos="100000">
                <a:schemeClr val="bg1">
                  <a:alpha val="0"/>
                </a:schemeClr>
              </a:gs>
            </a:gsLst>
            <a:path path="shape">
              <a:fillToRect l="50000" t="50000" r="50000" b="50000"/>
            </a:path>
          </a:gradFill>
          <a:ln w="9525" algn="ctr">
            <a:noFill/>
            <a:round/>
            <a:headEnd/>
            <a:tailEnd/>
          </a:ln>
        </p:spPr>
        <p:txBody>
          <a:bodyPr wrap="none" anchor="ctr"/>
          <a:lstStyle/>
          <a:p>
            <a:pPr algn="ctr"/>
            <a:endParaRPr lang="zh-TW" altLang="en-US">
              <a:ea typeface="AR P丸ゴシック体M"/>
            </a:endParaRPr>
          </a:p>
        </p:txBody>
      </p:sp>
      <p:sp>
        <p:nvSpPr>
          <p:cNvPr id="32794" name="Oval 37"/>
          <p:cNvSpPr>
            <a:spLocks noChangeArrowheads="1"/>
          </p:cNvSpPr>
          <p:nvPr/>
        </p:nvSpPr>
        <p:spPr bwMode="auto">
          <a:xfrm>
            <a:off x="6184900" y="5013325"/>
            <a:ext cx="1657350" cy="373063"/>
          </a:xfrm>
          <a:prstGeom prst="ellipse">
            <a:avLst/>
          </a:prstGeom>
          <a:gradFill rotWithShape="1">
            <a:gsLst>
              <a:gs pos="0">
                <a:srgbClr val="9999FF">
                  <a:alpha val="59000"/>
                </a:srgbClr>
              </a:gs>
              <a:gs pos="100000">
                <a:schemeClr val="bg1">
                  <a:alpha val="0"/>
                </a:schemeClr>
              </a:gs>
            </a:gsLst>
            <a:path path="shape">
              <a:fillToRect l="50000" t="50000" r="50000" b="50000"/>
            </a:path>
          </a:gradFill>
          <a:ln w="9525" algn="ctr">
            <a:noFill/>
            <a:round/>
            <a:headEnd/>
            <a:tailEnd/>
          </a:ln>
        </p:spPr>
        <p:txBody>
          <a:bodyPr wrap="none" anchor="ctr"/>
          <a:lstStyle/>
          <a:p>
            <a:pPr algn="ctr"/>
            <a:endParaRPr lang="zh-TW" altLang="en-US">
              <a:ea typeface="AR P丸ゴシック体M"/>
            </a:endParaRPr>
          </a:p>
        </p:txBody>
      </p:sp>
      <p:sp>
        <p:nvSpPr>
          <p:cNvPr id="44070" name="AutoShape 38"/>
          <p:cNvSpPr>
            <a:spLocks noChangeArrowheads="1"/>
          </p:cNvSpPr>
          <p:nvPr/>
        </p:nvSpPr>
        <p:spPr bwMode="auto">
          <a:xfrm rot="16200000">
            <a:off x="6947695" y="2637631"/>
            <a:ext cx="144462" cy="2016125"/>
          </a:xfrm>
          <a:prstGeom prst="moon">
            <a:avLst>
              <a:gd name="adj" fmla="val 29292"/>
            </a:avLst>
          </a:prstGeom>
          <a:gradFill rotWithShape="1">
            <a:gsLst>
              <a:gs pos="0">
                <a:srgbClr val="9B9BFF"/>
              </a:gs>
              <a:gs pos="50000">
                <a:schemeClr val="bg1"/>
              </a:gs>
              <a:gs pos="100000">
                <a:srgbClr val="9B9BFF"/>
              </a:gs>
            </a:gsLst>
            <a:lin ang="5400000" scaled="1"/>
          </a:gradFill>
          <a:ln w="9525" algn="ctr">
            <a:noFill/>
            <a:miter lim="800000"/>
            <a:headEnd/>
            <a:tailEnd/>
          </a:ln>
          <a:effectLst/>
        </p:spPr>
        <p:txBody>
          <a:bodyPr wrap="none" anchor="ctr"/>
          <a:lstStyle/>
          <a:p>
            <a:pPr algn="ctr">
              <a:defRPr/>
            </a:pPr>
            <a:endParaRPr lang="zh-TW" altLang="en-US">
              <a:ea typeface="AR P丸ゴシック体M" pitchFamily="50" charset="-128"/>
              <a:cs typeface="+mn-cs"/>
            </a:endParaRPr>
          </a:p>
        </p:txBody>
      </p:sp>
      <p:sp>
        <p:nvSpPr>
          <p:cNvPr id="32796" name="Text Box 40"/>
          <p:cNvSpPr txBox="1">
            <a:spLocks noChangeArrowheads="1"/>
          </p:cNvSpPr>
          <p:nvPr/>
        </p:nvSpPr>
        <p:spPr bwMode="auto">
          <a:xfrm>
            <a:off x="5508625" y="5661025"/>
            <a:ext cx="3354388" cy="701675"/>
          </a:xfrm>
          <a:prstGeom prst="rect">
            <a:avLst/>
          </a:prstGeom>
          <a:noFill/>
          <a:ln w="9525" algn="ctr">
            <a:noFill/>
            <a:miter lim="800000"/>
            <a:headEnd/>
            <a:tailEnd/>
          </a:ln>
        </p:spPr>
        <p:txBody>
          <a:bodyPr wrap="none">
            <a:spAutoFit/>
          </a:bodyPr>
          <a:lstStyle/>
          <a:p>
            <a:pPr algn="ctr"/>
            <a:r>
              <a:rPr lang="ja-JP" altLang="en-US">
                <a:ea typeface="MS PGothic" pitchFamily="34" charset="-128"/>
              </a:rPr>
              <a:t>二つ同じ図形を組み合わせて</a:t>
            </a:r>
          </a:p>
          <a:p>
            <a:pPr algn="ctr"/>
            <a:r>
              <a:rPr lang="ja-JP" altLang="en-US">
                <a:ea typeface="MS PGothic" pitchFamily="34" charset="-128"/>
              </a:rPr>
              <a:t>線対称に</a:t>
            </a:r>
          </a:p>
        </p:txBody>
      </p:sp>
      <p:sp>
        <p:nvSpPr>
          <p:cNvPr id="32797" name="Oval 41"/>
          <p:cNvSpPr>
            <a:spLocks noChangeArrowheads="1"/>
          </p:cNvSpPr>
          <p:nvPr/>
        </p:nvSpPr>
        <p:spPr bwMode="auto">
          <a:xfrm>
            <a:off x="2339975" y="3644900"/>
            <a:ext cx="144463" cy="936625"/>
          </a:xfrm>
          <a:prstGeom prst="ellipse">
            <a:avLst/>
          </a:prstGeom>
          <a:gradFill rotWithShape="1">
            <a:gsLst>
              <a:gs pos="0">
                <a:schemeClr val="bg1">
                  <a:alpha val="56000"/>
                </a:schemeClr>
              </a:gs>
              <a:gs pos="100000">
                <a:schemeClr val="bg1">
                  <a:alpha val="0"/>
                </a:schemeClr>
              </a:gs>
            </a:gsLst>
            <a:path path="shape">
              <a:fillToRect l="50000" t="50000" r="50000" b="50000"/>
            </a:path>
          </a:gradFill>
          <a:ln w="9525" algn="ctr">
            <a:noFill/>
            <a:round/>
            <a:headEnd/>
            <a:tailEnd/>
          </a:ln>
        </p:spPr>
        <p:txBody>
          <a:bodyPr wrap="none" anchor="ctr"/>
          <a:lstStyle/>
          <a:p>
            <a:pPr algn="ctr"/>
            <a:endParaRPr lang="zh-TW" altLang="en-US">
              <a:ea typeface="AR P丸ゴシック体M"/>
            </a:endParaRPr>
          </a:p>
        </p:txBody>
      </p:sp>
      <p:sp>
        <p:nvSpPr>
          <p:cNvPr id="32798" name="Oval 42"/>
          <p:cNvSpPr>
            <a:spLocks noChangeArrowheads="1"/>
          </p:cNvSpPr>
          <p:nvPr/>
        </p:nvSpPr>
        <p:spPr bwMode="auto">
          <a:xfrm>
            <a:off x="4514850" y="3860800"/>
            <a:ext cx="144463" cy="576263"/>
          </a:xfrm>
          <a:prstGeom prst="ellipse">
            <a:avLst/>
          </a:prstGeom>
          <a:gradFill rotWithShape="1">
            <a:gsLst>
              <a:gs pos="0">
                <a:schemeClr val="bg1">
                  <a:alpha val="51999"/>
                </a:schemeClr>
              </a:gs>
              <a:gs pos="100000">
                <a:schemeClr val="bg1">
                  <a:alpha val="0"/>
                </a:schemeClr>
              </a:gs>
            </a:gsLst>
            <a:path path="shape">
              <a:fillToRect l="50000" t="50000" r="50000" b="50000"/>
            </a:path>
          </a:gradFill>
          <a:ln w="9525" algn="ctr">
            <a:noFill/>
            <a:round/>
            <a:headEnd/>
            <a:tailEnd/>
          </a:ln>
        </p:spPr>
        <p:txBody>
          <a:bodyPr wrap="none" anchor="ctr"/>
          <a:lstStyle/>
          <a:p>
            <a:pPr algn="ctr"/>
            <a:endParaRPr lang="zh-TW" altLang="en-US">
              <a:ea typeface="AR P丸ゴシック体M"/>
            </a:endParaRPr>
          </a:p>
        </p:txBody>
      </p:sp>
      <p:sp>
        <p:nvSpPr>
          <p:cNvPr id="32799" name="Oval 43"/>
          <p:cNvSpPr>
            <a:spLocks noChangeArrowheads="1"/>
          </p:cNvSpPr>
          <p:nvPr/>
        </p:nvSpPr>
        <p:spPr bwMode="auto">
          <a:xfrm>
            <a:off x="7092950" y="3860800"/>
            <a:ext cx="142875" cy="1008063"/>
          </a:xfrm>
          <a:prstGeom prst="ellipse">
            <a:avLst/>
          </a:prstGeom>
          <a:gradFill rotWithShape="1">
            <a:gsLst>
              <a:gs pos="0">
                <a:schemeClr val="bg1">
                  <a:alpha val="64998"/>
                </a:schemeClr>
              </a:gs>
              <a:gs pos="100000">
                <a:schemeClr val="bg1">
                  <a:alpha val="0"/>
                </a:schemeClr>
              </a:gs>
            </a:gsLst>
            <a:path path="shape">
              <a:fillToRect l="50000" t="50000" r="50000" b="50000"/>
            </a:path>
          </a:gradFill>
          <a:ln w="9525" algn="ctr">
            <a:noFill/>
            <a:round/>
            <a:headEnd/>
            <a:tailEnd/>
          </a:ln>
        </p:spPr>
        <p:txBody>
          <a:bodyPr wrap="none" anchor="ctr"/>
          <a:lstStyle/>
          <a:p>
            <a:pPr algn="ctr"/>
            <a:endParaRPr lang="zh-TW" altLang="en-US">
              <a:ea typeface="AR P丸ゴシック体M"/>
            </a:endParaRPr>
          </a:p>
        </p:txBody>
      </p:sp>
      <p:sp>
        <p:nvSpPr>
          <p:cNvPr id="32800" name="Text Box 44"/>
          <p:cNvSpPr txBox="1">
            <a:spLocks noChangeArrowheads="1"/>
          </p:cNvSpPr>
          <p:nvPr/>
        </p:nvSpPr>
        <p:spPr bwMode="auto">
          <a:xfrm>
            <a:off x="3724275" y="5695950"/>
            <a:ext cx="1135063" cy="396875"/>
          </a:xfrm>
          <a:prstGeom prst="rect">
            <a:avLst/>
          </a:prstGeom>
          <a:noFill/>
          <a:ln w="9525" algn="ctr">
            <a:noFill/>
            <a:miter lim="800000"/>
            <a:headEnd/>
            <a:tailEnd/>
          </a:ln>
        </p:spPr>
        <p:txBody>
          <a:bodyPr wrap="none">
            <a:spAutoFit/>
          </a:bodyPr>
          <a:lstStyle/>
          <a:p>
            <a:pPr algn="ctr"/>
            <a:r>
              <a:rPr lang="ja-JP" altLang="en-US">
                <a:ea typeface="MS PGothic" pitchFamily="34" charset="-128"/>
              </a:rPr>
              <a:t>中身入り</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pPr eaLnBrk="1" hangingPunct="1"/>
            <a:r>
              <a:rPr lang="ja-JP" altLang="en-US" sz="3400" smtClean="0"/>
              <a:t>一見平面の紙もグラデーションしてみよう</a:t>
            </a:r>
          </a:p>
        </p:txBody>
      </p:sp>
      <p:sp>
        <p:nvSpPr>
          <p:cNvPr id="34818" name="Rectangle 3"/>
          <p:cNvSpPr>
            <a:spLocks noGrp="1" noChangeArrowheads="1"/>
          </p:cNvSpPr>
          <p:nvPr>
            <p:ph type="body" idx="1"/>
          </p:nvPr>
        </p:nvSpPr>
        <p:spPr/>
        <p:txBody>
          <a:bodyPr/>
          <a:lstStyle/>
          <a:p>
            <a:pPr eaLnBrk="1" hangingPunct="1"/>
            <a:endParaRPr lang="zh-TW" altLang="zh-TW" smtClean="0"/>
          </a:p>
        </p:txBody>
      </p:sp>
      <p:grpSp>
        <p:nvGrpSpPr>
          <p:cNvPr id="34819" name="Group 4"/>
          <p:cNvGrpSpPr>
            <a:grpSpLocks/>
          </p:cNvGrpSpPr>
          <p:nvPr/>
        </p:nvGrpSpPr>
        <p:grpSpPr bwMode="auto">
          <a:xfrm>
            <a:off x="5797550" y="3065463"/>
            <a:ext cx="1614488" cy="1381125"/>
            <a:chOff x="4204" y="3156"/>
            <a:chExt cx="1017" cy="870"/>
          </a:xfrm>
        </p:grpSpPr>
        <p:grpSp>
          <p:nvGrpSpPr>
            <p:cNvPr id="34823" name="Group 5"/>
            <p:cNvGrpSpPr>
              <a:grpSpLocks/>
            </p:cNvGrpSpPr>
            <p:nvPr/>
          </p:nvGrpSpPr>
          <p:grpSpPr bwMode="auto">
            <a:xfrm rot="949019">
              <a:off x="4267" y="3156"/>
              <a:ext cx="954" cy="454"/>
              <a:chOff x="1291" y="3158"/>
              <a:chExt cx="954" cy="454"/>
            </a:xfrm>
          </p:grpSpPr>
          <p:sp>
            <p:nvSpPr>
              <p:cNvPr id="34831" name="Rectangle 6"/>
              <p:cNvSpPr>
                <a:spLocks noChangeArrowheads="1"/>
              </p:cNvSpPr>
              <p:nvPr/>
            </p:nvSpPr>
            <p:spPr bwMode="auto">
              <a:xfrm>
                <a:off x="1292" y="3158"/>
                <a:ext cx="953" cy="454"/>
              </a:xfrm>
              <a:prstGeom prst="rect">
                <a:avLst/>
              </a:prstGeom>
              <a:gradFill rotWithShape="1">
                <a:gsLst>
                  <a:gs pos="0">
                    <a:srgbClr val="FFC69F"/>
                  </a:gs>
                  <a:gs pos="100000">
                    <a:srgbClr val="FFBF61"/>
                  </a:gs>
                </a:gsLst>
                <a:lin ang="5400000" scaled="1"/>
              </a:gradFill>
              <a:ln w="9525">
                <a:noFill/>
                <a:miter lim="800000"/>
                <a:headEnd/>
                <a:tailEnd/>
              </a:ln>
            </p:spPr>
            <p:txBody>
              <a:bodyPr wrap="none" anchor="ctr"/>
              <a:lstStyle/>
              <a:p>
                <a:pPr algn="ctr"/>
                <a:endParaRPr lang="zh-TW" altLang="en-US">
                  <a:ea typeface="AR P丸ゴシック体M"/>
                </a:endParaRPr>
              </a:p>
            </p:txBody>
          </p:sp>
          <p:sp>
            <p:nvSpPr>
              <p:cNvPr id="34832" name="Text Box 7"/>
              <p:cNvSpPr txBox="1">
                <a:spLocks noChangeArrowheads="1"/>
              </p:cNvSpPr>
              <p:nvPr/>
            </p:nvSpPr>
            <p:spPr bwMode="auto">
              <a:xfrm>
                <a:off x="1291" y="3238"/>
                <a:ext cx="404" cy="231"/>
              </a:xfrm>
              <a:prstGeom prst="rect">
                <a:avLst/>
              </a:prstGeom>
              <a:noFill/>
              <a:ln w="9525">
                <a:noFill/>
                <a:miter lim="800000"/>
                <a:headEnd/>
                <a:tailEnd/>
              </a:ln>
            </p:spPr>
            <p:txBody>
              <a:bodyPr wrap="none">
                <a:spAutoFit/>
              </a:bodyPr>
              <a:lstStyle/>
              <a:p>
                <a:r>
                  <a:rPr lang="ja-JP" altLang="en-US" sz="1800">
                    <a:ea typeface="HG丸ｺﾞｼｯｸM-PRO"/>
                    <a:cs typeface="HG丸ｺﾞｼｯｸM-PRO"/>
                  </a:rPr>
                  <a:t>食券</a:t>
                </a:r>
              </a:p>
            </p:txBody>
          </p:sp>
          <p:sp>
            <p:nvSpPr>
              <p:cNvPr id="34833" name="Text Box 8"/>
              <p:cNvSpPr txBox="1">
                <a:spLocks noChangeArrowheads="1"/>
              </p:cNvSpPr>
              <p:nvPr/>
            </p:nvSpPr>
            <p:spPr bwMode="auto">
              <a:xfrm>
                <a:off x="1687" y="3227"/>
                <a:ext cx="494" cy="250"/>
              </a:xfrm>
              <a:prstGeom prst="rect">
                <a:avLst/>
              </a:prstGeom>
              <a:noFill/>
              <a:ln w="9525">
                <a:noFill/>
                <a:miter lim="800000"/>
                <a:headEnd/>
                <a:tailEnd/>
              </a:ln>
            </p:spPr>
            <p:txBody>
              <a:bodyPr wrap="none">
                <a:spAutoFit/>
              </a:bodyPr>
              <a:lstStyle/>
              <a:p>
                <a:r>
                  <a:rPr lang="ja-JP" altLang="en-US">
                    <a:ea typeface="MS PGothic" pitchFamily="34" charset="-128"/>
                  </a:rPr>
                  <a:t>３０円</a:t>
                </a:r>
              </a:p>
            </p:txBody>
          </p:sp>
          <p:sp>
            <p:nvSpPr>
              <p:cNvPr id="34834" name="Line 9"/>
              <p:cNvSpPr>
                <a:spLocks noChangeShapeType="1"/>
              </p:cNvSpPr>
              <p:nvPr/>
            </p:nvSpPr>
            <p:spPr bwMode="auto">
              <a:xfrm>
                <a:off x="1383" y="3475"/>
                <a:ext cx="771" cy="0"/>
              </a:xfrm>
              <a:prstGeom prst="line">
                <a:avLst/>
              </a:prstGeom>
              <a:noFill/>
              <a:ln w="9525">
                <a:solidFill>
                  <a:schemeClr val="tx1"/>
                </a:solidFill>
                <a:round/>
                <a:headEnd/>
                <a:tailEnd/>
              </a:ln>
            </p:spPr>
            <p:txBody>
              <a:bodyPr/>
              <a:lstStyle/>
              <a:p>
                <a:endParaRPr lang="zh-CN" altLang="en-US"/>
              </a:p>
            </p:txBody>
          </p:sp>
          <p:sp>
            <p:nvSpPr>
              <p:cNvPr id="34835" name="Text Box 10"/>
              <p:cNvSpPr txBox="1">
                <a:spLocks noChangeArrowheads="1"/>
              </p:cNvSpPr>
              <p:nvPr/>
            </p:nvSpPr>
            <p:spPr bwMode="auto">
              <a:xfrm>
                <a:off x="1310" y="3472"/>
                <a:ext cx="935" cy="135"/>
              </a:xfrm>
              <a:prstGeom prst="rect">
                <a:avLst/>
              </a:prstGeom>
              <a:noFill/>
              <a:ln w="9525">
                <a:noFill/>
                <a:miter lim="800000"/>
                <a:headEnd/>
                <a:tailEnd/>
              </a:ln>
            </p:spPr>
            <p:txBody>
              <a:bodyPr wrap="none">
                <a:spAutoFit/>
              </a:bodyPr>
              <a:lstStyle/>
              <a:p>
                <a:r>
                  <a:rPr lang="ja-JP" altLang="en-US" sz="800">
                    <a:ea typeface="正調祥南行書体EX"/>
                    <a:cs typeface="正調祥南行書体EX"/>
                  </a:rPr>
                  <a:t>日本ゼネラルフード株式会社</a:t>
                </a:r>
              </a:p>
            </p:txBody>
          </p:sp>
          <p:sp>
            <p:nvSpPr>
              <p:cNvPr id="34836" name="Line 11"/>
              <p:cNvSpPr>
                <a:spLocks noChangeShapeType="1"/>
              </p:cNvSpPr>
              <p:nvPr/>
            </p:nvSpPr>
            <p:spPr bwMode="auto">
              <a:xfrm>
                <a:off x="1292" y="3612"/>
                <a:ext cx="953" cy="0"/>
              </a:xfrm>
              <a:prstGeom prst="line">
                <a:avLst/>
              </a:prstGeom>
              <a:noFill/>
              <a:ln w="9525" cap="rnd">
                <a:solidFill>
                  <a:schemeClr val="tx1"/>
                </a:solidFill>
                <a:prstDash val="sysDot"/>
                <a:round/>
                <a:headEnd/>
                <a:tailEnd/>
              </a:ln>
            </p:spPr>
            <p:txBody>
              <a:bodyPr/>
              <a:lstStyle/>
              <a:p>
                <a:endParaRPr lang="zh-CN" altLang="en-US"/>
              </a:p>
            </p:txBody>
          </p:sp>
        </p:grpSp>
        <p:grpSp>
          <p:nvGrpSpPr>
            <p:cNvPr id="34824" name="Group 12"/>
            <p:cNvGrpSpPr>
              <a:grpSpLocks/>
            </p:cNvGrpSpPr>
            <p:nvPr/>
          </p:nvGrpSpPr>
          <p:grpSpPr bwMode="auto">
            <a:xfrm rot="-1439275">
              <a:off x="4204" y="3572"/>
              <a:ext cx="1015" cy="454"/>
              <a:chOff x="3589" y="3745"/>
              <a:chExt cx="1015" cy="454"/>
            </a:xfrm>
          </p:grpSpPr>
          <p:sp>
            <p:nvSpPr>
              <p:cNvPr id="34825" name="Rectangle 13"/>
              <p:cNvSpPr>
                <a:spLocks noChangeArrowheads="1"/>
              </p:cNvSpPr>
              <p:nvPr/>
            </p:nvSpPr>
            <p:spPr bwMode="auto">
              <a:xfrm rot="949019">
                <a:off x="3651" y="3745"/>
                <a:ext cx="953" cy="454"/>
              </a:xfrm>
              <a:prstGeom prst="rect">
                <a:avLst/>
              </a:prstGeom>
              <a:gradFill rotWithShape="1">
                <a:gsLst>
                  <a:gs pos="0">
                    <a:srgbClr val="F8FC50"/>
                  </a:gs>
                  <a:gs pos="100000">
                    <a:srgbClr val="E1E616"/>
                  </a:gs>
                </a:gsLst>
                <a:lin ang="5400000" scaled="1"/>
              </a:gradFill>
              <a:ln w="9525">
                <a:noFill/>
                <a:miter lim="800000"/>
                <a:headEnd/>
                <a:tailEnd/>
              </a:ln>
            </p:spPr>
            <p:txBody>
              <a:bodyPr wrap="none" anchor="ctr"/>
              <a:lstStyle/>
              <a:p>
                <a:pPr algn="ctr"/>
                <a:endParaRPr lang="zh-TW" altLang="en-US">
                  <a:ea typeface="AR P丸ゴシック体M"/>
                </a:endParaRPr>
              </a:p>
            </p:txBody>
          </p:sp>
          <p:sp>
            <p:nvSpPr>
              <p:cNvPr id="34826" name="Text Box 14"/>
              <p:cNvSpPr txBox="1">
                <a:spLocks noChangeArrowheads="1"/>
              </p:cNvSpPr>
              <p:nvPr/>
            </p:nvSpPr>
            <p:spPr bwMode="auto">
              <a:xfrm rot="949019">
                <a:off x="3667" y="3752"/>
                <a:ext cx="404" cy="231"/>
              </a:xfrm>
              <a:prstGeom prst="rect">
                <a:avLst/>
              </a:prstGeom>
              <a:noFill/>
              <a:ln w="9525">
                <a:noFill/>
                <a:miter lim="800000"/>
                <a:headEnd/>
                <a:tailEnd/>
              </a:ln>
            </p:spPr>
            <p:txBody>
              <a:bodyPr wrap="none">
                <a:spAutoFit/>
              </a:bodyPr>
              <a:lstStyle/>
              <a:p>
                <a:r>
                  <a:rPr lang="ja-JP" altLang="en-US" sz="1800">
                    <a:ea typeface="HG丸ｺﾞｼｯｸM-PRO"/>
                    <a:cs typeface="HG丸ｺﾞｼｯｸM-PRO"/>
                  </a:rPr>
                  <a:t>食券</a:t>
                </a:r>
              </a:p>
            </p:txBody>
          </p:sp>
          <p:sp>
            <p:nvSpPr>
              <p:cNvPr id="34827" name="Text Box 15"/>
              <p:cNvSpPr txBox="1">
                <a:spLocks noChangeArrowheads="1"/>
              </p:cNvSpPr>
              <p:nvPr/>
            </p:nvSpPr>
            <p:spPr bwMode="auto">
              <a:xfrm rot="949019">
                <a:off x="4048" y="3862"/>
                <a:ext cx="495" cy="250"/>
              </a:xfrm>
              <a:prstGeom prst="rect">
                <a:avLst/>
              </a:prstGeom>
              <a:noFill/>
              <a:ln w="9525">
                <a:noFill/>
                <a:miter lim="800000"/>
                <a:headEnd/>
                <a:tailEnd/>
              </a:ln>
            </p:spPr>
            <p:txBody>
              <a:bodyPr wrap="none">
                <a:spAutoFit/>
              </a:bodyPr>
              <a:lstStyle/>
              <a:p>
                <a:r>
                  <a:rPr lang="ja-JP" altLang="en-US">
                    <a:ea typeface="MS PGothic" pitchFamily="34" charset="-128"/>
                  </a:rPr>
                  <a:t>１０円</a:t>
                </a:r>
              </a:p>
            </p:txBody>
          </p:sp>
          <p:sp>
            <p:nvSpPr>
              <p:cNvPr id="34828" name="Line 16"/>
              <p:cNvSpPr>
                <a:spLocks noChangeShapeType="1"/>
              </p:cNvSpPr>
              <p:nvPr/>
            </p:nvSpPr>
            <p:spPr bwMode="auto">
              <a:xfrm rot="949019">
                <a:off x="3717" y="4059"/>
                <a:ext cx="771" cy="0"/>
              </a:xfrm>
              <a:prstGeom prst="line">
                <a:avLst/>
              </a:prstGeom>
              <a:noFill/>
              <a:ln w="9525">
                <a:solidFill>
                  <a:schemeClr val="tx1"/>
                </a:solidFill>
                <a:round/>
                <a:headEnd/>
                <a:tailEnd/>
              </a:ln>
            </p:spPr>
            <p:txBody>
              <a:bodyPr/>
              <a:lstStyle/>
              <a:p>
                <a:endParaRPr lang="zh-CN" altLang="en-US"/>
              </a:p>
            </p:txBody>
          </p:sp>
          <p:sp>
            <p:nvSpPr>
              <p:cNvPr id="34829" name="Text Box 17"/>
              <p:cNvSpPr txBox="1">
                <a:spLocks noChangeArrowheads="1"/>
              </p:cNvSpPr>
              <p:nvPr/>
            </p:nvSpPr>
            <p:spPr bwMode="auto">
              <a:xfrm rot="949019">
                <a:off x="3626" y="4056"/>
                <a:ext cx="935" cy="135"/>
              </a:xfrm>
              <a:prstGeom prst="rect">
                <a:avLst/>
              </a:prstGeom>
              <a:noFill/>
              <a:ln w="9525">
                <a:noFill/>
                <a:miter lim="800000"/>
                <a:headEnd/>
                <a:tailEnd/>
              </a:ln>
            </p:spPr>
            <p:txBody>
              <a:bodyPr wrap="none">
                <a:spAutoFit/>
              </a:bodyPr>
              <a:lstStyle/>
              <a:p>
                <a:r>
                  <a:rPr lang="ja-JP" altLang="en-US" sz="800">
                    <a:ea typeface="正調祥南行書体EX"/>
                    <a:cs typeface="正調祥南行書体EX"/>
                  </a:rPr>
                  <a:t>日本ゼネラルフード株式会社</a:t>
                </a:r>
              </a:p>
            </p:txBody>
          </p:sp>
          <p:sp>
            <p:nvSpPr>
              <p:cNvPr id="34830" name="Line 18"/>
              <p:cNvSpPr>
                <a:spLocks noChangeShapeType="1"/>
              </p:cNvSpPr>
              <p:nvPr/>
            </p:nvSpPr>
            <p:spPr bwMode="auto">
              <a:xfrm rot="949019">
                <a:off x="3589" y="4191"/>
                <a:ext cx="953" cy="0"/>
              </a:xfrm>
              <a:prstGeom prst="line">
                <a:avLst/>
              </a:prstGeom>
              <a:noFill/>
              <a:ln w="9525" cap="rnd">
                <a:solidFill>
                  <a:schemeClr val="tx1"/>
                </a:solidFill>
                <a:prstDash val="sysDot"/>
                <a:round/>
                <a:headEnd/>
                <a:tailEnd/>
              </a:ln>
            </p:spPr>
            <p:txBody>
              <a:bodyPr/>
              <a:lstStyle/>
              <a:p>
                <a:endParaRPr lang="zh-CN" altLang="en-US"/>
              </a:p>
            </p:txBody>
          </p:sp>
        </p:grpSp>
      </p:grpSp>
      <p:sp>
        <p:nvSpPr>
          <p:cNvPr id="34820" name="AutoShape 19"/>
          <p:cNvSpPr>
            <a:spLocks noChangeArrowheads="1"/>
          </p:cNvSpPr>
          <p:nvPr/>
        </p:nvSpPr>
        <p:spPr bwMode="auto">
          <a:xfrm>
            <a:off x="1547813" y="2997200"/>
            <a:ext cx="1871662" cy="2087563"/>
          </a:xfrm>
          <a:prstGeom prst="foldedCorner">
            <a:avLst>
              <a:gd name="adj" fmla="val 13486"/>
            </a:avLst>
          </a:prstGeom>
          <a:gradFill rotWithShape="1">
            <a:gsLst>
              <a:gs pos="0">
                <a:srgbClr val="F7F5B5"/>
              </a:gs>
              <a:gs pos="100000">
                <a:srgbClr val="FFCC66"/>
              </a:gs>
            </a:gsLst>
            <a:lin ang="2700000" scaled="1"/>
          </a:gradFill>
          <a:ln w="9525">
            <a:noFill/>
            <a:round/>
            <a:headEnd/>
            <a:tailEnd/>
          </a:ln>
        </p:spPr>
        <p:txBody>
          <a:bodyPr wrap="none" anchor="ctr"/>
          <a:lstStyle/>
          <a:p>
            <a:pPr algn="ctr"/>
            <a:endParaRPr lang="zh-TW" altLang="zh-TW" sz="1800">
              <a:ea typeface="MS PGothic" pitchFamily="34" charset="-128"/>
            </a:endParaRPr>
          </a:p>
        </p:txBody>
      </p:sp>
      <p:sp>
        <p:nvSpPr>
          <p:cNvPr id="34821" name="Text Box 21"/>
          <p:cNvSpPr txBox="1">
            <a:spLocks noChangeArrowheads="1"/>
          </p:cNvSpPr>
          <p:nvPr/>
        </p:nvSpPr>
        <p:spPr bwMode="auto">
          <a:xfrm>
            <a:off x="1631950" y="3116263"/>
            <a:ext cx="1606550" cy="304800"/>
          </a:xfrm>
          <a:prstGeom prst="rect">
            <a:avLst/>
          </a:prstGeom>
          <a:noFill/>
          <a:ln w="9525" algn="ctr">
            <a:noFill/>
            <a:miter lim="800000"/>
            <a:headEnd/>
            <a:tailEnd/>
          </a:ln>
        </p:spPr>
        <p:txBody>
          <a:bodyPr wrap="none">
            <a:spAutoFit/>
          </a:bodyPr>
          <a:lstStyle/>
          <a:p>
            <a:pPr algn="ctr"/>
            <a:r>
              <a:rPr lang="ja-JP" altLang="en-US" sz="1400">
                <a:solidFill>
                  <a:srgbClr val="3C3112"/>
                </a:solidFill>
                <a:ea typeface="HGS創英角ｺﾞｼｯｸUB"/>
                <a:cs typeface="HGS創英角ｺﾞｼｯｸUB"/>
              </a:rPr>
              <a:t>この猫探してます</a:t>
            </a:r>
          </a:p>
        </p:txBody>
      </p:sp>
      <p:pic>
        <p:nvPicPr>
          <p:cNvPr id="34822" name="Picture 24" descr="MCj03985690000[1]"/>
          <p:cNvPicPr>
            <a:picLocks noChangeAspect="1" noChangeArrowheads="1"/>
          </p:cNvPicPr>
          <p:nvPr/>
        </p:nvPicPr>
        <p:blipFill>
          <a:blip r:embed="rId3"/>
          <a:srcRect/>
          <a:stretch>
            <a:fillRect/>
          </a:stretch>
        </p:blipFill>
        <p:spPr bwMode="auto">
          <a:xfrm>
            <a:off x="2127250" y="3629025"/>
            <a:ext cx="736600" cy="1009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4"/>
          <p:cNvSpPr>
            <a:spLocks noGrp="1" noChangeArrowheads="1"/>
          </p:cNvSpPr>
          <p:nvPr>
            <p:ph type="ctrTitle"/>
          </p:nvPr>
        </p:nvSpPr>
        <p:spPr/>
        <p:txBody>
          <a:bodyPr/>
          <a:lstStyle/>
          <a:p>
            <a:pPr eaLnBrk="1" hangingPunct="1"/>
            <a:r>
              <a:rPr lang="ja-JP" altLang="en-US" smtClean="0"/>
              <a:t>影をつけてみよう</a:t>
            </a:r>
          </a:p>
        </p:txBody>
      </p:sp>
      <p:sp>
        <p:nvSpPr>
          <p:cNvPr id="36866" name="Rectangle 5"/>
          <p:cNvSpPr>
            <a:spLocks noGrp="1" noChangeArrowheads="1"/>
          </p:cNvSpPr>
          <p:nvPr>
            <p:ph type="subTitle" idx="1"/>
          </p:nvPr>
        </p:nvSpPr>
        <p:spPr/>
        <p:txBody>
          <a:bodyPr/>
          <a:lstStyle/>
          <a:p>
            <a:pPr eaLnBrk="1" hangingPunct="1"/>
            <a:endParaRPr lang="zh-TW" altLang="zh-TW"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Oval 6"/>
          <p:cNvSpPr>
            <a:spLocks noChangeArrowheads="1"/>
          </p:cNvSpPr>
          <p:nvPr/>
        </p:nvSpPr>
        <p:spPr bwMode="auto">
          <a:xfrm>
            <a:off x="2843213" y="4465638"/>
            <a:ext cx="1368425" cy="431800"/>
          </a:xfrm>
          <a:prstGeom prst="ellipse">
            <a:avLst/>
          </a:prstGeom>
          <a:gradFill rotWithShape="1">
            <a:gsLst>
              <a:gs pos="0">
                <a:srgbClr val="CC6600"/>
              </a:gs>
              <a:gs pos="100000">
                <a:srgbClr val="CC6600">
                  <a:alpha val="17998"/>
                </a:srgbClr>
              </a:gs>
            </a:gsLst>
            <a:lin ang="0" scaled="1"/>
          </a:gradFill>
          <a:ln w="9525" algn="ctr">
            <a:noFill/>
            <a:round/>
            <a:headEnd/>
            <a:tailEnd/>
          </a:ln>
        </p:spPr>
        <p:txBody>
          <a:bodyPr wrap="none" anchor="ctr"/>
          <a:lstStyle/>
          <a:p>
            <a:pPr algn="ctr"/>
            <a:endParaRPr lang="zh-TW" altLang="en-US">
              <a:ea typeface="AR P丸ゴシック体M"/>
            </a:endParaRPr>
          </a:p>
        </p:txBody>
      </p:sp>
      <p:sp>
        <p:nvSpPr>
          <p:cNvPr id="38914" name="Rectangle 2"/>
          <p:cNvSpPr>
            <a:spLocks noGrp="1" noChangeArrowheads="1"/>
          </p:cNvSpPr>
          <p:nvPr>
            <p:ph type="title"/>
          </p:nvPr>
        </p:nvSpPr>
        <p:spPr/>
        <p:txBody>
          <a:bodyPr/>
          <a:lstStyle/>
          <a:p>
            <a:pPr eaLnBrk="1" hangingPunct="1"/>
            <a:r>
              <a:rPr lang="ja-JP" altLang="en-US" smtClean="0"/>
              <a:t>影の例</a:t>
            </a:r>
          </a:p>
        </p:txBody>
      </p:sp>
      <p:sp>
        <p:nvSpPr>
          <p:cNvPr id="38915" name="Oval 4"/>
          <p:cNvSpPr>
            <a:spLocks noChangeArrowheads="1"/>
          </p:cNvSpPr>
          <p:nvPr/>
        </p:nvSpPr>
        <p:spPr bwMode="auto">
          <a:xfrm>
            <a:off x="2554288" y="3644900"/>
            <a:ext cx="1225550" cy="1225550"/>
          </a:xfrm>
          <a:prstGeom prst="ellipse">
            <a:avLst/>
          </a:prstGeom>
          <a:gradFill rotWithShape="1">
            <a:gsLst>
              <a:gs pos="0">
                <a:srgbClr val="FFE4AD"/>
              </a:gs>
              <a:gs pos="100000">
                <a:srgbClr val="FFBB33"/>
              </a:gs>
            </a:gsLst>
            <a:lin ang="2700000" scaled="1"/>
          </a:gradFill>
          <a:ln w="9525">
            <a:noFill/>
            <a:round/>
            <a:headEnd/>
            <a:tailEnd/>
          </a:ln>
        </p:spPr>
        <p:txBody>
          <a:bodyPr wrap="none" anchor="ctr"/>
          <a:lstStyle/>
          <a:p>
            <a:pPr algn="ctr"/>
            <a:endParaRPr lang="zh-TW" altLang="en-US">
              <a:ea typeface="AR P丸ゴシック体M"/>
            </a:endParaRPr>
          </a:p>
        </p:txBody>
      </p:sp>
      <p:sp>
        <p:nvSpPr>
          <p:cNvPr id="38916" name="Oval 5"/>
          <p:cNvSpPr>
            <a:spLocks noChangeArrowheads="1"/>
          </p:cNvSpPr>
          <p:nvPr/>
        </p:nvSpPr>
        <p:spPr bwMode="auto">
          <a:xfrm>
            <a:off x="2741613" y="3760788"/>
            <a:ext cx="244475" cy="244475"/>
          </a:xfrm>
          <a:prstGeom prst="ellipse">
            <a:avLst/>
          </a:prstGeom>
          <a:gradFill rotWithShape="1">
            <a:gsLst>
              <a:gs pos="0">
                <a:schemeClr val="bg1"/>
              </a:gs>
              <a:gs pos="100000">
                <a:srgbClr val="FFE4AD"/>
              </a:gs>
            </a:gsLst>
            <a:path path="shape">
              <a:fillToRect l="50000" t="50000" r="50000" b="50000"/>
            </a:path>
          </a:gradFill>
          <a:ln w="9525">
            <a:noFill/>
            <a:round/>
            <a:headEnd/>
            <a:tailEnd/>
          </a:ln>
        </p:spPr>
        <p:txBody>
          <a:bodyPr wrap="none" anchor="ctr"/>
          <a:lstStyle/>
          <a:p>
            <a:pPr algn="ctr"/>
            <a:endParaRPr lang="zh-TW" altLang="en-US">
              <a:ea typeface="AR P丸ゴシック体M"/>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Oval 16"/>
          <p:cNvSpPr>
            <a:spLocks noChangeArrowheads="1"/>
          </p:cNvSpPr>
          <p:nvPr/>
        </p:nvSpPr>
        <p:spPr bwMode="auto">
          <a:xfrm rot="582795">
            <a:off x="2335213" y="4005263"/>
            <a:ext cx="3092450" cy="935037"/>
          </a:xfrm>
          <a:prstGeom prst="ellipse">
            <a:avLst/>
          </a:prstGeom>
          <a:gradFill rotWithShape="1">
            <a:gsLst>
              <a:gs pos="0">
                <a:srgbClr val="CCC4E8"/>
              </a:gs>
              <a:gs pos="100000">
                <a:srgbClr val="CCC4E8">
                  <a:alpha val="0"/>
                </a:srgbClr>
              </a:gs>
            </a:gsLst>
            <a:path path="shape">
              <a:fillToRect l="50000" t="50000" r="50000" b="50000"/>
            </a:path>
          </a:gradFill>
          <a:ln w="9525" algn="ctr">
            <a:noFill/>
            <a:round/>
            <a:headEnd/>
            <a:tailEnd/>
          </a:ln>
        </p:spPr>
        <p:txBody>
          <a:bodyPr wrap="none" anchor="ctr"/>
          <a:lstStyle/>
          <a:p>
            <a:pPr algn="ctr"/>
            <a:endParaRPr lang="zh-TW" altLang="en-US">
              <a:ea typeface="AR P丸ゴシック体M"/>
            </a:endParaRPr>
          </a:p>
        </p:txBody>
      </p:sp>
      <p:sp>
        <p:nvSpPr>
          <p:cNvPr id="40962" name="Rectangle 2"/>
          <p:cNvSpPr>
            <a:spLocks noGrp="1" noChangeArrowheads="1"/>
          </p:cNvSpPr>
          <p:nvPr>
            <p:ph type="title"/>
          </p:nvPr>
        </p:nvSpPr>
        <p:spPr/>
        <p:txBody>
          <a:bodyPr/>
          <a:lstStyle/>
          <a:p>
            <a:pPr eaLnBrk="1" hangingPunct="1"/>
            <a:r>
              <a:rPr lang="ja-JP" altLang="en-US" smtClean="0"/>
              <a:t>淡い影</a:t>
            </a:r>
          </a:p>
        </p:txBody>
      </p:sp>
      <p:grpSp>
        <p:nvGrpSpPr>
          <p:cNvPr id="40963" name="Group 9"/>
          <p:cNvGrpSpPr>
            <a:grpSpLocks/>
          </p:cNvGrpSpPr>
          <p:nvPr/>
        </p:nvGrpSpPr>
        <p:grpSpPr bwMode="auto">
          <a:xfrm>
            <a:off x="3348038" y="2708275"/>
            <a:ext cx="1800225" cy="2057400"/>
            <a:chOff x="839" y="2088"/>
            <a:chExt cx="1134" cy="1296"/>
          </a:xfrm>
        </p:grpSpPr>
        <p:sp>
          <p:nvSpPr>
            <p:cNvPr id="103428" name="Oval 4"/>
            <p:cNvSpPr>
              <a:spLocks noChangeArrowheads="1"/>
            </p:cNvSpPr>
            <p:nvPr/>
          </p:nvSpPr>
          <p:spPr bwMode="auto">
            <a:xfrm>
              <a:off x="1156" y="3212"/>
              <a:ext cx="499" cy="136"/>
            </a:xfrm>
            <a:prstGeom prst="ellipse">
              <a:avLst/>
            </a:prstGeom>
            <a:gradFill rotWithShape="1">
              <a:gsLst>
                <a:gs pos="0">
                  <a:srgbClr val="9999FF">
                    <a:alpha val="75999"/>
                  </a:srgbClr>
                </a:gs>
                <a:gs pos="50000">
                  <a:srgbClr val="CCECFF">
                    <a:alpha val="59000"/>
                  </a:srgbClr>
                </a:gs>
                <a:gs pos="100000">
                  <a:srgbClr val="9999FF">
                    <a:alpha val="75999"/>
                  </a:srgbClr>
                </a:gs>
              </a:gsLst>
              <a:lin ang="0" scaled="1"/>
            </a:gradFill>
            <a:ln w="9525" algn="ctr">
              <a:noFill/>
              <a:round/>
              <a:headEnd/>
              <a:tailEnd/>
            </a:ln>
            <a:effectLst/>
          </p:spPr>
          <p:txBody>
            <a:bodyPr wrap="none" anchor="ctr"/>
            <a:lstStyle/>
            <a:p>
              <a:pPr algn="ctr">
                <a:defRPr/>
              </a:pPr>
              <a:endParaRPr lang="zh-TW" altLang="en-US">
                <a:ea typeface="AR P丸ゴシック体M" pitchFamily="50" charset="-128"/>
                <a:cs typeface="+mn-cs"/>
              </a:endParaRPr>
            </a:p>
          </p:txBody>
        </p:sp>
        <p:sp>
          <p:nvSpPr>
            <p:cNvPr id="103429" name="AutoShape 5"/>
            <p:cNvSpPr>
              <a:spLocks noChangeArrowheads="1"/>
            </p:cNvSpPr>
            <p:nvPr/>
          </p:nvSpPr>
          <p:spPr bwMode="auto">
            <a:xfrm>
              <a:off x="839" y="2160"/>
              <a:ext cx="1134" cy="1134"/>
            </a:xfrm>
            <a:custGeom>
              <a:avLst/>
              <a:gdLst>
                <a:gd name="G0" fmla="+- 6095 0 0"/>
                <a:gd name="G1" fmla="+- 21600 0 6095"/>
                <a:gd name="G2" fmla="*/ 6095 1 2"/>
                <a:gd name="G3" fmla="+- 21600 0 G2"/>
                <a:gd name="G4" fmla="+/ 6095 21600 2"/>
                <a:gd name="G5" fmla="+/ G1 0 2"/>
                <a:gd name="G6" fmla="*/ 21600 21600 6095"/>
                <a:gd name="G7" fmla="*/ G6 1 2"/>
                <a:gd name="G8" fmla="+- 21600 0 G7"/>
                <a:gd name="G9" fmla="*/ 21600 1 2"/>
                <a:gd name="G10" fmla="+- 6095 0 G9"/>
                <a:gd name="G11" fmla="?: G10 G8 0"/>
                <a:gd name="G12" fmla="?: G10 G7 21600"/>
                <a:gd name="T0" fmla="*/ 18552 w 21600"/>
                <a:gd name="T1" fmla="*/ 10800 h 21600"/>
                <a:gd name="T2" fmla="*/ 10800 w 21600"/>
                <a:gd name="T3" fmla="*/ 21600 h 21600"/>
                <a:gd name="T4" fmla="*/ 3048 w 21600"/>
                <a:gd name="T5" fmla="*/ 10800 h 21600"/>
                <a:gd name="T6" fmla="*/ 10800 w 21600"/>
                <a:gd name="T7" fmla="*/ 0 h 21600"/>
                <a:gd name="T8" fmla="*/ 4848 w 21600"/>
                <a:gd name="T9" fmla="*/ 4848 h 21600"/>
                <a:gd name="T10" fmla="*/ 16752 w 21600"/>
                <a:gd name="T11" fmla="*/ 16752 h 21600"/>
              </a:gdLst>
              <a:ahLst/>
              <a:cxnLst>
                <a:cxn ang="0">
                  <a:pos x="T0" y="T1"/>
                </a:cxn>
                <a:cxn ang="0">
                  <a:pos x="T2" y="T3"/>
                </a:cxn>
                <a:cxn ang="0">
                  <a:pos x="T4" y="T5"/>
                </a:cxn>
                <a:cxn ang="0">
                  <a:pos x="T6" y="T7"/>
                </a:cxn>
              </a:cxnLst>
              <a:rect l="T8" t="T9" r="T10" b="T11"/>
              <a:pathLst>
                <a:path w="21600" h="21600">
                  <a:moveTo>
                    <a:pt x="0" y="0"/>
                  </a:moveTo>
                  <a:lnTo>
                    <a:pt x="6095" y="21600"/>
                  </a:lnTo>
                  <a:lnTo>
                    <a:pt x="15505" y="21600"/>
                  </a:lnTo>
                  <a:lnTo>
                    <a:pt x="21600" y="0"/>
                  </a:lnTo>
                  <a:close/>
                </a:path>
              </a:pathLst>
            </a:custGeom>
            <a:gradFill rotWithShape="1">
              <a:gsLst>
                <a:gs pos="0">
                  <a:srgbClr val="9999FF">
                    <a:alpha val="75999"/>
                  </a:srgbClr>
                </a:gs>
                <a:gs pos="50000">
                  <a:srgbClr val="CCECFF">
                    <a:alpha val="58000"/>
                  </a:srgbClr>
                </a:gs>
                <a:gs pos="100000">
                  <a:srgbClr val="9999FF">
                    <a:alpha val="75999"/>
                  </a:srgbClr>
                </a:gs>
              </a:gsLst>
              <a:lin ang="0" scaled="1"/>
            </a:gradFill>
            <a:ln w="9525" algn="ctr">
              <a:noFill/>
              <a:miter lim="800000"/>
              <a:headEnd/>
              <a:tailEnd/>
            </a:ln>
            <a:effectLst/>
          </p:spPr>
          <p:txBody>
            <a:bodyPr wrap="none" anchor="ctr"/>
            <a:lstStyle/>
            <a:p>
              <a:pPr algn="ctr">
                <a:defRPr/>
              </a:pPr>
              <a:endParaRPr lang="zh-TW" altLang="en-US">
                <a:ea typeface="AR P丸ゴシック体M" pitchFamily="50" charset="-128"/>
                <a:cs typeface="+mn-cs"/>
              </a:endParaRPr>
            </a:p>
          </p:txBody>
        </p:sp>
        <p:sp>
          <p:nvSpPr>
            <p:cNvPr id="40970" name="Oval 6"/>
            <p:cNvSpPr>
              <a:spLocks noChangeArrowheads="1"/>
            </p:cNvSpPr>
            <p:nvPr/>
          </p:nvSpPr>
          <p:spPr bwMode="auto">
            <a:xfrm>
              <a:off x="839" y="2088"/>
              <a:ext cx="1134" cy="136"/>
            </a:xfrm>
            <a:prstGeom prst="ellipse">
              <a:avLst/>
            </a:prstGeom>
            <a:gradFill rotWithShape="1">
              <a:gsLst>
                <a:gs pos="0">
                  <a:srgbClr val="CDCDFF"/>
                </a:gs>
                <a:gs pos="50000">
                  <a:srgbClr val="EBF7FF"/>
                </a:gs>
                <a:gs pos="100000">
                  <a:srgbClr val="CDCDFF"/>
                </a:gs>
              </a:gsLst>
              <a:lin ang="0" scaled="1"/>
            </a:gradFill>
            <a:ln w="9525" algn="ctr">
              <a:noFill/>
              <a:round/>
              <a:headEnd/>
              <a:tailEnd/>
            </a:ln>
          </p:spPr>
          <p:txBody>
            <a:bodyPr wrap="none" anchor="ctr"/>
            <a:lstStyle/>
            <a:p>
              <a:pPr algn="ctr"/>
              <a:endParaRPr lang="zh-TW" altLang="en-US">
                <a:ea typeface="AR P丸ゴシック体M"/>
              </a:endParaRPr>
            </a:p>
          </p:txBody>
        </p:sp>
        <p:sp>
          <p:nvSpPr>
            <p:cNvPr id="40971" name="Oval 7"/>
            <p:cNvSpPr>
              <a:spLocks noChangeArrowheads="1"/>
            </p:cNvSpPr>
            <p:nvPr/>
          </p:nvSpPr>
          <p:spPr bwMode="auto">
            <a:xfrm>
              <a:off x="1165" y="3149"/>
              <a:ext cx="490" cy="235"/>
            </a:xfrm>
            <a:prstGeom prst="ellipse">
              <a:avLst/>
            </a:prstGeom>
            <a:gradFill rotWithShape="1">
              <a:gsLst>
                <a:gs pos="0">
                  <a:srgbClr val="9999FF">
                    <a:alpha val="59000"/>
                  </a:srgbClr>
                </a:gs>
                <a:gs pos="100000">
                  <a:schemeClr val="bg1">
                    <a:alpha val="0"/>
                  </a:schemeClr>
                </a:gs>
              </a:gsLst>
              <a:path path="shape">
                <a:fillToRect l="50000" t="50000" r="50000" b="50000"/>
              </a:path>
            </a:gradFill>
            <a:ln w="9525" algn="ctr">
              <a:noFill/>
              <a:round/>
              <a:headEnd/>
              <a:tailEnd/>
            </a:ln>
          </p:spPr>
          <p:txBody>
            <a:bodyPr wrap="none" anchor="ctr"/>
            <a:lstStyle/>
            <a:p>
              <a:pPr algn="ctr"/>
              <a:endParaRPr lang="zh-TW" altLang="en-US">
                <a:ea typeface="AR P丸ゴシック体M"/>
              </a:endParaRPr>
            </a:p>
          </p:txBody>
        </p:sp>
        <p:sp>
          <p:nvSpPr>
            <p:cNvPr id="40972" name="Oval 8"/>
            <p:cNvSpPr>
              <a:spLocks noChangeArrowheads="1"/>
            </p:cNvSpPr>
            <p:nvPr/>
          </p:nvSpPr>
          <p:spPr bwMode="auto">
            <a:xfrm>
              <a:off x="1474" y="2296"/>
              <a:ext cx="91" cy="590"/>
            </a:xfrm>
            <a:prstGeom prst="ellipse">
              <a:avLst/>
            </a:prstGeom>
            <a:gradFill rotWithShape="1">
              <a:gsLst>
                <a:gs pos="0">
                  <a:schemeClr val="bg1">
                    <a:alpha val="56000"/>
                  </a:schemeClr>
                </a:gs>
                <a:gs pos="100000">
                  <a:schemeClr val="bg1">
                    <a:alpha val="0"/>
                  </a:schemeClr>
                </a:gs>
              </a:gsLst>
              <a:path path="shape">
                <a:fillToRect l="50000" t="50000" r="50000" b="50000"/>
              </a:path>
            </a:gradFill>
            <a:ln w="9525" algn="ctr">
              <a:noFill/>
              <a:round/>
              <a:headEnd/>
              <a:tailEnd/>
            </a:ln>
          </p:spPr>
          <p:txBody>
            <a:bodyPr wrap="none" anchor="ctr"/>
            <a:lstStyle/>
            <a:p>
              <a:pPr algn="ctr"/>
              <a:endParaRPr lang="zh-TW" altLang="en-US">
                <a:ea typeface="AR P丸ゴシック体M"/>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1"/>
          <p:cNvSpPr>
            <a:spLocks noChangeArrowheads="1"/>
          </p:cNvSpPr>
          <p:nvPr/>
        </p:nvSpPr>
        <p:spPr bwMode="auto">
          <a:xfrm rot="949019">
            <a:off x="3721100" y="2997200"/>
            <a:ext cx="1512888" cy="720725"/>
          </a:xfrm>
          <a:prstGeom prst="rect">
            <a:avLst/>
          </a:prstGeom>
          <a:solidFill>
            <a:srgbClr val="C0C0C0"/>
          </a:solidFill>
          <a:ln w="9525">
            <a:noFill/>
            <a:miter lim="800000"/>
            <a:headEnd/>
            <a:tailEnd/>
          </a:ln>
        </p:spPr>
        <p:txBody>
          <a:bodyPr wrap="none" anchor="ctr"/>
          <a:lstStyle/>
          <a:p>
            <a:pPr algn="ctr"/>
            <a:endParaRPr lang="zh-TW" altLang="en-US">
              <a:ea typeface="AR P丸ゴシック体M"/>
            </a:endParaRPr>
          </a:p>
        </p:txBody>
      </p:sp>
      <p:sp>
        <p:nvSpPr>
          <p:cNvPr id="43010" name="Rectangle 28"/>
          <p:cNvSpPr>
            <a:spLocks noChangeArrowheads="1"/>
          </p:cNvSpPr>
          <p:nvPr/>
        </p:nvSpPr>
        <p:spPr bwMode="auto">
          <a:xfrm rot="-490256">
            <a:off x="3714750" y="3636963"/>
            <a:ext cx="1512888" cy="720725"/>
          </a:xfrm>
          <a:prstGeom prst="rect">
            <a:avLst/>
          </a:prstGeom>
          <a:solidFill>
            <a:srgbClr val="C0C0C0"/>
          </a:solidFill>
          <a:ln w="9525">
            <a:noFill/>
            <a:miter lim="800000"/>
            <a:headEnd/>
            <a:tailEnd/>
          </a:ln>
        </p:spPr>
        <p:txBody>
          <a:bodyPr wrap="none" anchor="ctr"/>
          <a:lstStyle/>
          <a:p>
            <a:pPr algn="ctr"/>
            <a:endParaRPr lang="zh-TW" altLang="en-US">
              <a:ea typeface="AR P丸ゴシック体M"/>
            </a:endParaRPr>
          </a:p>
        </p:txBody>
      </p:sp>
      <p:sp>
        <p:nvSpPr>
          <p:cNvPr id="43011" name="Text Box 29"/>
          <p:cNvSpPr txBox="1">
            <a:spLocks noChangeArrowheads="1"/>
          </p:cNvSpPr>
          <p:nvPr/>
        </p:nvSpPr>
        <p:spPr bwMode="auto">
          <a:xfrm rot="-490256">
            <a:off x="3708400" y="3860800"/>
            <a:ext cx="184150" cy="366713"/>
          </a:xfrm>
          <a:prstGeom prst="rect">
            <a:avLst/>
          </a:prstGeom>
          <a:solidFill>
            <a:srgbClr val="C0C0C0"/>
          </a:solidFill>
          <a:ln w="9525">
            <a:noFill/>
            <a:miter lim="800000"/>
            <a:headEnd/>
            <a:tailEnd/>
          </a:ln>
        </p:spPr>
        <p:txBody>
          <a:bodyPr wrap="none">
            <a:spAutoFit/>
          </a:bodyPr>
          <a:lstStyle/>
          <a:p>
            <a:endParaRPr lang="zh-TW" altLang="zh-TW" sz="1800">
              <a:ea typeface="HG丸ｺﾞｼｯｸM-PRO"/>
              <a:cs typeface="HG丸ｺﾞｼｯｸM-PRO"/>
            </a:endParaRPr>
          </a:p>
        </p:txBody>
      </p:sp>
      <p:sp>
        <p:nvSpPr>
          <p:cNvPr id="43012" name="Rectangle 2"/>
          <p:cNvSpPr>
            <a:spLocks noGrp="1" noChangeArrowheads="1"/>
          </p:cNvSpPr>
          <p:nvPr>
            <p:ph type="title"/>
          </p:nvPr>
        </p:nvSpPr>
        <p:spPr/>
        <p:txBody>
          <a:bodyPr/>
          <a:lstStyle/>
          <a:p>
            <a:pPr eaLnBrk="1" hangingPunct="1"/>
            <a:r>
              <a:rPr lang="ja-JP" altLang="en-US" smtClean="0"/>
              <a:t>シルエット</a:t>
            </a:r>
          </a:p>
        </p:txBody>
      </p:sp>
      <p:grpSp>
        <p:nvGrpSpPr>
          <p:cNvPr id="43013" name="Group 4"/>
          <p:cNvGrpSpPr>
            <a:grpSpLocks/>
          </p:cNvGrpSpPr>
          <p:nvPr/>
        </p:nvGrpSpPr>
        <p:grpSpPr bwMode="auto">
          <a:xfrm>
            <a:off x="3533775" y="2924175"/>
            <a:ext cx="1614488" cy="1381125"/>
            <a:chOff x="4204" y="3156"/>
            <a:chExt cx="1017" cy="870"/>
          </a:xfrm>
        </p:grpSpPr>
        <p:grpSp>
          <p:nvGrpSpPr>
            <p:cNvPr id="43014" name="Group 5"/>
            <p:cNvGrpSpPr>
              <a:grpSpLocks/>
            </p:cNvGrpSpPr>
            <p:nvPr/>
          </p:nvGrpSpPr>
          <p:grpSpPr bwMode="auto">
            <a:xfrm rot="949019">
              <a:off x="4267" y="3156"/>
              <a:ext cx="954" cy="454"/>
              <a:chOff x="1291" y="3158"/>
              <a:chExt cx="954" cy="454"/>
            </a:xfrm>
          </p:grpSpPr>
          <p:sp>
            <p:nvSpPr>
              <p:cNvPr id="43022" name="Rectangle 6"/>
              <p:cNvSpPr>
                <a:spLocks noChangeArrowheads="1"/>
              </p:cNvSpPr>
              <p:nvPr/>
            </p:nvSpPr>
            <p:spPr bwMode="auto">
              <a:xfrm>
                <a:off x="1292" y="3158"/>
                <a:ext cx="953" cy="454"/>
              </a:xfrm>
              <a:prstGeom prst="rect">
                <a:avLst/>
              </a:prstGeom>
              <a:gradFill rotWithShape="1">
                <a:gsLst>
                  <a:gs pos="0">
                    <a:srgbClr val="FFC69F"/>
                  </a:gs>
                  <a:gs pos="100000">
                    <a:srgbClr val="FFBF61"/>
                  </a:gs>
                </a:gsLst>
                <a:lin ang="5400000" scaled="1"/>
              </a:gradFill>
              <a:ln w="9525">
                <a:noFill/>
                <a:miter lim="800000"/>
                <a:headEnd/>
                <a:tailEnd/>
              </a:ln>
            </p:spPr>
            <p:txBody>
              <a:bodyPr wrap="none" anchor="ctr"/>
              <a:lstStyle/>
              <a:p>
                <a:pPr algn="ctr"/>
                <a:endParaRPr lang="zh-TW" altLang="en-US">
                  <a:ea typeface="AR P丸ゴシック体M"/>
                </a:endParaRPr>
              </a:p>
            </p:txBody>
          </p:sp>
          <p:sp>
            <p:nvSpPr>
              <p:cNvPr id="43023" name="Text Box 7"/>
              <p:cNvSpPr txBox="1">
                <a:spLocks noChangeArrowheads="1"/>
              </p:cNvSpPr>
              <p:nvPr/>
            </p:nvSpPr>
            <p:spPr bwMode="auto">
              <a:xfrm>
                <a:off x="1291" y="3238"/>
                <a:ext cx="404" cy="231"/>
              </a:xfrm>
              <a:prstGeom prst="rect">
                <a:avLst/>
              </a:prstGeom>
              <a:noFill/>
              <a:ln w="9525">
                <a:noFill/>
                <a:miter lim="800000"/>
                <a:headEnd/>
                <a:tailEnd/>
              </a:ln>
            </p:spPr>
            <p:txBody>
              <a:bodyPr wrap="none">
                <a:spAutoFit/>
              </a:bodyPr>
              <a:lstStyle/>
              <a:p>
                <a:r>
                  <a:rPr lang="ja-JP" altLang="en-US" sz="1800">
                    <a:ea typeface="HG丸ｺﾞｼｯｸM-PRO"/>
                    <a:cs typeface="HG丸ｺﾞｼｯｸM-PRO"/>
                  </a:rPr>
                  <a:t>食券</a:t>
                </a:r>
              </a:p>
            </p:txBody>
          </p:sp>
          <p:sp>
            <p:nvSpPr>
              <p:cNvPr id="43024" name="Text Box 8"/>
              <p:cNvSpPr txBox="1">
                <a:spLocks noChangeArrowheads="1"/>
              </p:cNvSpPr>
              <p:nvPr/>
            </p:nvSpPr>
            <p:spPr bwMode="auto">
              <a:xfrm>
                <a:off x="1687" y="3227"/>
                <a:ext cx="494" cy="250"/>
              </a:xfrm>
              <a:prstGeom prst="rect">
                <a:avLst/>
              </a:prstGeom>
              <a:noFill/>
              <a:ln w="9525">
                <a:noFill/>
                <a:miter lim="800000"/>
                <a:headEnd/>
                <a:tailEnd/>
              </a:ln>
            </p:spPr>
            <p:txBody>
              <a:bodyPr wrap="none">
                <a:spAutoFit/>
              </a:bodyPr>
              <a:lstStyle/>
              <a:p>
                <a:r>
                  <a:rPr lang="ja-JP" altLang="en-US">
                    <a:ea typeface="MS PGothic" pitchFamily="34" charset="-128"/>
                  </a:rPr>
                  <a:t>３０円</a:t>
                </a:r>
              </a:p>
            </p:txBody>
          </p:sp>
          <p:sp>
            <p:nvSpPr>
              <p:cNvPr id="43025" name="Line 9"/>
              <p:cNvSpPr>
                <a:spLocks noChangeShapeType="1"/>
              </p:cNvSpPr>
              <p:nvPr/>
            </p:nvSpPr>
            <p:spPr bwMode="auto">
              <a:xfrm>
                <a:off x="1383" y="3475"/>
                <a:ext cx="771" cy="0"/>
              </a:xfrm>
              <a:prstGeom prst="line">
                <a:avLst/>
              </a:prstGeom>
              <a:noFill/>
              <a:ln w="9525">
                <a:solidFill>
                  <a:schemeClr val="tx1"/>
                </a:solidFill>
                <a:round/>
                <a:headEnd/>
                <a:tailEnd/>
              </a:ln>
            </p:spPr>
            <p:txBody>
              <a:bodyPr/>
              <a:lstStyle/>
              <a:p>
                <a:endParaRPr lang="zh-CN" altLang="en-US"/>
              </a:p>
            </p:txBody>
          </p:sp>
          <p:sp>
            <p:nvSpPr>
              <p:cNvPr id="43026" name="Text Box 10"/>
              <p:cNvSpPr txBox="1">
                <a:spLocks noChangeArrowheads="1"/>
              </p:cNvSpPr>
              <p:nvPr/>
            </p:nvSpPr>
            <p:spPr bwMode="auto">
              <a:xfrm>
                <a:off x="1310" y="3472"/>
                <a:ext cx="935" cy="135"/>
              </a:xfrm>
              <a:prstGeom prst="rect">
                <a:avLst/>
              </a:prstGeom>
              <a:noFill/>
              <a:ln w="9525">
                <a:noFill/>
                <a:miter lim="800000"/>
                <a:headEnd/>
                <a:tailEnd/>
              </a:ln>
            </p:spPr>
            <p:txBody>
              <a:bodyPr wrap="none">
                <a:spAutoFit/>
              </a:bodyPr>
              <a:lstStyle/>
              <a:p>
                <a:r>
                  <a:rPr lang="ja-JP" altLang="en-US" sz="800">
                    <a:ea typeface="正調祥南行書体EX"/>
                    <a:cs typeface="正調祥南行書体EX"/>
                  </a:rPr>
                  <a:t>日本ゼネラルフード株式会社</a:t>
                </a:r>
              </a:p>
            </p:txBody>
          </p:sp>
          <p:sp>
            <p:nvSpPr>
              <p:cNvPr id="43027" name="Line 11"/>
              <p:cNvSpPr>
                <a:spLocks noChangeShapeType="1"/>
              </p:cNvSpPr>
              <p:nvPr/>
            </p:nvSpPr>
            <p:spPr bwMode="auto">
              <a:xfrm>
                <a:off x="1292" y="3612"/>
                <a:ext cx="953" cy="0"/>
              </a:xfrm>
              <a:prstGeom prst="line">
                <a:avLst/>
              </a:prstGeom>
              <a:noFill/>
              <a:ln w="9525" cap="rnd">
                <a:solidFill>
                  <a:schemeClr val="tx1"/>
                </a:solidFill>
                <a:prstDash val="sysDot"/>
                <a:round/>
                <a:headEnd/>
                <a:tailEnd/>
              </a:ln>
            </p:spPr>
            <p:txBody>
              <a:bodyPr/>
              <a:lstStyle/>
              <a:p>
                <a:endParaRPr lang="zh-CN" altLang="en-US"/>
              </a:p>
            </p:txBody>
          </p:sp>
        </p:grpSp>
        <p:grpSp>
          <p:nvGrpSpPr>
            <p:cNvPr id="43015" name="Group 12"/>
            <p:cNvGrpSpPr>
              <a:grpSpLocks/>
            </p:cNvGrpSpPr>
            <p:nvPr/>
          </p:nvGrpSpPr>
          <p:grpSpPr bwMode="auto">
            <a:xfrm rot="-1439275">
              <a:off x="4204" y="3572"/>
              <a:ext cx="1015" cy="454"/>
              <a:chOff x="3589" y="3745"/>
              <a:chExt cx="1015" cy="454"/>
            </a:xfrm>
          </p:grpSpPr>
          <p:sp>
            <p:nvSpPr>
              <p:cNvPr id="43016" name="Rectangle 13"/>
              <p:cNvSpPr>
                <a:spLocks noChangeArrowheads="1"/>
              </p:cNvSpPr>
              <p:nvPr/>
            </p:nvSpPr>
            <p:spPr bwMode="auto">
              <a:xfrm rot="949019">
                <a:off x="3651" y="3745"/>
                <a:ext cx="953" cy="454"/>
              </a:xfrm>
              <a:prstGeom prst="rect">
                <a:avLst/>
              </a:prstGeom>
              <a:gradFill rotWithShape="1">
                <a:gsLst>
                  <a:gs pos="0">
                    <a:srgbClr val="F8FC50"/>
                  </a:gs>
                  <a:gs pos="100000">
                    <a:srgbClr val="E1E616"/>
                  </a:gs>
                </a:gsLst>
                <a:lin ang="5400000" scaled="1"/>
              </a:gradFill>
              <a:ln w="9525">
                <a:noFill/>
                <a:miter lim="800000"/>
                <a:headEnd/>
                <a:tailEnd/>
              </a:ln>
            </p:spPr>
            <p:txBody>
              <a:bodyPr wrap="none" anchor="ctr"/>
              <a:lstStyle/>
              <a:p>
                <a:pPr algn="ctr"/>
                <a:endParaRPr lang="zh-TW" altLang="en-US">
                  <a:ea typeface="AR P丸ゴシック体M"/>
                </a:endParaRPr>
              </a:p>
            </p:txBody>
          </p:sp>
          <p:sp>
            <p:nvSpPr>
              <p:cNvPr id="43017" name="Text Box 14"/>
              <p:cNvSpPr txBox="1">
                <a:spLocks noChangeArrowheads="1"/>
              </p:cNvSpPr>
              <p:nvPr/>
            </p:nvSpPr>
            <p:spPr bwMode="auto">
              <a:xfrm rot="949019">
                <a:off x="3667" y="3752"/>
                <a:ext cx="404" cy="231"/>
              </a:xfrm>
              <a:prstGeom prst="rect">
                <a:avLst/>
              </a:prstGeom>
              <a:noFill/>
              <a:ln w="9525">
                <a:noFill/>
                <a:miter lim="800000"/>
                <a:headEnd/>
                <a:tailEnd/>
              </a:ln>
            </p:spPr>
            <p:txBody>
              <a:bodyPr wrap="none">
                <a:spAutoFit/>
              </a:bodyPr>
              <a:lstStyle/>
              <a:p>
                <a:r>
                  <a:rPr lang="ja-JP" altLang="en-US" sz="1800">
                    <a:ea typeface="HG丸ｺﾞｼｯｸM-PRO"/>
                    <a:cs typeface="HG丸ｺﾞｼｯｸM-PRO"/>
                  </a:rPr>
                  <a:t>食券</a:t>
                </a:r>
              </a:p>
            </p:txBody>
          </p:sp>
          <p:sp>
            <p:nvSpPr>
              <p:cNvPr id="43018" name="Text Box 15"/>
              <p:cNvSpPr txBox="1">
                <a:spLocks noChangeArrowheads="1"/>
              </p:cNvSpPr>
              <p:nvPr/>
            </p:nvSpPr>
            <p:spPr bwMode="auto">
              <a:xfrm rot="949019">
                <a:off x="4048" y="3862"/>
                <a:ext cx="495" cy="250"/>
              </a:xfrm>
              <a:prstGeom prst="rect">
                <a:avLst/>
              </a:prstGeom>
              <a:noFill/>
              <a:ln w="9525">
                <a:noFill/>
                <a:miter lim="800000"/>
                <a:headEnd/>
                <a:tailEnd/>
              </a:ln>
            </p:spPr>
            <p:txBody>
              <a:bodyPr wrap="none">
                <a:spAutoFit/>
              </a:bodyPr>
              <a:lstStyle/>
              <a:p>
                <a:r>
                  <a:rPr lang="ja-JP" altLang="en-US">
                    <a:ea typeface="MS PGothic" pitchFamily="34" charset="-128"/>
                  </a:rPr>
                  <a:t>１０円</a:t>
                </a:r>
              </a:p>
            </p:txBody>
          </p:sp>
          <p:sp>
            <p:nvSpPr>
              <p:cNvPr id="43019" name="Line 16"/>
              <p:cNvSpPr>
                <a:spLocks noChangeShapeType="1"/>
              </p:cNvSpPr>
              <p:nvPr/>
            </p:nvSpPr>
            <p:spPr bwMode="auto">
              <a:xfrm rot="949019">
                <a:off x="3717" y="4059"/>
                <a:ext cx="771" cy="0"/>
              </a:xfrm>
              <a:prstGeom prst="line">
                <a:avLst/>
              </a:prstGeom>
              <a:noFill/>
              <a:ln w="9525">
                <a:solidFill>
                  <a:schemeClr val="tx1"/>
                </a:solidFill>
                <a:round/>
                <a:headEnd/>
                <a:tailEnd/>
              </a:ln>
            </p:spPr>
            <p:txBody>
              <a:bodyPr/>
              <a:lstStyle/>
              <a:p>
                <a:endParaRPr lang="zh-CN" altLang="en-US"/>
              </a:p>
            </p:txBody>
          </p:sp>
          <p:sp>
            <p:nvSpPr>
              <p:cNvPr id="43020" name="Text Box 17"/>
              <p:cNvSpPr txBox="1">
                <a:spLocks noChangeArrowheads="1"/>
              </p:cNvSpPr>
              <p:nvPr/>
            </p:nvSpPr>
            <p:spPr bwMode="auto">
              <a:xfrm rot="949019">
                <a:off x="3626" y="4056"/>
                <a:ext cx="935" cy="135"/>
              </a:xfrm>
              <a:prstGeom prst="rect">
                <a:avLst/>
              </a:prstGeom>
              <a:noFill/>
              <a:ln w="9525">
                <a:noFill/>
                <a:miter lim="800000"/>
                <a:headEnd/>
                <a:tailEnd/>
              </a:ln>
            </p:spPr>
            <p:txBody>
              <a:bodyPr wrap="none">
                <a:spAutoFit/>
              </a:bodyPr>
              <a:lstStyle/>
              <a:p>
                <a:r>
                  <a:rPr lang="ja-JP" altLang="en-US" sz="800">
                    <a:ea typeface="正調祥南行書体EX"/>
                    <a:cs typeface="正調祥南行書体EX"/>
                  </a:rPr>
                  <a:t>日本ゼネラルフード株式会社</a:t>
                </a:r>
              </a:p>
            </p:txBody>
          </p:sp>
          <p:sp>
            <p:nvSpPr>
              <p:cNvPr id="43021" name="Line 18"/>
              <p:cNvSpPr>
                <a:spLocks noChangeShapeType="1"/>
              </p:cNvSpPr>
              <p:nvPr/>
            </p:nvSpPr>
            <p:spPr bwMode="auto">
              <a:xfrm rot="949019">
                <a:off x="3589" y="4191"/>
                <a:ext cx="953" cy="0"/>
              </a:xfrm>
              <a:prstGeom prst="line">
                <a:avLst/>
              </a:prstGeom>
              <a:noFill/>
              <a:ln w="9525" cap="rnd">
                <a:solidFill>
                  <a:schemeClr val="tx1"/>
                </a:solidFill>
                <a:prstDash val="sysDot"/>
                <a:round/>
                <a:headEnd/>
                <a:tailEnd/>
              </a:ln>
            </p:spPr>
            <p:txBody>
              <a:bodyPr/>
              <a:lstStyle/>
              <a:p>
                <a:endParaRPr lang="zh-CN" altLang="en-US"/>
              </a:p>
            </p:txBody>
          </p:sp>
        </p:gr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WordArt 6"/>
          <p:cNvSpPr>
            <a:spLocks noChangeArrowheads="1" noChangeShapeType="1" noTextEdit="1"/>
          </p:cNvSpPr>
          <p:nvPr/>
        </p:nvSpPr>
        <p:spPr bwMode="auto">
          <a:xfrm>
            <a:off x="1835150" y="1989138"/>
            <a:ext cx="6216650" cy="2825750"/>
          </a:xfrm>
          <a:prstGeom prst="rect">
            <a:avLst/>
          </a:prstGeom>
        </p:spPr>
        <p:txBody>
          <a:bodyPr wrap="none" fromWordArt="1">
            <a:prstTxWarp prst="textDeflateBottom">
              <a:avLst>
                <a:gd name="adj" fmla="val 76472"/>
              </a:avLst>
            </a:prstTxWarp>
            <a:scene3d>
              <a:camera prst="legacyPerspectiveFront">
                <a:rot lat="19799998" lon="19439996" rev="0"/>
              </a:camera>
              <a:lightRig rig="legacyNormal2" dir="t"/>
            </a:scene3d>
            <a:sp3d extrusionH="354000" prstMaterial="legacyMatte">
              <a:extrusionClr>
                <a:srgbClr val="939676"/>
              </a:extrusionClr>
            </a:sp3d>
          </a:bodyPr>
          <a:lstStyle/>
          <a:p>
            <a:pPr algn="ctr"/>
            <a:r>
              <a:rPr lang="ja-JP" altLang="en-US" sz="3600" kern="10">
                <a:ln w="9525">
                  <a:round/>
                  <a:headEnd/>
                  <a:tailEnd/>
                </a:ln>
                <a:gradFill rotWithShape="1">
                  <a:gsLst>
                    <a:gs pos="0">
                      <a:srgbClr val="707070"/>
                    </a:gs>
                    <a:gs pos="50000">
                      <a:srgbClr val="FFFFFF"/>
                    </a:gs>
                    <a:gs pos="100000">
                      <a:srgbClr val="707070"/>
                    </a:gs>
                  </a:gsLst>
                  <a:lin ang="2700000" scaled="1"/>
                </a:gradFill>
                <a:latin typeface="ＭＳ Ｐゴシック"/>
                <a:ea typeface="ＭＳ Ｐゴシック"/>
              </a:rPr>
              <a:t>ワードアートを</a:t>
            </a:r>
            <a:r>
              <a:rPr lang="zh-CN" altLang="en-US" sz="3600" kern="10">
                <a:ln w="9525">
                  <a:round/>
                  <a:headEnd/>
                  <a:tailEnd/>
                </a:ln>
                <a:gradFill rotWithShape="1">
                  <a:gsLst>
                    <a:gs pos="0">
                      <a:srgbClr val="707070"/>
                    </a:gs>
                    <a:gs pos="50000">
                      <a:srgbClr val="FFFFFF"/>
                    </a:gs>
                    <a:gs pos="100000">
                      <a:srgbClr val="707070"/>
                    </a:gs>
                  </a:gsLst>
                  <a:lin ang="2700000" scaled="1"/>
                </a:gradFill>
                <a:latin typeface="ＭＳ Ｐゴシック"/>
                <a:ea typeface="ＭＳ Ｐゴシック"/>
              </a:rPr>
              <a:t>活用</a:t>
            </a:r>
            <a:r>
              <a:rPr lang="ja-JP" altLang="en-US" sz="3600" kern="10">
                <a:ln w="9525">
                  <a:round/>
                  <a:headEnd/>
                  <a:tailEnd/>
                </a:ln>
                <a:gradFill rotWithShape="1">
                  <a:gsLst>
                    <a:gs pos="0">
                      <a:srgbClr val="707070"/>
                    </a:gs>
                    <a:gs pos="50000">
                      <a:srgbClr val="FFFFFF"/>
                    </a:gs>
                    <a:gs pos="100000">
                      <a:srgbClr val="707070"/>
                    </a:gs>
                  </a:gsLst>
                  <a:lin ang="2700000" scaled="1"/>
                </a:gradFill>
                <a:latin typeface="ＭＳ Ｐゴシック"/>
                <a:ea typeface="ＭＳ Ｐゴシック"/>
              </a:rPr>
              <a:t>しよう</a:t>
            </a:r>
            <a:endParaRPr lang="zh-CN" altLang="en-US" sz="3600" kern="10">
              <a:ln w="9525">
                <a:round/>
                <a:headEnd/>
                <a:tailEnd/>
              </a:ln>
              <a:gradFill rotWithShape="1">
                <a:gsLst>
                  <a:gs pos="0">
                    <a:srgbClr val="707070"/>
                  </a:gs>
                  <a:gs pos="50000">
                    <a:srgbClr val="FFFFFF"/>
                  </a:gs>
                  <a:gs pos="100000">
                    <a:srgbClr val="707070"/>
                  </a:gs>
                </a:gsLst>
                <a:lin ang="2700000" scaled="1"/>
              </a:gradFill>
              <a:latin typeface="ＭＳ Ｐゴシック"/>
              <a:ea typeface="ＭＳ Ｐゴシック"/>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p:txBody>
          <a:bodyPr/>
          <a:lstStyle/>
          <a:p>
            <a:pPr eaLnBrk="1" hangingPunct="1"/>
            <a:r>
              <a:rPr lang="ja-JP" altLang="en-US" smtClean="0"/>
              <a:t>ワードアートのコツ</a:t>
            </a:r>
          </a:p>
        </p:txBody>
      </p:sp>
      <p:sp>
        <p:nvSpPr>
          <p:cNvPr id="47106" name="Rectangle 3"/>
          <p:cNvSpPr>
            <a:spLocks noGrp="1" noChangeArrowheads="1"/>
          </p:cNvSpPr>
          <p:nvPr>
            <p:ph type="body" idx="1"/>
          </p:nvPr>
        </p:nvSpPr>
        <p:spPr/>
        <p:txBody>
          <a:bodyPr/>
          <a:lstStyle/>
          <a:p>
            <a:pPr eaLnBrk="1" hangingPunct="1"/>
            <a:r>
              <a:rPr lang="ja-JP" altLang="en-US" smtClean="0"/>
              <a:t>そのままつかうといかにもワードアートで書いた感があり、オリジナリティーに欠ける</a:t>
            </a:r>
          </a:p>
          <a:p>
            <a:pPr eaLnBrk="1" hangingPunct="1"/>
            <a:endParaRPr lang="ja-JP" altLang="en-US" smtClean="0"/>
          </a:p>
          <a:p>
            <a:pPr eaLnBrk="1" hangingPunct="1"/>
            <a:endParaRPr lang="ja-JP" altLang="en-US" smtClean="0"/>
          </a:p>
          <a:p>
            <a:pPr eaLnBrk="1" hangingPunct="1"/>
            <a:endParaRPr lang="ja-JP" altLang="en-US" smtClean="0"/>
          </a:p>
          <a:p>
            <a:pPr eaLnBrk="1" hangingPunct="1"/>
            <a:r>
              <a:rPr lang="ja-JP" altLang="en-US" smtClean="0"/>
              <a:t>グラデーションやテクスチャが使える文字だと考えよう</a:t>
            </a:r>
          </a:p>
        </p:txBody>
      </p:sp>
      <p:sp>
        <p:nvSpPr>
          <p:cNvPr id="47107" name="WordArt 4"/>
          <p:cNvSpPr>
            <a:spLocks noChangeArrowheads="1" noChangeShapeType="1" noTextEdit="1"/>
          </p:cNvSpPr>
          <p:nvPr/>
        </p:nvSpPr>
        <p:spPr bwMode="auto">
          <a:xfrm>
            <a:off x="1403350" y="2894013"/>
            <a:ext cx="2333625" cy="1039812"/>
          </a:xfrm>
          <a:prstGeom prst="rect">
            <a:avLst/>
          </a:prstGeom>
        </p:spPr>
        <p:txBody>
          <a:bodyPr wrap="none" fromWordArt="1">
            <a:prstTxWarp prst="textCascadeUp">
              <a:avLst>
                <a:gd name="adj" fmla="val 56917"/>
              </a:avLst>
            </a:prstTxWarp>
            <a:scene3d>
              <a:camera prst="legacyPerspectiveFront">
                <a:rot lat="20519997" lon="1080000" rev="0"/>
              </a:camera>
              <a:lightRig rig="legacyHarsh2" dir="b"/>
            </a:scene3d>
            <a:sp3d extrusionH="430200" prstMaterial="legacyMatte">
              <a:extrusionClr>
                <a:srgbClr val="FF6600"/>
              </a:extrusionClr>
            </a:sp3d>
          </a:bodyPr>
          <a:lstStyle/>
          <a:p>
            <a:pPr algn="ctr"/>
            <a:r>
              <a:rPr lang="ja-JP" altLang="en-US" sz="3600" kern="10">
                <a:ln w="9525">
                  <a:round/>
                  <a:headEnd/>
                  <a:tailEnd/>
                </a:ln>
                <a:gradFill rotWithShape="1">
                  <a:gsLst>
                    <a:gs pos="0">
                      <a:srgbClr val="FFE701"/>
                    </a:gs>
                    <a:gs pos="100000">
                      <a:srgbClr val="FE3E02"/>
                    </a:gs>
                  </a:gsLst>
                  <a:lin ang="5400000" scaled="1"/>
                </a:gradFill>
                <a:latin typeface="ＭＳ Ｐゴシック"/>
                <a:ea typeface="ＭＳ Ｐゴシック"/>
              </a:rPr>
              <a:t>ワードアート</a:t>
            </a:r>
            <a:endParaRPr lang="zh-CN" altLang="en-US" sz="3600" kern="10">
              <a:ln w="9525">
                <a:round/>
                <a:headEnd/>
                <a:tailEnd/>
              </a:ln>
              <a:gradFill rotWithShape="1">
                <a:gsLst>
                  <a:gs pos="0">
                    <a:srgbClr val="FFE701"/>
                  </a:gs>
                  <a:gs pos="100000">
                    <a:srgbClr val="FE3E02"/>
                  </a:gs>
                </a:gsLst>
                <a:lin ang="5400000" scaled="1"/>
              </a:gradFill>
              <a:latin typeface="ＭＳ Ｐゴシック"/>
              <a:ea typeface="ＭＳ Ｐゴシック"/>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p:txBody>
          <a:bodyPr/>
          <a:lstStyle/>
          <a:p>
            <a:pPr eaLnBrk="1" hangingPunct="1"/>
            <a:r>
              <a:rPr lang="ja-JP" altLang="en-US" smtClean="0"/>
              <a:t>ワードアートで太く大きな文字を書こう</a:t>
            </a:r>
          </a:p>
        </p:txBody>
      </p:sp>
      <p:sp>
        <p:nvSpPr>
          <p:cNvPr id="49154" name="Rectangle 3"/>
          <p:cNvSpPr>
            <a:spLocks noGrp="1" noChangeArrowheads="1"/>
          </p:cNvSpPr>
          <p:nvPr>
            <p:ph type="body" idx="1"/>
          </p:nvPr>
        </p:nvSpPr>
        <p:spPr/>
        <p:txBody>
          <a:bodyPr/>
          <a:lstStyle/>
          <a:p>
            <a:pPr eaLnBrk="1" hangingPunct="1"/>
            <a:r>
              <a:rPr lang="ja-JP" altLang="en-US" smtClean="0"/>
              <a:t>小さい枠に普通に文字を書くと太字でも小さく見える</a:t>
            </a:r>
          </a:p>
          <a:p>
            <a:pPr eaLnBrk="1" hangingPunct="1"/>
            <a:endParaRPr lang="ja-JP" altLang="en-US" smtClean="0"/>
          </a:p>
          <a:p>
            <a:pPr eaLnBrk="1" hangingPunct="1"/>
            <a:endParaRPr lang="ja-JP" altLang="en-US" smtClean="0"/>
          </a:p>
          <a:p>
            <a:pPr eaLnBrk="1" hangingPunct="1"/>
            <a:endParaRPr lang="ja-JP" altLang="en-US" smtClean="0"/>
          </a:p>
          <a:p>
            <a:pPr eaLnBrk="1" hangingPunct="1"/>
            <a:r>
              <a:rPr lang="ja-JP" altLang="en-US" smtClean="0"/>
              <a:t>ワードアートなら大きさ太さを調整できる</a:t>
            </a:r>
          </a:p>
        </p:txBody>
      </p:sp>
      <p:sp>
        <p:nvSpPr>
          <p:cNvPr id="49155" name="Rectangle 4"/>
          <p:cNvSpPr>
            <a:spLocks noChangeArrowheads="1"/>
          </p:cNvSpPr>
          <p:nvPr/>
        </p:nvSpPr>
        <p:spPr bwMode="auto">
          <a:xfrm>
            <a:off x="1547813" y="2997200"/>
            <a:ext cx="792162" cy="431800"/>
          </a:xfrm>
          <a:prstGeom prst="rect">
            <a:avLst/>
          </a:prstGeom>
          <a:solidFill>
            <a:schemeClr val="accent1"/>
          </a:solidFill>
          <a:ln w="9525" algn="ctr">
            <a:solidFill>
              <a:schemeClr val="tx1"/>
            </a:solidFill>
            <a:miter lim="800000"/>
            <a:headEnd/>
            <a:tailEnd/>
          </a:ln>
        </p:spPr>
        <p:txBody>
          <a:bodyPr wrap="none" anchor="ctr"/>
          <a:lstStyle/>
          <a:p>
            <a:pPr algn="ctr"/>
            <a:r>
              <a:rPr lang="ja-JP" altLang="en-US" sz="1600">
                <a:ea typeface="MS PGothic" pitchFamily="34" charset="-128"/>
              </a:rPr>
              <a:t>ユーザー</a:t>
            </a:r>
          </a:p>
        </p:txBody>
      </p:sp>
      <p:sp>
        <p:nvSpPr>
          <p:cNvPr id="49156" name="Rectangle 5"/>
          <p:cNvSpPr>
            <a:spLocks noChangeArrowheads="1"/>
          </p:cNvSpPr>
          <p:nvPr/>
        </p:nvSpPr>
        <p:spPr bwMode="auto">
          <a:xfrm>
            <a:off x="2916238" y="2997200"/>
            <a:ext cx="792162" cy="431800"/>
          </a:xfrm>
          <a:prstGeom prst="rect">
            <a:avLst/>
          </a:prstGeom>
          <a:solidFill>
            <a:schemeClr val="accent1"/>
          </a:solidFill>
          <a:ln w="9525" algn="ctr">
            <a:solidFill>
              <a:schemeClr val="tx1"/>
            </a:solidFill>
            <a:miter lim="800000"/>
            <a:headEnd/>
            <a:tailEnd/>
          </a:ln>
        </p:spPr>
        <p:txBody>
          <a:bodyPr wrap="none" anchor="ctr"/>
          <a:lstStyle/>
          <a:p>
            <a:pPr algn="ctr"/>
            <a:r>
              <a:rPr lang="ja-JP" altLang="en-US" sz="1600" b="1">
                <a:ea typeface="MS PGothic" pitchFamily="34" charset="-128"/>
              </a:rPr>
              <a:t>ユーザー</a:t>
            </a:r>
          </a:p>
        </p:txBody>
      </p:sp>
      <p:sp>
        <p:nvSpPr>
          <p:cNvPr id="49157" name="Rectangle 6"/>
          <p:cNvSpPr>
            <a:spLocks noChangeArrowheads="1"/>
          </p:cNvSpPr>
          <p:nvPr/>
        </p:nvSpPr>
        <p:spPr bwMode="auto">
          <a:xfrm>
            <a:off x="4356100" y="2997200"/>
            <a:ext cx="792163" cy="431800"/>
          </a:xfrm>
          <a:prstGeom prst="rect">
            <a:avLst/>
          </a:prstGeom>
          <a:solidFill>
            <a:schemeClr val="accent1"/>
          </a:solidFill>
          <a:ln w="9525" algn="ctr">
            <a:solidFill>
              <a:schemeClr val="tx1"/>
            </a:solidFill>
            <a:miter lim="800000"/>
            <a:headEnd/>
            <a:tailEnd/>
          </a:ln>
        </p:spPr>
        <p:txBody>
          <a:bodyPr wrap="none" anchor="ctr"/>
          <a:lstStyle/>
          <a:p>
            <a:pPr algn="ctr"/>
            <a:r>
              <a:rPr lang="ja-JP" altLang="en-US" sz="1800" b="1">
                <a:ea typeface="MS PGothic" pitchFamily="34" charset="-128"/>
              </a:rPr>
              <a:t>ユーザー</a:t>
            </a:r>
          </a:p>
        </p:txBody>
      </p:sp>
      <p:sp>
        <p:nvSpPr>
          <p:cNvPr id="49158" name="Rectangle 8"/>
          <p:cNvSpPr>
            <a:spLocks noChangeArrowheads="1"/>
          </p:cNvSpPr>
          <p:nvPr/>
        </p:nvSpPr>
        <p:spPr bwMode="auto">
          <a:xfrm>
            <a:off x="1547813" y="5084763"/>
            <a:ext cx="792162" cy="431800"/>
          </a:xfrm>
          <a:prstGeom prst="rect">
            <a:avLst/>
          </a:prstGeom>
          <a:solidFill>
            <a:schemeClr val="accent1"/>
          </a:solidFill>
          <a:ln w="9525" algn="ctr">
            <a:solidFill>
              <a:schemeClr val="tx1"/>
            </a:solidFill>
            <a:miter lim="800000"/>
            <a:headEnd/>
            <a:tailEnd/>
          </a:ln>
        </p:spPr>
        <p:txBody>
          <a:bodyPr wrap="none" anchor="ctr"/>
          <a:lstStyle/>
          <a:p>
            <a:pPr algn="ctr"/>
            <a:endParaRPr lang="zh-TW" altLang="zh-TW" sz="1600">
              <a:ea typeface="MS PGothic" pitchFamily="34" charset="-128"/>
            </a:endParaRPr>
          </a:p>
        </p:txBody>
      </p:sp>
      <p:sp>
        <p:nvSpPr>
          <p:cNvPr id="49159" name="WordArt 9"/>
          <p:cNvSpPr>
            <a:spLocks noChangeArrowheads="1" noChangeShapeType="1" noTextEdit="1"/>
          </p:cNvSpPr>
          <p:nvPr/>
        </p:nvSpPr>
        <p:spPr bwMode="auto">
          <a:xfrm>
            <a:off x="1576388" y="5159375"/>
            <a:ext cx="720725" cy="257175"/>
          </a:xfrm>
          <a:prstGeom prst="rect">
            <a:avLst/>
          </a:prstGeom>
        </p:spPr>
        <p:txBody>
          <a:bodyPr wrap="none" fromWordArt="1">
            <a:prstTxWarp prst="textPlain">
              <a:avLst>
                <a:gd name="adj" fmla="val 50000"/>
              </a:avLst>
            </a:prstTxWarp>
          </a:bodyPr>
          <a:lstStyle/>
          <a:p>
            <a:pPr algn="ctr"/>
            <a:r>
              <a:rPr lang="ja-JP" altLang="en-US" sz="3600" kern="10">
                <a:ln w="9525">
                  <a:solidFill>
                    <a:srgbClr val="000000"/>
                  </a:solidFill>
                  <a:round/>
                  <a:headEnd/>
                  <a:tailEnd/>
                </a:ln>
                <a:solidFill>
                  <a:srgbClr val="000000"/>
                </a:solidFill>
                <a:latin typeface="ＭＳ Ｐゴシック"/>
                <a:ea typeface="ＭＳ Ｐゴシック"/>
              </a:rPr>
              <a:t>ユーザー</a:t>
            </a:r>
            <a:endParaRPr lang="zh-CN" altLang="en-US" sz="3600" kern="10">
              <a:ln w="9525">
                <a:solidFill>
                  <a:srgbClr val="000000"/>
                </a:solidFill>
                <a:round/>
                <a:headEnd/>
                <a:tailEnd/>
              </a:ln>
              <a:solidFill>
                <a:srgbClr val="000000"/>
              </a:solidFill>
              <a:latin typeface="ＭＳ Ｐゴシック"/>
              <a:ea typeface="ＭＳ Ｐゴシック"/>
            </a:endParaRPr>
          </a:p>
        </p:txBody>
      </p:sp>
      <p:sp>
        <p:nvSpPr>
          <p:cNvPr id="49160" name="Rectangle 10"/>
          <p:cNvSpPr>
            <a:spLocks noChangeArrowheads="1"/>
          </p:cNvSpPr>
          <p:nvPr/>
        </p:nvSpPr>
        <p:spPr bwMode="auto">
          <a:xfrm>
            <a:off x="2987675" y="5084763"/>
            <a:ext cx="792163" cy="431800"/>
          </a:xfrm>
          <a:prstGeom prst="rect">
            <a:avLst/>
          </a:prstGeom>
          <a:solidFill>
            <a:schemeClr val="accent1"/>
          </a:solidFill>
          <a:ln w="9525" algn="ctr">
            <a:solidFill>
              <a:schemeClr val="tx1"/>
            </a:solidFill>
            <a:miter lim="800000"/>
            <a:headEnd/>
            <a:tailEnd/>
          </a:ln>
        </p:spPr>
        <p:txBody>
          <a:bodyPr wrap="none" anchor="ctr"/>
          <a:lstStyle/>
          <a:p>
            <a:pPr algn="ctr"/>
            <a:endParaRPr lang="zh-TW" altLang="zh-TW" sz="1600">
              <a:ea typeface="MS PGothic" pitchFamily="34" charset="-128"/>
            </a:endParaRPr>
          </a:p>
        </p:txBody>
      </p:sp>
      <p:sp>
        <p:nvSpPr>
          <p:cNvPr id="49161" name="WordArt 11"/>
          <p:cNvSpPr>
            <a:spLocks noChangeArrowheads="1" noChangeShapeType="1" noTextEdit="1"/>
          </p:cNvSpPr>
          <p:nvPr/>
        </p:nvSpPr>
        <p:spPr bwMode="auto">
          <a:xfrm>
            <a:off x="3016250" y="5159375"/>
            <a:ext cx="720725" cy="257175"/>
          </a:xfrm>
          <a:prstGeom prst="rect">
            <a:avLst/>
          </a:prstGeom>
        </p:spPr>
        <p:txBody>
          <a:bodyPr wrap="none" fromWordArt="1">
            <a:prstTxWarp prst="textPlain">
              <a:avLst>
                <a:gd name="adj" fmla="val 50000"/>
              </a:avLst>
            </a:prstTxWarp>
          </a:bodyPr>
          <a:lstStyle/>
          <a:p>
            <a:pPr algn="ctr"/>
            <a:r>
              <a:rPr lang="ja-JP" altLang="en-US" sz="3600" b="1" kern="10" spc="720">
                <a:ln w="25400">
                  <a:solidFill>
                    <a:srgbClr val="000000"/>
                  </a:solidFill>
                  <a:round/>
                  <a:headEnd/>
                  <a:tailEnd/>
                </a:ln>
                <a:solidFill>
                  <a:srgbClr val="000000"/>
                </a:solidFill>
                <a:latin typeface="ＭＳ Ｐゴシック"/>
                <a:ea typeface="ＭＳ Ｐゴシック"/>
              </a:rPr>
              <a:t>ユーザー</a:t>
            </a:r>
            <a:endParaRPr lang="zh-CN" altLang="en-US" sz="3600" b="1" kern="10" spc="720">
              <a:ln w="25400">
                <a:solidFill>
                  <a:srgbClr val="000000"/>
                </a:solidFill>
                <a:round/>
                <a:headEnd/>
                <a:tailEnd/>
              </a:ln>
              <a:solidFill>
                <a:srgbClr val="000000"/>
              </a:solidFill>
              <a:latin typeface="ＭＳ Ｐゴシック"/>
              <a:ea typeface="ＭＳ Ｐゴシック"/>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lstStyle/>
          <a:p>
            <a:pPr eaLnBrk="1" hangingPunct="1"/>
            <a:r>
              <a:rPr lang="ja-JP" altLang="en-US" smtClean="0"/>
              <a:t>テクスチャー</a:t>
            </a:r>
          </a:p>
        </p:txBody>
      </p:sp>
      <p:sp>
        <p:nvSpPr>
          <p:cNvPr id="51202" name="Rectangle 3"/>
          <p:cNvSpPr>
            <a:spLocks noGrp="1" noChangeArrowheads="1"/>
          </p:cNvSpPr>
          <p:nvPr>
            <p:ph type="body" idx="1"/>
          </p:nvPr>
        </p:nvSpPr>
        <p:spPr/>
        <p:txBody>
          <a:bodyPr/>
          <a:lstStyle/>
          <a:p>
            <a:pPr eaLnBrk="1" hangingPunct="1"/>
            <a:endParaRPr lang="zh-TW" altLang="zh-TW" smtClean="0"/>
          </a:p>
        </p:txBody>
      </p:sp>
      <p:sp>
        <p:nvSpPr>
          <p:cNvPr id="51203" name="WordArt 4" descr="hono"/>
          <p:cNvSpPr>
            <a:spLocks noChangeArrowheads="1" noChangeShapeType="1" noTextEdit="1"/>
          </p:cNvSpPr>
          <p:nvPr/>
        </p:nvSpPr>
        <p:spPr bwMode="auto">
          <a:xfrm>
            <a:off x="1187450" y="2492375"/>
            <a:ext cx="4895850" cy="1223963"/>
          </a:xfrm>
          <a:prstGeom prst="rect">
            <a:avLst/>
          </a:prstGeom>
        </p:spPr>
        <p:txBody>
          <a:bodyPr wrap="none" fromWordArt="1">
            <a:prstTxWarp prst="textPlain">
              <a:avLst>
                <a:gd name="adj" fmla="val 50000"/>
              </a:avLst>
            </a:prstTxWarp>
          </a:bodyPr>
          <a:lstStyle/>
          <a:p>
            <a:pPr algn="ctr"/>
            <a:r>
              <a:rPr lang="zh-CN" altLang="en-US" sz="3600" kern="10">
                <a:ln w="9525">
                  <a:noFill/>
                  <a:round/>
                  <a:headEnd/>
                  <a:tailEnd/>
                </a:ln>
                <a:blipFill dpi="0" rotWithShape="1">
                  <a:blip r:embed="rId3"/>
                  <a:srcRect/>
                  <a:stretch>
                    <a:fillRect/>
                  </a:stretch>
                </a:blipFill>
              </a:rPr>
              <a:t>炎</a:t>
            </a:r>
            <a:r>
              <a:rPr lang="ja-JP" altLang="en-US" sz="3600" kern="10">
                <a:ln w="9525">
                  <a:noFill/>
                  <a:round/>
                  <a:headEnd/>
                  <a:tailEnd/>
                </a:ln>
                <a:blipFill dpi="0" rotWithShape="1">
                  <a:blip r:embed="rId3"/>
                  <a:srcRect/>
                  <a:stretch>
                    <a:fillRect/>
                  </a:stretch>
                </a:blipFill>
                <a:ea typeface="AR P丸ゴシック体M"/>
              </a:rPr>
              <a:t>の</a:t>
            </a:r>
            <a:r>
              <a:rPr lang="zh-CN" altLang="en-US" sz="3600" kern="10">
                <a:ln w="9525">
                  <a:noFill/>
                  <a:round/>
                  <a:headEnd/>
                  <a:tailEnd/>
                </a:ln>
                <a:blipFill dpi="0" rotWithShape="1">
                  <a:blip r:embed="rId3"/>
                  <a:srcRect/>
                  <a:stretch>
                    <a:fillRect/>
                  </a:stretch>
                </a:blipFill>
              </a:rPr>
              <a:t>文字</a:t>
            </a:r>
          </a:p>
        </p:txBody>
      </p:sp>
      <p:sp>
        <p:nvSpPr>
          <p:cNvPr id="51204" name="WordArt 5" descr="water"/>
          <p:cNvSpPr>
            <a:spLocks noChangeArrowheads="1" noChangeShapeType="1" noTextEdit="1"/>
          </p:cNvSpPr>
          <p:nvPr/>
        </p:nvSpPr>
        <p:spPr bwMode="auto">
          <a:xfrm>
            <a:off x="1116013" y="4292600"/>
            <a:ext cx="4895850" cy="1223963"/>
          </a:xfrm>
          <a:prstGeom prst="rect">
            <a:avLst/>
          </a:prstGeom>
        </p:spPr>
        <p:txBody>
          <a:bodyPr wrap="none" fromWordArt="1">
            <a:prstTxWarp prst="textPlain">
              <a:avLst>
                <a:gd name="adj" fmla="val 50000"/>
              </a:avLst>
            </a:prstTxWarp>
          </a:bodyPr>
          <a:lstStyle/>
          <a:p>
            <a:pPr algn="ctr"/>
            <a:r>
              <a:rPr lang="zh-CN" altLang="en-US" sz="3600" kern="10">
                <a:ln w="9525">
                  <a:noFill/>
                  <a:round/>
                  <a:headEnd/>
                  <a:tailEnd/>
                </a:ln>
                <a:blipFill dpi="0" rotWithShape="1">
                  <a:blip r:embed="rId4"/>
                  <a:srcRect/>
                  <a:stretch>
                    <a:fillRect/>
                  </a:stretch>
                </a:blipFill>
              </a:rPr>
              <a:t>水</a:t>
            </a:r>
            <a:r>
              <a:rPr lang="ja-JP" altLang="en-US" sz="3600" kern="10">
                <a:ln w="9525">
                  <a:noFill/>
                  <a:round/>
                  <a:headEnd/>
                  <a:tailEnd/>
                </a:ln>
                <a:blipFill dpi="0" rotWithShape="1">
                  <a:blip r:embed="rId4"/>
                  <a:srcRect/>
                  <a:stretch>
                    <a:fillRect/>
                  </a:stretch>
                </a:blipFill>
                <a:ea typeface="AR P丸ゴシック体M"/>
              </a:rPr>
              <a:t>の</a:t>
            </a:r>
            <a:r>
              <a:rPr lang="zh-CN" altLang="en-US" sz="3600" kern="10">
                <a:ln w="9525">
                  <a:noFill/>
                  <a:round/>
                  <a:headEnd/>
                  <a:tailEnd/>
                </a:ln>
                <a:blipFill dpi="0" rotWithShape="1">
                  <a:blip r:embed="rId4"/>
                  <a:srcRect/>
                  <a:stretch>
                    <a:fillRect/>
                  </a:stretch>
                </a:blipFill>
              </a:rPr>
              <a:t>文字</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p:txBody>
          <a:bodyPr/>
          <a:lstStyle/>
          <a:p>
            <a:pPr eaLnBrk="1" hangingPunct="1"/>
            <a:r>
              <a:rPr lang="ja-JP" altLang="en-US" smtClean="0"/>
              <a:t>基本のテクニック</a:t>
            </a:r>
          </a:p>
        </p:txBody>
      </p:sp>
      <p:sp>
        <p:nvSpPr>
          <p:cNvPr id="16386" name="Rectangle 3"/>
          <p:cNvSpPr>
            <a:spLocks noGrp="1" noChangeArrowheads="1"/>
          </p:cNvSpPr>
          <p:nvPr>
            <p:ph type="body" idx="1"/>
          </p:nvPr>
        </p:nvSpPr>
        <p:spPr/>
        <p:txBody>
          <a:bodyPr/>
          <a:lstStyle/>
          <a:p>
            <a:pPr eaLnBrk="1" hangingPunct="1"/>
            <a:r>
              <a:rPr lang="en-US" altLang="ja-JP" smtClean="0"/>
              <a:t>CTRL+</a:t>
            </a:r>
            <a:r>
              <a:rPr lang="ja-JP" altLang="en-US" smtClean="0"/>
              <a:t>矢印キー　　　</a:t>
            </a:r>
          </a:p>
          <a:p>
            <a:pPr lvl="1" eaLnBrk="1" hangingPunct="1"/>
            <a:r>
              <a:rPr lang="ja-JP" altLang="en-US" smtClean="0"/>
              <a:t>位置の微調整</a:t>
            </a:r>
          </a:p>
          <a:p>
            <a:pPr eaLnBrk="1" hangingPunct="1"/>
            <a:r>
              <a:rPr lang="ja-JP" altLang="en-US" smtClean="0"/>
              <a:t>シフトを押しながら図の拡大縮小</a:t>
            </a:r>
          </a:p>
          <a:p>
            <a:pPr lvl="1" eaLnBrk="1" hangingPunct="1"/>
            <a:r>
              <a:rPr lang="ja-JP" altLang="en-US" smtClean="0"/>
              <a:t>縦横比を保ったまま拡大縮小</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p:txBody>
          <a:bodyPr/>
          <a:lstStyle/>
          <a:p>
            <a:pPr eaLnBrk="1" hangingPunct="1"/>
            <a:r>
              <a:rPr lang="ja-JP" altLang="en-US" smtClean="0"/>
              <a:t>文字に枠をつける</a:t>
            </a:r>
          </a:p>
        </p:txBody>
      </p:sp>
      <p:sp>
        <p:nvSpPr>
          <p:cNvPr id="53250" name="Rectangle 3"/>
          <p:cNvSpPr>
            <a:spLocks noGrp="1" noChangeArrowheads="1"/>
          </p:cNvSpPr>
          <p:nvPr>
            <p:ph type="body" idx="1"/>
          </p:nvPr>
        </p:nvSpPr>
        <p:spPr/>
        <p:txBody>
          <a:bodyPr/>
          <a:lstStyle/>
          <a:p>
            <a:pPr eaLnBrk="1" hangingPunct="1"/>
            <a:r>
              <a:rPr lang="ja-JP" altLang="en-US" smtClean="0"/>
              <a:t>同じ文字を書いたワードアートを二つ用意</a:t>
            </a:r>
          </a:p>
          <a:p>
            <a:pPr eaLnBrk="1" hangingPunct="1"/>
            <a:r>
              <a:rPr lang="ja-JP" altLang="en-US" smtClean="0"/>
              <a:t>一つは輪郭線の太さを２０などの大きな値にし、その上からもう一つのワードアートをかぶせる</a:t>
            </a:r>
          </a:p>
        </p:txBody>
      </p:sp>
      <p:pic>
        <p:nvPicPr>
          <p:cNvPr id="53251" name="Picture 5" descr="SANY0061"/>
          <p:cNvPicPr>
            <a:picLocks noChangeAspect="1" noChangeArrowheads="1"/>
          </p:cNvPicPr>
          <p:nvPr/>
        </p:nvPicPr>
        <p:blipFill>
          <a:blip r:embed="rId3"/>
          <a:srcRect/>
          <a:stretch>
            <a:fillRect/>
          </a:stretch>
        </p:blipFill>
        <p:spPr bwMode="auto">
          <a:xfrm>
            <a:off x="742950" y="3816350"/>
            <a:ext cx="3900488" cy="2925763"/>
          </a:xfrm>
          <a:prstGeom prst="rect">
            <a:avLst/>
          </a:prstGeom>
          <a:noFill/>
          <a:ln w="9525">
            <a:noFill/>
            <a:miter lim="800000"/>
            <a:headEnd/>
            <a:tailEnd/>
          </a:ln>
        </p:spPr>
      </p:pic>
      <p:sp>
        <p:nvSpPr>
          <p:cNvPr id="53252" name="WordArt 6"/>
          <p:cNvSpPr>
            <a:spLocks noChangeArrowheads="1" noChangeShapeType="1" noTextEdit="1"/>
          </p:cNvSpPr>
          <p:nvPr/>
        </p:nvSpPr>
        <p:spPr bwMode="auto">
          <a:xfrm>
            <a:off x="1073150" y="4127500"/>
            <a:ext cx="3211513" cy="592138"/>
          </a:xfrm>
          <a:prstGeom prst="rect">
            <a:avLst/>
          </a:prstGeom>
        </p:spPr>
        <p:txBody>
          <a:bodyPr wrap="none" fromWordArt="1">
            <a:prstTxWarp prst="textPlain">
              <a:avLst>
                <a:gd name="adj" fmla="val 50000"/>
              </a:avLst>
            </a:prstTxWarp>
          </a:bodyPr>
          <a:lstStyle/>
          <a:p>
            <a:pPr algn="ctr"/>
            <a:r>
              <a:rPr lang="ja-JP" altLang="en-US" sz="3600" kern="10">
                <a:ln w="254000">
                  <a:solidFill>
                    <a:schemeClr val="bg1"/>
                  </a:solidFill>
                  <a:round/>
                  <a:headEnd/>
                  <a:tailEnd/>
                </a:ln>
                <a:solidFill>
                  <a:srgbClr val="FFFFFF"/>
                </a:solidFill>
                <a:ea typeface="AR P丸ゴシック体M"/>
              </a:rPr>
              <a:t>ハワイツアー</a:t>
            </a:r>
            <a:endParaRPr lang="zh-CN" altLang="en-US" sz="3600" kern="10">
              <a:ln w="254000">
                <a:solidFill>
                  <a:schemeClr val="bg1"/>
                </a:solidFill>
                <a:round/>
                <a:headEnd/>
                <a:tailEnd/>
              </a:ln>
              <a:solidFill>
                <a:srgbClr val="FFFFFF"/>
              </a:solidFill>
            </a:endParaRPr>
          </a:p>
        </p:txBody>
      </p:sp>
      <p:sp>
        <p:nvSpPr>
          <p:cNvPr id="53253" name="WordArt 7"/>
          <p:cNvSpPr>
            <a:spLocks noChangeArrowheads="1" noChangeShapeType="1" noTextEdit="1"/>
          </p:cNvSpPr>
          <p:nvPr/>
        </p:nvSpPr>
        <p:spPr bwMode="auto">
          <a:xfrm>
            <a:off x="1073150" y="4127500"/>
            <a:ext cx="3211513" cy="592138"/>
          </a:xfrm>
          <a:prstGeom prst="rect">
            <a:avLst/>
          </a:prstGeom>
        </p:spPr>
        <p:txBody>
          <a:bodyPr wrap="none" fromWordArt="1">
            <a:prstTxWarp prst="textPlain">
              <a:avLst>
                <a:gd name="adj" fmla="val 50000"/>
              </a:avLst>
            </a:prstTxWarp>
          </a:bodyPr>
          <a:lstStyle/>
          <a:p>
            <a:pPr algn="ctr"/>
            <a:r>
              <a:rPr lang="ja-JP" altLang="en-US" sz="3600" kern="10">
                <a:ln w="127000">
                  <a:noFill/>
                  <a:round/>
                  <a:headEnd/>
                  <a:tailEnd/>
                </a:ln>
                <a:solidFill>
                  <a:srgbClr val="0000FF"/>
                </a:solidFill>
                <a:ea typeface="AR P丸ゴシック体M"/>
              </a:rPr>
              <a:t>ハワイツアー</a:t>
            </a:r>
            <a:endParaRPr lang="zh-CN" altLang="en-US" sz="3600" kern="10">
              <a:ln w="127000">
                <a:noFill/>
                <a:round/>
                <a:headEnd/>
                <a:tailEnd/>
              </a:ln>
              <a:solidFill>
                <a:srgbClr val="0000FF"/>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p:txBody>
          <a:bodyPr/>
          <a:lstStyle/>
          <a:p>
            <a:pPr eaLnBrk="1" hangingPunct="1"/>
            <a:r>
              <a:rPr lang="ja-JP" altLang="en-US" smtClean="0"/>
              <a:t>丸いものに書く</a:t>
            </a:r>
          </a:p>
        </p:txBody>
      </p:sp>
      <p:sp>
        <p:nvSpPr>
          <p:cNvPr id="55298" name="Rectangle 3"/>
          <p:cNvSpPr>
            <a:spLocks noGrp="1" noChangeArrowheads="1"/>
          </p:cNvSpPr>
          <p:nvPr>
            <p:ph type="body" idx="1"/>
          </p:nvPr>
        </p:nvSpPr>
        <p:spPr/>
        <p:txBody>
          <a:bodyPr/>
          <a:lstStyle/>
          <a:p>
            <a:pPr eaLnBrk="1" hangingPunct="1"/>
            <a:endParaRPr lang="zh-TW" altLang="zh-TW" smtClean="0"/>
          </a:p>
        </p:txBody>
      </p:sp>
      <p:sp>
        <p:nvSpPr>
          <p:cNvPr id="55299" name="Oval 4"/>
          <p:cNvSpPr>
            <a:spLocks noChangeArrowheads="1"/>
          </p:cNvSpPr>
          <p:nvPr/>
        </p:nvSpPr>
        <p:spPr bwMode="auto">
          <a:xfrm>
            <a:off x="1979613" y="3213100"/>
            <a:ext cx="1225550" cy="1225550"/>
          </a:xfrm>
          <a:prstGeom prst="ellipse">
            <a:avLst/>
          </a:prstGeom>
          <a:gradFill rotWithShape="1">
            <a:gsLst>
              <a:gs pos="0">
                <a:srgbClr val="FFE4AD"/>
              </a:gs>
              <a:gs pos="100000">
                <a:srgbClr val="FFBB33"/>
              </a:gs>
            </a:gsLst>
            <a:lin ang="2700000" scaled="1"/>
          </a:gradFill>
          <a:ln w="9525">
            <a:noFill/>
            <a:round/>
            <a:headEnd/>
            <a:tailEnd/>
          </a:ln>
        </p:spPr>
        <p:txBody>
          <a:bodyPr wrap="none" anchor="ctr"/>
          <a:lstStyle/>
          <a:p>
            <a:pPr algn="ctr"/>
            <a:endParaRPr lang="zh-TW" altLang="en-US">
              <a:ea typeface="AR P丸ゴシック体M"/>
            </a:endParaRPr>
          </a:p>
        </p:txBody>
      </p:sp>
      <p:sp>
        <p:nvSpPr>
          <p:cNvPr id="55300" name="Oval 5"/>
          <p:cNvSpPr>
            <a:spLocks noChangeArrowheads="1"/>
          </p:cNvSpPr>
          <p:nvPr/>
        </p:nvSpPr>
        <p:spPr bwMode="auto">
          <a:xfrm>
            <a:off x="2166938" y="3328988"/>
            <a:ext cx="244475" cy="244475"/>
          </a:xfrm>
          <a:prstGeom prst="ellipse">
            <a:avLst/>
          </a:prstGeom>
          <a:gradFill rotWithShape="1">
            <a:gsLst>
              <a:gs pos="0">
                <a:schemeClr val="bg1"/>
              </a:gs>
              <a:gs pos="100000">
                <a:srgbClr val="FFE4AD"/>
              </a:gs>
            </a:gsLst>
            <a:path path="shape">
              <a:fillToRect l="50000" t="50000" r="50000" b="50000"/>
            </a:path>
          </a:gradFill>
          <a:ln w="9525">
            <a:noFill/>
            <a:round/>
            <a:headEnd/>
            <a:tailEnd/>
          </a:ln>
        </p:spPr>
        <p:txBody>
          <a:bodyPr wrap="none" anchor="ctr"/>
          <a:lstStyle/>
          <a:p>
            <a:pPr algn="ctr"/>
            <a:endParaRPr lang="zh-TW" altLang="en-US">
              <a:ea typeface="AR P丸ゴシック体M"/>
            </a:endParaRPr>
          </a:p>
        </p:txBody>
      </p:sp>
      <p:sp>
        <p:nvSpPr>
          <p:cNvPr id="55301" name="WordArt 6"/>
          <p:cNvSpPr>
            <a:spLocks noChangeArrowheads="1" noChangeShapeType="1" noTextEdit="1"/>
          </p:cNvSpPr>
          <p:nvPr/>
        </p:nvSpPr>
        <p:spPr bwMode="auto">
          <a:xfrm>
            <a:off x="2216150" y="3516313"/>
            <a:ext cx="800100" cy="609600"/>
          </a:xfrm>
          <a:prstGeom prst="rect">
            <a:avLst/>
          </a:prstGeom>
        </p:spPr>
        <p:txBody>
          <a:bodyPr wrap="none" fromWordArt="1">
            <a:prstTxWarp prst="textInflate">
              <a:avLst>
                <a:gd name="adj" fmla="val 8593"/>
              </a:avLst>
            </a:prstTxWarp>
          </a:bodyPr>
          <a:lstStyle/>
          <a:p>
            <a:pPr algn="ctr"/>
            <a:r>
              <a:rPr lang="zh-CN" altLang="en-US" sz="3600" kern="10">
                <a:ln w="9525">
                  <a:noFill/>
                  <a:round/>
                  <a:headEnd/>
                  <a:tailEnd/>
                </a:ln>
                <a:gradFill rotWithShape="1">
                  <a:gsLst>
                    <a:gs pos="0">
                      <a:srgbClr val="8F8F6D"/>
                    </a:gs>
                    <a:gs pos="100000">
                      <a:srgbClr val="000000"/>
                    </a:gs>
                  </a:gsLst>
                  <a:lin ang="2700000" scaled="1"/>
                </a:gradFill>
                <a:latin typeface="ＭＳ Ｐゴシック"/>
                <a:ea typeface="ＭＳ Ｐゴシック"/>
              </a:rPr>
              <a:t>球体</a:t>
            </a:r>
          </a:p>
        </p:txBody>
      </p:sp>
      <p:sp>
        <p:nvSpPr>
          <p:cNvPr id="36871" name="AutoShape 7"/>
          <p:cNvSpPr>
            <a:spLocks noChangeArrowheads="1"/>
          </p:cNvSpPr>
          <p:nvPr/>
        </p:nvSpPr>
        <p:spPr bwMode="auto">
          <a:xfrm>
            <a:off x="5508625" y="2997200"/>
            <a:ext cx="1727200" cy="1439863"/>
          </a:xfrm>
          <a:prstGeom prst="can">
            <a:avLst>
              <a:gd name="adj" fmla="val 25000"/>
            </a:avLst>
          </a:prstGeom>
          <a:gradFill rotWithShape="1">
            <a:gsLst>
              <a:gs pos="0">
                <a:srgbClr val="5F5F5F"/>
              </a:gs>
              <a:gs pos="50000">
                <a:schemeClr val="accent1"/>
              </a:gs>
              <a:gs pos="100000">
                <a:srgbClr val="5F5F5F"/>
              </a:gs>
            </a:gsLst>
            <a:lin ang="0" scaled="1"/>
          </a:gradFill>
          <a:ln w="9525">
            <a:noFill/>
            <a:round/>
            <a:headEnd/>
            <a:tailEnd/>
          </a:ln>
          <a:effectLst/>
        </p:spPr>
        <p:txBody>
          <a:bodyPr wrap="none" anchor="ctr"/>
          <a:lstStyle/>
          <a:p>
            <a:pPr algn="ctr">
              <a:defRPr/>
            </a:pPr>
            <a:endParaRPr lang="zh-TW" altLang="en-US">
              <a:ea typeface="AR P丸ゴシック体M" pitchFamily="50" charset="-128"/>
              <a:cs typeface="+mn-cs"/>
            </a:endParaRPr>
          </a:p>
        </p:txBody>
      </p:sp>
      <p:sp>
        <p:nvSpPr>
          <p:cNvPr id="55303" name="WordArt 8"/>
          <p:cNvSpPr>
            <a:spLocks noChangeArrowheads="1" noChangeShapeType="1" noTextEdit="1"/>
          </p:cNvSpPr>
          <p:nvPr/>
        </p:nvSpPr>
        <p:spPr bwMode="auto">
          <a:xfrm>
            <a:off x="5724525" y="3573463"/>
            <a:ext cx="1368425" cy="600075"/>
          </a:xfrm>
          <a:prstGeom prst="rect">
            <a:avLst/>
          </a:prstGeom>
        </p:spPr>
        <p:txBody>
          <a:bodyPr wrap="none" fromWordArt="1">
            <a:prstTxWarp prst="textCanDown">
              <a:avLst>
                <a:gd name="adj" fmla="val 19046"/>
              </a:avLst>
            </a:prstTxWarp>
          </a:bodyPr>
          <a:lstStyle/>
          <a:p>
            <a:pPr algn="ctr"/>
            <a:r>
              <a:rPr lang="ja-JP" altLang="en-US" sz="3600" kern="10">
                <a:ln w="9525">
                  <a:noFill/>
                  <a:round/>
                  <a:headEnd/>
                  <a:tailEnd/>
                </a:ln>
                <a:gradFill rotWithShape="1">
                  <a:gsLst>
                    <a:gs pos="0">
                      <a:srgbClr val="292929"/>
                    </a:gs>
                    <a:gs pos="50000">
                      <a:srgbClr val="8F8F6D"/>
                    </a:gs>
                    <a:gs pos="100000">
                      <a:srgbClr val="292929"/>
                    </a:gs>
                  </a:gsLst>
                  <a:lin ang="0" scaled="1"/>
                </a:gradFill>
                <a:latin typeface="ＭＳ Ｐゴシック"/>
                <a:ea typeface="ＭＳ Ｐゴシック"/>
              </a:rPr>
              <a:t>データベース</a:t>
            </a:r>
            <a:endParaRPr lang="zh-CN" altLang="en-US" sz="3600" kern="10">
              <a:ln w="9525">
                <a:noFill/>
                <a:round/>
                <a:headEnd/>
                <a:tailEnd/>
              </a:ln>
              <a:gradFill rotWithShape="1">
                <a:gsLst>
                  <a:gs pos="0">
                    <a:srgbClr val="292929"/>
                  </a:gs>
                  <a:gs pos="50000">
                    <a:srgbClr val="8F8F6D"/>
                  </a:gs>
                  <a:gs pos="100000">
                    <a:srgbClr val="292929"/>
                  </a:gs>
                </a:gsLst>
                <a:lin ang="0" scaled="1"/>
              </a:gradFill>
              <a:latin typeface="ＭＳ Ｐゴシック"/>
              <a:ea typeface="ＭＳ Ｐゴシック"/>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WordArt 15"/>
          <p:cNvSpPr>
            <a:spLocks noChangeArrowheads="1" noChangeShapeType="1" noTextEdit="1"/>
          </p:cNvSpPr>
          <p:nvPr/>
        </p:nvSpPr>
        <p:spPr bwMode="auto">
          <a:xfrm>
            <a:off x="1763713" y="1844675"/>
            <a:ext cx="2160587" cy="971550"/>
          </a:xfrm>
          <a:prstGeom prst="rect">
            <a:avLst/>
          </a:prstGeom>
        </p:spPr>
        <p:txBody>
          <a:bodyPr wrap="none" fromWordArt="1">
            <a:prstTxWarp prst="textDoubleWave1">
              <a:avLst>
                <a:gd name="adj1" fmla="val 6500"/>
                <a:gd name="adj2" fmla="val 7333"/>
              </a:avLst>
            </a:prstTxWarp>
          </a:bodyPr>
          <a:lstStyle/>
          <a:p>
            <a:pPr algn="ctr"/>
            <a:r>
              <a:rPr lang="zh-CN" altLang="en-US" sz="3600" kern="10">
                <a:ln w="9525">
                  <a:noFill/>
                  <a:round/>
                  <a:headEnd/>
                  <a:tailEnd/>
                </a:ln>
                <a:gradFill rotWithShape="1">
                  <a:gsLst>
                    <a:gs pos="0">
                      <a:srgbClr val="FFFFFF"/>
                    </a:gs>
                    <a:gs pos="100000">
                      <a:srgbClr val="CCECFF"/>
                    </a:gs>
                  </a:gsLst>
                  <a:lin ang="2700000" scaled="1"/>
                </a:gradFill>
                <a:latin typeface="ＭＳ Ｐゴシック"/>
                <a:ea typeface="ＭＳ Ｐゴシック"/>
              </a:rPr>
              <a:t>☁</a:t>
            </a:r>
          </a:p>
        </p:txBody>
      </p:sp>
      <p:sp>
        <p:nvSpPr>
          <p:cNvPr id="57346" name="Rectangle 2"/>
          <p:cNvSpPr>
            <a:spLocks noGrp="1" noChangeArrowheads="1"/>
          </p:cNvSpPr>
          <p:nvPr>
            <p:ph type="title"/>
          </p:nvPr>
        </p:nvSpPr>
        <p:spPr/>
        <p:txBody>
          <a:bodyPr/>
          <a:lstStyle/>
          <a:p>
            <a:pPr eaLnBrk="1" hangingPunct="1"/>
            <a:r>
              <a:rPr lang="ja-JP" altLang="en-US" smtClean="0"/>
              <a:t>記号を使って図を作る</a:t>
            </a:r>
          </a:p>
        </p:txBody>
      </p:sp>
      <p:sp>
        <p:nvSpPr>
          <p:cNvPr id="57347" name="WordArt 4"/>
          <p:cNvSpPr>
            <a:spLocks noChangeArrowheads="1" noChangeShapeType="1" noTextEdit="1"/>
          </p:cNvSpPr>
          <p:nvPr/>
        </p:nvSpPr>
        <p:spPr bwMode="auto">
          <a:xfrm>
            <a:off x="5508625" y="2276475"/>
            <a:ext cx="1635125" cy="1954213"/>
          </a:xfrm>
          <a:prstGeom prst="rect">
            <a:avLst/>
          </a:prstGeom>
        </p:spPr>
        <p:txBody>
          <a:bodyPr wrap="none" fromWordArt="1">
            <a:prstTxWarp prst="textDoubleWave1">
              <a:avLst>
                <a:gd name="adj1" fmla="val 6500"/>
                <a:gd name="adj2" fmla="val 0"/>
              </a:avLst>
            </a:prstTxWarp>
          </a:bodyPr>
          <a:lstStyle/>
          <a:p>
            <a:pPr algn="ctr"/>
            <a:r>
              <a:rPr lang="zh-CN" altLang="en-US" sz="3600" kern="10">
                <a:ln w="9525">
                  <a:noFill/>
                  <a:round/>
                  <a:headEnd/>
                  <a:tailEnd/>
                </a:ln>
                <a:gradFill rotWithShape="1">
                  <a:gsLst>
                    <a:gs pos="0">
                      <a:srgbClr val="99FF99"/>
                    </a:gs>
                    <a:gs pos="50000">
                      <a:srgbClr val="33CC33"/>
                    </a:gs>
                    <a:gs pos="100000">
                      <a:srgbClr val="99FF99"/>
                    </a:gs>
                  </a:gsLst>
                  <a:lin ang="0" scaled="1"/>
                </a:gradFill>
                <a:latin typeface="ＭＳ Ｐゴシック"/>
                <a:ea typeface="ＭＳ Ｐゴシック"/>
              </a:rPr>
              <a:t>▸</a:t>
            </a:r>
          </a:p>
        </p:txBody>
      </p:sp>
      <p:sp>
        <p:nvSpPr>
          <p:cNvPr id="38918" name="Rectangle 6"/>
          <p:cNvSpPr>
            <a:spLocks noChangeArrowheads="1"/>
          </p:cNvSpPr>
          <p:nvPr/>
        </p:nvSpPr>
        <p:spPr bwMode="auto">
          <a:xfrm>
            <a:off x="5437188" y="2420938"/>
            <a:ext cx="71437" cy="3671887"/>
          </a:xfrm>
          <a:prstGeom prst="rect">
            <a:avLst/>
          </a:prstGeom>
          <a:gradFill rotWithShape="1">
            <a:gsLst>
              <a:gs pos="0">
                <a:schemeClr val="bg2"/>
              </a:gs>
              <a:gs pos="50000">
                <a:schemeClr val="bg1"/>
              </a:gs>
              <a:gs pos="100000">
                <a:schemeClr val="bg2"/>
              </a:gs>
            </a:gsLst>
            <a:lin ang="0" scaled="1"/>
          </a:gradFill>
          <a:ln w="9525" algn="ctr">
            <a:noFill/>
            <a:miter lim="800000"/>
            <a:headEnd/>
            <a:tailEnd/>
          </a:ln>
          <a:effectLst/>
        </p:spPr>
        <p:txBody>
          <a:bodyPr wrap="none" anchor="ctr"/>
          <a:lstStyle/>
          <a:p>
            <a:pPr algn="ctr">
              <a:defRPr/>
            </a:pPr>
            <a:endParaRPr lang="zh-TW" altLang="en-US">
              <a:ea typeface="AR P丸ゴシック体M" pitchFamily="50" charset="-128"/>
              <a:cs typeface="+mn-cs"/>
            </a:endParaRPr>
          </a:p>
        </p:txBody>
      </p:sp>
      <p:sp>
        <p:nvSpPr>
          <p:cNvPr id="57349" name="WordArt 9"/>
          <p:cNvSpPr>
            <a:spLocks noChangeArrowheads="1" noChangeShapeType="1" noTextEdit="1"/>
          </p:cNvSpPr>
          <p:nvPr/>
        </p:nvSpPr>
        <p:spPr bwMode="auto">
          <a:xfrm>
            <a:off x="1547813" y="4724400"/>
            <a:ext cx="1081087" cy="1165225"/>
          </a:xfrm>
          <a:prstGeom prst="rect">
            <a:avLst/>
          </a:prstGeom>
        </p:spPr>
        <p:txBody>
          <a:bodyPr wrap="none" fromWordArt="1">
            <a:prstTxWarp prst="textInflateTop">
              <a:avLst>
                <a:gd name="adj" fmla="val 31917"/>
              </a:avLst>
            </a:prstTxWarp>
          </a:bodyPr>
          <a:lstStyle/>
          <a:p>
            <a:pPr algn="ctr"/>
            <a:r>
              <a:rPr lang="zh-CN" altLang="en-US" sz="3600" kern="10">
                <a:ln w="9525">
                  <a:noFill/>
                  <a:round/>
                  <a:headEnd/>
                  <a:tailEnd/>
                </a:ln>
                <a:gradFill rotWithShape="1">
                  <a:gsLst>
                    <a:gs pos="0">
                      <a:srgbClr val="FFCC99"/>
                    </a:gs>
                    <a:gs pos="100000">
                      <a:srgbClr val="FF99CC"/>
                    </a:gs>
                  </a:gsLst>
                  <a:path path="rect">
                    <a:fillToRect l="50000" t="50000" r="50000" b="50000"/>
                  </a:path>
                </a:gradFill>
                <a:latin typeface="ＭＳ Ｐゴシック"/>
                <a:ea typeface="ＭＳ Ｐゴシック"/>
              </a:rPr>
              <a:t>★</a:t>
            </a:r>
          </a:p>
        </p:txBody>
      </p:sp>
      <p:sp>
        <p:nvSpPr>
          <p:cNvPr id="57350" name="WordArt 10"/>
          <p:cNvSpPr>
            <a:spLocks noChangeArrowheads="1" noChangeShapeType="1" noTextEdit="1"/>
          </p:cNvSpPr>
          <p:nvPr/>
        </p:nvSpPr>
        <p:spPr bwMode="auto">
          <a:xfrm>
            <a:off x="1331913" y="2349500"/>
            <a:ext cx="2100262" cy="673100"/>
          </a:xfrm>
          <a:prstGeom prst="rect">
            <a:avLst/>
          </a:prstGeom>
        </p:spPr>
        <p:txBody>
          <a:bodyPr wrap="none" fromWordArt="1">
            <a:prstTxWarp prst="textDoubleWave1">
              <a:avLst>
                <a:gd name="adj1" fmla="val 6500"/>
                <a:gd name="adj2" fmla="val 0"/>
              </a:avLst>
            </a:prstTxWarp>
          </a:bodyPr>
          <a:lstStyle/>
          <a:p>
            <a:pPr algn="ctr"/>
            <a:r>
              <a:rPr lang="zh-CN" altLang="en-US" sz="3600" kern="10">
                <a:ln w="9525">
                  <a:noFill/>
                  <a:round/>
                  <a:headEnd/>
                  <a:tailEnd/>
                </a:ln>
                <a:gradFill rotWithShape="1">
                  <a:gsLst>
                    <a:gs pos="0">
                      <a:srgbClr val="FFFFFF"/>
                    </a:gs>
                    <a:gs pos="100000">
                      <a:srgbClr val="CCECFF"/>
                    </a:gs>
                  </a:gsLst>
                  <a:lin ang="2700000" scaled="1"/>
                </a:gradFill>
                <a:latin typeface="ＭＳ Ｐゴシック"/>
                <a:ea typeface="ＭＳ Ｐゴシック"/>
              </a:rPr>
              <a:t>●</a:t>
            </a:r>
          </a:p>
        </p:txBody>
      </p:sp>
      <p:sp>
        <p:nvSpPr>
          <p:cNvPr id="57351" name="WordArt 11"/>
          <p:cNvSpPr>
            <a:spLocks noChangeArrowheads="1" noChangeShapeType="1" noTextEdit="1"/>
          </p:cNvSpPr>
          <p:nvPr/>
        </p:nvSpPr>
        <p:spPr bwMode="auto">
          <a:xfrm>
            <a:off x="2268538" y="2636838"/>
            <a:ext cx="1727200" cy="649287"/>
          </a:xfrm>
          <a:prstGeom prst="rect">
            <a:avLst/>
          </a:prstGeom>
        </p:spPr>
        <p:txBody>
          <a:bodyPr wrap="none" fromWordArt="1">
            <a:prstTxWarp prst="textWave4">
              <a:avLst>
                <a:gd name="adj1" fmla="val 6500"/>
                <a:gd name="adj2" fmla="val 10000"/>
              </a:avLst>
            </a:prstTxWarp>
          </a:bodyPr>
          <a:lstStyle/>
          <a:p>
            <a:pPr algn="ctr"/>
            <a:r>
              <a:rPr lang="zh-CN" altLang="en-US" sz="3600" kern="10">
                <a:ln w="9525">
                  <a:noFill/>
                  <a:round/>
                  <a:headEnd/>
                  <a:tailEnd/>
                </a:ln>
                <a:gradFill rotWithShape="1">
                  <a:gsLst>
                    <a:gs pos="0">
                      <a:srgbClr val="FFFFFF"/>
                    </a:gs>
                    <a:gs pos="100000">
                      <a:srgbClr val="CCECFF"/>
                    </a:gs>
                  </a:gsLst>
                  <a:lin ang="2700000" scaled="1"/>
                </a:gradFill>
                <a:latin typeface="ＭＳ Ｐゴシック"/>
                <a:ea typeface="ＭＳ Ｐゴシック"/>
              </a:rPr>
              <a:t>●</a:t>
            </a:r>
          </a:p>
        </p:txBody>
      </p:sp>
      <p:sp>
        <p:nvSpPr>
          <p:cNvPr id="57352" name="Text Box 12"/>
          <p:cNvSpPr txBox="1">
            <a:spLocks noChangeArrowheads="1"/>
          </p:cNvSpPr>
          <p:nvPr/>
        </p:nvSpPr>
        <p:spPr bwMode="auto">
          <a:xfrm>
            <a:off x="2268538" y="3319463"/>
            <a:ext cx="438150" cy="396875"/>
          </a:xfrm>
          <a:prstGeom prst="rect">
            <a:avLst/>
          </a:prstGeom>
          <a:noFill/>
          <a:ln w="9525" algn="ctr">
            <a:noFill/>
            <a:miter lim="800000"/>
            <a:headEnd/>
            <a:tailEnd/>
          </a:ln>
        </p:spPr>
        <p:txBody>
          <a:bodyPr wrap="none">
            <a:spAutoFit/>
          </a:bodyPr>
          <a:lstStyle/>
          <a:p>
            <a:pPr algn="ctr"/>
            <a:r>
              <a:rPr lang="ja-JP" altLang="en-US">
                <a:ea typeface="MS PGothic" pitchFamily="34" charset="-128"/>
              </a:rPr>
              <a:t>雲</a:t>
            </a:r>
          </a:p>
        </p:txBody>
      </p:sp>
      <p:sp>
        <p:nvSpPr>
          <p:cNvPr id="57353" name="Text Box 13"/>
          <p:cNvSpPr txBox="1">
            <a:spLocks noChangeArrowheads="1"/>
          </p:cNvSpPr>
          <p:nvPr/>
        </p:nvSpPr>
        <p:spPr bwMode="auto">
          <a:xfrm>
            <a:off x="1695450" y="6073775"/>
            <a:ext cx="788988" cy="396875"/>
          </a:xfrm>
          <a:prstGeom prst="rect">
            <a:avLst/>
          </a:prstGeom>
          <a:noFill/>
          <a:ln w="9525" algn="ctr">
            <a:noFill/>
            <a:miter lim="800000"/>
            <a:headEnd/>
            <a:tailEnd/>
          </a:ln>
        </p:spPr>
        <p:txBody>
          <a:bodyPr wrap="none">
            <a:spAutoFit/>
          </a:bodyPr>
          <a:lstStyle/>
          <a:p>
            <a:pPr algn="ctr"/>
            <a:r>
              <a:rPr lang="ja-JP" altLang="en-US">
                <a:ea typeface="MS PGothic" pitchFamily="34" charset="-128"/>
              </a:rPr>
              <a:t>ヒトデ</a:t>
            </a:r>
          </a:p>
        </p:txBody>
      </p:sp>
      <p:sp>
        <p:nvSpPr>
          <p:cNvPr id="57354" name="Text Box 14"/>
          <p:cNvSpPr txBox="1">
            <a:spLocks noChangeArrowheads="1"/>
          </p:cNvSpPr>
          <p:nvPr/>
        </p:nvSpPr>
        <p:spPr bwMode="auto">
          <a:xfrm>
            <a:off x="7307263" y="2905125"/>
            <a:ext cx="438150" cy="396875"/>
          </a:xfrm>
          <a:prstGeom prst="rect">
            <a:avLst/>
          </a:prstGeom>
          <a:noFill/>
          <a:ln w="9525" algn="ctr">
            <a:noFill/>
            <a:miter lim="800000"/>
            <a:headEnd/>
            <a:tailEnd/>
          </a:ln>
        </p:spPr>
        <p:txBody>
          <a:bodyPr wrap="none">
            <a:spAutoFit/>
          </a:bodyPr>
          <a:lstStyle/>
          <a:p>
            <a:pPr algn="ctr"/>
            <a:r>
              <a:rPr lang="ja-JP" altLang="en-US">
                <a:ea typeface="MS PGothic" pitchFamily="34" charset="-128"/>
              </a:rPr>
              <a:t>旗</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title"/>
          </p:nvPr>
        </p:nvSpPr>
        <p:spPr/>
        <p:txBody>
          <a:bodyPr/>
          <a:lstStyle/>
          <a:p>
            <a:pPr eaLnBrk="1" hangingPunct="1"/>
            <a:r>
              <a:rPr lang="ja-JP" altLang="en-US" smtClean="0"/>
              <a:t>記号を使って図を作る２</a:t>
            </a:r>
          </a:p>
        </p:txBody>
      </p:sp>
      <p:sp>
        <p:nvSpPr>
          <p:cNvPr id="59394" name="Rectangle 3"/>
          <p:cNvSpPr>
            <a:spLocks noGrp="1" noChangeArrowheads="1"/>
          </p:cNvSpPr>
          <p:nvPr>
            <p:ph type="body" idx="1"/>
          </p:nvPr>
        </p:nvSpPr>
        <p:spPr/>
        <p:txBody>
          <a:bodyPr/>
          <a:lstStyle/>
          <a:p>
            <a:pPr eaLnBrk="1" hangingPunct="1"/>
            <a:r>
              <a:rPr lang="ja-JP" altLang="en-US" smtClean="0"/>
              <a:t>有機的なものを作る際に重要なテクニック</a:t>
            </a:r>
          </a:p>
          <a:p>
            <a:pPr lvl="1" eaLnBrk="1" hangingPunct="1"/>
            <a:r>
              <a:rPr lang="ja-JP" altLang="en-US" smtClean="0"/>
              <a:t>ぶどうのつる</a:t>
            </a:r>
          </a:p>
          <a:p>
            <a:pPr lvl="1" eaLnBrk="1" hangingPunct="1"/>
            <a:endParaRPr lang="ja-JP" altLang="en-US" smtClean="0"/>
          </a:p>
          <a:p>
            <a:pPr lvl="1" eaLnBrk="1" hangingPunct="1"/>
            <a:endParaRPr lang="ja-JP" altLang="en-US" smtClean="0"/>
          </a:p>
          <a:p>
            <a:pPr lvl="1" eaLnBrk="1" hangingPunct="1"/>
            <a:endParaRPr lang="ja-JP" altLang="en-US" smtClean="0"/>
          </a:p>
          <a:p>
            <a:pPr lvl="1" eaLnBrk="1" hangingPunct="1"/>
            <a:r>
              <a:rPr lang="ja-JP" altLang="en-US" smtClean="0"/>
              <a:t>猫の尻尾</a:t>
            </a:r>
          </a:p>
        </p:txBody>
      </p:sp>
      <p:sp>
        <p:nvSpPr>
          <p:cNvPr id="59395" name="WordArt 4"/>
          <p:cNvSpPr>
            <a:spLocks noChangeArrowheads="1" noChangeShapeType="1" noTextEdit="1"/>
          </p:cNvSpPr>
          <p:nvPr/>
        </p:nvSpPr>
        <p:spPr bwMode="auto">
          <a:xfrm rot="-1262203">
            <a:off x="1319213" y="3068638"/>
            <a:ext cx="3252787" cy="457200"/>
          </a:xfrm>
          <a:prstGeom prst="rect">
            <a:avLst/>
          </a:prstGeom>
        </p:spPr>
        <p:txBody>
          <a:bodyPr wrap="none" fromWordArt="1">
            <a:prstTxWarp prst="textDeflateInflate">
              <a:avLst>
                <a:gd name="adj" fmla="val 28028"/>
              </a:avLst>
            </a:prstTxWarp>
          </a:bodyPr>
          <a:lstStyle/>
          <a:p>
            <a:pPr algn="ctr"/>
            <a:r>
              <a:rPr lang="zh-CN" altLang="en-US" sz="3600" kern="10">
                <a:ln w="9525">
                  <a:noFill/>
                  <a:round/>
                  <a:headEnd/>
                  <a:tailEnd/>
                </a:ln>
                <a:gradFill rotWithShape="1">
                  <a:gsLst>
                    <a:gs pos="0">
                      <a:srgbClr val="993300"/>
                    </a:gs>
                    <a:gs pos="50000">
                      <a:srgbClr val="CC6600"/>
                    </a:gs>
                    <a:gs pos="100000">
                      <a:srgbClr val="993300"/>
                    </a:gs>
                  </a:gsLst>
                  <a:lin ang="5400000" scaled="1"/>
                </a:gradFill>
                <a:latin typeface="ＭＳ Ｐゴシック"/>
                <a:ea typeface="ＭＳ Ｐゴシック"/>
              </a:rPr>
              <a:t>～</a:t>
            </a:r>
          </a:p>
        </p:txBody>
      </p:sp>
      <p:sp>
        <p:nvSpPr>
          <p:cNvPr id="59396" name="WordArt 5"/>
          <p:cNvSpPr>
            <a:spLocks noChangeArrowheads="1" noChangeShapeType="1" noTextEdit="1"/>
          </p:cNvSpPr>
          <p:nvPr/>
        </p:nvSpPr>
        <p:spPr bwMode="auto">
          <a:xfrm rot="10109881">
            <a:off x="2195513" y="4797425"/>
            <a:ext cx="1597025" cy="1671638"/>
          </a:xfrm>
          <a:prstGeom prst="rect">
            <a:avLst/>
          </a:prstGeom>
        </p:spPr>
        <p:txBody>
          <a:bodyPr wrap="none" fromWordArt="1">
            <a:prstTxWarp prst="textCirclePour">
              <a:avLst>
                <a:gd name="adj1" fmla="val 2459461"/>
                <a:gd name="adj2" fmla="val 64500"/>
              </a:avLst>
            </a:prstTxWarp>
          </a:bodyPr>
          <a:lstStyle/>
          <a:p>
            <a:pPr algn="ctr"/>
            <a:r>
              <a:rPr lang="zh-CN" altLang="en-US" sz="3600" kern="10">
                <a:ln w="9525">
                  <a:noFill/>
                  <a:round/>
                  <a:headEnd/>
                  <a:tailEnd/>
                </a:ln>
                <a:gradFill rotWithShape="1">
                  <a:gsLst>
                    <a:gs pos="0">
                      <a:srgbClr val="808080"/>
                    </a:gs>
                    <a:gs pos="100000">
                      <a:srgbClr val="5F5F5F"/>
                    </a:gs>
                  </a:gsLst>
                  <a:lin ang="2700000" scaled="1"/>
                </a:gradFill>
              </a:rPr>
              <a:t>ー</a:t>
            </a:r>
          </a:p>
        </p:txBody>
      </p:sp>
      <p:sp>
        <p:nvSpPr>
          <p:cNvPr id="59397" name="Text Box 6"/>
          <p:cNvSpPr txBox="1">
            <a:spLocks noChangeArrowheads="1"/>
          </p:cNvSpPr>
          <p:nvPr/>
        </p:nvSpPr>
        <p:spPr bwMode="auto">
          <a:xfrm>
            <a:off x="4902200" y="5359400"/>
            <a:ext cx="3003550" cy="1066800"/>
          </a:xfrm>
          <a:prstGeom prst="rect">
            <a:avLst/>
          </a:prstGeom>
          <a:noFill/>
          <a:ln w="9525" algn="ctr">
            <a:noFill/>
            <a:miter lim="800000"/>
            <a:headEnd/>
            <a:tailEnd/>
          </a:ln>
        </p:spPr>
        <p:txBody>
          <a:bodyPr wrap="none">
            <a:spAutoFit/>
          </a:bodyPr>
          <a:lstStyle/>
          <a:p>
            <a:pPr algn="ctr"/>
            <a:r>
              <a:rPr lang="ja-JP" altLang="en-US" sz="3200">
                <a:ea typeface="MS PGothic" pitchFamily="34" charset="-128"/>
              </a:rPr>
              <a:t>このテクニックは</a:t>
            </a:r>
          </a:p>
          <a:p>
            <a:pPr algn="ctr"/>
            <a:r>
              <a:rPr lang="ja-JP" altLang="en-US" sz="3200">
                <a:ea typeface="MS PGothic" pitchFamily="34" charset="-128"/>
              </a:rPr>
              <a:t>後で使用する</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ChangeArrowheads="1"/>
          </p:cNvSpPr>
          <p:nvPr>
            <p:ph type="ctrTitle"/>
          </p:nvPr>
        </p:nvSpPr>
        <p:spPr/>
        <p:txBody>
          <a:bodyPr/>
          <a:lstStyle/>
          <a:p>
            <a:pPr eaLnBrk="1" hangingPunct="1"/>
            <a:r>
              <a:rPr lang="ja-JP" altLang="en-US" smtClean="0"/>
              <a:t>線の活用</a:t>
            </a:r>
          </a:p>
        </p:txBody>
      </p:sp>
      <p:sp>
        <p:nvSpPr>
          <p:cNvPr id="61442" name="Freeform 4"/>
          <p:cNvSpPr>
            <a:spLocks/>
          </p:cNvSpPr>
          <p:nvPr/>
        </p:nvSpPr>
        <p:spPr bwMode="auto">
          <a:xfrm>
            <a:off x="1547813" y="1363663"/>
            <a:ext cx="5400675" cy="2641600"/>
          </a:xfrm>
          <a:custGeom>
            <a:avLst/>
            <a:gdLst>
              <a:gd name="T0" fmla="*/ 0 w 3402"/>
              <a:gd name="T1" fmla="*/ 1664 h 1664"/>
              <a:gd name="T2" fmla="*/ 771 w 3402"/>
              <a:gd name="T3" fmla="*/ 757 h 1664"/>
              <a:gd name="T4" fmla="*/ 1769 w 3402"/>
              <a:gd name="T5" fmla="*/ 1301 h 1664"/>
              <a:gd name="T6" fmla="*/ 2041 w 3402"/>
              <a:gd name="T7" fmla="*/ 666 h 1664"/>
              <a:gd name="T8" fmla="*/ 3039 w 3402"/>
              <a:gd name="T9" fmla="*/ 76 h 1664"/>
              <a:gd name="T10" fmla="*/ 3402 w 3402"/>
              <a:gd name="T11" fmla="*/ 212 h 1664"/>
              <a:gd name="T12" fmla="*/ 0 60000 65536"/>
              <a:gd name="T13" fmla="*/ 0 60000 65536"/>
              <a:gd name="T14" fmla="*/ 0 60000 65536"/>
              <a:gd name="T15" fmla="*/ 0 60000 65536"/>
              <a:gd name="T16" fmla="*/ 0 60000 65536"/>
              <a:gd name="T17" fmla="*/ 0 60000 65536"/>
              <a:gd name="T18" fmla="*/ 0 w 3402"/>
              <a:gd name="T19" fmla="*/ 0 h 1664"/>
              <a:gd name="T20" fmla="*/ 3402 w 3402"/>
              <a:gd name="T21" fmla="*/ 1664 h 1664"/>
            </a:gdLst>
            <a:ahLst/>
            <a:cxnLst>
              <a:cxn ang="T12">
                <a:pos x="T0" y="T1"/>
              </a:cxn>
              <a:cxn ang="T13">
                <a:pos x="T2" y="T3"/>
              </a:cxn>
              <a:cxn ang="T14">
                <a:pos x="T4" y="T5"/>
              </a:cxn>
              <a:cxn ang="T15">
                <a:pos x="T6" y="T7"/>
              </a:cxn>
              <a:cxn ang="T16">
                <a:pos x="T8" y="T9"/>
              </a:cxn>
              <a:cxn ang="T17">
                <a:pos x="T10" y="T11"/>
              </a:cxn>
            </a:cxnLst>
            <a:rect l="T18" t="T19" r="T20" b="T21"/>
            <a:pathLst>
              <a:path w="3402" h="1664">
                <a:moveTo>
                  <a:pt x="0" y="1664"/>
                </a:moveTo>
                <a:cubicBezTo>
                  <a:pt x="238" y="1240"/>
                  <a:pt x="476" y="817"/>
                  <a:pt x="771" y="757"/>
                </a:cubicBezTo>
                <a:cubicBezTo>
                  <a:pt x="1066" y="697"/>
                  <a:pt x="1557" y="1316"/>
                  <a:pt x="1769" y="1301"/>
                </a:cubicBezTo>
                <a:cubicBezTo>
                  <a:pt x="1981" y="1286"/>
                  <a:pt x="1829" y="870"/>
                  <a:pt x="2041" y="666"/>
                </a:cubicBezTo>
                <a:cubicBezTo>
                  <a:pt x="2253" y="462"/>
                  <a:pt x="2812" y="152"/>
                  <a:pt x="3039" y="76"/>
                </a:cubicBezTo>
                <a:cubicBezTo>
                  <a:pt x="3266" y="0"/>
                  <a:pt x="3334" y="106"/>
                  <a:pt x="3402" y="212"/>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ChangeArrowheads="1"/>
          </p:cNvSpPr>
          <p:nvPr>
            <p:ph type="title"/>
          </p:nvPr>
        </p:nvSpPr>
        <p:spPr/>
        <p:txBody>
          <a:bodyPr/>
          <a:lstStyle/>
          <a:p>
            <a:pPr eaLnBrk="1" hangingPunct="1"/>
            <a:r>
              <a:rPr lang="ja-JP" altLang="en-US" sz="3400" smtClean="0"/>
              <a:t>何でもかんでも線をつければいいというものでもない</a:t>
            </a:r>
          </a:p>
        </p:txBody>
      </p:sp>
      <p:sp>
        <p:nvSpPr>
          <p:cNvPr id="63490" name="Rectangle 3"/>
          <p:cNvSpPr>
            <a:spLocks noGrp="1" noChangeArrowheads="1"/>
          </p:cNvSpPr>
          <p:nvPr>
            <p:ph type="body" idx="1"/>
          </p:nvPr>
        </p:nvSpPr>
        <p:spPr/>
        <p:txBody>
          <a:bodyPr/>
          <a:lstStyle/>
          <a:p>
            <a:pPr eaLnBrk="1" hangingPunct="1"/>
            <a:r>
              <a:rPr lang="ja-JP" altLang="en-US" smtClean="0"/>
              <a:t>線がないからこそ想像力が働く場合もある</a:t>
            </a:r>
          </a:p>
          <a:p>
            <a:pPr eaLnBrk="1" hangingPunct="1"/>
            <a:endParaRPr lang="ja-JP" altLang="en-US" smtClean="0"/>
          </a:p>
          <a:p>
            <a:pPr eaLnBrk="1" hangingPunct="1"/>
            <a:r>
              <a:rPr lang="ja-JP" altLang="en-US" smtClean="0"/>
              <a:t>立体感・淡い色合いが損なわれる</a:t>
            </a:r>
          </a:p>
        </p:txBody>
      </p:sp>
      <p:sp>
        <p:nvSpPr>
          <p:cNvPr id="63491" name="Oval 4"/>
          <p:cNvSpPr>
            <a:spLocks noChangeArrowheads="1"/>
          </p:cNvSpPr>
          <p:nvPr/>
        </p:nvSpPr>
        <p:spPr bwMode="auto">
          <a:xfrm>
            <a:off x="1763713" y="4148138"/>
            <a:ext cx="1655762" cy="1655762"/>
          </a:xfrm>
          <a:prstGeom prst="ellipse">
            <a:avLst/>
          </a:prstGeom>
          <a:gradFill rotWithShape="1">
            <a:gsLst>
              <a:gs pos="0">
                <a:schemeClr val="bg1"/>
              </a:gs>
              <a:gs pos="100000">
                <a:srgbClr val="EFEFFF"/>
              </a:gs>
            </a:gsLst>
            <a:path path="shape">
              <a:fillToRect l="50000" t="50000" r="50000" b="50000"/>
            </a:path>
          </a:gradFill>
          <a:ln w="9525">
            <a:solidFill>
              <a:schemeClr val="tx1"/>
            </a:solidFill>
            <a:round/>
            <a:headEnd/>
            <a:tailEnd/>
          </a:ln>
        </p:spPr>
        <p:txBody>
          <a:bodyPr wrap="none" anchor="ctr"/>
          <a:lstStyle/>
          <a:p>
            <a:pPr algn="ctr"/>
            <a:endParaRPr lang="zh-TW" altLang="en-US">
              <a:ea typeface="AR P丸ゴシック体M"/>
            </a:endParaRPr>
          </a:p>
        </p:txBody>
      </p:sp>
      <p:sp>
        <p:nvSpPr>
          <p:cNvPr id="63492" name="Oval 5"/>
          <p:cNvSpPr>
            <a:spLocks noChangeArrowheads="1"/>
          </p:cNvSpPr>
          <p:nvPr/>
        </p:nvSpPr>
        <p:spPr bwMode="auto">
          <a:xfrm>
            <a:off x="2109788" y="5111750"/>
            <a:ext cx="977900" cy="647700"/>
          </a:xfrm>
          <a:prstGeom prst="ellipse">
            <a:avLst/>
          </a:prstGeom>
          <a:gradFill rotWithShape="1">
            <a:gsLst>
              <a:gs pos="0">
                <a:schemeClr val="accent1"/>
              </a:gs>
              <a:gs pos="100000">
                <a:schemeClr val="accent1">
                  <a:alpha val="0"/>
                </a:schemeClr>
              </a:gs>
            </a:gsLst>
            <a:path path="shape">
              <a:fillToRect l="50000" t="50000" r="50000" b="50000"/>
            </a:path>
          </a:gradFill>
          <a:ln w="9525">
            <a:noFill/>
            <a:round/>
            <a:headEnd/>
            <a:tailEnd/>
          </a:ln>
        </p:spPr>
        <p:txBody>
          <a:bodyPr wrap="none" anchor="ctr"/>
          <a:lstStyle/>
          <a:p>
            <a:pPr algn="ctr"/>
            <a:endParaRPr lang="zh-TW" altLang="en-US">
              <a:ea typeface="AR P丸ゴシック体M"/>
            </a:endParaRPr>
          </a:p>
        </p:txBody>
      </p:sp>
      <p:sp>
        <p:nvSpPr>
          <p:cNvPr id="63493" name="Oval 6"/>
          <p:cNvSpPr>
            <a:spLocks noChangeArrowheads="1"/>
          </p:cNvSpPr>
          <p:nvPr/>
        </p:nvSpPr>
        <p:spPr bwMode="auto">
          <a:xfrm>
            <a:off x="3205163" y="4724400"/>
            <a:ext cx="1150937" cy="1150938"/>
          </a:xfrm>
          <a:prstGeom prst="ellipse">
            <a:avLst/>
          </a:prstGeom>
          <a:gradFill rotWithShape="1">
            <a:gsLst>
              <a:gs pos="0">
                <a:schemeClr val="accent1">
                  <a:alpha val="0"/>
                </a:schemeClr>
              </a:gs>
              <a:gs pos="100000">
                <a:schemeClr val="accent1">
                  <a:alpha val="39000"/>
                </a:schemeClr>
              </a:gs>
            </a:gsLst>
            <a:path path="shape">
              <a:fillToRect l="50000" t="50000" r="50000" b="50000"/>
            </a:path>
          </a:gradFill>
          <a:ln w="9525">
            <a:solidFill>
              <a:schemeClr val="tx1"/>
            </a:solidFill>
            <a:round/>
            <a:headEnd/>
            <a:tailEnd/>
          </a:ln>
        </p:spPr>
        <p:txBody>
          <a:bodyPr wrap="none" anchor="ctr"/>
          <a:lstStyle/>
          <a:p>
            <a:pPr algn="ctr"/>
            <a:endParaRPr lang="zh-TW" altLang="en-US">
              <a:ea typeface="AR P丸ゴシック体M"/>
            </a:endParaRPr>
          </a:p>
        </p:txBody>
      </p:sp>
      <p:sp>
        <p:nvSpPr>
          <p:cNvPr id="63494" name="Oval 7"/>
          <p:cNvSpPr>
            <a:spLocks noChangeArrowheads="1"/>
          </p:cNvSpPr>
          <p:nvPr/>
        </p:nvSpPr>
        <p:spPr bwMode="auto">
          <a:xfrm>
            <a:off x="3276600" y="5229225"/>
            <a:ext cx="977900" cy="647700"/>
          </a:xfrm>
          <a:prstGeom prst="ellipse">
            <a:avLst/>
          </a:prstGeom>
          <a:gradFill rotWithShape="1">
            <a:gsLst>
              <a:gs pos="0">
                <a:schemeClr val="accent1"/>
              </a:gs>
              <a:gs pos="100000">
                <a:schemeClr val="accent1">
                  <a:alpha val="0"/>
                </a:schemeClr>
              </a:gs>
            </a:gsLst>
            <a:path path="shape">
              <a:fillToRect l="50000" t="50000" r="50000" b="50000"/>
            </a:path>
          </a:gradFill>
          <a:ln w="9525">
            <a:noFill/>
            <a:round/>
            <a:headEnd/>
            <a:tailEnd/>
          </a:ln>
        </p:spPr>
        <p:txBody>
          <a:bodyPr wrap="none" anchor="ctr"/>
          <a:lstStyle/>
          <a:p>
            <a:pPr algn="ctr"/>
            <a:endParaRPr lang="zh-TW" altLang="en-US">
              <a:ea typeface="AR P丸ゴシック体M"/>
            </a:endParaRPr>
          </a:p>
        </p:txBody>
      </p:sp>
      <p:sp>
        <p:nvSpPr>
          <p:cNvPr id="63495" name="Oval 8"/>
          <p:cNvSpPr>
            <a:spLocks noChangeArrowheads="1"/>
          </p:cNvSpPr>
          <p:nvPr/>
        </p:nvSpPr>
        <p:spPr bwMode="auto">
          <a:xfrm>
            <a:off x="6227763" y="4508500"/>
            <a:ext cx="1225550" cy="1225550"/>
          </a:xfrm>
          <a:prstGeom prst="ellipse">
            <a:avLst/>
          </a:prstGeom>
          <a:gradFill rotWithShape="1">
            <a:gsLst>
              <a:gs pos="0">
                <a:srgbClr val="FFE4AD"/>
              </a:gs>
              <a:gs pos="100000">
                <a:srgbClr val="FFBB33"/>
              </a:gs>
            </a:gsLst>
            <a:lin ang="2700000" scaled="1"/>
          </a:gradFill>
          <a:ln w="9525">
            <a:solidFill>
              <a:schemeClr val="tx1"/>
            </a:solidFill>
            <a:round/>
            <a:headEnd/>
            <a:tailEnd/>
          </a:ln>
        </p:spPr>
        <p:txBody>
          <a:bodyPr wrap="none" anchor="ctr"/>
          <a:lstStyle/>
          <a:p>
            <a:pPr algn="ctr"/>
            <a:endParaRPr lang="zh-TW" altLang="en-US">
              <a:ea typeface="AR P丸ゴシック体M"/>
            </a:endParaRPr>
          </a:p>
        </p:txBody>
      </p:sp>
      <p:sp>
        <p:nvSpPr>
          <p:cNvPr id="63496" name="Oval 9"/>
          <p:cNvSpPr>
            <a:spLocks noChangeArrowheads="1"/>
          </p:cNvSpPr>
          <p:nvPr/>
        </p:nvSpPr>
        <p:spPr bwMode="auto">
          <a:xfrm>
            <a:off x="6443663" y="4724400"/>
            <a:ext cx="244475" cy="244475"/>
          </a:xfrm>
          <a:prstGeom prst="ellipse">
            <a:avLst/>
          </a:prstGeom>
          <a:gradFill rotWithShape="1">
            <a:gsLst>
              <a:gs pos="0">
                <a:schemeClr val="bg1"/>
              </a:gs>
              <a:gs pos="100000">
                <a:srgbClr val="FFE4AD"/>
              </a:gs>
            </a:gsLst>
            <a:path path="shape">
              <a:fillToRect l="50000" t="50000" r="50000" b="50000"/>
            </a:path>
          </a:gradFill>
          <a:ln w="9525">
            <a:noFill/>
            <a:round/>
            <a:headEnd/>
            <a:tailEnd/>
          </a:ln>
        </p:spPr>
        <p:txBody>
          <a:bodyPr wrap="none" anchor="ctr"/>
          <a:lstStyle/>
          <a:p>
            <a:pPr algn="ctr"/>
            <a:endParaRPr lang="zh-TW" altLang="en-US">
              <a:ea typeface="AR P丸ゴシック体M"/>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title"/>
          </p:nvPr>
        </p:nvSpPr>
        <p:spPr/>
        <p:txBody>
          <a:bodyPr/>
          <a:lstStyle/>
          <a:p>
            <a:pPr eaLnBrk="1" hangingPunct="1"/>
            <a:r>
              <a:rPr lang="ja-JP" altLang="en-US" smtClean="0"/>
              <a:t>点線</a:t>
            </a:r>
          </a:p>
        </p:txBody>
      </p:sp>
      <p:sp>
        <p:nvSpPr>
          <p:cNvPr id="65538" name="Rectangle 3"/>
          <p:cNvSpPr>
            <a:spLocks noGrp="1" noChangeArrowheads="1"/>
          </p:cNvSpPr>
          <p:nvPr>
            <p:ph type="body" idx="1"/>
          </p:nvPr>
        </p:nvSpPr>
        <p:spPr/>
        <p:txBody>
          <a:bodyPr/>
          <a:lstStyle/>
          <a:p>
            <a:pPr eaLnBrk="1" hangingPunct="1"/>
            <a:r>
              <a:rPr lang="ja-JP" altLang="en-US" smtClean="0"/>
              <a:t>点線で書いてみると面白い</a:t>
            </a:r>
          </a:p>
          <a:p>
            <a:pPr lvl="1" eaLnBrk="1" hangingPunct="1"/>
            <a:r>
              <a:rPr lang="ja-JP" altLang="en-US" smtClean="0"/>
              <a:t>不確定なものを表現</a:t>
            </a:r>
          </a:p>
          <a:p>
            <a:pPr lvl="2" eaLnBrk="1" hangingPunct="1"/>
            <a:r>
              <a:rPr lang="ja-JP" altLang="en-US" smtClean="0"/>
              <a:t>消失・出現・可能性・予定・未実施・弱い関連性など</a:t>
            </a:r>
          </a:p>
        </p:txBody>
      </p:sp>
      <p:sp>
        <p:nvSpPr>
          <p:cNvPr id="65539" name="AutoShape 4"/>
          <p:cNvSpPr>
            <a:spLocks noChangeArrowheads="1"/>
          </p:cNvSpPr>
          <p:nvPr/>
        </p:nvSpPr>
        <p:spPr bwMode="auto">
          <a:xfrm>
            <a:off x="3490913" y="3716338"/>
            <a:ext cx="2016125" cy="1584325"/>
          </a:xfrm>
          <a:prstGeom prst="cube">
            <a:avLst>
              <a:gd name="adj" fmla="val 25000"/>
            </a:avLst>
          </a:prstGeom>
          <a:noFill/>
          <a:ln w="9525">
            <a:solidFill>
              <a:srgbClr val="D58A03"/>
            </a:solidFill>
            <a:prstDash val="dash"/>
            <a:miter lim="800000"/>
            <a:headEnd/>
            <a:tailEnd/>
          </a:ln>
        </p:spPr>
        <p:txBody>
          <a:bodyPr wrap="none" anchor="ctr"/>
          <a:lstStyle/>
          <a:p>
            <a:pPr algn="ctr"/>
            <a:endParaRPr lang="zh-TW" altLang="en-US">
              <a:ea typeface="AR P丸ゴシック体M"/>
            </a:endParaRPr>
          </a:p>
        </p:txBody>
      </p:sp>
      <p:sp>
        <p:nvSpPr>
          <p:cNvPr id="65540" name="WordArt 5"/>
          <p:cNvSpPr>
            <a:spLocks noChangeArrowheads="1" noChangeShapeType="1" noTextEdit="1"/>
          </p:cNvSpPr>
          <p:nvPr/>
        </p:nvSpPr>
        <p:spPr bwMode="auto">
          <a:xfrm>
            <a:off x="6299200" y="3933825"/>
            <a:ext cx="2017713" cy="865188"/>
          </a:xfrm>
          <a:prstGeom prst="rect">
            <a:avLst/>
          </a:prstGeom>
        </p:spPr>
        <p:txBody>
          <a:bodyPr wrap="none" fromWordArt="1">
            <a:prstTxWarp prst="textPlain">
              <a:avLst>
                <a:gd name="adj" fmla="val 50000"/>
              </a:avLst>
            </a:prstTxWarp>
          </a:bodyPr>
          <a:lstStyle/>
          <a:p>
            <a:pPr algn="ctr"/>
            <a:r>
              <a:rPr lang="zh-CN" altLang="en-US" sz="3600" kern="10">
                <a:ln w="9525">
                  <a:solidFill>
                    <a:srgbClr val="FF9900"/>
                  </a:solidFill>
                  <a:prstDash val="dash"/>
                  <a:round/>
                  <a:headEnd/>
                  <a:tailEnd/>
                </a:ln>
                <a:noFill/>
                <a:latin typeface="ＭＳ Ｐゴシック"/>
                <a:ea typeface="ＭＳ Ｐゴシック"/>
              </a:rPr>
              <a:t>本当？</a:t>
            </a:r>
          </a:p>
        </p:txBody>
      </p:sp>
      <p:sp>
        <p:nvSpPr>
          <p:cNvPr id="65541" name="Oval 6"/>
          <p:cNvSpPr>
            <a:spLocks noChangeArrowheads="1"/>
          </p:cNvSpPr>
          <p:nvPr/>
        </p:nvSpPr>
        <p:spPr bwMode="auto">
          <a:xfrm>
            <a:off x="971550" y="3716338"/>
            <a:ext cx="1512888" cy="1512887"/>
          </a:xfrm>
          <a:prstGeom prst="ellipse">
            <a:avLst/>
          </a:prstGeom>
          <a:noFill/>
          <a:ln w="9525" algn="ctr">
            <a:solidFill>
              <a:srgbClr val="3366FF"/>
            </a:solidFill>
            <a:prstDash val="dash"/>
            <a:round/>
            <a:headEnd/>
            <a:tailEnd/>
          </a:ln>
        </p:spPr>
        <p:txBody>
          <a:bodyPr wrap="none" anchor="ctr"/>
          <a:lstStyle/>
          <a:p>
            <a:pPr algn="ctr"/>
            <a:endParaRPr lang="zh-TW" altLang="en-US">
              <a:ea typeface="AR P丸ゴシック体M"/>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Freeform 2"/>
          <p:cNvSpPr>
            <a:spLocks/>
          </p:cNvSpPr>
          <p:nvPr/>
        </p:nvSpPr>
        <p:spPr bwMode="auto">
          <a:xfrm>
            <a:off x="6732588" y="5661025"/>
            <a:ext cx="533400" cy="647700"/>
          </a:xfrm>
          <a:custGeom>
            <a:avLst/>
            <a:gdLst>
              <a:gd name="T0" fmla="*/ 0 w 635"/>
              <a:gd name="T1" fmla="*/ 0 h 771"/>
              <a:gd name="T2" fmla="*/ 363 w 635"/>
              <a:gd name="T3" fmla="*/ 590 h 771"/>
              <a:gd name="T4" fmla="*/ 635 w 635"/>
              <a:gd name="T5" fmla="*/ 771 h 771"/>
              <a:gd name="T6" fmla="*/ 0 60000 65536"/>
              <a:gd name="T7" fmla="*/ 0 60000 65536"/>
              <a:gd name="T8" fmla="*/ 0 60000 65536"/>
              <a:gd name="T9" fmla="*/ 0 w 635"/>
              <a:gd name="T10" fmla="*/ 0 h 771"/>
              <a:gd name="T11" fmla="*/ 635 w 635"/>
              <a:gd name="T12" fmla="*/ 771 h 771"/>
            </a:gdLst>
            <a:ahLst/>
            <a:cxnLst>
              <a:cxn ang="T6">
                <a:pos x="T0" y="T1"/>
              </a:cxn>
              <a:cxn ang="T7">
                <a:pos x="T2" y="T3"/>
              </a:cxn>
              <a:cxn ang="T8">
                <a:pos x="T4" y="T5"/>
              </a:cxn>
            </a:cxnLst>
            <a:rect l="T9" t="T10" r="T11" b="T12"/>
            <a:pathLst>
              <a:path w="635" h="771">
                <a:moveTo>
                  <a:pt x="0" y="0"/>
                </a:moveTo>
                <a:cubicBezTo>
                  <a:pt x="128" y="231"/>
                  <a:pt x="257" y="462"/>
                  <a:pt x="363" y="590"/>
                </a:cubicBezTo>
                <a:cubicBezTo>
                  <a:pt x="469" y="718"/>
                  <a:pt x="552" y="744"/>
                  <a:pt x="635" y="771"/>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sp>
        <p:nvSpPr>
          <p:cNvPr id="67586" name="Freeform 3"/>
          <p:cNvSpPr>
            <a:spLocks/>
          </p:cNvSpPr>
          <p:nvPr/>
        </p:nvSpPr>
        <p:spPr bwMode="auto">
          <a:xfrm>
            <a:off x="6702425" y="5734050"/>
            <a:ext cx="533400" cy="647700"/>
          </a:xfrm>
          <a:custGeom>
            <a:avLst/>
            <a:gdLst>
              <a:gd name="T0" fmla="*/ 0 w 635"/>
              <a:gd name="T1" fmla="*/ 0 h 771"/>
              <a:gd name="T2" fmla="*/ 363 w 635"/>
              <a:gd name="T3" fmla="*/ 590 h 771"/>
              <a:gd name="T4" fmla="*/ 635 w 635"/>
              <a:gd name="T5" fmla="*/ 771 h 771"/>
              <a:gd name="T6" fmla="*/ 0 60000 65536"/>
              <a:gd name="T7" fmla="*/ 0 60000 65536"/>
              <a:gd name="T8" fmla="*/ 0 60000 65536"/>
              <a:gd name="T9" fmla="*/ 0 w 635"/>
              <a:gd name="T10" fmla="*/ 0 h 771"/>
              <a:gd name="T11" fmla="*/ 635 w 635"/>
              <a:gd name="T12" fmla="*/ 771 h 771"/>
            </a:gdLst>
            <a:ahLst/>
            <a:cxnLst>
              <a:cxn ang="T6">
                <a:pos x="T0" y="T1"/>
              </a:cxn>
              <a:cxn ang="T7">
                <a:pos x="T2" y="T3"/>
              </a:cxn>
              <a:cxn ang="T8">
                <a:pos x="T4" y="T5"/>
              </a:cxn>
            </a:cxnLst>
            <a:rect l="T9" t="T10" r="T11" b="T12"/>
            <a:pathLst>
              <a:path w="635" h="771">
                <a:moveTo>
                  <a:pt x="0" y="0"/>
                </a:moveTo>
                <a:cubicBezTo>
                  <a:pt x="128" y="231"/>
                  <a:pt x="257" y="462"/>
                  <a:pt x="363" y="590"/>
                </a:cubicBezTo>
                <a:cubicBezTo>
                  <a:pt x="469" y="718"/>
                  <a:pt x="552" y="744"/>
                  <a:pt x="635" y="771"/>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sp>
        <p:nvSpPr>
          <p:cNvPr id="67587" name="AutoShape 4"/>
          <p:cNvSpPr>
            <a:spLocks noChangeArrowheads="1"/>
          </p:cNvSpPr>
          <p:nvPr/>
        </p:nvSpPr>
        <p:spPr bwMode="auto">
          <a:xfrm rot="-440977">
            <a:off x="7380288" y="5518150"/>
            <a:ext cx="360362" cy="790575"/>
          </a:xfrm>
          <a:custGeom>
            <a:avLst/>
            <a:gdLst>
              <a:gd name="T0" fmla="*/ 309428 w 21600"/>
              <a:gd name="T1" fmla="*/ 395288 h 21600"/>
              <a:gd name="T2" fmla="*/ 180181 w 21600"/>
              <a:gd name="T3" fmla="*/ 790575 h 21600"/>
              <a:gd name="T4" fmla="*/ 50934 w 21600"/>
              <a:gd name="T5" fmla="*/ 395288 h 21600"/>
              <a:gd name="T6" fmla="*/ 180181 w 21600"/>
              <a:gd name="T7" fmla="*/ 0 h 21600"/>
              <a:gd name="T8" fmla="*/ 0 60000 65536"/>
              <a:gd name="T9" fmla="*/ 0 60000 65536"/>
              <a:gd name="T10" fmla="*/ 0 60000 65536"/>
              <a:gd name="T11" fmla="*/ 0 60000 65536"/>
              <a:gd name="T12" fmla="*/ 4853 w 21600"/>
              <a:gd name="T13" fmla="*/ 4853 h 21600"/>
              <a:gd name="T14" fmla="*/ 16747 w 21600"/>
              <a:gd name="T15" fmla="*/ 16747 h 21600"/>
            </a:gdLst>
            <a:ahLst/>
            <a:cxnLst>
              <a:cxn ang="T8">
                <a:pos x="T0" y="T1"/>
              </a:cxn>
              <a:cxn ang="T9">
                <a:pos x="T2" y="T3"/>
              </a:cxn>
              <a:cxn ang="T10">
                <a:pos x="T4" y="T5"/>
              </a:cxn>
              <a:cxn ang="T11">
                <a:pos x="T6" y="T7"/>
              </a:cxn>
            </a:cxnLst>
            <a:rect l="T12" t="T13" r="T14" b="T15"/>
            <a:pathLst>
              <a:path w="21600" h="21600">
                <a:moveTo>
                  <a:pt x="0" y="0"/>
                </a:moveTo>
                <a:lnTo>
                  <a:pt x="6106" y="21600"/>
                </a:lnTo>
                <a:lnTo>
                  <a:pt x="15494" y="21600"/>
                </a:lnTo>
                <a:lnTo>
                  <a:pt x="21600" y="0"/>
                </a:lnTo>
                <a:close/>
              </a:path>
            </a:pathLst>
          </a:custGeom>
          <a:gradFill rotWithShape="1">
            <a:gsLst>
              <a:gs pos="0">
                <a:srgbClr val="B2B2B2">
                  <a:alpha val="35001"/>
                </a:srgbClr>
              </a:gs>
              <a:gs pos="100000">
                <a:schemeClr val="bg1">
                  <a:alpha val="78000"/>
                </a:schemeClr>
              </a:gs>
            </a:gsLst>
            <a:lin ang="18900000" scaled="1"/>
          </a:gradFill>
          <a:ln w="9525" algn="ctr">
            <a:noFill/>
            <a:miter lim="800000"/>
            <a:headEnd/>
            <a:tailEnd/>
          </a:ln>
        </p:spPr>
        <p:txBody>
          <a:bodyPr wrap="none" anchor="ctr"/>
          <a:lstStyle/>
          <a:p>
            <a:endParaRPr lang="zh-CN" altLang="en-US"/>
          </a:p>
        </p:txBody>
      </p:sp>
      <p:sp>
        <p:nvSpPr>
          <p:cNvPr id="67588" name="AutoShape 5"/>
          <p:cNvSpPr>
            <a:spLocks noChangeArrowheads="1"/>
          </p:cNvSpPr>
          <p:nvPr/>
        </p:nvSpPr>
        <p:spPr bwMode="auto">
          <a:xfrm rot="-9201956">
            <a:off x="7451725" y="3962400"/>
            <a:ext cx="360363" cy="790575"/>
          </a:xfrm>
          <a:custGeom>
            <a:avLst/>
            <a:gdLst>
              <a:gd name="T0" fmla="*/ 309428 w 21600"/>
              <a:gd name="T1" fmla="*/ 395288 h 21600"/>
              <a:gd name="T2" fmla="*/ 180182 w 21600"/>
              <a:gd name="T3" fmla="*/ 790575 h 21600"/>
              <a:gd name="T4" fmla="*/ 50935 w 21600"/>
              <a:gd name="T5" fmla="*/ 395288 h 21600"/>
              <a:gd name="T6" fmla="*/ 180182 w 21600"/>
              <a:gd name="T7" fmla="*/ 0 h 21600"/>
              <a:gd name="T8" fmla="*/ 0 60000 65536"/>
              <a:gd name="T9" fmla="*/ 0 60000 65536"/>
              <a:gd name="T10" fmla="*/ 0 60000 65536"/>
              <a:gd name="T11" fmla="*/ 0 60000 65536"/>
              <a:gd name="T12" fmla="*/ 4853 w 21600"/>
              <a:gd name="T13" fmla="*/ 4853 h 21600"/>
              <a:gd name="T14" fmla="*/ 16747 w 21600"/>
              <a:gd name="T15" fmla="*/ 16747 h 21600"/>
            </a:gdLst>
            <a:ahLst/>
            <a:cxnLst>
              <a:cxn ang="T8">
                <a:pos x="T0" y="T1"/>
              </a:cxn>
              <a:cxn ang="T9">
                <a:pos x="T2" y="T3"/>
              </a:cxn>
              <a:cxn ang="T10">
                <a:pos x="T4" y="T5"/>
              </a:cxn>
              <a:cxn ang="T11">
                <a:pos x="T6" y="T7"/>
              </a:cxn>
            </a:cxnLst>
            <a:rect l="T12" t="T13" r="T14" b="T15"/>
            <a:pathLst>
              <a:path w="21600" h="21600">
                <a:moveTo>
                  <a:pt x="0" y="0"/>
                </a:moveTo>
                <a:lnTo>
                  <a:pt x="6106" y="21600"/>
                </a:lnTo>
                <a:lnTo>
                  <a:pt x="15494" y="21600"/>
                </a:lnTo>
                <a:lnTo>
                  <a:pt x="21600" y="0"/>
                </a:lnTo>
                <a:close/>
              </a:path>
            </a:pathLst>
          </a:custGeom>
          <a:gradFill rotWithShape="1">
            <a:gsLst>
              <a:gs pos="0">
                <a:srgbClr val="B2B2B2">
                  <a:alpha val="35001"/>
                </a:srgbClr>
              </a:gs>
              <a:gs pos="100000">
                <a:schemeClr val="bg1">
                  <a:alpha val="78000"/>
                </a:schemeClr>
              </a:gs>
            </a:gsLst>
            <a:lin ang="18900000" scaled="1"/>
          </a:gradFill>
          <a:ln w="9525" algn="ctr">
            <a:noFill/>
            <a:miter lim="800000"/>
            <a:headEnd/>
            <a:tailEnd/>
          </a:ln>
        </p:spPr>
        <p:txBody>
          <a:bodyPr wrap="none" anchor="ctr"/>
          <a:lstStyle/>
          <a:p>
            <a:endParaRPr lang="zh-CN" altLang="en-US"/>
          </a:p>
        </p:txBody>
      </p:sp>
      <p:sp>
        <p:nvSpPr>
          <p:cNvPr id="67589" name="Rectangle 6"/>
          <p:cNvSpPr>
            <a:spLocks noGrp="1" noChangeArrowheads="1"/>
          </p:cNvSpPr>
          <p:nvPr>
            <p:ph type="title"/>
          </p:nvPr>
        </p:nvSpPr>
        <p:spPr/>
        <p:txBody>
          <a:bodyPr/>
          <a:lstStyle/>
          <a:p>
            <a:pPr eaLnBrk="1" hangingPunct="1"/>
            <a:r>
              <a:rPr lang="ja-JP" altLang="en-US" smtClean="0"/>
              <a:t>オートシェイプの曲線を使おう</a:t>
            </a:r>
          </a:p>
        </p:txBody>
      </p:sp>
      <p:sp>
        <p:nvSpPr>
          <p:cNvPr id="67590" name="Rectangle 7"/>
          <p:cNvSpPr>
            <a:spLocks noGrp="1" noChangeArrowheads="1"/>
          </p:cNvSpPr>
          <p:nvPr>
            <p:ph type="body" idx="1"/>
          </p:nvPr>
        </p:nvSpPr>
        <p:spPr/>
        <p:txBody>
          <a:bodyPr/>
          <a:lstStyle/>
          <a:p>
            <a:pPr eaLnBrk="1" hangingPunct="1"/>
            <a:r>
              <a:rPr lang="ja-JP" altLang="en-US" smtClean="0"/>
              <a:t>何度でも頂点を追加して編集できる</a:t>
            </a:r>
          </a:p>
          <a:p>
            <a:pPr eaLnBrk="1" hangingPunct="1"/>
            <a:endParaRPr lang="ja-JP" altLang="en-US" smtClean="0"/>
          </a:p>
          <a:p>
            <a:pPr eaLnBrk="1" hangingPunct="1"/>
            <a:r>
              <a:rPr lang="ja-JP" altLang="en-US" smtClean="0"/>
              <a:t>ベジェ曲線として編集できる</a:t>
            </a:r>
          </a:p>
        </p:txBody>
      </p:sp>
      <p:sp>
        <p:nvSpPr>
          <p:cNvPr id="67591" name="Freeform 8"/>
          <p:cNvSpPr>
            <a:spLocks/>
          </p:cNvSpPr>
          <p:nvPr/>
        </p:nvSpPr>
        <p:spPr bwMode="auto">
          <a:xfrm>
            <a:off x="611188" y="3933825"/>
            <a:ext cx="2400300" cy="2447925"/>
          </a:xfrm>
          <a:custGeom>
            <a:avLst/>
            <a:gdLst>
              <a:gd name="T0" fmla="*/ 869 w 2017"/>
              <a:gd name="T1" fmla="*/ 1732 h 2057"/>
              <a:gd name="T2" fmla="*/ 7 w 2017"/>
              <a:gd name="T3" fmla="*/ 1142 h 2057"/>
              <a:gd name="T4" fmla="*/ 914 w 2017"/>
              <a:gd name="T5" fmla="*/ 462 h 2057"/>
              <a:gd name="T6" fmla="*/ 1458 w 2017"/>
              <a:gd name="T7" fmla="*/ 53 h 2057"/>
              <a:gd name="T8" fmla="*/ 1685 w 2017"/>
              <a:gd name="T9" fmla="*/ 144 h 2057"/>
              <a:gd name="T10" fmla="*/ 1322 w 2017"/>
              <a:gd name="T11" fmla="*/ 598 h 2057"/>
              <a:gd name="T12" fmla="*/ 1594 w 2017"/>
              <a:gd name="T13" fmla="*/ 870 h 2057"/>
              <a:gd name="T14" fmla="*/ 1957 w 2017"/>
              <a:gd name="T15" fmla="*/ 688 h 2057"/>
              <a:gd name="T16" fmla="*/ 1957 w 2017"/>
              <a:gd name="T17" fmla="*/ 1369 h 2057"/>
              <a:gd name="T18" fmla="*/ 1640 w 2017"/>
              <a:gd name="T19" fmla="*/ 1187 h 2057"/>
              <a:gd name="T20" fmla="*/ 1322 w 2017"/>
              <a:gd name="T21" fmla="*/ 1414 h 2057"/>
              <a:gd name="T22" fmla="*/ 1685 w 2017"/>
              <a:gd name="T23" fmla="*/ 2004 h 2057"/>
              <a:gd name="T24" fmla="*/ 869 w 2017"/>
              <a:gd name="T25" fmla="*/ 1732 h 205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017"/>
              <a:gd name="T40" fmla="*/ 0 h 2057"/>
              <a:gd name="T41" fmla="*/ 2017 w 2017"/>
              <a:gd name="T42" fmla="*/ 2057 h 205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017" h="2057">
                <a:moveTo>
                  <a:pt x="869" y="1732"/>
                </a:moveTo>
                <a:cubicBezTo>
                  <a:pt x="589" y="1588"/>
                  <a:pt x="0" y="1354"/>
                  <a:pt x="7" y="1142"/>
                </a:cubicBezTo>
                <a:cubicBezTo>
                  <a:pt x="14" y="930"/>
                  <a:pt x="672" y="643"/>
                  <a:pt x="914" y="462"/>
                </a:cubicBezTo>
                <a:cubicBezTo>
                  <a:pt x="1156" y="281"/>
                  <a:pt x="1330" y="106"/>
                  <a:pt x="1458" y="53"/>
                </a:cubicBezTo>
                <a:cubicBezTo>
                  <a:pt x="1586" y="0"/>
                  <a:pt x="1708" y="53"/>
                  <a:pt x="1685" y="144"/>
                </a:cubicBezTo>
                <a:cubicBezTo>
                  <a:pt x="1662" y="235"/>
                  <a:pt x="1337" y="477"/>
                  <a:pt x="1322" y="598"/>
                </a:cubicBezTo>
                <a:cubicBezTo>
                  <a:pt x="1307" y="719"/>
                  <a:pt x="1488" y="855"/>
                  <a:pt x="1594" y="870"/>
                </a:cubicBezTo>
                <a:cubicBezTo>
                  <a:pt x="1700" y="885"/>
                  <a:pt x="1897" y="605"/>
                  <a:pt x="1957" y="688"/>
                </a:cubicBezTo>
                <a:cubicBezTo>
                  <a:pt x="2017" y="771"/>
                  <a:pt x="2010" y="1286"/>
                  <a:pt x="1957" y="1369"/>
                </a:cubicBezTo>
                <a:cubicBezTo>
                  <a:pt x="1904" y="1452"/>
                  <a:pt x="1746" y="1180"/>
                  <a:pt x="1640" y="1187"/>
                </a:cubicBezTo>
                <a:cubicBezTo>
                  <a:pt x="1534" y="1194"/>
                  <a:pt x="1315" y="1278"/>
                  <a:pt x="1322" y="1414"/>
                </a:cubicBezTo>
                <a:cubicBezTo>
                  <a:pt x="1329" y="1550"/>
                  <a:pt x="1760" y="1951"/>
                  <a:pt x="1685" y="2004"/>
                </a:cubicBezTo>
                <a:cubicBezTo>
                  <a:pt x="1610" y="2057"/>
                  <a:pt x="1149" y="1876"/>
                  <a:pt x="869" y="1732"/>
                </a:cubicBezTo>
                <a:close/>
              </a:path>
            </a:pathLst>
          </a:custGeom>
          <a:solidFill>
            <a:schemeClr val="accent1"/>
          </a:solidFill>
          <a:ln w="9525" cap="flat" cmpd="sng">
            <a:solidFill>
              <a:schemeClr val="tx1"/>
            </a:solidFill>
            <a:prstDash val="solid"/>
            <a:round/>
            <a:headEnd type="none" w="med" len="med"/>
            <a:tailEnd type="none" w="med" len="med"/>
          </a:ln>
        </p:spPr>
        <p:txBody>
          <a:bodyPr wrap="none" anchor="ctr"/>
          <a:lstStyle/>
          <a:p>
            <a:endParaRPr lang="zh-CN" altLang="en-US"/>
          </a:p>
        </p:txBody>
      </p:sp>
      <p:sp>
        <p:nvSpPr>
          <p:cNvPr id="67592" name="Freeform 9"/>
          <p:cNvSpPr>
            <a:spLocks/>
          </p:cNvSpPr>
          <p:nvPr/>
        </p:nvSpPr>
        <p:spPr bwMode="auto">
          <a:xfrm>
            <a:off x="3708400" y="3716338"/>
            <a:ext cx="1887538" cy="2849562"/>
          </a:xfrm>
          <a:custGeom>
            <a:avLst/>
            <a:gdLst>
              <a:gd name="T0" fmla="*/ 460 w 1189"/>
              <a:gd name="T1" fmla="*/ 1374 h 1795"/>
              <a:gd name="T2" fmla="*/ 212 w 1189"/>
              <a:gd name="T3" fmla="*/ 1246 h 1795"/>
              <a:gd name="T4" fmla="*/ 4 w 1189"/>
              <a:gd name="T5" fmla="*/ 926 h 1795"/>
              <a:gd name="T6" fmla="*/ 189 w 1189"/>
              <a:gd name="T7" fmla="*/ 643 h 1795"/>
              <a:gd name="T8" fmla="*/ 487 w 1189"/>
              <a:gd name="T9" fmla="*/ 422 h 1795"/>
              <a:gd name="T10" fmla="*/ 856 w 1189"/>
              <a:gd name="T11" fmla="*/ 49 h 1795"/>
              <a:gd name="T12" fmla="*/ 960 w 1189"/>
              <a:gd name="T13" fmla="*/ 131 h 1795"/>
              <a:gd name="T14" fmla="*/ 735 w 1189"/>
              <a:gd name="T15" fmla="*/ 524 h 1795"/>
              <a:gd name="T16" fmla="*/ 901 w 1189"/>
              <a:gd name="T17" fmla="*/ 728 h 1795"/>
              <a:gd name="T18" fmla="*/ 1148 w 1189"/>
              <a:gd name="T19" fmla="*/ 643 h 1795"/>
              <a:gd name="T20" fmla="*/ 1148 w 1189"/>
              <a:gd name="T21" fmla="*/ 1036 h 1795"/>
              <a:gd name="T22" fmla="*/ 928 w 1189"/>
              <a:gd name="T23" fmla="*/ 966 h 1795"/>
              <a:gd name="T24" fmla="*/ 735 w 1189"/>
              <a:gd name="T25" fmla="*/ 1136 h 1795"/>
              <a:gd name="T26" fmla="*/ 960 w 1189"/>
              <a:gd name="T27" fmla="*/ 1731 h 1795"/>
              <a:gd name="T28" fmla="*/ 663 w 1189"/>
              <a:gd name="T29" fmla="*/ 1521 h 1795"/>
              <a:gd name="T30" fmla="*/ 460 w 1189"/>
              <a:gd name="T31" fmla="*/ 1374 h 179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89"/>
              <a:gd name="T49" fmla="*/ 0 h 1795"/>
              <a:gd name="T50" fmla="*/ 1189 w 1189"/>
              <a:gd name="T51" fmla="*/ 1795 h 179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89" h="1795">
                <a:moveTo>
                  <a:pt x="460" y="1374"/>
                </a:moveTo>
                <a:cubicBezTo>
                  <a:pt x="384" y="1328"/>
                  <a:pt x="288" y="1321"/>
                  <a:pt x="212" y="1246"/>
                </a:cubicBezTo>
                <a:cubicBezTo>
                  <a:pt x="135" y="1171"/>
                  <a:pt x="8" y="1026"/>
                  <a:pt x="4" y="926"/>
                </a:cubicBezTo>
                <a:cubicBezTo>
                  <a:pt x="0" y="826"/>
                  <a:pt x="109" y="727"/>
                  <a:pt x="189" y="643"/>
                </a:cubicBezTo>
                <a:cubicBezTo>
                  <a:pt x="269" y="559"/>
                  <a:pt x="376" y="521"/>
                  <a:pt x="487" y="422"/>
                </a:cubicBezTo>
                <a:cubicBezTo>
                  <a:pt x="598" y="323"/>
                  <a:pt x="777" y="98"/>
                  <a:pt x="856" y="49"/>
                </a:cubicBezTo>
                <a:cubicBezTo>
                  <a:pt x="935" y="0"/>
                  <a:pt x="980" y="52"/>
                  <a:pt x="960" y="131"/>
                </a:cubicBezTo>
                <a:cubicBezTo>
                  <a:pt x="940" y="210"/>
                  <a:pt x="745" y="425"/>
                  <a:pt x="735" y="524"/>
                </a:cubicBezTo>
                <a:cubicBezTo>
                  <a:pt x="726" y="623"/>
                  <a:pt x="832" y="708"/>
                  <a:pt x="901" y="728"/>
                </a:cubicBezTo>
                <a:cubicBezTo>
                  <a:pt x="970" y="748"/>
                  <a:pt x="1107" y="592"/>
                  <a:pt x="1148" y="643"/>
                </a:cubicBezTo>
                <a:cubicBezTo>
                  <a:pt x="1189" y="694"/>
                  <a:pt x="1185" y="982"/>
                  <a:pt x="1148" y="1036"/>
                </a:cubicBezTo>
                <a:cubicBezTo>
                  <a:pt x="1111" y="1090"/>
                  <a:pt x="997" y="949"/>
                  <a:pt x="928" y="966"/>
                </a:cubicBezTo>
                <a:cubicBezTo>
                  <a:pt x="859" y="983"/>
                  <a:pt x="730" y="1009"/>
                  <a:pt x="735" y="1136"/>
                </a:cubicBezTo>
                <a:cubicBezTo>
                  <a:pt x="740" y="1263"/>
                  <a:pt x="972" y="1667"/>
                  <a:pt x="960" y="1731"/>
                </a:cubicBezTo>
                <a:cubicBezTo>
                  <a:pt x="948" y="1795"/>
                  <a:pt x="747" y="1580"/>
                  <a:pt x="663" y="1521"/>
                </a:cubicBezTo>
                <a:cubicBezTo>
                  <a:pt x="580" y="1462"/>
                  <a:pt x="502" y="1405"/>
                  <a:pt x="460" y="1374"/>
                </a:cubicBezTo>
                <a:close/>
              </a:path>
            </a:pathLst>
          </a:custGeom>
          <a:solidFill>
            <a:schemeClr val="accent1"/>
          </a:solidFill>
          <a:ln w="9525" cap="flat" cmpd="sng">
            <a:solidFill>
              <a:schemeClr val="tx1"/>
            </a:solidFill>
            <a:prstDash val="solid"/>
            <a:round/>
            <a:headEnd type="none" w="med" len="med"/>
            <a:tailEnd type="none" w="med" len="med"/>
          </a:ln>
        </p:spPr>
        <p:txBody>
          <a:bodyPr wrap="none" anchor="ctr"/>
          <a:lstStyle/>
          <a:p>
            <a:endParaRPr lang="zh-CN" altLang="en-US"/>
          </a:p>
        </p:txBody>
      </p:sp>
      <p:sp>
        <p:nvSpPr>
          <p:cNvPr id="67593" name="Freeform 10"/>
          <p:cNvSpPr>
            <a:spLocks/>
          </p:cNvSpPr>
          <p:nvPr/>
        </p:nvSpPr>
        <p:spPr bwMode="auto">
          <a:xfrm>
            <a:off x="6321425" y="3827463"/>
            <a:ext cx="1893888" cy="2736850"/>
          </a:xfrm>
          <a:custGeom>
            <a:avLst/>
            <a:gdLst>
              <a:gd name="T0" fmla="*/ 492 w 1193"/>
              <a:gd name="T1" fmla="*/ 1350 h 1724"/>
              <a:gd name="T2" fmla="*/ 244 w 1193"/>
              <a:gd name="T3" fmla="*/ 1222 h 1724"/>
              <a:gd name="T4" fmla="*/ 4 w 1193"/>
              <a:gd name="T5" fmla="*/ 835 h 1724"/>
              <a:gd name="T6" fmla="*/ 221 w 1193"/>
              <a:gd name="T7" fmla="*/ 619 h 1724"/>
              <a:gd name="T8" fmla="*/ 519 w 1193"/>
              <a:gd name="T9" fmla="*/ 398 h 1724"/>
              <a:gd name="T10" fmla="*/ 855 w 1193"/>
              <a:gd name="T11" fmla="*/ 48 h 1724"/>
              <a:gd name="T12" fmla="*/ 992 w 1193"/>
              <a:gd name="T13" fmla="*/ 107 h 1724"/>
              <a:gd name="T14" fmla="*/ 767 w 1193"/>
              <a:gd name="T15" fmla="*/ 500 h 1724"/>
              <a:gd name="T16" fmla="*/ 933 w 1193"/>
              <a:gd name="T17" fmla="*/ 704 h 1724"/>
              <a:gd name="T18" fmla="*/ 1180 w 1193"/>
              <a:gd name="T19" fmla="*/ 619 h 1724"/>
              <a:gd name="T20" fmla="*/ 1180 w 1193"/>
              <a:gd name="T21" fmla="*/ 1012 h 1724"/>
              <a:gd name="T22" fmla="*/ 960 w 1193"/>
              <a:gd name="T23" fmla="*/ 942 h 1724"/>
              <a:gd name="T24" fmla="*/ 767 w 1193"/>
              <a:gd name="T25" fmla="*/ 1112 h 1724"/>
              <a:gd name="T26" fmla="*/ 800 w 1193"/>
              <a:gd name="T27" fmla="*/ 1392 h 1724"/>
              <a:gd name="T28" fmla="*/ 992 w 1193"/>
              <a:gd name="T29" fmla="*/ 1707 h 1724"/>
              <a:gd name="T30" fmla="*/ 695 w 1193"/>
              <a:gd name="T31" fmla="*/ 1497 h 1724"/>
              <a:gd name="T32" fmla="*/ 492 w 1193"/>
              <a:gd name="T33" fmla="*/ 1350 h 17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93"/>
              <a:gd name="T52" fmla="*/ 0 h 1724"/>
              <a:gd name="T53" fmla="*/ 1193 w 1193"/>
              <a:gd name="T54" fmla="*/ 1724 h 17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93" h="1724">
                <a:moveTo>
                  <a:pt x="492" y="1350"/>
                </a:moveTo>
                <a:cubicBezTo>
                  <a:pt x="416" y="1304"/>
                  <a:pt x="325" y="1308"/>
                  <a:pt x="244" y="1222"/>
                </a:cubicBezTo>
                <a:cubicBezTo>
                  <a:pt x="163" y="1136"/>
                  <a:pt x="8" y="935"/>
                  <a:pt x="4" y="835"/>
                </a:cubicBezTo>
                <a:cubicBezTo>
                  <a:pt x="0" y="735"/>
                  <a:pt x="135" y="692"/>
                  <a:pt x="221" y="619"/>
                </a:cubicBezTo>
                <a:cubicBezTo>
                  <a:pt x="307" y="546"/>
                  <a:pt x="413" y="493"/>
                  <a:pt x="519" y="398"/>
                </a:cubicBezTo>
                <a:cubicBezTo>
                  <a:pt x="625" y="303"/>
                  <a:pt x="776" y="96"/>
                  <a:pt x="855" y="48"/>
                </a:cubicBezTo>
                <a:cubicBezTo>
                  <a:pt x="934" y="0"/>
                  <a:pt x="1007" y="32"/>
                  <a:pt x="992" y="107"/>
                </a:cubicBezTo>
                <a:cubicBezTo>
                  <a:pt x="977" y="182"/>
                  <a:pt x="777" y="401"/>
                  <a:pt x="767" y="500"/>
                </a:cubicBezTo>
                <a:cubicBezTo>
                  <a:pt x="758" y="599"/>
                  <a:pt x="864" y="684"/>
                  <a:pt x="933" y="704"/>
                </a:cubicBezTo>
                <a:cubicBezTo>
                  <a:pt x="1002" y="724"/>
                  <a:pt x="1193" y="533"/>
                  <a:pt x="1180" y="619"/>
                </a:cubicBezTo>
                <a:cubicBezTo>
                  <a:pt x="1167" y="705"/>
                  <a:pt x="1167" y="933"/>
                  <a:pt x="1180" y="1012"/>
                </a:cubicBezTo>
                <a:cubicBezTo>
                  <a:pt x="1193" y="1091"/>
                  <a:pt x="1029" y="925"/>
                  <a:pt x="960" y="942"/>
                </a:cubicBezTo>
                <a:cubicBezTo>
                  <a:pt x="891" y="959"/>
                  <a:pt x="794" y="1037"/>
                  <a:pt x="767" y="1112"/>
                </a:cubicBezTo>
                <a:cubicBezTo>
                  <a:pt x="740" y="1187"/>
                  <a:pt x="762" y="1293"/>
                  <a:pt x="800" y="1392"/>
                </a:cubicBezTo>
                <a:cubicBezTo>
                  <a:pt x="838" y="1491"/>
                  <a:pt x="1009" y="1690"/>
                  <a:pt x="992" y="1707"/>
                </a:cubicBezTo>
                <a:cubicBezTo>
                  <a:pt x="975" y="1724"/>
                  <a:pt x="779" y="1556"/>
                  <a:pt x="695" y="1497"/>
                </a:cubicBezTo>
                <a:cubicBezTo>
                  <a:pt x="612" y="1438"/>
                  <a:pt x="534" y="1381"/>
                  <a:pt x="492" y="1350"/>
                </a:cubicBezTo>
                <a:close/>
              </a:path>
            </a:pathLst>
          </a:custGeom>
          <a:gradFill rotWithShape="1">
            <a:gsLst>
              <a:gs pos="0">
                <a:srgbClr val="FFFFCC"/>
              </a:gs>
              <a:gs pos="100000">
                <a:srgbClr val="CC6600"/>
              </a:gs>
            </a:gsLst>
            <a:lin ang="2700000" scaled="1"/>
          </a:gradFill>
          <a:ln w="9525" cap="flat" cmpd="sng">
            <a:noFill/>
            <a:prstDash val="solid"/>
            <a:round/>
            <a:headEnd type="none" w="med" len="med"/>
            <a:tailEnd type="none" w="med" len="med"/>
          </a:ln>
        </p:spPr>
        <p:txBody>
          <a:bodyPr wrap="none" anchor="ctr"/>
          <a:lstStyle/>
          <a:p>
            <a:endParaRPr lang="zh-CN" altLang="en-US"/>
          </a:p>
        </p:txBody>
      </p:sp>
      <p:sp>
        <p:nvSpPr>
          <p:cNvPr id="67594" name="Oval 11"/>
          <p:cNvSpPr>
            <a:spLocks noChangeAspect="1" noChangeArrowheads="1"/>
          </p:cNvSpPr>
          <p:nvPr/>
        </p:nvSpPr>
        <p:spPr bwMode="auto">
          <a:xfrm>
            <a:off x="6573838" y="5157788"/>
            <a:ext cx="85725" cy="85725"/>
          </a:xfrm>
          <a:prstGeom prst="ellipse">
            <a:avLst/>
          </a:prstGeom>
          <a:solidFill>
            <a:schemeClr val="tx1"/>
          </a:solidFill>
          <a:ln w="25400" algn="ctr">
            <a:solidFill>
              <a:schemeClr val="bg1"/>
            </a:solidFill>
            <a:round/>
            <a:headEnd/>
            <a:tailEnd/>
          </a:ln>
        </p:spPr>
        <p:txBody>
          <a:bodyPr wrap="none" anchor="ctr"/>
          <a:lstStyle/>
          <a:p>
            <a:pPr algn="ctr"/>
            <a:endParaRPr lang="zh-TW" altLang="en-US">
              <a:ea typeface="AR P丸ゴシック体M"/>
            </a:endParaRPr>
          </a:p>
        </p:txBody>
      </p:sp>
      <p:sp>
        <p:nvSpPr>
          <p:cNvPr id="67595" name="AutoShape 12"/>
          <p:cNvSpPr>
            <a:spLocks noChangeArrowheads="1"/>
          </p:cNvSpPr>
          <p:nvPr/>
        </p:nvSpPr>
        <p:spPr bwMode="auto">
          <a:xfrm rot="6701819">
            <a:off x="6674643" y="5301457"/>
            <a:ext cx="360363" cy="215900"/>
          </a:xfrm>
          <a:custGeom>
            <a:avLst/>
            <a:gdLst>
              <a:gd name="T0" fmla="*/ 300820 w 21600"/>
              <a:gd name="T1" fmla="*/ 107950 h 21600"/>
              <a:gd name="T2" fmla="*/ 180182 w 21600"/>
              <a:gd name="T3" fmla="*/ 215900 h 21600"/>
              <a:gd name="T4" fmla="*/ 59543 w 21600"/>
              <a:gd name="T5" fmla="*/ 107950 h 21600"/>
              <a:gd name="T6" fmla="*/ 180182 w 21600"/>
              <a:gd name="T7" fmla="*/ 0 h 21600"/>
              <a:gd name="T8" fmla="*/ 0 60000 65536"/>
              <a:gd name="T9" fmla="*/ 0 60000 65536"/>
              <a:gd name="T10" fmla="*/ 0 60000 65536"/>
              <a:gd name="T11" fmla="*/ 0 60000 65536"/>
              <a:gd name="T12" fmla="*/ 5369 w 21600"/>
              <a:gd name="T13" fmla="*/ 5369 h 21600"/>
              <a:gd name="T14" fmla="*/ 16231 w 21600"/>
              <a:gd name="T15" fmla="*/ 16231 h 21600"/>
            </a:gdLst>
            <a:ahLst/>
            <a:cxnLst>
              <a:cxn ang="T8">
                <a:pos x="T0" y="T1"/>
              </a:cxn>
              <a:cxn ang="T9">
                <a:pos x="T2" y="T3"/>
              </a:cxn>
              <a:cxn ang="T10">
                <a:pos x="T4" y="T5"/>
              </a:cxn>
              <a:cxn ang="T11">
                <a:pos x="T6" y="T7"/>
              </a:cxn>
            </a:cxnLst>
            <a:rect l="T12" t="T13" r="T14" b="T15"/>
            <a:pathLst>
              <a:path w="21600" h="21600">
                <a:moveTo>
                  <a:pt x="0" y="0"/>
                </a:moveTo>
                <a:lnTo>
                  <a:pt x="7137" y="21600"/>
                </a:lnTo>
                <a:lnTo>
                  <a:pt x="14463" y="21600"/>
                </a:lnTo>
                <a:lnTo>
                  <a:pt x="21600" y="0"/>
                </a:lnTo>
                <a:close/>
              </a:path>
            </a:pathLst>
          </a:custGeom>
          <a:gradFill rotWithShape="1">
            <a:gsLst>
              <a:gs pos="0">
                <a:srgbClr val="B2B2B2">
                  <a:alpha val="35001"/>
                </a:srgbClr>
              </a:gs>
              <a:gs pos="100000">
                <a:schemeClr val="bg1">
                  <a:alpha val="78000"/>
                </a:schemeClr>
              </a:gs>
            </a:gsLst>
            <a:lin ang="18900000" scaled="1"/>
          </a:gradFill>
          <a:ln w="9525" algn="ctr">
            <a:noFill/>
            <a:miter lim="800000"/>
            <a:headEnd/>
            <a:tailEnd/>
          </a:ln>
        </p:spPr>
        <p:txBody>
          <a:bodyPr wrap="none" anchor="ctr"/>
          <a:lstStyle/>
          <a:p>
            <a:endParaRPr lang="zh-CN" altLang="en-US"/>
          </a:p>
        </p:txBody>
      </p:sp>
      <p:sp>
        <p:nvSpPr>
          <p:cNvPr id="67596" name="Freeform 13"/>
          <p:cNvSpPr>
            <a:spLocks/>
          </p:cNvSpPr>
          <p:nvPr/>
        </p:nvSpPr>
        <p:spPr bwMode="auto">
          <a:xfrm>
            <a:off x="6588125" y="5229225"/>
            <a:ext cx="215900" cy="360363"/>
          </a:xfrm>
          <a:custGeom>
            <a:avLst/>
            <a:gdLst>
              <a:gd name="T0" fmla="*/ 0 w 136"/>
              <a:gd name="T1" fmla="*/ 227 h 227"/>
              <a:gd name="T2" fmla="*/ 91 w 136"/>
              <a:gd name="T3" fmla="*/ 136 h 227"/>
              <a:gd name="T4" fmla="*/ 136 w 136"/>
              <a:gd name="T5" fmla="*/ 0 h 227"/>
              <a:gd name="T6" fmla="*/ 0 60000 65536"/>
              <a:gd name="T7" fmla="*/ 0 60000 65536"/>
              <a:gd name="T8" fmla="*/ 0 60000 65536"/>
              <a:gd name="T9" fmla="*/ 0 w 136"/>
              <a:gd name="T10" fmla="*/ 0 h 227"/>
              <a:gd name="T11" fmla="*/ 136 w 136"/>
              <a:gd name="T12" fmla="*/ 227 h 227"/>
            </a:gdLst>
            <a:ahLst/>
            <a:cxnLst>
              <a:cxn ang="T6">
                <a:pos x="T0" y="T1"/>
              </a:cxn>
              <a:cxn ang="T7">
                <a:pos x="T2" y="T3"/>
              </a:cxn>
              <a:cxn ang="T8">
                <a:pos x="T4" y="T5"/>
              </a:cxn>
            </a:cxnLst>
            <a:rect l="T9" t="T10" r="T11" b="T12"/>
            <a:pathLst>
              <a:path w="136" h="227">
                <a:moveTo>
                  <a:pt x="0" y="227"/>
                </a:moveTo>
                <a:cubicBezTo>
                  <a:pt x="34" y="200"/>
                  <a:pt x="68" y="174"/>
                  <a:pt x="91" y="136"/>
                </a:cubicBezTo>
                <a:cubicBezTo>
                  <a:pt x="114" y="98"/>
                  <a:pt x="125" y="49"/>
                  <a:pt x="136" y="0"/>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sp>
        <p:nvSpPr>
          <p:cNvPr id="67597" name="Line 14"/>
          <p:cNvSpPr>
            <a:spLocks noChangeShapeType="1"/>
          </p:cNvSpPr>
          <p:nvPr/>
        </p:nvSpPr>
        <p:spPr bwMode="auto">
          <a:xfrm flipV="1">
            <a:off x="7956550" y="4941888"/>
            <a:ext cx="144463" cy="71437"/>
          </a:xfrm>
          <a:prstGeom prst="line">
            <a:avLst/>
          </a:prstGeom>
          <a:noFill/>
          <a:ln w="9525">
            <a:solidFill>
              <a:schemeClr val="tx1"/>
            </a:solidFill>
            <a:round/>
            <a:headEnd/>
            <a:tailEnd/>
          </a:ln>
        </p:spPr>
        <p:txBody>
          <a:bodyPr wrap="none" anchor="ctr"/>
          <a:lstStyle/>
          <a:p>
            <a:endParaRPr lang="zh-CN" altLang="en-US"/>
          </a:p>
        </p:txBody>
      </p:sp>
      <p:sp>
        <p:nvSpPr>
          <p:cNvPr id="67598" name="Line 15"/>
          <p:cNvSpPr>
            <a:spLocks noChangeShapeType="1"/>
          </p:cNvSpPr>
          <p:nvPr/>
        </p:nvSpPr>
        <p:spPr bwMode="auto">
          <a:xfrm>
            <a:off x="7985125" y="5129213"/>
            <a:ext cx="144463" cy="0"/>
          </a:xfrm>
          <a:prstGeom prst="line">
            <a:avLst/>
          </a:prstGeom>
          <a:noFill/>
          <a:ln w="9525">
            <a:solidFill>
              <a:schemeClr val="tx1"/>
            </a:solidFill>
            <a:round/>
            <a:headEnd/>
            <a:tailEnd/>
          </a:ln>
        </p:spPr>
        <p:txBody>
          <a:bodyPr wrap="none" anchor="ctr"/>
          <a:lstStyle/>
          <a:p>
            <a:endParaRPr lang="zh-CN" altLang="en-US"/>
          </a:p>
        </p:txBody>
      </p:sp>
      <p:sp>
        <p:nvSpPr>
          <p:cNvPr id="67599" name="Line 16"/>
          <p:cNvSpPr>
            <a:spLocks noChangeShapeType="1"/>
          </p:cNvSpPr>
          <p:nvPr/>
        </p:nvSpPr>
        <p:spPr bwMode="auto">
          <a:xfrm>
            <a:off x="7956550" y="5229225"/>
            <a:ext cx="144463" cy="71438"/>
          </a:xfrm>
          <a:prstGeom prst="line">
            <a:avLst/>
          </a:prstGeom>
          <a:noFill/>
          <a:ln w="9525">
            <a:solidFill>
              <a:schemeClr val="tx1"/>
            </a:solidFill>
            <a:round/>
            <a:headEnd/>
            <a:tailEnd/>
          </a:ln>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9" name="Rectangle 2"/>
          <p:cNvSpPr>
            <a:spLocks noGrp="1" noChangeArrowheads="1"/>
          </p:cNvSpPr>
          <p:nvPr>
            <p:ph type="ctrTitle"/>
          </p:nvPr>
        </p:nvSpPr>
        <p:spPr/>
        <p:txBody>
          <a:bodyPr/>
          <a:lstStyle/>
          <a:p>
            <a:pPr eaLnBrk="1" hangingPunct="1"/>
            <a:r>
              <a:rPr lang="ja-JP" altLang="en-US" smtClean="0"/>
              <a:t>一色の図を作ってみよう</a:t>
            </a:r>
          </a:p>
        </p:txBody>
      </p:sp>
      <p:pic>
        <p:nvPicPr>
          <p:cNvPr id="62468" name="Picture 4"/>
          <p:cNvPicPr>
            <a:picLocks noChangeAspect="1" noChangeArrowheads="1"/>
          </p:cNvPicPr>
          <p:nvPr/>
        </p:nvPicPr>
        <p:blipFill>
          <a:blip r:embed="rId3"/>
          <a:srcRect/>
          <a:stretch>
            <a:fillRect/>
          </a:stretch>
        </p:blipFill>
        <p:spPr bwMode="auto">
          <a:xfrm>
            <a:off x="1187450" y="3644900"/>
            <a:ext cx="2736850" cy="1449388"/>
          </a:xfrm>
          <a:prstGeom prst="rect">
            <a:avLst/>
          </a:prstGeom>
          <a:noFill/>
          <a:ln w="9525">
            <a:miter lim="800000"/>
            <a:headEnd/>
            <a:tailEnd/>
          </a:ln>
          <a:effectLst/>
        </p:spPr>
      </p:pic>
      <p:pic>
        <p:nvPicPr>
          <p:cNvPr id="62470" name="Picture 6" descr="pictogram-design23"/>
          <p:cNvPicPr>
            <a:picLocks noChangeAspect="1" noChangeArrowheads="1"/>
          </p:cNvPicPr>
          <p:nvPr/>
        </p:nvPicPr>
        <p:blipFill>
          <a:blip r:embed="rId4"/>
          <a:srcRect/>
          <a:stretch>
            <a:fillRect/>
          </a:stretch>
        </p:blipFill>
        <p:spPr bwMode="auto">
          <a:xfrm>
            <a:off x="3419475" y="4005263"/>
            <a:ext cx="2190750" cy="1800225"/>
          </a:xfrm>
          <a:prstGeom prst="rect">
            <a:avLst/>
          </a:prstGeom>
          <a:noFill/>
          <a:ln w="9525">
            <a:noFill/>
            <a:miter lim="800000"/>
            <a:headEnd/>
            <a:tailEnd/>
          </a:ln>
        </p:spPr>
      </p:pic>
      <p:pic>
        <p:nvPicPr>
          <p:cNvPr id="62471" name="Picture 8" descr="pictogram-design25"/>
          <p:cNvPicPr>
            <a:picLocks noChangeAspect="1" noChangeArrowheads="1"/>
          </p:cNvPicPr>
          <p:nvPr/>
        </p:nvPicPr>
        <p:blipFill>
          <a:blip r:embed="rId5"/>
          <a:srcRect/>
          <a:stretch>
            <a:fillRect/>
          </a:stretch>
        </p:blipFill>
        <p:spPr bwMode="auto">
          <a:xfrm>
            <a:off x="5435600" y="3284538"/>
            <a:ext cx="2190750" cy="3086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ChangeArrowheads="1"/>
          </p:cNvSpPr>
          <p:nvPr>
            <p:ph type="title"/>
          </p:nvPr>
        </p:nvSpPr>
        <p:spPr/>
        <p:txBody>
          <a:bodyPr/>
          <a:lstStyle/>
          <a:p>
            <a:pPr eaLnBrk="1" hangingPunct="1"/>
            <a:r>
              <a:rPr lang="ja-JP" altLang="en-US" smtClean="0"/>
              <a:t>まずは人を作ってみよう</a:t>
            </a:r>
          </a:p>
        </p:txBody>
      </p:sp>
      <p:sp>
        <p:nvSpPr>
          <p:cNvPr id="72706" name="Rectangle 3"/>
          <p:cNvSpPr>
            <a:spLocks noGrp="1" noChangeArrowheads="1"/>
          </p:cNvSpPr>
          <p:nvPr>
            <p:ph type="body" idx="1"/>
          </p:nvPr>
        </p:nvSpPr>
        <p:spPr/>
        <p:txBody>
          <a:bodyPr/>
          <a:lstStyle/>
          <a:p>
            <a:pPr eaLnBrk="1" hangingPunct="1"/>
            <a:r>
              <a:rPr lang="ja-JP" altLang="en-US" smtClean="0"/>
              <a:t>なんとなく見えれば</a:t>
            </a:r>
            <a:r>
              <a:rPr lang="en-US" altLang="ja-JP" smtClean="0"/>
              <a:t>OK</a:t>
            </a:r>
          </a:p>
          <a:p>
            <a:pPr eaLnBrk="1" hangingPunct="1"/>
            <a:r>
              <a:rPr lang="ja-JP" altLang="en-US" smtClean="0"/>
              <a:t>線が重なっても大丈夫</a:t>
            </a:r>
          </a:p>
        </p:txBody>
      </p:sp>
      <p:sp>
        <p:nvSpPr>
          <p:cNvPr id="72707" name="Rectangle 4"/>
          <p:cNvSpPr>
            <a:spLocks noChangeArrowheads="1"/>
          </p:cNvSpPr>
          <p:nvPr/>
        </p:nvSpPr>
        <p:spPr bwMode="auto">
          <a:xfrm>
            <a:off x="4110038" y="3987800"/>
            <a:ext cx="1441450" cy="1368425"/>
          </a:xfrm>
          <a:prstGeom prst="rect">
            <a:avLst/>
          </a:prstGeom>
          <a:gradFill rotWithShape="1">
            <a:gsLst>
              <a:gs pos="0">
                <a:srgbClr val="66FFCC"/>
              </a:gs>
              <a:gs pos="100000">
                <a:srgbClr val="DDDDDD"/>
              </a:gs>
            </a:gsLst>
            <a:lin ang="5400000" scaled="1"/>
          </a:gradFill>
          <a:ln w="9525" algn="ctr">
            <a:noFill/>
            <a:miter lim="800000"/>
            <a:headEnd/>
            <a:tailEnd/>
          </a:ln>
        </p:spPr>
        <p:txBody>
          <a:bodyPr wrap="none" anchor="ctr"/>
          <a:lstStyle/>
          <a:p>
            <a:pPr algn="ctr"/>
            <a:endParaRPr lang="zh-TW" altLang="en-US">
              <a:ea typeface="AR P丸ゴシック体M"/>
            </a:endParaRPr>
          </a:p>
        </p:txBody>
      </p:sp>
      <p:sp>
        <p:nvSpPr>
          <p:cNvPr id="72708" name="Text Box 5"/>
          <p:cNvSpPr txBox="1">
            <a:spLocks noChangeArrowheads="1"/>
          </p:cNvSpPr>
          <p:nvPr/>
        </p:nvSpPr>
        <p:spPr bwMode="auto">
          <a:xfrm>
            <a:off x="4273550" y="5407025"/>
            <a:ext cx="946150" cy="396875"/>
          </a:xfrm>
          <a:prstGeom prst="rect">
            <a:avLst/>
          </a:prstGeom>
          <a:noFill/>
          <a:ln w="9525" algn="ctr">
            <a:noFill/>
            <a:miter lim="800000"/>
            <a:headEnd/>
            <a:tailEnd/>
          </a:ln>
        </p:spPr>
        <p:txBody>
          <a:bodyPr wrap="none">
            <a:spAutoFit/>
          </a:bodyPr>
          <a:lstStyle/>
          <a:p>
            <a:pPr algn="ctr"/>
            <a:r>
              <a:rPr lang="ja-JP" altLang="en-US">
                <a:ea typeface="MS PGothic" pitchFamily="34" charset="-128"/>
              </a:rPr>
              <a:t>二人用</a:t>
            </a:r>
          </a:p>
        </p:txBody>
      </p:sp>
      <p:sp>
        <p:nvSpPr>
          <p:cNvPr id="72709" name="Rectangle 6"/>
          <p:cNvSpPr>
            <a:spLocks noChangeArrowheads="1"/>
          </p:cNvSpPr>
          <p:nvPr/>
        </p:nvSpPr>
        <p:spPr bwMode="auto">
          <a:xfrm>
            <a:off x="6659563" y="4005263"/>
            <a:ext cx="1441450" cy="1368425"/>
          </a:xfrm>
          <a:prstGeom prst="rect">
            <a:avLst/>
          </a:prstGeom>
          <a:gradFill rotWithShape="1">
            <a:gsLst>
              <a:gs pos="0">
                <a:srgbClr val="CCECFF"/>
              </a:gs>
              <a:gs pos="100000">
                <a:srgbClr val="FFCCFF"/>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72710" name="Oval 7"/>
          <p:cNvSpPr>
            <a:spLocks noChangeArrowheads="1"/>
          </p:cNvSpPr>
          <p:nvPr/>
        </p:nvSpPr>
        <p:spPr bwMode="auto">
          <a:xfrm>
            <a:off x="6913563" y="4276725"/>
            <a:ext cx="204787" cy="203200"/>
          </a:xfrm>
          <a:prstGeom prst="ellipse">
            <a:avLst/>
          </a:prstGeom>
          <a:solidFill>
            <a:srgbClr val="0000FF"/>
          </a:solidFill>
          <a:ln w="9525" algn="ctr">
            <a:noFill/>
            <a:round/>
            <a:headEnd/>
            <a:tailEnd/>
          </a:ln>
        </p:spPr>
        <p:txBody>
          <a:bodyPr wrap="none" anchor="ctr"/>
          <a:lstStyle/>
          <a:p>
            <a:pPr algn="ctr"/>
            <a:endParaRPr lang="zh-TW" altLang="en-US">
              <a:ea typeface="AR P丸ゴシック体M"/>
            </a:endParaRPr>
          </a:p>
        </p:txBody>
      </p:sp>
      <p:sp>
        <p:nvSpPr>
          <p:cNvPr id="72711" name="AutoShape 8"/>
          <p:cNvSpPr>
            <a:spLocks noChangeArrowheads="1"/>
          </p:cNvSpPr>
          <p:nvPr/>
        </p:nvSpPr>
        <p:spPr bwMode="auto">
          <a:xfrm>
            <a:off x="6873875" y="4479925"/>
            <a:ext cx="304800" cy="406400"/>
          </a:xfrm>
          <a:prstGeom prst="roundRect">
            <a:avLst>
              <a:gd name="adj" fmla="val 16667"/>
            </a:avLst>
          </a:prstGeom>
          <a:solidFill>
            <a:srgbClr val="0000FF"/>
          </a:solidFill>
          <a:ln w="9525" algn="ctr">
            <a:noFill/>
            <a:round/>
            <a:headEnd/>
            <a:tailEnd/>
          </a:ln>
        </p:spPr>
        <p:txBody>
          <a:bodyPr wrap="none" anchor="ctr"/>
          <a:lstStyle/>
          <a:p>
            <a:pPr algn="ctr"/>
            <a:endParaRPr lang="zh-TW" altLang="en-US">
              <a:ea typeface="AR P丸ゴシック体M"/>
            </a:endParaRPr>
          </a:p>
        </p:txBody>
      </p:sp>
      <p:sp>
        <p:nvSpPr>
          <p:cNvPr id="72712" name="Text Box 12"/>
          <p:cNvSpPr txBox="1">
            <a:spLocks noChangeArrowheads="1"/>
          </p:cNvSpPr>
          <p:nvPr/>
        </p:nvSpPr>
        <p:spPr bwMode="auto">
          <a:xfrm>
            <a:off x="6440488" y="5480050"/>
            <a:ext cx="1876425" cy="396875"/>
          </a:xfrm>
          <a:prstGeom prst="rect">
            <a:avLst/>
          </a:prstGeom>
          <a:noFill/>
          <a:ln w="9525" algn="ctr">
            <a:noFill/>
            <a:miter lim="800000"/>
            <a:headEnd/>
            <a:tailEnd/>
          </a:ln>
        </p:spPr>
        <p:txBody>
          <a:bodyPr wrap="none">
            <a:spAutoFit/>
          </a:bodyPr>
          <a:lstStyle/>
          <a:p>
            <a:pPr algn="ctr"/>
            <a:r>
              <a:rPr lang="ja-JP" altLang="en-US">
                <a:ea typeface="MS PGothic" pitchFamily="34" charset="-128"/>
              </a:rPr>
              <a:t>男性用　女性用</a:t>
            </a:r>
          </a:p>
        </p:txBody>
      </p:sp>
      <p:sp>
        <p:nvSpPr>
          <p:cNvPr id="72713" name="AutoShape 13"/>
          <p:cNvSpPr>
            <a:spLocks noChangeArrowheads="1"/>
          </p:cNvSpPr>
          <p:nvPr/>
        </p:nvSpPr>
        <p:spPr bwMode="auto">
          <a:xfrm>
            <a:off x="6919913" y="4567238"/>
            <a:ext cx="73025" cy="576262"/>
          </a:xfrm>
          <a:prstGeom prst="roundRect">
            <a:avLst>
              <a:gd name="adj" fmla="val 50000"/>
            </a:avLst>
          </a:prstGeom>
          <a:solidFill>
            <a:srgbClr val="0000FF"/>
          </a:solidFill>
          <a:ln w="9525" algn="ctr">
            <a:noFill/>
            <a:round/>
            <a:headEnd/>
            <a:tailEnd/>
          </a:ln>
        </p:spPr>
        <p:txBody>
          <a:bodyPr wrap="none" anchor="ctr"/>
          <a:lstStyle/>
          <a:p>
            <a:pPr algn="ctr"/>
            <a:endParaRPr lang="zh-TW" altLang="en-US">
              <a:ea typeface="AR P丸ゴシック体M"/>
            </a:endParaRPr>
          </a:p>
        </p:txBody>
      </p:sp>
      <p:sp>
        <p:nvSpPr>
          <p:cNvPr id="72714" name="AutoShape 14"/>
          <p:cNvSpPr>
            <a:spLocks noChangeArrowheads="1"/>
          </p:cNvSpPr>
          <p:nvPr/>
        </p:nvSpPr>
        <p:spPr bwMode="auto">
          <a:xfrm>
            <a:off x="7050088" y="4567238"/>
            <a:ext cx="73025" cy="576262"/>
          </a:xfrm>
          <a:prstGeom prst="roundRect">
            <a:avLst>
              <a:gd name="adj" fmla="val 50000"/>
            </a:avLst>
          </a:prstGeom>
          <a:solidFill>
            <a:srgbClr val="0000FF"/>
          </a:solidFill>
          <a:ln w="9525" algn="ctr">
            <a:noFill/>
            <a:round/>
            <a:headEnd/>
            <a:tailEnd/>
          </a:ln>
        </p:spPr>
        <p:txBody>
          <a:bodyPr wrap="none" anchor="ctr"/>
          <a:lstStyle/>
          <a:p>
            <a:pPr algn="ctr"/>
            <a:endParaRPr lang="zh-TW" altLang="en-US">
              <a:ea typeface="AR P丸ゴシック体M"/>
            </a:endParaRPr>
          </a:p>
        </p:txBody>
      </p:sp>
      <p:sp>
        <p:nvSpPr>
          <p:cNvPr id="72715" name="Oval 22"/>
          <p:cNvSpPr>
            <a:spLocks noChangeArrowheads="1"/>
          </p:cNvSpPr>
          <p:nvPr/>
        </p:nvSpPr>
        <p:spPr bwMode="auto">
          <a:xfrm>
            <a:off x="5011738" y="4221163"/>
            <a:ext cx="204787" cy="203200"/>
          </a:xfrm>
          <a:prstGeom prst="ellipse">
            <a:avLst/>
          </a:prstGeom>
          <a:solidFill>
            <a:schemeClr val="bg1"/>
          </a:solidFill>
          <a:ln w="9525" algn="ctr">
            <a:noFill/>
            <a:round/>
            <a:headEnd/>
            <a:tailEnd/>
          </a:ln>
        </p:spPr>
        <p:txBody>
          <a:bodyPr wrap="none" anchor="ctr"/>
          <a:lstStyle/>
          <a:p>
            <a:pPr algn="ctr"/>
            <a:endParaRPr lang="zh-TW" altLang="en-US">
              <a:ea typeface="AR P丸ゴシック体M"/>
            </a:endParaRPr>
          </a:p>
        </p:txBody>
      </p:sp>
      <p:sp>
        <p:nvSpPr>
          <p:cNvPr id="72716" name="AutoShape 23"/>
          <p:cNvSpPr>
            <a:spLocks noChangeArrowheads="1"/>
          </p:cNvSpPr>
          <p:nvPr/>
        </p:nvSpPr>
        <p:spPr bwMode="auto">
          <a:xfrm>
            <a:off x="4972050" y="4424363"/>
            <a:ext cx="304800" cy="406400"/>
          </a:xfrm>
          <a:prstGeom prst="roundRect">
            <a:avLst>
              <a:gd name="adj" fmla="val 16667"/>
            </a:avLst>
          </a:prstGeom>
          <a:solidFill>
            <a:schemeClr val="bg1"/>
          </a:solidFill>
          <a:ln w="9525" algn="ctr">
            <a:noFill/>
            <a:round/>
            <a:headEnd/>
            <a:tailEnd/>
          </a:ln>
        </p:spPr>
        <p:txBody>
          <a:bodyPr wrap="none" anchor="ctr"/>
          <a:lstStyle/>
          <a:p>
            <a:pPr algn="ctr"/>
            <a:endParaRPr lang="zh-TW" altLang="en-US">
              <a:ea typeface="AR P丸ゴシック体M"/>
            </a:endParaRPr>
          </a:p>
        </p:txBody>
      </p:sp>
      <p:sp>
        <p:nvSpPr>
          <p:cNvPr id="72717" name="AutoShape 24"/>
          <p:cNvSpPr>
            <a:spLocks noChangeArrowheads="1"/>
          </p:cNvSpPr>
          <p:nvPr/>
        </p:nvSpPr>
        <p:spPr bwMode="auto">
          <a:xfrm>
            <a:off x="5018088" y="4511675"/>
            <a:ext cx="73025" cy="576263"/>
          </a:xfrm>
          <a:prstGeom prst="roundRect">
            <a:avLst>
              <a:gd name="adj" fmla="val 50000"/>
            </a:avLst>
          </a:prstGeom>
          <a:solidFill>
            <a:schemeClr val="bg1"/>
          </a:solidFill>
          <a:ln w="9525" algn="ctr">
            <a:noFill/>
            <a:round/>
            <a:headEnd/>
            <a:tailEnd/>
          </a:ln>
        </p:spPr>
        <p:txBody>
          <a:bodyPr wrap="none" anchor="ctr"/>
          <a:lstStyle/>
          <a:p>
            <a:pPr algn="ctr"/>
            <a:endParaRPr lang="zh-TW" altLang="en-US">
              <a:ea typeface="AR P丸ゴシック体M"/>
            </a:endParaRPr>
          </a:p>
        </p:txBody>
      </p:sp>
      <p:sp>
        <p:nvSpPr>
          <p:cNvPr id="72718" name="AutoShape 25"/>
          <p:cNvSpPr>
            <a:spLocks noChangeArrowheads="1"/>
          </p:cNvSpPr>
          <p:nvPr/>
        </p:nvSpPr>
        <p:spPr bwMode="auto">
          <a:xfrm>
            <a:off x="5148263" y="4511675"/>
            <a:ext cx="73025" cy="576263"/>
          </a:xfrm>
          <a:prstGeom prst="roundRect">
            <a:avLst>
              <a:gd name="adj" fmla="val 50000"/>
            </a:avLst>
          </a:prstGeom>
          <a:solidFill>
            <a:schemeClr val="bg1"/>
          </a:solidFill>
          <a:ln w="9525" algn="ctr">
            <a:noFill/>
            <a:round/>
            <a:headEnd/>
            <a:tailEnd/>
          </a:ln>
        </p:spPr>
        <p:txBody>
          <a:bodyPr wrap="none" anchor="ctr"/>
          <a:lstStyle/>
          <a:p>
            <a:pPr algn="ctr"/>
            <a:endParaRPr lang="zh-TW" altLang="en-US">
              <a:ea typeface="AR P丸ゴシック体M"/>
            </a:endParaRPr>
          </a:p>
        </p:txBody>
      </p:sp>
      <p:sp>
        <p:nvSpPr>
          <p:cNvPr id="72719" name="Oval 26"/>
          <p:cNvSpPr>
            <a:spLocks noChangeArrowheads="1"/>
          </p:cNvSpPr>
          <p:nvPr/>
        </p:nvSpPr>
        <p:spPr bwMode="auto">
          <a:xfrm>
            <a:off x="1011238" y="4292600"/>
            <a:ext cx="204787" cy="203200"/>
          </a:xfrm>
          <a:prstGeom prst="ellipse">
            <a:avLst/>
          </a:prstGeom>
          <a:noFill/>
          <a:ln w="9525" algn="ctr">
            <a:solidFill>
              <a:schemeClr val="tx1"/>
            </a:solidFill>
            <a:round/>
            <a:headEnd/>
            <a:tailEnd/>
          </a:ln>
        </p:spPr>
        <p:txBody>
          <a:bodyPr wrap="none" anchor="ctr"/>
          <a:lstStyle/>
          <a:p>
            <a:pPr algn="ctr"/>
            <a:endParaRPr lang="zh-TW" altLang="en-US">
              <a:ea typeface="AR P丸ゴシック体M"/>
            </a:endParaRPr>
          </a:p>
        </p:txBody>
      </p:sp>
      <p:sp>
        <p:nvSpPr>
          <p:cNvPr id="72720" name="AutoShape 27"/>
          <p:cNvSpPr>
            <a:spLocks noChangeArrowheads="1"/>
          </p:cNvSpPr>
          <p:nvPr/>
        </p:nvSpPr>
        <p:spPr bwMode="auto">
          <a:xfrm>
            <a:off x="971550" y="4495800"/>
            <a:ext cx="304800" cy="406400"/>
          </a:xfrm>
          <a:prstGeom prst="roundRect">
            <a:avLst>
              <a:gd name="adj" fmla="val 16667"/>
            </a:avLst>
          </a:prstGeom>
          <a:noFill/>
          <a:ln w="9525" algn="ctr">
            <a:solidFill>
              <a:schemeClr val="tx1"/>
            </a:solidFill>
            <a:round/>
            <a:headEnd/>
            <a:tailEnd/>
          </a:ln>
        </p:spPr>
        <p:txBody>
          <a:bodyPr wrap="none" anchor="ctr"/>
          <a:lstStyle/>
          <a:p>
            <a:pPr algn="ctr"/>
            <a:endParaRPr lang="zh-TW" altLang="en-US">
              <a:ea typeface="AR P丸ゴシック体M"/>
            </a:endParaRPr>
          </a:p>
        </p:txBody>
      </p:sp>
      <p:sp>
        <p:nvSpPr>
          <p:cNvPr id="72721" name="Oval 28"/>
          <p:cNvSpPr>
            <a:spLocks noChangeAspect="1" noChangeArrowheads="1"/>
          </p:cNvSpPr>
          <p:nvPr/>
        </p:nvSpPr>
        <p:spPr bwMode="auto">
          <a:xfrm>
            <a:off x="1787525" y="4351338"/>
            <a:ext cx="173038" cy="160337"/>
          </a:xfrm>
          <a:prstGeom prst="ellipse">
            <a:avLst/>
          </a:prstGeom>
          <a:noFill/>
          <a:ln w="9525" algn="ctr">
            <a:solidFill>
              <a:schemeClr val="tx1"/>
            </a:solidFill>
            <a:round/>
            <a:headEnd/>
            <a:tailEnd/>
          </a:ln>
        </p:spPr>
        <p:txBody>
          <a:bodyPr wrap="none" anchor="ctr"/>
          <a:lstStyle/>
          <a:p>
            <a:pPr algn="ctr"/>
            <a:endParaRPr lang="zh-TW" altLang="en-US">
              <a:ea typeface="AR P丸ゴシック体M"/>
            </a:endParaRPr>
          </a:p>
        </p:txBody>
      </p:sp>
      <p:sp>
        <p:nvSpPr>
          <p:cNvPr id="72722" name="AutoShape 31"/>
          <p:cNvSpPr>
            <a:spLocks noChangeArrowheads="1"/>
          </p:cNvSpPr>
          <p:nvPr/>
        </p:nvSpPr>
        <p:spPr bwMode="auto">
          <a:xfrm>
            <a:off x="1017588" y="4583113"/>
            <a:ext cx="73025" cy="576262"/>
          </a:xfrm>
          <a:prstGeom prst="roundRect">
            <a:avLst>
              <a:gd name="adj" fmla="val 50000"/>
            </a:avLst>
          </a:prstGeom>
          <a:noFill/>
          <a:ln w="9525" algn="ctr">
            <a:solidFill>
              <a:schemeClr val="tx1"/>
            </a:solidFill>
            <a:round/>
            <a:headEnd/>
            <a:tailEnd/>
          </a:ln>
        </p:spPr>
        <p:txBody>
          <a:bodyPr wrap="none" anchor="ctr"/>
          <a:lstStyle/>
          <a:p>
            <a:pPr algn="ctr"/>
            <a:endParaRPr lang="zh-TW" altLang="en-US">
              <a:ea typeface="AR P丸ゴシック体M"/>
            </a:endParaRPr>
          </a:p>
        </p:txBody>
      </p:sp>
      <p:sp>
        <p:nvSpPr>
          <p:cNvPr id="72723" name="AutoShape 32"/>
          <p:cNvSpPr>
            <a:spLocks noChangeArrowheads="1"/>
          </p:cNvSpPr>
          <p:nvPr/>
        </p:nvSpPr>
        <p:spPr bwMode="auto">
          <a:xfrm>
            <a:off x="1147763" y="4583113"/>
            <a:ext cx="73025" cy="576262"/>
          </a:xfrm>
          <a:prstGeom prst="roundRect">
            <a:avLst>
              <a:gd name="adj" fmla="val 50000"/>
            </a:avLst>
          </a:prstGeom>
          <a:noFill/>
          <a:ln w="9525" algn="ctr">
            <a:solidFill>
              <a:schemeClr val="tx1"/>
            </a:solidFill>
            <a:round/>
            <a:headEnd/>
            <a:tailEnd/>
          </a:ln>
        </p:spPr>
        <p:txBody>
          <a:bodyPr wrap="none" anchor="ctr"/>
          <a:lstStyle/>
          <a:p>
            <a:pPr algn="ctr"/>
            <a:endParaRPr lang="zh-TW" altLang="en-US">
              <a:ea typeface="AR P丸ゴシック体M"/>
            </a:endParaRPr>
          </a:p>
        </p:txBody>
      </p:sp>
      <p:sp>
        <p:nvSpPr>
          <p:cNvPr id="72724" name="AutoShape 33"/>
          <p:cNvSpPr>
            <a:spLocks noChangeArrowheads="1"/>
          </p:cNvSpPr>
          <p:nvPr/>
        </p:nvSpPr>
        <p:spPr bwMode="auto">
          <a:xfrm>
            <a:off x="1782763" y="4870450"/>
            <a:ext cx="69850" cy="287338"/>
          </a:xfrm>
          <a:prstGeom prst="roundRect">
            <a:avLst>
              <a:gd name="adj" fmla="val 50000"/>
            </a:avLst>
          </a:prstGeom>
          <a:noFill/>
          <a:ln w="9525" algn="ctr">
            <a:solidFill>
              <a:schemeClr val="tx1"/>
            </a:solidFill>
            <a:round/>
            <a:headEnd/>
            <a:tailEnd/>
          </a:ln>
        </p:spPr>
        <p:txBody>
          <a:bodyPr wrap="none" anchor="ctr"/>
          <a:lstStyle/>
          <a:p>
            <a:pPr algn="ctr"/>
            <a:endParaRPr lang="zh-TW" altLang="en-US">
              <a:ea typeface="AR P丸ゴシック体M"/>
            </a:endParaRPr>
          </a:p>
        </p:txBody>
      </p:sp>
      <p:sp>
        <p:nvSpPr>
          <p:cNvPr id="72725" name="AutoShape 34"/>
          <p:cNvSpPr>
            <a:spLocks noChangeArrowheads="1"/>
          </p:cNvSpPr>
          <p:nvPr/>
        </p:nvSpPr>
        <p:spPr bwMode="auto">
          <a:xfrm>
            <a:off x="1911350" y="4870450"/>
            <a:ext cx="69850" cy="287338"/>
          </a:xfrm>
          <a:prstGeom prst="roundRect">
            <a:avLst>
              <a:gd name="adj" fmla="val 50000"/>
            </a:avLst>
          </a:prstGeom>
          <a:noFill/>
          <a:ln w="9525" algn="ctr">
            <a:solidFill>
              <a:schemeClr val="tx1"/>
            </a:solidFill>
            <a:round/>
            <a:headEnd/>
            <a:tailEnd/>
          </a:ln>
        </p:spPr>
        <p:txBody>
          <a:bodyPr wrap="none" anchor="ctr"/>
          <a:lstStyle/>
          <a:p>
            <a:pPr algn="ctr"/>
            <a:endParaRPr lang="zh-TW" altLang="en-US">
              <a:ea typeface="AR P丸ゴシック体M"/>
            </a:endParaRPr>
          </a:p>
        </p:txBody>
      </p:sp>
      <p:sp>
        <p:nvSpPr>
          <p:cNvPr id="72726" name="Line 35"/>
          <p:cNvSpPr>
            <a:spLocks noChangeShapeType="1"/>
          </p:cNvSpPr>
          <p:nvPr/>
        </p:nvSpPr>
        <p:spPr bwMode="auto">
          <a:xfrm>
            <a:off x="7380288" y="4005263"/>
            <a:ext cx="0" cy="1368425"/>
          </a:xfrm>
          <a:prstGeom prst="line">
            <a:avLst/>
          </a:prstGeom>
          <a:noFill/>
          <a:ln w="9525">
            <a:solidFill>
              <a:schemeClr val="tx1"/>
            </a:solidFill>
            <a:round/>
            <a:headEnd/>
            <a:tailEnd/>
          </a:ln>
        </p:spPr>
        <p:txBody>
          <a:bodyPr wrap="none" anchor="ctr"/>
          <a:lstStyle/>
          <a:p>
            <a:endParaRPr lang="zh-CN" altLang="en-US"/>
          </a:p>
        </p:txBody>
      </p:sp>
      <p:sp>
        <p:nvSpPr>
          <p:cNvPr id="72727" name="AutoShape 63"/>
          <p:cNvSpPr>
            <a:spLocks noChangeArrowheads="1"/>
          </p:cNvSpPr>
          <p:nvPr/>
        </p:nvSpPr>
        <p:spPr bwMode="auto">
          <a:xfrm rot="10800000">
            <a:off x="1704975" y="4508500"/>
            <a:ext cx="346075" cy="388938"/>
          </a:xfrm>
          <a:custGeom>
            <a:avLst/>
            <a:gdLst>
              <a:gd name="T0" fmla="*/ 303216 w 21600"/>
              <a:gd name="T1" fmla="*/ 194469 h 21600"/>
              <a:gd name="T2" fmla="*/ 173038 w 21600"/>
              <a:gd name="T3" fmla="*/ 388938 h 21600"/>
              <a:gd name="T4" fmla="*/ 42859 w 21600"/>
              <a:gd name="T5" fmla="*/ 194469 h 21600"/>
              <a:gd name="T6" fmla="*/ 173038 w 21600"/>
              <a:gd name="T7" fmla="*/ 0 h 21600"/>
              <a:gd name="T8" fmla="*/ 0 60000 65536"/>
              <a:gd name="T9" fmla="*/ 0 60000 65536"/>
              <a:gd name="T10" fmla="*/ 0 60000 65536"/>
              <a:gd name="T11" fmla="*/ 0 60000 65536"/>
              <a:gd name="T12" fmla="*/ 4475 w 21600"/>
              <a:gd name="T13" fmla="*/ 4475 h 21600"/>
              <a:gd name="T14" fmla="*/ 17125 w 21600"/>
              <a:gd name="T15" fmla="*/ 17125 h 21600"/>
            </a:gdLst>
            <a:ahLst/>
            <a:cxnLst>
              <a:cxn ang="T8">
                <a:pos x="T0" y="T1"/>
              </a:cxn>
              <a:cxn ang="T9">
                <a:pos x="T2" y="T3"/>
              </a:cxn>
              <a:cxn ang="T10">
                <a:pos x="T4" y="T5"/>
              </a:cxn>
              <a:cxn ang="T11">
                <a:pos x="T6" y="T7"/>
              </a:cxn>
            </a:cxnLst>
            <a:rect l="T12" t="T13" r="T14" b="T15"/>
            <a:pathLst>
              <a:path w="21600" h="21600">
                <a:moveTo>
                  <a:pt x="0" y="0"/>
                </a:moveTo>
                <a:lnTo>
                  <a:pt x="5350" y="21600"/>
                </a:lnTo>
                <a:lnTo>
                  <a:pt x="16250" y="21600"/>
                </a:lnTo>
                <a:lnTo>
                  <a:pt x="21600" y="0"/>
                </a:lnTo>
                <a:close/>
              </a:path>
            </a:pathLst>
          </a:custGeom>
          <a:noFill/>
          <a:ln w="9525" algn="ctr">
            <a:solidFill>
              <a:schemeClr val="tx1"/>
            </a:solidFill>
            <a:miter lim="800000"/>
            <a:headEnd/>
            <a:tailEnd/>
          </a:ln>
        </p:spPr>
        <p:txBody>
          <a:bodyPr wrap="none" anchor="ctr"/>
          <a:lstStyle/>
          <a:p>
            <a:endParaRPr lang="zh-CN" altLang="en-US"/>
          </a:p>
        </p:txBody>
      </p:sp>
      <p:sp>
        <p:nvSpPr>
          <p:cNvPr id="72728" name="Oval 64"/>
          <p:cNvSpPr>
            <a:spLocks noChangeArrowheads="1"/>
          </p:cNvSpPr>
          <p:nvPr/>
        </p:nvSpPr>
        <p:spPr bwMode="auto">
          <a:xfrm>
            <a:off x="4435475" y="4221163"/>
            <a:ext cx="204788" cy="203200"/>
          </a:xfrm>
          <a:prstGeom prst="ellipse">
            <a:avLst/>
          </a:prstGeom>
          <a:solidFill>
            <a:schemeClr val="bg1"/>
          </a:solidFill>
          <a:ln w="9525" algn="ctr">
            <a:noFill/>
            <a:round/>
            <a:headEnd/>
            <a:tailEnd/>
          </a:ln>
        </p:spPr>
        <p:txBody>
          <a:bodyPr wrap="none" anchor="ctr"/>
          <a:lstStyle/>
          <a:p>
            <a:pPr algn="ctr"/>
            <a:endParaRPr lang="zh-TW" altLang="en-US">
              <a:ea typeface="AR P丸ゴシック体M"/>
            </a:endParaRPr>
          </a:p>
        </p:txBody>
      </p:sp>
      <p:sp>
        <p:nvSpPr>
          <p:cNvPr id="72729" name="AutoShape 65"/>
          <p:cNvSpPr>
            <a:spLocks noChangeArrowheads="1"/>
          </p:cNvSpPr>
          <p:nvPr/>
        </p:nvSpPr>
        <p:spPr bwMode="auto">
          <a:xfrm>
            <a:off x="4395788" y="4424363"/>
            <a:ext cx="304800" cy="406400"/>
          </a:xfrm>
          <a:prstGeom prst="roundRect">
            <a:avLst>
              <a:gd name="adj" fmla="val 16667"/>
            </a:avLst>
          </a:prstGeom>
          <a:solidFill>
            <a:schemeClr val="bg1"/>
          </a:solidFill>
          <a:ln w="9525" algn="ctr">
            <a:noFill/>
            <a:round/>
            <a:headEnd/>
            <a:tailEnd/>
          </a:ln>
        </p:spPr>
        <p:txBody>
          <a:bodyPr wrap="none" anchor="ctr"/>
          <a:lstStyle/>
          <a:p>
            <a:pPr algn="ctr"/>
            <a:endParaRPr lang="zh-TW" altLang="en-US">
              <a:ea typeface="AR P丸ゴシック体M"/>
            </a:endParaRPr>
          </a:p>
        </p:txBody>
      </p:sp>
      <p:sp>
        <p:nvSpPr>
          <p:cNvPr id="72730" name="AutoShape 66"/>
          <p:cNvSpPr>
            <a:spLocks noChangeArrowheads="1"/>
          </p:cNvSpPr>
          <p:nvPr/>
        </p:nvSpPr>
        <p:spPr bwMode="auto">
          <a:xfrm>
            <a:off x="4441825" y="4511675"/>
            <a:ext cx="73025" cy="576263"/>
          </a:xfrm>
          <a:prstGeom prst="roundRect">
            <a:avLst>
              <a:gd name="adj" fmla="val 50000"/>
            </a:avLst>
          </a:prstGeom>
          <a:solidFill>
            <a:schemeClr val="bg1"/>
          </a:solidFill>
          <a:ln w="9525" algn="ctr">
            <a:noFill/>
            <a:round/>
            <a:headEnd/>
            <a:tailEnd/>
          </a:ln>
        </p:spPr>
        <p:txBody>
          <a:bodyPr wrap="none" anchor="ctr"/>
          <a:lstStyle/>
          <a:p>
            <a:pPr algn="ctr"/>
            <a:endParaRPr lang="zh-TW" altLang="en-US">
              <a:ea typeface="AR P丸ゴシック体M"/>
            </a:endParaRPr>
          </a:p>
        </p:txBody>
      </p:sp>
      <p:sp>
        <p:nvSpPr>
          <p:cNvPr id="72731" name="AutoShape 67"/>
          <p:cNvSpPr>
            <a:spLocks noChangeArrowheads="1"/>
          </p:cNvSpPr>
          <p:nvPr/>
        </p:nvSpPr>
        <p:spPr bwMode="auto">
          <a:xfrm>
            <a:off x="4572000" y="4511675"/>
            <a:ext cx="73025" cy="576263"/>
          </a:xfrm>
          <a:prstGeom prst="roundRect">
            <a:avLst>
              <a:gd name="adj" fmla="val 50000"/>
            </a:avLst>
          </a:prstGeom>
          <a:solidFill>
            <a:schemeClr val="bg1"/>
          </a:solidFill>
          <a:ln w="9525" algn="ctr">
            <a:noFill/>
            <a:round/>
            <a:headEnd/>
            <a:tailEnd/>
          </a:ln>
        </p:spPr>
        <p:txBody>
          <a:bodyPr wrap="none" anchor="ctr"/>
          <a:lstStyle/>
          <a:p>
            <a:pPr algn="ctr"/>
            <a:endParaRPr lang="zh-TW" altLang="en-US">
              <a:ea typeface="AR P丸ゴシック体M"/>
            </a:endParaRPr>
          </a:p>
        </p:txBody>
      </p:sp>
      <p:sp>
        <p:nvSpPr>
          <p:cNvPr id="72732" name="Oval 68"/>
          <p:cNvSpPr>
            <a:spLocks noChangeAspect="1" noChangeArrowheads="1"/>
          </p:cNvSpPr>
          <p:nvPr/>
        </p:nvSpPr>
        <p:spPr bwMode="auto">
          <a:xfrm>
            <a:off x="7621588" y="4349750"/>
            <a:ext cx="173037" cy="160338"/>
          </a:xfrm>
          <a:prstGeom prst="ellipse">
            <a:avLst/>
          </a:prstGeom>
          <a:solidFill>
            <a:srgbClr val="FF6600"/>
          </a:solidFill>
          <a:ln w="9525" algn="ctr">
            <a:noFill/>
            <a:round/>
            <a:headEnd/>
            <a:tailEnd/>
          </a:ln>
        </p:spPr>
        <p:txBody>
          <a:bodyPr wrap="none" anchor="ctr"/>
          <a:lstStyle/>
          <a:p>
            <a:pPr algn="ctr"/>
            <a:endParaRPr lang="zh-TW" altLang="en-US">
              <a:ea typeface="AR P丸ゴシック体M"/>
            </a:endParaRPr>
          </a:p>
        </p:txBody>
      </p:sp>
      <p:sp>
        <p:nvSpPr>
          <p:cNvPr id="72733" name="AutoShape 69"/>
          <p:cNvSpPr>
            <a:spLocks noChangeArrowheads="1"/>
          </p:cNvSpPr>
          <p:nvPr/>
        </p:nvSpPr>
        <p:spPr bwMode="auto">
          <a:xfrm>
            <a:off x="7631113" y="4868863"/>
            <a:ext cx="69850" cy="287337"/>
          </a:xfrm>
          <a:prstGeom prst="roundRect">
            <a:avLst>
              <a:gd name="adj" fmla="val 50000"/>
            </a:avLst>
          </a:prstGeom>
          <a:solidFill>
            <a:srgbClr val="FF6600"/>
          </a:solidFill>
          <a:ln w="9525" algn="ctr">
            <a:noFill/>
            <a:round/>
            <a:headEnd/>
            <a:tailEnd/>
          </a:ln>
        </p:spPr>
        <p:txBody>
          <a:bodyPr wrap="none" anchor="ctr"/>
          <a:lstStyle/>
          <a:p>
            <a:pPr algn="ctr"/>
            <a:endParaRPr lang="zh-TW" altLang="en-US">
              <a:ea typeface="AR P丸ゴシック体M"/>
            </a:endParaRPr>
          </a:p>
        </p:txBody>
      </p:sp>
      <p:sp>
        <p:nvSpPr>
          <p:cNvPr id="72734" name="AutoShape 70"/>
          <p:cNvSpPr>
            <a:spLocks noChangeArrowheads="1"/>
          </p:cNvSpPr>
          <p:nvPr/>
        </p:nvSpPr>
        <p:spPr bwMode="auto">
          <a:xfrm>
            <a:off x="7731125" y="4868863"/>
            <a:ext cx="69850" cy="287337"/>
          </a:xfrm>
          <a:prstGeom prst="roundRect">
            <a:avLst>
              <a:gd name="adj" fmla="val 50000"/>
            </a:avLst>
          </a:prstGeom>
          <a:solidFill>
            <a:srgbClr val="FF6600"/>
          </a:solidFill>
          <a:ln w="9525" algn="ctr">
            <a:noFill/>
            <a:round/>
            <a:headEnd/>
            <a:tailEnd/>
          </a:ln>
        </p:spPr>
        <p:txBody>
          <a:bodyPr wrap="none" anchor="ctr"/>
          <a:lstStyle/>
          <a:p>
            <a:pPr algn="ctr"/>
            <a:endParaRPr lang="zh-TW" altLang="en-US">
              <a:ea typeface="AR P丸ゴシック体M"/>
            </a:endParaRPr>
          </a:p>
        </p:txBody>
      </p:sp>
      <p:sp>
        <p:nvSpPr>
          <p:cNvPr id="72735" name="AutoShape 71"/>
          <p:cNvSpPr>
            <a:spLocks noChangeArrowheads="1"/>
          </p:cNvSpPr>
          <p:nvPr/>
        </p:nvSpPr>
        <p:spPr bwMode="auto">
          <a:xfrm rot="10800000">
            <a:off x="7539038" y="4506913"/>
            <a:ext cx="346075" cy="388937"/>
          </a:xfrm>
          <a:custGeom>
            <a:avLst/>
            <a:gdLst>
              <a:gd name="T0" fmla="*/ 303216 w 21600"/>
              <a:gd name="T1" fmla="*/ 194468 h 21600"/>
              <a:gd name="T2" fmla="*/ 173038 w 21600"/>
              <a:gd name="T3" fmla="*/ 388937 h 21600"/>
              <a:gd name="T4" fmla="*/ 42859 w 21600"/>
              <a:gd name="T5" fmla="*/ 194468 h 21600"/>
              <a:gd name="T6" fmla="*/ 173038 w 21600"/>
              <a:gd name="T7" fmla="*/ 0 h 21600"/>
              <a:gd name="T8" fmla="*/ 0 60000 65536"/>
              <a:gd name="T9" fmla="*/ 0 60000 65536"/>
              <a:gd name="T10" fmla="*/ 0 60000 65536"/>
              <a:gd name="T11" fmla="*/ 0 60000 65536"/>
              <a:gd name="T12" fmla="*/ 4475 w 21600"/>
              <a:gd name="T13" fmla="*/ 4475 h 21600"/>
              <a:gd name="T14" fmla="*/ 17125 w 21600"/>
              <a:gd name="T15" fmla="*/ 17125 h 21600"/>
            </a:gdLst>
            <a:ahLst/>
            <a:cxnLst>
              <a:cxn ang="T8">
                <a:pos x="T0" y="T1"/>
              </a:cxn>
              <a:cxn ang="T9">
                <a:pos x="T2" y="T3"/>
              </a:cxn>
              <a:cxn ang="T10">
                <a:pos x="T4" y="T5"/>
              </a:cxn>
              <a:cxn ang="T11">
                <a:pos x="T6" y="T7"/>
              </a:cxn>
            </a:cxnLst>
            <a:rect l="T12" t="T13" r="T14" b="T15"/>
            <a:pathLst>
              <a:path w="21600" h="21600">
                <a:moveTo>
                  <a:pt x="0" y="0"/>
                </a:moveTo>
                <a:lnTo>
                  <a:pt x="5350" y="21600"/>
                </a:lnTo>
                <a:lnTo>
                  <a:pt x="16250" y="21600"/>
                </a:lnTo>
                <a:lnTo>
                  <a:pt x="21600" y="0"/>
                </a:lnTo>
                <a:close/>
              </a:path>
            </a:pathLst>
          </a:custGeom>
          <a:solidFill>
            <a:srgbClr val="FF6600"/>
          </a:solidFill>
          <a:ln w="9525" algn="ctr">
            <a:noFill/>
            <a:miter lim="800000"/>
            <a:headEnd/>
            <a:tailEnd/>
          </a:ln>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AutoShape 7"/>
          <p:cNvSpPr>
            <a:spLocks noChangeArrowheads="1"/>
          </p:cNvSpPr>
          <p:nvPr/>
        </p:nvSpPr>
        <p:spPr bwMode="auto">
          <a:xfrm rot="-5001549">
            <a:off x="4248151" y="-315913"/>
            <a:ext cx="647700" cy="6626225"/>
          </a:xfrm>
          <a:custGeom>
            <a:avLst/>
            <a:gdLst>
              <a:gd name="T0" fmla="*/ 494501 w 21600"/>
              <a:gd name="T1" fmla="*/ 3313113 h 21600"/>
              <a:gd name="T2" fmla="*/ 323850 w 21600"/>
              <a:gd name="T3" fmla="*/ 6626225 h 21600"/>
              <a:gd name="T4" fmla="*/ 153199 w 21600"/>
              <a:gd name="T5" fmla="*/ 3313113 h 21600"/>
              <a:gd name="T6" fmla="*/ 323850 w 21600"/>
              <a:gd name="T7" fmla="*/ 0 h 21600"/>
              <a:gd name="T8" fmla="*/ 0 60000 65536"/>
              <a:gd name="T9" fmla="*/ 0 60000 65536"/>
              <a:gd name="T10" fmla="*/ 0 60000 65536"/>
              <a:gd name="T11" fmla="*/ 0 60000 65536"/>
              <a:gd name="T12" fmla="*/ 6909 w 21600"/>
              <a:gd name="T13" fmla="*/ 6909 h 21600"/>
              <a:gd name="T14" fmla="*/ 14691 w 21600"/>
              <a:gd name="T15" fmla="*/ 14691 h 21600"/>
            </a:gdLst>
            <a:ahLst/>
            <a:cxnLst>
              <a:cxn ang="T8">
                <a:pos x="T0" y="T1"/>
              </a:cxn>
              <a:cxn ang="T9">
                <a:pos x="T2" y="T3"/>
              </a:cxn>
              <a:cxn ang="T10">
                <a:pos x="T4" y="T5"/>
              </a:cxn>
              <a:cxn ang="T11">
                <a:pos x="T6" y="T7"/>
              </a:cxn>
            </a:cxnLst>
            <a:rect l="T12" t="T13" r="T14" b="T15"/>
            <a:pathLst>
              <a:path w="21600" h="21600">
                <a:moveTo>
                  <a:pt x="0" y="0"/>
                </a:moveTo>
                <a:lnTo>
                  <a:pt x="10218" y="21600"/>
                </a:lnTo>
                <a:lnTo>
                  <a:pt x="11382" y="21600"/>
                </a:lnTo>
                <a:lnTo>
                  <a:pt x="21600" y="0"/>
                </a:lnTo>
                <a:close/>
              </a:path>
            </a:pathLst>
          </a:custGeom>
          <a:gradFill rotWithShape="1">
            <a:gsLst>
              <a:gs pos="0">
                <a:srgbClr val="99FF66"/>
              </a:gs>
              <a:gs pos="100000">
                <a:srgbClr val="6699FF"/>
              </a:gs>
            </a:gsLst>
            <a:lin ang="5400000" scaled="1"/>
          </a:gradFill>
          <a:ln w="9525" algn="ctr">
            <a:noFill/>
            <a:miter lim="800000"/>
            <a:headEnd/>
            <a:tailEnd/>
          </a:ln>
        </p:spPr>
        <p:txBody>
          <a:bodyPr wrap="none" anchor="ctr"/>
          <a:lstStyle/>
          <a:p>
            <a:endParaRPr lang="zh-CN" altLang="en-US"/>
          </a:p>
        </p:txBody>
      </p:sp>
      <p:sp>
        <p:nvSpPr>
          <p:cNvPr id="18434" name="Rectangle 4"/>
          <p:cNvSpPr>
            <a:spLocks noGrp="1" noChangeArrowheads="1"/>
          </p:cNvSpPr>
          <p:nvPr>
            <p:ph type="ctrTitle"/>
          </p:nvPr>
        </p:nvSpPr>
        <p:spPr>
          <a:xfrm>
            <a:off x="684213" y="1063625"/>
            <a:ext cx="7772400" cy="1933575"/>
          </a:xfrm>
        </p:spPr>
        <p:txBody>
          <a:bodyPr/>
          <a:lstStyle/>
          <a:p>
            <a:pPr eaLnBrk="1" hangingPunct="1"/>
            <a:r>
              <a:rPr lang="ja-JP" altLang="en-US" smtClean="0"/>
              <a:t>グラデーションを使ってみよう</a:t>
            </a:r>
          </a:p>
        </p:txBody>
      </p:sp>
      <p:sp>
        <p:nvSpPr>
          <p:cNvPr id="18435" name="Rectangle 5"/>
          <p:cNvSpPr>
            <a:spLocks noGrp="1" noChangeArrowheads="1"/>
          </p:cNvSpPr>
          <p:nvPr>
            <p:ph type="subTitle" idx="1"/>
          </p:nvPr>
        </p:nvSpPr>
        <p:spPr/>
        <p:txBody>
          <a:bodyPr/>
          <a:lstStyle/>
          <a:p>
            <a:pPr eaLnBrk="1" hangingPunct="1"/>
            <a:endParaRPr lang="zh-TW" altLang="zh-TW"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ChangeArrowheads="1"/>
          </p:cNvSpPr>
          <p:nvPr>
            <p:ph type="title"/>
          </p:nvPr>
        </p:nvSpPr>
        <p:spPr/>
        <p:txBody>
          <a:bodyPr/>
          <a:lstStyle/>
          <a:p>
            <a:pPr eaLnBrk="1" hangingPunct="1"/>
            <a:r>
              <a:rPr lang="ja-JP" altLang="en-US" smtClean="0"/>
              <a:t>喫煙・禁煙</a:t>
            </a:r>
          </a:p>
        </p:txBody>
      </p:sp>
      <p:sp>
        <p:nvSpPr>
          <p:cNvPr id="74754" name="Rectangle 3"/>
          <p:cNvSpPr>
            <a:spLocks noGrp="1" noChangeArrowheads="1"/>
          </p:cNvSpPr>
          <p:nvPr>
            <p:ph type="body" idx="1"/>
          </p:nvPr>
        </p:nvSpPr>
        <p:spPr/>
        <p:txBody>
          <a:bodyPr/>
          <a:lstStyle/>
          <a:p>
            <a:pPr eaLnBrk="1" hangingPunct="1"/>
            <a:endParaRPr lang="zh-TW" altLang="zh-TW" smtClean="0"/>
          </a:p>
        </p:txBody>
      </p:sp>
      <p:sp>
        <p:nvSpPr>
          <p:cNvPr id="74755" name="Rectangle 4"/>
          <p:cNvSpPr>
            <a:spLocks noChangeArrowheads="1"/>
          </p:cNvSpPr>
          <p:nvPr/>
        </p:nvSpPr>
        <p:spPr bwMode="auto">
          <a:xfrm>
            <a:off x="2195513" y="4471988"/>
            <a:ext cx="1368425" cy="252412"/>
          </a:xfrm>
          <a:prstGeom prst="rect">
            <a:avLst/>
          </a:prstGeom>
          <a:solidFill>
            <a:schemeClr val="tx1"/>
          </a:solidFill>
          <a:ln w="9525" algn="ctr">
            <a:solidFill>
              <a:schemeClr val="tx1"/>
            </a:solidFill>
            <a:miter lim="800000"/>
            <a:headEnd/>
            <a:tailEnd/>
          </a:ln>
        </p:spPr>
        <p:txBody>
          <a:bodyPr wrap="none" anchor="ctr"/>
          <a:lstStyle/>
          <a:p>
            <a:pPr algn="ctr"/>
            <a:endParaRPr lang="zh-TW" altLang="en-US">
              <a:ea typeface="AR P丸ゴシック体M"/>
            </a:endParaRPr>
          </a:p>
        </p:txBody>
      </p:sp>
      <p:sp>
        <p:nvSpPr>
          <p:cNvPr id="74756" name="Rectangle 5"/>
          <p:cNvSpPr>
            <a:spLocks noChangeArrowheads="1"/>
          </p:cNvSpPr>
          <p:nvPr/>
        </p:nvSpPr>
        <p:spPr bwMode="auto">
          <a:xfrm>
            <a:off x="2051050" y="4471988"/>
            <a:ext cx="73025" cy="252412"/>
          </a:xfrm>
          <a:prstGeom prst="rect">
            <a:avLst/>
          </a:prstGeom>
          <a:solidFill>
            <a:schemeClr val="tx1"/>
          </a:solidFill>
          <a:ln w="9525" algn="ctr">
            <a:solidFill>
              <a:schemeClr val="tx1"/>
            </a:solidFill>
            <a:miter lim="800000"/>
            <a:headEnd/>
            <a:tailEnd/>
          </a:ln>
        </p:spPr>
        <p:txBody>
          <a:bodyPr wrap="none" anchor="ctr"/>
          <a:lstStyle/>
          <a:p>
            <a:pPr algn="ctr"/>
            <a:endParaRPr lang="zh-TW" altLang="en-US">
              <a:ea typeface="AR P丸ゴシック体M"/>
            </a:endParaRPr>
          </a:p>
        </p:txBody>
      </p:sp>
      <p:sp>
        <p:nvSpPr>
          <p:cNvPr id="74757" name="Freeform 6"/>
          <p:cNvSpPr>
            <a:spLocks/>
          </p:cNvSpPr>
          <p:nvPr/>
        </p:nvSpPr>
        <p:spPr bwMode="auto">
          <a:xfrm>
            <a:off x="1593850" y="3213100"/>
            <a:ext cx="539750" cy="1152525"/>
          </a:xfrm>
          <a:custGeom>
            <a:avLst/>
            <a:gdLst>
              <a:gd name="T0" fmla="*/ 257 w 340"/>
              <a:gd name="T1" fmla="*/ 726 h 726"/>
              <a:gd name="T2" fmla="*/ 302 w 340"/>
              <a:gd name="T3" fmla="*/ 454 h 726"/>
              <a:gd name="T4" fmla="*/ 30 w 340"/>
              <a:gd name="T5" fmla="*/ 272 h 726"/>
              <a:gd name="T6" fmla="*/ 121 w 340"/>
              <a:gd name="T7" fmla="*/ 0 h 726"/>
              <a:gd name="T8" fmla="*/ 0 60000 65536"/>
              <a:gd name="T9" fmla="*/ 0 60000 65536"/>
              <a:gd name="T10" fmla="*/ 0 60000 65536"/>
              <a:gd name="T11" fmla="*/ 0 60000 65536"/>
              <a:gd name="T12" fmla="*/ 0 w 340"/>
              <a:gd name="T13" fmla="*/ 0 h 726"/>
              <a:gd name="T14" fmla="*/ 340 w 340"/>
              <a:gd name="T15" fmla="*/ 726 h 726"/>
            </a:gdLst>
            <a:ahLst/>
            <a:cxnLst>
              <a:cxn ang="T8">
                <a:pos x="T0" y="T1"/>
              </a:cxn>
              <a:cxn ang="T9">
                <a:pos x="T2" y="T3"/>
              </a:cxn>
              <a:cxn ang="T10">
                <a:pos x="T4" y="T5"/>
              </a:cxn>
              <a:cxn ang="T11">
                <a:pos x="T6" y="T7"/>
              </a:cxn>
            </a:cxnLst>
            <a:rect l="T12" t="T13" r="T14" b="T15"/>
            <a:pathLst>
              <a:path w="340" h="726">
                <a:moveTo>
                  <a:pt x="257" y="726"/>
                </a:moveTo>
                <a:cubicBezTo>
                  <a:pt x="298" y="627"/>
                  <a:pt x="340" y="529"/>
                  <a:pt x="302" y="454"/>
                </a:cubicBezTo>
                <a:cubicBezTo>
                  <a:pt x="264" y="379"/>
                  <a:pt x="60" y="348"/>
                  <a:pt x="30" y="272"/>
                </a:cubicBezTo>
                <a:cubicBezTo>
                  <a:pt x="0" y="196"/>
                  <a:pt x="106" y="45"/>
                  <a:pt x="121" y="0"/>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sp>
        <p:nvSpPr>
          <p:cNvPr id="74758" name="Freeform 7"/>
          <p:cNvSpPr>
            <a:spLocks/>
          </p:cNvSpPr>
          <p:nvPr/>
        </p:nvSpPr>
        <p:spPr bwMode="auto">
          <a:xfrm>
            <a:off x="2146300" y="3214688"/>
            <a:ext cx="122238" cy="1150937"/>
          </a:xfrm>
          <a:custGeom>
            <a:avLst/>
            <a:gdLst>
              <a:gd name="T0" fmla="*/ 0 w 77"/>
              <a:gd name="T1" fmla="*/ 725 h 725"/>
              <a:gd name="T2" fmla="*/ 45 w 77"/>
              <a:gd name="T3" fmla="*/ 453 h 725"/>
              <a:gd name="T4" fmla="*/ 13 w 77"/>
              <a:gd name="T5" fmla="*/ 266 h 725"/>
              <a:gd name="T6" fmla="*/ 77 w 77"/>
              <a:gd name="T7" fmla="*/ 0 h 725"/>
              <a:gd name="T8" fmla="*/ 0 60000 65536"/>
              <a:gd name="T9" fmla="*/ 0 60000 65536"/>
              <a:gd name="T10" fmla="*/ 0 60000 65536"/>
              <a:gd name="T11" fmla="*/ 0 60000 65536"/>
              <a:gd name="T12" fmla="*/ 0 w 77"/>
              <a:gd name="T13" fmla="*/ 0 h 725"/>
              <a:gd name="T14" fmla="*/ 77 w 77"/>
              <a:gd name="T15" fmla="*/ 725 h 725"/>
            </a:gdLst>
            <a:ahLst/>
            <a:cxnLst>
              <a:cxn ang="T8">
                <a:pos x="T0" y="T1"/>
              </a:cxn>
              <a:cxn ang="T9">
                <a:pos x="T2" y="T3"/>
              </a:cxn>
              <a:cxn ang="T10">
                <a:pos x="T4" y="T5"/>
              </a:cxn>
              <a:cxn ang="T11">
                <a:pos x="T6" y="T7"/>
              </a:cxn>
            </a:cxnLst>
            <a:rect l="T12" t="T13" r="T14" b="T15"/>
            <a:pathLst>
              <a:path w="77" h="725">
                <a:moveTo>
                  <a:pt x="0" y="725"/>
                </a:moveTo>
                <a:cubicBezTo>
                  <a:pt x="41" y="626"/>
                  <a:pt x="43" y="529"/>
                  <a:pt x="45" y="453"/>
                </a:cubicBezTo>
                <a:cubicBezTo>
                  <a:pt x="47" y="377"/>
                  <a:pt x="8" y="341"/>
                  <a:pt x="13" y="266"/>
                </a:cubicBezTo>
                <a:cubicBezTo>
                  <a:pt x="18" y="191"/>
                  <a:pt x="64" y="55"/>
                  <a:pt x="77" y="0"/>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sp>
        <p:nvSpPr>
          <p:cNvPr id="74759" name="AutoShape 9"/>
          <p:cNvSpPr>
            <a:spLocks noChangeArrowheads="1"/>
          </p:cNvSpPr>
          <p:nvPr/>
        </p:nvSpPr>
        <p:spPr bwMode="auto">
          <a:xfrm>
            <a:off x="5364163" y="3141663"/>
            <a:ext cx="1871662" cy="1871662"/>
          </a:xfrm>
          <a:custGeom>
            <a:avLst/>
            <a:gdLst>
              <a:gd name="T0" fmla="*/ 935831 w 21600"/>
              <a:gd name="T1" fmla="*/ 0 h 21600"/>
              <a:gd name="T2" fmla="*/ 274077 w 21600"/>
              <a:gd name="T3" fmla="*/ 274077 h 21600"/>
              <a:gd name="T4" fmla="*/ 0 w 21600"/>
              <a:gd name="T5" fmla="*/ 935831 h 21600"/>
              <a:gd name="T6" fmla="*/ 274077 w 21600"/>
              <a:gd name="T7" fmla="*/ 1597585 h 21600"/>
              <a:gd name="T8" fmla="*/ 935831 w 21600"/>
              <a:gd name="T9" fmla="*/ 1871662 h 21600"/>
              <a:gd name="T10" fmla="*/ 1597585 w 21600"/>
              <a:gd name="T11" fmla="*/ 1597585 h 21600"/>
              <a:gd name="T12" fmla="*/ 1871662 w 21600"/>
              <a:gd name="T13" fmla="*/ 935831 h 21600"/>
              <a:gd name="T14" fmla="*/ 1597585 w 21600"/>
              <a:gd name="T15" fmla="*/ 27407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9999"/>
          </a:solidFill>
          <a:ln w="9525" algn="ctr">
            <a:solidFill>
              <a:srgbClr val="000000"/>
            </a:solidFill>
            <a:miter lim="800000"/>
            <a:headEnd/>
            <a:tailEnd/>
          </a:ln>
        </p:spPr>
        <p:txBody>
          <a:bodyPr wrap="none" anchor="ctr"/>
          <a:lstStyle/>
          <a:p>
            <a:endParaRPr lang="zh-CN" altLang="en-US"/>
          </a:p>
        </p:txBody>
      </p:sp>
      <p:sp>
        <p:nvSpPr>
          <p:cNvPr id="74760" name="Rectangle 10"/>
          <p:cNvSpPr>
            <a:spLocks noChangeArrowheads="1"/>
          </p:cNvSpPr>
          <p:nvPr/>
        </p:nvSpPr>
        <p:spPr bwMode="auto">
          <a:xfrm>
            <a:off x="5940425" y="4400550"/>
            <a:ext cx="1368425" cy="252413"/>
          </a:xfrm>
          <a:prstGeom prst="rect">
            <a:avLst/>
          </a:prstGeom>
          <a:solidFill>
            <a:schemeClr val="tx1"/>
          </a:solidFill>
          <a:ln w="9525" algn="ctr">
            <a:solidFill>
              <a:schemeClr val="tx1"/>
            </a:solidFill>
            <a:miter lim="800000"/>
            <a:headEnd/>
            <a:tailEnd/>
          </a:ln>
        </p:spPr>
        <p:txBody>
          <a:bodyPr wrap="none" anchor="ctr"/>
          <a:lstStyle/>
          <a:p>
            <a:pPr algn="ctr"/>
            <a:endParaRPr lang="zh-TW" altLang="en-US">
              <a:ea typeface="AR P丸ゴシック体M"/>
            </a:endParaRPr>
          </a:p>
        </p:txBody>
      </p:sp>
      <p:sp>
        <p:nvSpPr>
          <p:cNvPr id="74761" name="Rectangle 11"/>
          <p:cNvSpPr>
            <a:spLocks noChangeArrowheads="1"/>
          </p:cNvSpPr>
          <p:nvPr/>
        </p:nvSpPr>
        <p:spPr bwMode="auto">
          <a:xfrm>
            <a:off x="5795963" y="4400550"/>
            <a:ext cx="73025" cy="252413"/>
          </a:xfrm>
          <a:prstGeom prst="rect">
            <a:avLst/>
          </a:prstGeom>
          <a:solidFill>
            <a:schemeClr val="tx1"/>
          </a:solidFill>
          <a:ln w="9525" algn="ctr">
            <a:solidFill>
              <a:schemeClr val="tx1"/>
            </a:solidFill>
            <a:miter lim="800000"/>
            <a:headEnd/>
            <a:tailEnd/>
          </a:ln>
        </p:spPr>
        <p:txBody>
          <a:bodyPr wrap="none" anchor="ctr"/>
          <a:lstStyle/>
          <a:p>
            <a:pPr algn="ctr"/>
            <a:endParaRPr lang="zh-TW" altLang="en-US">
              <a:ea typeface="AR P丸ゴシック体M"/>
            </a:endParaRPr>
          </a:p>
        </p:txBody>
      </p:sp>
      <p:sp>
        <p:nvSpPr>
          <p:cNvPr id="74762" name="Freeform 12"/>
          <p:cNvSpPr>
            <a:spLocks/>
          </p:cNvSpPr>
          <p:nvPr/>
        </p:nvSpPr>
        <p:spPr bwMode="auto">
          <a:xfrm>
            <a:off x="5338763" y="3141663"/>
            <a:ext cx="539750" cy="1152525"/>
          </a:xfrm>
          <a:custGeom>
            <a:avLst/>
            <a:gdLst>
              <a:gd name="T0" fmla="*/ 257 w 340"/>
              <a:gd name="T1" fmla="*/ 726 h 726"/>
              <a:gd name="T2" fmla="*/ 302 w 340"/>
              <a:gd name="T3" fmla="*/ 454 h 726"/>
              <a:gd name="T4" fmla="*/ 30 w 340"/>
              <a:gd name="T5" fmla="*/ 272 h 726"/>
              <a:gd name="T6" fmla="*/ 121 w 340"/>
              <a:gd name="T7" fmla="*/ 0 h 726"/>
              <a:gd name="T8" fmla="*/ 0 60000 65536"/>
              <a:gd name="T9" fmla="*/ 0 60000 65536"/>
              <a:gd name="T10" fmla="*/ 0 60000 65536"/>
              <a:gd name="T11" fmla="*/ 0 60000 65536"/>
              <a:gd name="T12" fmla="*/ 0 w 340"/>
              <a:gd name="T13" fmla="*/ 0 h 726"/>
              <a:gd name="T14" fmla="*/ 340 w 340"/>
              <a:gd name="T15" fmla="*/ 726 h 726"/>
            </a:gdLst>
            <a:ahLst/>
            <a:cxnLst>
              <a:cxn ang="T8">
                <a:pos x="T0" y="T1"/>
              </a:cxn>
              <a:cxn ang="T9">
                <a:pos x="T2" y="T3"/>
              </a:cxn>
              <a:cxn ang="T10">
                <a:pos x="T4" y="T5"/>
              </a:cxn>
              <a:cxn ang="T11">
                <a:pos x="T6" y="T7"/>
              </a:cxn>
            </a:cxnLst>
            <a:rect l="T12" t="T13" r="T14" b="T15"/>
            <a:pathLst>
              <a:path w="340" h="726">
                <a:moveTo>
                  <a:pt x="257" y="726"/>
                </a:moveTo>
                <a:cubicBezTo>
                  <a:pt x="298" y="627"/>
                  <a:pt x="340" y="529"/>
                  <a:pt x="302" y="454"/>
                </a:cubicBezTo>
                <a:cubicBezTo>
                  <a:pt x="264" y="379"/>
                  <a:pt x="60" y="348"/>
                  <a:pt x="30" y="272"/>
                </a:cubicBezTo>
                <a:cubicBezTo>
                  <a:pt x="0" y="196"/>
                  <a:pt x="106" y="45"/>
                  <a:pt x="121" y="0"/>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sp>
        <p:nvSpPr>
          <p:cNvPr id="74763" name="Freeform 13"/>
          <p:cNvSpPr>
            <a:spLocks/>
          </p:cNvSpPr>
          <p:nvPr/>
        </p:nvSpPr>
        <p:spPr bwMode="auto">
          <a:xfrm>
            <a:off x="5891213" y="3143250"/>
            <a:ext cx="122237" cy="1150938"/>
          </a:xfrm>
          <a:custGeom>
            <a:avLst/>
            <a:gdLst>
              <a:gd name="T0" fmla="*/ 0 w 77"/>
              <a:gd name="T1" fmla="*/ 725 h 725"/>
              <a:gd name="T2" fmla="*/ 45 w 77"/>
              <a:gd name="T3" fmla="*/ 453 h 725"/>
              <a:gd name="T4" fmla="*/ 13 w 77"/>
              <a:gd name="T5" fmla="*/ 266 h 725"/>
              <a:gd name="T6" fmla="*/ 77 w 77"/>
              <a:gd name="T7" fmla="*/ 0 h 725"/>
              <a:gd name="T8" fmla="*/ 0 60000 65536"/>
              <a:gd name="T9" fmla="*/ 0 60000 65536"/>
              <a:gd name="T10" fmla="*/ 0 60000 65536"/>
              <a:gd name="T11" fmla="*/ 0 60000 65536"/>
              <a:gd name="T12" fmla="*/ 0 w 77"/>
              <a:gd name="T13" fmla="*/ 0 h 725"/>
              <a:gd name="T14" fmla="*/ 77 w 77"/>
              <a:gd name="T15" fmla="*/ 725 h 725"/>
            </a:gdLst>
            <a:ahLst/>
            <a:cxnLst>
              <a:cxn ang="T8">
                <a:pos x="T0" y="T1"/>
              </a:cxn>
              <a:cxn ang="T9">
                <a:pos x="T2" y="T3"/>
              </a:cxn>
              <a:cxn ang="T10">
                <a:pos x="T4" y="T5"/>
              </a:cxn>
              <a:cxn ang="T11">
                <a:pos x="T6" y="T7"/>
              </a:cxn>
            </a:cxnLst>
            <a:rect l="T12" t="T13" r="T14" b="T15"/>
            <a:pathLst>
              <a:path w="77" h="725">
                <a:moveTo>
                  <a:pt x="0" y="725"/>
                </a:moveTo>
                <a:cubicBezTo>
                  <a:pt x="41" y="626"/>
                  <a:pt x="43" y="529"/>
                  <a:pt x="45" y="453"/>
                </a:cubicBezTo>
                <a:cubicBezTo>
                  <a:pt x="47" y="377"/>
                  <a:pt x="8" y="341"/>
                  <a:pt x="13" y="266"/>
                </a:cubicBezTo>
                <a:cubicBezTo>
                  <a:pt x="18" y="191"/>
                  <a:pt x="64" y="55"/>
                  <a:pt x="77" y="0"/>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7"/>
          <p:cNvSpPr>
            <a:spLocks noChangeArrowheads="1"/>
          </p:cNvSpPr>
          <p:nvPr/>
        </p:nvSpPr>
        <p:spPr bwMode="auto">
          <a:xfrm>
            <a:off x="1404938" y="2708275"/>
            <a:ext cx="2087562" cy="2087563"/>
          </a:xfrm>
          <a:prstGeom prst="rect">
            <a:avLst/>
          </a:prstGeom>
          <a:solidFill>
            <a:schemeClr val="accent1"/>
          </a:solidFill>
          <a:ln w="9525" algn="ctr">
            <a:solidFill>
              <a:schemeClr val="tx1"/>
            </a:solidFill>
            <a:miter lim="800000"/>
            <a:headEnd/>
            <a:tailEnd/>
          </a:ln>
        </p:spPr>
        <p:txBody>
          <a:bodyPr wrap="none" anchor="ctr"/>
          <a:lstStyle/>
          <a:p>
            <a:pPr algn="ctr"/>
            <a:endParaRPr lang="zh-TW" altLang="en-US">
              <a:ea typeface="AR P丸ゴシック体M"/>
            </a:endParaRPr>
          </a:p>
        </p:txBody>
      </p:sp>
      <p:sp>
        <p:nvSpPr>
          <p:cNvPr id="76802" name="Rectangle 2"/>
          <p:cNvSpPr>
            <a:spLocks noGrp="1" noChangeArrowheads="1"/>
          </p:cNvSpPr>
          <p:nvPr>
            <p:ph type="title"/>
          </p:nvPr>
        </p:nvSpPr>
        <p:spPr/>
        <p:txBody>
          <a:bodyPr/>
          <a:lstStyle/>
          <a:p>
            <a:pPr eaLnBrk="1" hangingPunct="1"/>
            <a:r>
              <a:rPr lang="ja-JP" altLang="en-US" smtClean="0"/>
              <a:t>その他のシンボル</a:t>
            </a:r>
          </a:p>
        </p:txBody>
      </p:sp>
      <p:sp>
        <p:nvSpPr>
          <p:cNvPr id="76803" name="AutoShape 4"/>
          <p:cNvSpPr>
            <a:spLocks noChangeArrowheads="1"/>
          </p:cNvSpPr>
          <p:nvPr/>
        </p:nvSpPr>
        <p:spPr bwMode="auto">
          <a:xfrm>
            <a:off x="2341563" y="3300413"/>
            <a:ext cx="144462" cy="792162"/>
          </a:xfrm>
          <a:prstGeom prst="flowChartProcess">
            <a:avLst/>
          </a:prstGeom>
          <a:solidFill>
            <a:schemeClr val="bg1"/>
          </a:solidFill>
          <a:ln w="9525" algn="ctr">
            <a:noFill/>
            <a:miter lim="800000"/>
            <a:headEnd/>
            <a:tailEnd/>
          </a:ln>
        </p:spPr>
        <p:txBody>
          <a:bodyPr wrap="none" anchor="ctr"/>
          <a:lstStyle/>
          <a:p>
            <a:pPr algn="ctr"/>
            <a:endParaRPr lang="zh-TW" altLang="en-US">
              <a:ea typeface="AR P丸ゴシック体M"/>
            </a:endParaRPr>
          </a:p>
        </p:txBody>
      </p:sp>
      <p:sp>
        <p:nvSpPr>
          <p:cNvPr id="76804" name="AutoShape 5"/>
          <p:cNvSpPr>
            <a:spLocks noChangeArrowheads="1"/>
          </p:cNvSpPr>
          <p:nvPr/>
        </p:nvSpPr>
        <p:spPr bwMode="auto">
          <a:xfrm rot="5400000">
            <a:off x="2269331" y="3285332"/>
            <a:ext cx="935037" cy="647700"/>
          </a:xfrm>
          <a:prstGeom prst="flowChartOnlineStorage">
            <a:avLst/>
          </a:prstGeom>
          <a:solidFill>
            <a:schemeClr val="bg1"/>
          </a:solidFill>
          <a:ln w="9525" algn="ctr">
            <a:noFill/>
            <a:miter lim="800000"/>
            <a:headEnd/>
            <a:tailEnd/>
          </a:ln>
        </p:spPr>
        <p:txBody>
          <a:bodyPr wrap="none" anchor="ctr"/>
          <a:lstStyle/>
          <a:p>
            <a:pPr algn="ctr"/>
            <a:endParaRPr lang="zh-TW" altLang="en-US">
              <a:ea typeface="AR P丸ゴシック体M"/>
            </a:endParaRPr>
          </a:p>
        </p:txBody>
      </p:sp>
      <p:sp>
        <p:nvSpPr>
          <p:cNvPr id="76805" name="AutoShape 6"/>
          <p:cNvSpPr>
            <a:spLocks noChangeArrowheads="1"/>
          </p:cNvSpPr>
          <p:nvPr/>
        </p:nvSpPr>
        <p:spPr bwMode="auto">
          <a:xfrm rot="5400000">
            <a:off x="1621631" y="3285332"/>
            <a:ext cx="935037" cy="647700"/>
          </a:xfrm>
          <a:prstGeom prst="flowChartOnlineStorage">
            <a:avLst/>
          </a:prstGeom>
          <a:solidFill>
            <a:schemeClr val="bg1"/>
          </a:solidFill>
          <a:ln w="9525" algn="ctr">
            <a:noFill/>
            <a:miter lim="800000"/>
            <a:headEnd/>
            <a:tailEnd/>
          </a:ln>
        </p:spPr>
        <p:txBody>
          <a:bodyPr wrap="none" anchor="ctr"/>
          <a:lstStyle/>
          <a:p>
            <a:pPr algn="ctr"/>
            <a:endParaRPr lang="zh-TW" altLang="en-US">
              <a:ea typeface="AR P丸ゴシック体M"/>
            </a:endParaRPr>
          </a:p>
        </p:txBody>
      </p:sp>
      <p:sp>
        <p:nvSpPr>
          <p:cNvPr id="76806" name="Text Box 8"/>
          <p:cNvSpPr txBox="1">
            <a:spLocks noChangeArrowheads="1"/>
          </p:cNvSpPr>
          <p:nvPr/>
        </p:nvSpPr>
        <p:spPr bwMode="auto">
          <a:xfrm>
            <a:off x="1957388" y="4222750"/>
            <a:ext cx="946150" cy="396875"/>
          </a:xfrm>
          <a:prstGeom prst="rect">
            <a:avLst/>
          </a:prstGeom>
          <a:noFill/>
          <a:ln w="9525" algn="ctr">
            <a:noFill/>
            <a:miter lim="800000"/>
            <a:headEnd/>
            <a:tailEnd/>
          </a:ln>
        </p:spPr>
        <p:txBody>
          <a:bodyPr wrap="none">
            <a:spAutoFit/>
          </a:bodyPr>
          <a:lstStyle/>
          <a:p>
            <a:pPr algn="ctr"/>
            <a:r>
              <a:rPr lang="ja-JP" altLang="en-US">
                <a:ea typeface="AR P丸ゴシック体M"/>
              </a:rPr>
              <a:t>図書室</a:t>
            </a:r>
          </a:p>
        </p:txBody>
      </p:sp>
      <p:sp>
        <p:nvSpPr>
          <p:cNvPr id="76807" name="Rectangle 10"/>
          <p:cNvSpPr>
            <a:spLocks noChangeArrowheads="1"/>
          </p:cNvSpPr>
          <p:nvPr/>
        </p:nvSpPr>
        <p:spPr bwMode="auto">
          <a:xfrm>
            <a:off x="5508625" y="2709863"/>
            <a:ext cx="2087563" cy="2087562"/>
          </a:xfrm>
          <a:prstGeom prst="rect">
            <a:avLst/>
          </a:prstGeom>
          <a:solidFill>
            <a:schemeClr val="accent1"/>
          </a:solidFill>
          <a:ln w="9525" algn="ctr">
            <a:solidFill>
              <a:schemeClr val="tx1"/>
            </a:solidFill>
            <a:miter lim="800000"/>
            <a:headEnd/>
            <a:tailEnd/>
          </a:ln>
        </p:spPr>
        <p:txBody>
          <a:bodyPr wrap="none" anchor="ctr"/>
          <a:lstStyle/>
          <a:p>
            <a:pPr algn="ctr"/>
            <a:endParaRPr lang="zh-TW" altLang="en-US">
              <a:ea typeface="AR P丸ゴシック体M"/>
            </a:endParaRPr>
          </a:p>
        </p:txBody>
      </p:sp>
      <p:sp>
        <p:nvSpPr>
          <p:cNvPr id="76808" name="AutoShape 11"/>
          <p:cNvSpPr>
            <a:spLocks noChangeArrowheads="1"/>
          </p:cNvSpPr>
          <p:nvPr/>
        </p:nvSpPr>
        <p:spPr bwMode="auto">
          <a:xfrm rot="-667793">
            <a:off x="5842000" y="2936875"/>
            <a:ext cx="257175" cy="1289050"/>
          </a:xfrm>
          <a:custGeom>
            <a:avLst/>
            <a:gdLst>
              <a:gd name="T0" fmla="*/ 214682 w 21600"/>
              <a:gd name="T1" fmla="*/ 644525 h 21600"/>
              <a:gd name="T2" fmla="*/ 128588 w 21600"/>
              <a:gd name="T3" fmla="*/ 1289050 h 21600"/>
              <a:gd name="T4" fmla="*/ 42493 w 21600"/>
              <a:gd name="T5" fmla="*/ 644525 h 21600"/>
              <a:gd name="T6" fmla="*/ 128588 w 21600"/>
              <a:gd name="T7" fmla="*/ 0 h 21600"/>
              <a:gd name="T8" fmla="*/ 0 60000 65536"/>
              <a:gd name="T9" fmla="*/ 0 60000 65536"/>
              <a:gd name="T10" fmla="*/ 0 60000 65536"/>
              <a:gd name="T11" fmla="*/ 0 60000 65536"/>
              <a:gd name="T12" fmla="*/ 5369 w 21600"/>
              <a:gd name="T13" fmla="*/ 5369 h 21600"/>
              <a:gd name="T14" fmla="*/ 16231 w 21600"/>
              <a:gd name="T15" fmla="*/ 16231 h 21600"/>
            </a:gdLst>
            <a:ahLst/>
            <a:cxnLst>
              <a:cxn ang="T8">
                <a:pos x="T0" y="T1"/>
              </a:cxn>
              <a:cxn ang="T9">
                <a:pos x="T2" y="T3"/>
              </a:cxn>
              <a:cxn ang="T10">
                <a:pos x="T4" y="T5"/>
              </a:cxn>
              <a:cxn ang="T11">
                <a:pos x="T6" y="T7"/>
              </a:cxn>
            </a:cxnLst>
            <a:rect l="T12" t="T13" r="T14" b="T15"/>
            <a:pathLst>
              <a:path w="21600" h="21600">
                <a:moveTo>
                  <a:pt x="0" y="0"/>
                </a:moveTo>
                <a:lnTo>
                  <a:pt x="7137" y="21600"/>
                </a:lnTo>
                <a:lnTo>
                  <a:pt x="14463" y="21600"/>
                </a:lnTo>
                <a:lnTo>
                  <a:pt x="21600" y="0"/>
                </a:lnTo>
                <a:close/>
              </a:path>
            </a:pathLst>
          </a:custGeom>
          <a:solidFill>
            <a:schemeClr val="bg1"/>
          </a:solidFill>
          <a:ln w="9525" algn="ctr">
            <a:noFill/>
            <a:miter lim="800000"/>
            <a:headEnd/>
            <a:tailEnd/>
          </a:ln>
        </p:spPr>
        <p:txBody>
          <a:bodyPr wrap="none" anchor="ctr"/>
          <a:lstStyle/>
          <a:p>
            <a:endParaRPr lang="zh-CN" altLang="en-US"/>
          </a:p>
        </p:txBody>
      </p:sp>
      <p:sp>
        <p:nvSpPr>
          <p:cNvPr id="76809" name="Oval 12"/>
          <p:cNvSpPr>
            <a:spLocks noChangeArrowheads="1"/>
          </p:cNvSpPr>
          <p:nvPr/>
        </p:nvSpPr>
        <p:spPr bwMode="auto">
          <a:xfrm rot="-667793">
            <a:off x="5721350" y="2867025"/>
            <a:ext cx="257175" cy="185738"/>
          </a:xfrm>
          <a:prstGeom prst="ellipse">
            <a:avLst/>
          </a:prstGeom>
          <a:solidFill>
            <a:schemeClr val="bg1"/>
          </a:solidFill>
          <a:ln w="9525" algn="ctr">
            <a:noFill/>
            <a:round/>
            <a:headEnd/>
            <a:tailEnd/>
          </a:ln>
        </p:spPr>
        <p:txBody>
          <a:bodyPr wrap="none" anchor="ctr"/>
          <a:lstStyle/>
          <a:p>
            <a:pPr algn="ctr"/>
            <a:endParaRPr lang="zh-TW" altLang="en-US">
              <a:ea typeface="AR P丸ゴシック体M"/>
            </a:endParaRPr>
          </a:p>
        </p:txBody>
      </p:sp>
      <p:sp>
        <p:nvSpPr>
          <p:cNvPr id="76810" name="Oval 13"/>
          <p:cNvSpPr>
            <a:spLocks noChangeArrowheads="1"/>
          </p:cNvSpPr>
          <p:nvPr/>
        </p:nvSpPr>
        <p:spPr bwMode="auto">
          <a:xfrm rot="-667793">
            <a:off x="6048375" y="4435475"/>
            <a:ext cx="204788" cy="101600"/>
          </a:xfrm>
          <a:prstGeom prst="ellipse">
            <a:avLst/>
          </a:prstGeom>
          <a:solidFill>
            <a:schemeClr val="bg1"/>
          </a:solidFill>
          <a:ln w="9525" algn="ctr">
            <a:noFill/>
            <a:round/>
            <a:headEnd/>
            <a:tailEnd/>
          </a:ln>
        </p:spPr>
        <p:txBody>
          <a:bodyPr wrap="none" anchor="ctr"/>
          <a:lstStyle/>
          <a:p>
            <a:pPr algn="ctr"/>
            <a:endParaRPr lang="zh-TW" altLang="en-US">
              <a:ea typeface="AR P丸ゴシック体M"/>
            </a:endParaRPr>
          </a:p>
        </p:txBody>
      </p:sp>
      <p:sp>
        <p:nvSpPr>
          <p:cNvPr id="76811" name="Rectangle 14"/>
          <p:cNvSpPr>
            <a:spLocks noChangeArrowheads="1"/>
          </p:cNvSpPr>
          <p:nvPr/>
        </p:nvSpPr>
        <p:spPr bwMode="auto">
          <a:xfrm rot="-667793">
            <a:off x="6051550" y="4017963"/>
            <a:ext cx="103188" cy="461962"/>
          </a:xfrm>
          <a:prstGeom prst="rect">
            <a:avLst/>
          </a:prstGeom>
          <a:solidFill>
            <a:schemeClr val="bg1"/>
          </a:solidFill>
          <a:ln w="9525" algn="ctr">
            <a:noFill/>
            <a:miter lim="800000"/>
            <a:headEnd/>
            <a:tailEnd/>
          </a:ln>
        </p:spPr>
        <p:txBody>
          <a:bodyPr wrap="none" anchor="ctr"/>
          <a:lstStyle/>
          <a:p>
            <a:pPr algn="ctr"/>
            <a:endParaRPr lang="zh-TW" altLang="en-US">
              <a:ea typeface="AR P丸ゴシック体M"/>
            </a:endParaRPr>
          </a:p>
        </p:txBody>
      </p:sp>
      <p:sp>
        <p:nvSpPr>
          <p:cNvPr id="76812" name="Oval 17"/>
          <p:cNvSpPr>
            <a:spLocks noChangeArrowheads="1"/>
          </p:cNvSpPr>
          <p:nvPr/>
        </p:nvSpPr>
        <p:spPr bwMode="auto">
          <a:xfrm>
            <a:off x="6570663" y="3448050"/>
            <a:ext cx="469900" cy="469900"/>
          </a:xfrm>
          <a:prstGeom prst="ellipse">
            <a:avLst/>
          </a:prstGeom>
          <a:solidFill>
            <a:schemeClr val="bg1"/>
          </a:solidFill>
          <a:ln w="9525" algn="ctr">
            <a:noFill/>
            <a:round/>
            <a:headEnd/>
            <a:tailEnd/>
          </a:ln>
        </p:spPr>
        <p:txBody>
          <a:bodyPr wrap="none" anchor="ctr"/>
          <a:lstStyle/>
          <a:p>
            <a:pPr algn="ctr"/>
            <a:endParaRPr lang="zh-TW" altLang="en-US">
              <a:ea typeface="AR P丸ゴシック体M"/>
            </a:endParaRPr>
          </a:p>
        </p:txBody>
      </p:sp>
      <p:sp>
        <p:nvSpPr>
          <p:cNvPr id="76813" name="AutoShape 18"/>
          <p:cNvSpPr>
            <a:spLocks noChangeArrowheads="1"/>
          </p:cNvSpPr>
          <p:nvPr/>
        </p:nvSpPr>
        <p:spPr bwMode="auto">
          <a:xfrm>
            <a:off x="6840538" y="3214688"/>
            <a:ext cx="409575" cy="877887"/>
          </a:xfrm>
          <a:prstGeom prst="moon">
            <a:avLst>
              <a:gd name="adj" fmla="val 15458"/>
            </a:avLst>
          </a:prstGeom>
          <a:solidFill>
            <a:schemeClr val="accent1"/>
          </a:solidFill>
          <a:ln w="9525" algn="ctr">
            <a:noFill/>
            <a:miter lim="800000"/>
            <a:headEnd/>
            <a:tailEnd/>
          </a:ln>
        </p:spPr>
        <p:txBody>
          <a:bodyPr wrap="none" anchor="ctr"/>
          <a:lstStyle/>
          <a:p>
            <a:pPr algn="ctr"/>
            <a:endParaRPr lang="zh-TW" altLang="en-US">
              <a:ea typeface="AR P丸ゴシック体M"/>
            </a:endParaRPr>
          </a:p>
        </p:txBody>
      </p:sp>
      <p:sp>
        <p:nvSpPr>
          <p:cNvPr id="76814" name="AutoShape 19"/>
          <p:cNvSpPr>
            <a:spLocks noChangeArrowheads="1"/>
          </p:cNvSpPr>
          <p:nvPr/>
        </p:nvSpPr>
        <p:spPr bwMode="auto">
          <a:xfrm flipH="1">
            <a:off x="6372225" y="3273425"/>
            <a:ext cx="409575" cy="877888"/>
          </a:xfrm>
          <a:prstGeom prst="moon">
            <a:avLst>
              <a:gd name="adj" fmla="val 15458"/>
            </a:avLst>
          </a:prstGeom>
          <a:solidFill>
            <a:schemeClr val="accent1"/>
          </a:solidFill>
          <a:ln w="9525" algn="ctr">
            <a:noFill/>
            <a:miter lim="800000"/>
            <a:headEnd/>
            <a:tailEnd/>
          </a:ln>
        </p:spPr>
        <p:txBody>
          <a:bodyPr wrap="none" anchor="ctr"/>
          <a:lstStyle/>
          <a:p>
            <a:pPr algn="ctr"/>
            <a:endParaRPr lang="zh-TW" altLang="en-US">
              <a:ea typeface="AR P丸ゴシック体M"/>
            </a:endParaRPr>
          </a:p>
        </p:txBody>
      </p:sp>
      <p:sp>
        <p:nvSpPr>
          <p:cNvPr id="76815" name="Text Box 21"/>
          <p:cNvSpPr txBox="1">
            <a:spLocks noChangeArrowheads="1"/>
          </p:cNvSpPr>
          <p:nvPr/>
        </p:nvSpPr>
        <p:spPr bwMode="auto">
          <a:xfrm>
            <a:off x="6156325" y="4222750"/>
            <a:ext cx="946150" cy="396875"/>
          </a:xfrm>
          <a:prstGeom prst="rect">
            <a:avLst/>
          </a:prstGeom>
          <a:noFill/>
          <a:ln w="9525" algn="ctr">
            <a:noFill/>
            <a:miter lim="800000"/>
            <a:headEnd/>
            <a:tailEnd/>
          </a:ln>
        </p:spPr>
        <p:txBody>
          <a:bodyPr wrap="none">
            <a:spAutoFit/>
          </a:bodyPr>
          <a:lstStyle/>
          <a:p>
            <a:pPr algn="ctr"/>
            <a:r>
              <a:rPr lang="ja-JP" altLang="en-US">
                <a:ea typeface="AR P丸ゴシック体M"/>
              </a:rPr>
              <a:t>野球部</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noChangeArrowheads="1"/>
          </p:cNvSpPr>
          <p:nvPr>
            <p:ph type="title"/>
          </p:nvPr>
        </p:nvSpPr>
        <p:spPr/>
        <p:txBody>
          <a:bodyPr/>
          <a:lstStyle/>
          <a:p>
            <a:pPr eaLnBrk="1" hangingPunct="1"/>
            <a:r>
              <a:rPr lang="ja-JP" altLang="en-US" smtClean="0"/>
              <a:t>使用例</a:t>
            </a:r>
          </a:p>
        </p:txBody>
      </p:sp>
      <p:sp>
        <p:nvSpPr>
          <p:cNvPr id="78850" name="Rectangle 4"/>
          <p:cNvSpPr>
            <a:spLocks noChangeArrowheads="1"/>
          </p:cNvSpPr>
          <p:nvPr/>
        </p:nvSpPr>
        <p:spPr bwMode="auto">
          <a:xfrm>
            <a:off x="1619250" y="2728913"/>
            <a:ext cx="2089150" cy="1973262"/>
          </a:xfrm>
          <a:prstGeom prst="rect">
            <a:avLst/>
          </a:prstGeom>
          <a:gradFill rotWithShape="1">
            <a:gsLst>
              <a:gs pos="0">
                <a:srgbClr val="FF9900"/>
              </a:gs>
              <a:gs pos="100000">
                <a:srgbClr val="CC6600"/>
              </a:gs>
            </a:gsLst>
            <a:lin ang="5400000" scaled="1"/>
          </a:gradFill>
          <a:ln w="9525">
            <a:noFill/>
            <a:miter lim="800000"/>
            <a:headEnd/>
            <a:tailEnd/>
          </a:ln>
        </p:spPr>
        <p:txBody>
          <a:bodyPr wrap="none" anchor="ctr"/>
          <a:lstStyle/>
          <a:p>
            <a:pPr algn="ctr"/>
            <a:endParaRPr lang="zh-TW" altLang="en-US">
              <a:ea typeface="AR P丸ゴシック体M"/>
            </a:endParaRPr>
          </a:p>
        </p:txBody>
      </p:sp>
      <p:sp>
        <p:nvSpPr>
          <p:cNvPr id="78851" name="Oval 5"/>
          <p:cNvSpPr>
            <a:spLocks noChangeArrowheads="1"/>
          </p:cNvSpPr>
          <p:nvPr/>
        </p:nvSpPr>
        <p:spPr bwMode="auto">
          <a:xfrm flipH="1" flipV="1">
            <a:off x="2287588" y="3333750"/>
            <a:ext cx="171450" cy="347663"/>
          </a:xfrm>
          <a:prstGeom prst="ellipse">
            <a:avLst/>
          </a:prstGeom>
          <a:solidFill>
            <a:schemeClr val="bg1"/>
          </a:solidFill>
          <a:ln w="9525">
            <a:noFill/>
            <a:round/>
            <a:headEnd/>
            <a:tailEnd/>
          </a:ln>
        </p:spPr>
        <p:txBody>
          <a:bodyPr wrap="none" anchor="ctr"/>
          <a:lstStyle/>
          <a:p>
            <a:pPr algn="ctr"/>
            <a:endParaRPr lang="zh-TW" altLang="en-US">
              <a:ea typeface="AR P丸ゴシック体M"/>
            </a:endParaRPr>
          </a:p>
        </p:txBody>
      </p:sp>
      <p:sp>
        <p:nvSpPr>
          <p:cNvPr id="78852" name="Oval 6"/>
          <p:cNvSpPr>
            <a:spLocks noChangeArrowheads="1"/>
          </p:cNvSpPr>
          <p:nvPr/>
        </p:nvSpPr>
        <p:spPr bwMode="auto">
          <a:xfrm flipH="1" flipV="1">
            <a:off x="2170113" y="3263900"/>
            <a:ext cx="171450" cy="347663"/>
          </a:xfrm>
          <a:prstGeom prst="ellipse">
            <a:avLst/>
          </a:prstGeom>
          <a:solidFill>
            <a:schemeClr val="bg1"/>
          </a:solidFill>
          <a:ln w="9525">
            <a:noFill/>
            <a:round/>
            <a:headEnd/>
            <a:tailEnd/>
          </a:ln>
        </p:spPr>
        <p:txBody>
          <a:bodyPr wrap="none" anchor="ctr"/>
          <a:lstStyle/>
          <a:p>
            <a:pPr algn="ctr"/>
            <a:endParaRPr lang="zh-TW" altLang="en-US">
              <a:ea typeface="AR P丸ゴシック体M"/>
            </a:endParaRPr>
          </a:p>
        </p:txBody>
      </p:sp>
      <p:sp>
        <p:nvSpPr>
          <p:cNvPr id="78853" name="Oval 7"/>
          <p:cNvSpPr>
            <a:spLocks noChangeArrowheads="1"/>
          </p:cNvSpPr>
          <p:nvPr/>
        </p:nvSpPr>
        <p:spPr bwMode="auto">
          <a:xfrm flipH="1" flipV="1">
            <a:off x="2057400" y="3263900"/>
            <a:ext cx="166688" cy="347663"/>
          </a:xfrm>
          <a:prstGeom prst="ellipse">
            <a:avLst/>
          </a:prstGeom>
          <a:solidFill>
            <a:schemeClr val="bg1"/>
          </a:solidFill>
          <a:ln w="9525">
            <a:noFill/>
            <a:round/>
            <a:headEnd/>
            <a:tailEnd/>
          </a:ln>
        </p:spPr>
        <p:txBody>
          <a:bodyPr wrap="none" anchor="ctr"/>
          <a:lstStyle/>
          <a:p>
            <a:pPr algn="ctr"/>
            <a:endParaRPr lang="zh-TW" altLang="en-US">
              <a:ea typeface="AR P丸ゴシック体M"/>
            </a:endParaRPr>
          </a:p>
        </p:txBody>
      </p:sp>
      <p:sp>
        <p:nvSpPr>
          <p:cNvPr id="78854" name="Oval 8"/>
          <p:cNvSpPr>
            <a:spLocks noChangeArrowheads="1"/>
          </p:cNvSpPr>
          <p:nvPr/>
        </p:nvSpPr>
        <p:spPr bwMode="auto">
          <a:xfrm flipH="1" flipV="1">
            <a:off x="1939925" y="3333750"/>
            <a:ext cx="171450" cy="347663"/>
          </a:xfrm>
          <a:prstGeom prst="ellipse">
            <a:avLst/>
          </a:prstGeom>
          <a:solidFill>
            <a:schemeClr val="bg1"/>
          </a:solidFill>
          <a:ln w="9525">
            <a:noFill/>
            <a:round/>
            <a:headEnd/>
            <a:tailEnd/>
          </a:ln>
        </p:spPr>
        <p:txBody>
          <a:bodyPr wrap="none" anchor="ctr"/>
          <a:lstStyle/>
          <a:p>
            <a:pPr algn="ctr"/>
            <a:endParaRPr lang="zh-TW" altLang="en-US">
              <a:ea typeface="AR P丸ゴシック体M"/>
            </a:endParaRPr>
          </a:p>
        </p:txBody>
      </p:sp>
      <p:sp>
        <p:nvSpPr>
          <p:cNvPr id="78855" name="AutoShape 9"/>
          <p:cNvSpPr>
            <a:spLocks noChangeArrowheads="1"/>
          </p:cNvSpPr>
          <p:nvPr/>
        </p:nvSpPr>
        <p:spPr bwMode="auto">
          <a:xfrm>
            <a:off x="1809750" y="3451225"/>
            <a:ext cx="809625" cy="450850"/>
          </a:xfrm>
          <a:custGeom>
            <a:avLst/>
            <a:gdLst>
              <a:gd name="T0" fmla="*/ 672963 w 21600"/>
              <a:gd name="T1" fmla="*/ 225425 h 21600"/>
              <a:gd name="T2" fmla="*/ 404813 w 21600"/>
              <a:gd name="T3" fmla="*/ 450850 h 21600"/>
              <a:gd name="T4" fmla="*/ 136662 w 21600"/>
              <a:gd name="T5" fmla="*/ 225425 h 21600"/>
              <a:gd name="T6" fmla="*/ 404813 w 21600"/>
              <a:gd name="T7" fmla="*/ 0 h 21600"/>
              <a:gd name="T8" fmla="*/ 0 60000 65536"/>
              <a:gd name="T9" fmla="*/ 0 60000 65536"/>
              <a:gd name="T10" fmla="*/ 0 60000 65536"/>
              <a:gd name="T11" fmla="*/ 0 60000 65536"/>
              <a:gd name="T12" fmla="*/ 5446 w 21600"/>
              <a:gd name="T13" fmla="*/ 5446 h 21600"/>
              <a:gd name="T14" fmla="*/ 16154 w 21600"/>
              <a:gd name="T15" fmla="*/ 16154 h 21600"/>
            </a:gdLst>
            <a:ahLst/>
            <a:cxnLst>
              <a:cxn ang="T8">
                <a:pos x="T0" y="T1"/>
              </a:cxn>
              <a:cxn ang="T9">
                <a:pos x="T2" y="T3"/>
              </a:cxn>
              <a:cxn ang="T10">
                <a:pos x="T4" y="T5"/>
              </a:cxn>
              <a:cxn ang="T11">
                <a:pos x="T6" y="T7"/>
              </a:cxn>
            </a:cxnLst>
            <a:rect l="T12" t="T13" r="T14" b="T15"/>
            <a:pathLst>
              <a:path w="21600" h="21600">
                <a:moveTo>
                  <a:pt x="0" y="0"/>
                </a:moveTo>
                <a:lnTo>
                  <a:pt x="7291" y="21600"/>
                </a:lnTo>
                <a:lnTo>
                  <a:pt x="14309" y="21600"/>
                </a:lnTo>
                <a:lnTo>
                  <a:pt x="21600" y="0"/>
                </a:lnTo>
                <a:close/>
              </a:path>
            </a:pathLst>
          </a:custGeom>
          <a:solidFill>
            <a:schemeClr val="bg1"/>
          </a:solidFill>
          <a:ln w="9525">
            <a:noFill/>
            <a:miter lim="800000"/>
            <a:headEnd/>
            <a:tailEnd/>
          </a:ln>
        </p:spPr>
        <p:txBody>
          <a:bodyPr wrap="none" anchor="ctr"/>
          <a:lstStyle/>
          <a:p>
            <a:endParaRPr lang="zh-CN" altLang="en-US"/>
          </a:p>
        </p:txBody>
      </p:sp>
      <p:sp>
        <p:nvSpPr>
          <p:cNvPr id="78856" name="AutoShape 10"/>
          <p:cNvSpPr>
            <a:spLocks noChangeArrowheads="1"/>
          </p:cNvSpPr>
          <p:nvPr/>
        </p:nvSpPr>
        <p:spPr bwMode="auto">
          <a:xfrm rot="5400000">
            <a:off x="2622550" y="3444876"/>
            <a:ext cx="85725" cy="1390650"/>
          </a:xfrm>
          <a:custGeom>
            <a:avLst/>
            <a:gdLst>
              <a:gd name="T0" fmla="*/ 75009 w 21600"/>
              <a:gd name="T1" fmla="*/ 695325 h 21600"/>
              <a:gd name="T2" fmla="*/ 42863 w 21600"/>
              <a:gd name="T3" fmla="*/ 1390650 h 21600"/>
              <a:gd name="T4" fmla="*/ 10716 w 21600"/>
              <a:gd name="T5" fmla="*/ 695325 h 21600"/>
              <a:gd name="T6" fmla="*/ 42863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9525">
            <a:noFill/>
            <a:miter lim="800000"/>
            <a:headEnd/>
            <a:tailEnd/>
          </a:ln>
        </p:spPr>
        <p:txBody>
          <a:bodyPr wrap="none" anchor="ctr"/>
          <a:lstStyle/>
          <a:p>
            <a:endParaRPr lang="zh-CN" altLang="en-US"/>
          </a:p>
        </p:txBody>
      </p:sp>
      <p:sp>
        <p:nvSpPr>
          <p:cNvPr id="78857" name="AutoShape 11"/>
          <p:cNvSpPr>
            <a:spLocks noChangeArrowheads="1"/>
          </p:cNvSpPr>
          <p:nvPr/>
        </p:nvSpPr>
        <p:spPr bwMode="auto">
          <a:xfrm rot="5400000">
            <a:off x="2621757" y="3585369"/>
            <a:ext cx="87312" cy="1390650"/>
          </a:xfrm>
          <a:custGeom>
            <a:avLst/>
            <a:gdLst>
              <a:gd name="T0" fmla="*/ 76398 w 21600"/>
              <a:gd name="T1" fmla="*/ 695325 h 21600"/>
              <a:gd name="T2" fmla="*/ 43656 w 21600"/>
              <a:gd name="T3" fmla="*/ 1390650 h 21600"/>
              <a:gd name="T4" fmla="*/ 10914 w 21600"/>
              <a:gd name="T5" fmla="*/ 695325 h 21600"/>
              <a:gd name="T6" fmla="*/ 4365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9525">
            <a:noFill/>
            <a:miter lim="800000"/>
            <a:headEnd/>
            <a:tailEnd/>
          </a:ln>
        </p:spPr>
        <p:txBody>
          <a:bodyPr wrap="none" anchor="ctr"/>
          <a:lstStyle/>
          <a:p>
            <a:endParaRPr lang="zh-CN" altLang="en-US"/>
          </a:p>
        </p:txBody>
      </p:sp>
      <p:sp>
        <p:nvSpPr>
          <p:cNvPr id="78858" name="AutoShape 12"/>
          <p:cNvSpPr>
            <a:spLocks noChangeArrowheads="1"/>
          </p:cNvSpPr>
          <p:nvPr/>
        </p:nvSpPr>
        <p:spPr bwMode="auto">
          <a:xfrm rot="5400000">
            <a:off x="2878138" y="3228975"/>
            <a:ext cx="498475" cy="695325"/>
          </a:xfrm>
          <a:prstGeom prst="flowChartDelay">
            <a:avLst/>
          </a:prstGeom>
          <a:solidFill>
            <a:schemeClr val="bg1"/>
          </a:solidFill>
          <a:ln w="9525">
            <a:noFill/>
            <a:miter lim="800000"/>
            <a:headEnd/>
            <a:tailEnd/>
          </a:ln>
        </p:spPr>
        <p:txBody>
          <a:bodyPr wrap="none" anchor="ctr"/>
          <a:lstStyle/>
          <a:p>
            <a:pPr algn="ctr"/>
            <a:endParaRPr lang="zh-TW" altLang="en-US">
              <a:ea typeface="AR P丸ゴシック体M"/>
            </a:endParaRPr>
          </a:p>
        </p:txBody>
      </p:sp>
      <p:sp>
        <p:nvSpPr>
          <p:cNvPr id="78859" name="Rectangle 13"/>
          <p:cNvSpPr>
            <a:spLocks noChangeArrowheads="1"/>
          </p:cNvSpPr>
          <p:nvPr/>
        </p:nvSpPr>
        <p:spPr bwMode="auto">
          <a:xfrm>
            <a:off x="2943225" y="3702050"/>
            <a:ext cx="396875" cy="200025"/>
          </a:xfrm>
          <a:prstGeom prst="rect">
            <a:avLst/>
          </a:prstGeom>
          <a:solidFill>
            <a:schemeClr val="bg1"/>
          </a:solidFill>
          <a:ln w="9525">
            <a:noFill/>
            <a:miter lim="800000"/>
            <a:headEnd/>
            <a:tailEnd/>
          </a:ln>
        </p:spPr>
        <p:txBody>
          <a:bodyPr wrap="none" anchor="ctr"/>
          <a:lstStyle/>
          <a:p>
            <a:pPr algn="ctr"/>
            <a:endParaRPr lang="zh-TW" altLang="en-US">
              <a:ea typeface="AR P丸ゴシック体M"/>
            </a:endParaRPr>
          </a:p>
        </p:txBody>
      </p:sp>
      <p:sp>
        <p:nvSpPr>
          <p:cNvPr id="78860" name="Rectangle 15"/>
          <p:cNvSpPr>
            <a:spLocks noChangeArrowheads="1"/>
          </p:cNvSpPr>
          <p:nvPr/>
        </p:nvSpPr>
        <p:spPr bwMode="auto">
          <a:xfrm>
            <a:off x="5364163" y="2757488"/>
            <a:ext cx="2087562" cy="1966912"/>
          </a:xfrm>
          <a:prstGeom prst="rect">
            <a:avLst/>
          </a:prstGeom>
          <a:gradFill rotWithShape="1">
            <a:gsLst>
              <a:gs pos="0">
                <a:srgbClr val="E9E400"/>
              </a:gs>
              <a:gs pos="100000">
                <a:srgbClr val="BFBB00"/>
              </a:gs>
            </a:gsLst>
            <a:lin ang="5400000" scaled="1"/>
          </a:gradFill>
          <a:ln w="9525">
            <a:noFill/>
            <a:miter lim="800000"/>
            <a:headEnd/>
            <a:tailEnd/>
          </a:ln>
        </p:spPr>
        <p:txBody>
          <a:bodyPr wrap="none" anchor="ctr"/>
          <a:lstStyle/>
          <a:p>
            <a:pPr algn="ctr"/>
            <a:endParaRPr lang="zh-TW" altLang="en-US">
              <a:ea typeface="AR P丸ゴシック体M"/>
            </a:endParaRPr>
          </a:p>
        </p:txBody>
      </p:sp>
      <p:sp>
        <p:nvSpPr>
          <p:cNvPr id="78861" name="AutoShape 16"/>
          <p:cNvSpPr>
            <a:spLocks noChangeArrowheads="1"/>
          </p:cNvSpPr>
          <p:nvPr/>
        </p:nvSpPr>
        <p:spPr bwMode="auto">
          <a:xfrm rot="5400000">
            <a:off x="6576219" y="3388519"/>
            <a:ext cx="496888" cy="558800"/>
          </a:xfrm>
          <a:prstGeom prst="flowChartDelay">
            <a:avLst/>
          </a:prstGeom>
          <a:solidFill>
            <a:schemeClr val="bg1"/>
          </a:solidFill>
          <a:ln w="9525">
            <a:noFill/>
            <a:miter lim="800000"/>
            <a:headEnd/>
            <a:tailEnd/>
          </a:ln>
        </p:spPr>
        <p:txBody>
          <a:bodyPr wrap="none" anchor="ctr"/>
          <a:lstStyle/>
          <a:p>
            <a:pPr algn="ctr"/>
            <a:endParaRPr lang="zh-TW" altLang="en-US">
              <a:ea typeface="AR P丸ゴシック体M"/>
            </a:endParaRPr>
          </a:p>
        </p:txBody>
      </p:sp>
      <p:sp>
        <p:nvSpPr>
          <p:cNvPr id="78862" name="Oval 17"/>
          <p:cNvSpPr>
            <a:spLocks noChangeArrowheads="1"/>
          </p:cNvSpPr>
          <p:nvPr/>
        </p:nvSpPr>
        <p:spPr bwMode="auto">
          <a:xfrm>
            <a:off x="6711950" y="3465513"/>
            <a:ext cx="519113" cy="279400"/>
          </a:xfrm>
          <a:prstGeom prst="ellipse">
            <a:avLst/>
          </a:prstGeom>
          <a:noFill/>
          <a:ln w="31750">
            <a:solidFill>
              <a:schemeClr val="bg1"/>
            </a:solidFill>
            <a:round/>
            <a:headEnd/>
            <a:tailEnd/>
          </a:ln>
        </p:spPr>
        <p:txBody>
          <a:bodyPr wrap="none" anchor="ctr"/>
          <a:lstStyle/>
          <a:p>
            <a:pPr algn="ctr"/>
            <a:endParaRPr lang="zh-TW" altLang="en-US">
              <a:ea typeface="AR P丸ゴシック体M"/>
            </a:endParaRPr>
          </a:p>
        </p:txBody>
      </p:sp>
      <p:sp>
        <p:nvSpPr>
          <p:cNvPr id="78863" name="AutoShape 18"/>
          <p:cNvSpPr>
            <a:spLocks noChangeArrowheads="1"/>
          </p:cNvSpPr>
          <p:nvPr/>
        </p:nvSpPr>
        <p:spPr bwMode="auto">
          <a:xfrm flipH="1">
            <a:off x="5597525" y="3189288"/>
            <a:ext cx="695325" cy="811212"/>
          </a:xfrm>
          <a:prstGeom prst="rtTriangle">
            <a:avLst/>
          </a:prstGeom>
          <a:solidFill>
            <a:schemeClr val="bg1"/>
          </a:solidFill>
          <a:ln w="9525">
            <a:noFill/>
            <a:miter lim="800000"/>
            <a:headEnd/>
            <a:tailEnd/>
          </a:ln>
        </p:spPr>
        <p:txBody>
          <a:bodyPr wrap="none" anchor="ctr"/>
          <a:lstStyle/>
          <a:p>
            <a:pPr algn="ctr"/>
            <a:endParaRPr lang="zh-TW" altLang="en-US">
              <a:ea typeface="AR P丸ゴシック体M"/>
            </a:endParaRPr>
          </a:p>
        </p:txBody>
      </p:sp>
      <p:sp>
        <p:nvSpPr>
          <p:cNvPr id="78864" name="Line 19"/>
          <p:cNvSpPr>
            <a:spLocks noChangeShapeType="1"/>
          </p:cNvSpPr>
          <p:nvPr/>
        </p:nvSpPr>
        <p:spPr bwMode="auto">
          <a:xfrm flipV="1">
            <a:off x="5568950" y="3189288"/>
            <a:ext cx="665163" cy="752475"/>
          </a:xfrm>
          <a:prstGeom prst="line">
            <a:avLst/>
          </a:prstGeom>
          <a:noFill/>
          <a:ln w="9525">
            <a:solidFill>
              <a:schemeClr val="bg1"/>
            </a:solidFill>
            <a:round/>
            <a:headEnd/>
            <a:tailEnd/>
          </a:ln>
        </p:spPr>
        <p:txBody>
          <a:bodyPr/>
          <a:lstStyle/>
          <a:p>
            <a:endParaRPr lang="zh-CN" altLang="en-US"/>
          </a:p>
        </p:txBody>
      </p:sp>
      <p:sp>
        <p:nvSpPr>
          <p:cNvPr id="78865" name="Freeform 20"/>
          <p:cNvSpPr>
            <a:spLocks/>
          </p:cNvSpPr>
          <p:nvPr/>
        </p:nvSpPr>
        <p:spPr bwMode="auto">
          <a:xfrm>
            <a:off x="5597525" y="3214688"/>
            <a:ext cx="636588" cy="757237"/>
          </a:xfrm>
          <a:custGeom>
            <a:avLst/>
            <a:gdLst>
              <a:gd name="T0" fmla="*/ 0 w 998"/>
              <a:gd name="T1" fmla="*/ 1180 h 1180"/>
              <a:gd name="T2" fmla="*/ 91 w 998"/>
              <a:gd name="T3" fmla="*/ 998 h 1180"/>
              <a:gd name="T4" fmla="*/ 227 w 998"/>
              <a:gd name="T5" fmla="*/ 953 h 1180"/>
              <a:gd name="T6" fmla="*/ 318 w 998"/>
              <a:gd name="T7" fmla="*/ 726 h 1180"/>
              <a:gd name="T8" fmla="*/ 499 w 998"/>
              <a:gd name="T9" fmla="*/ 590 h 1180"/>
              <a:gd name="T10" fmla="*/ 590 w 998"/>
              <a:gd name="T11" fmla="*/ 499 h 1180"/>
              <a:gd name="T12" fmla="*/ 635 w 998"/>
              <a:gd name="T13" fmla="*/ 409 h 1180"/>
              <a:gd name="T14" fmla="*/ 771 w 998"/>
              <a:gd name="T15" fmla="*/ 227 h 1180"/>
              <a:gd name="T16" fmla="*/ 862 w 998"/>
              <a:gd name="T17" fmla="*/ 227 h 1180"/>
              <a:gd name="T18" fmla="*/ 908 w 998"/>
              <a:gd name="T19" fmla="*/ 91 h 1180"/>
              <a:gd name="T20" fmla="*/ 998 w 998"/>
              <a:gd name="T21" fmla="*/ 0 h 11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98"/>
              <a:gd name="T34" fmla="*/ 0 h 1180"/>
              <a:gd name="T35" fmla="*/ 998 w 998"/>
              <a:gd name="T36" fmla="*/ 1180 h 11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98" h="1180">
                <a:moveTo>
                  <a:pt x="0" y="1180"/>
                </a:moveTo>
                <a:cubicBezTo>
                  <a:pt x="26" y="1108"/>
                  <a:pt x="53" y="1036"/>
                  <a:pt x="91" y="998"/>
                </a:cubicBezTo>
                <a:cubicBezTo>
                  <a:pt x="129" y="960"/>
                  <a:pt x="189" y="998"/>
                  <a:pt x="227" y="953"/>
                </a:cubicBezTo>
                <a:cubicBezTo>
                  <a:pt x="265" y="908"/>
                  <a:pt x="273" y="786"/>
                  <a:pt x="318" y="726"/>
                </a:cubicBezTo>
                <a:cubicBezTo>
                  <a:pt x="363" y="666"/>
                  <a:pt x="454" y="628"/>
                  <a:pt x="499" y="590"/>
                </a:cubicBezTo>
                <a:cubicBezTo>
                  <a:pt x="544" y="552"/>
                  <a:pt x="567" y="529"/>
                  <a:pt x="590" y="499"/>
                </a:cubicBezTo>
                <a:cubicBezTo>
                  <a:pt x="613" y="469"/>
                  <a:pt x="605" y="454"/>
                  <a:pt x="635" y="409"/>
                </a:cubicBezTo>
                <a:cubicBezTo>
                  <a:pt x="665" y="364"/>
                  <a:pt x="733" y="257"/>
                  <a:pt x="771" y="227"/>
                </a:cubicBezTo>
                <a:cubicBezTo>
                  <a:pt x="809" y="197"/>
                  <a:pt x="839" y="250"/>
                  <a:pt x="862" y="227"/>
                </a:cubicBezTo>
                <a:cubicBezTo>
                  <a:pt x="885" y="204"/>
                  <a:pt x="885" y="129"/>
                  <a:pt x="908" y="91"/>
                </a:cubicBezTo>
                <a:cubicBezTo>
                  <a:pt x="931" y="53"/>
                  <a:pt x="964" y="26"/>
                  <a:pt x="998" y="0"/>
                </a:cubicBezTo>
              </a:path>
            </a:pathLst>
          </a:custGeom>
          <a:noFill/>
          <a:ln w="9525">
            <a:solidFill>
              <a:schemeClr val="bg1"/>
            </a:solidFill>
            <a:round/>
            <a:headEnd/>
            <a:tailEnd/>
          </a:ln>
        </p:spPr>
        <p:txBody>
          <a:bodyPr/>
          <a:lstStyle/>
          <a:p>
            <a:endParaRPr lang="zh-CN" altLang="en-US"/>
          </a:p>
        </p:txBody>
      </p:sp>
      <p:sp>
        <p:nvSpPr>
          <p:cNvPr id="78866" name="Oval 21"/>
          <p:cNvSpPr>
            <a:spLocks noChangeArrowheads="1"/>
          </p:cNvSpPr>
          <p:nvPr/>
        </p:nvSpPr>
        <p:spPr bwMode="auto">
          <a:xfrm>
            <a:off x="5715000" y="4114800"/>
            <a:ext cx="463550" cy="258763"/>
          </a:xfrm>
          <a:prstGeom prst="ellipse">
            <a:avLst/>
          </a:prstGeom>
          <a:solidFill>
            <a:schemeClr val="bg1"/>
          </a:solidFill>
          <a:ln w="9525">
            <a:noFill/>
            <a:round/>
            <a:headEnd/>
            <a:tailEnd/>
          </a:ln>
        </p:spPr>
        <p:txBody>
          <a:bodyPr wrap="none" anchor="ctr"/>
          <a:lstStyle/>
          <a:p>
            <a:pPr algn="ctr"/>
            <a:endParaRPr lang="zh-TW" altLang="en-US">
              <a:ea typeface="AR P丸ゴシック体M"/>
            </a:endParaRPr>
          </a:p>
        </p:txBody>
      </p:sp>
      <p:sp>
        <p:nvSpPr>
          <p:cNvPr id="78867" name="AutoShape 22"/>
          <p:cNvSpPr>
            <a:spLocks noChangeArrowheads="1"/>
          </p:cNvSpPr>
          <p:nvPr/>
        </p:nvSpPr>
        <p:spPr bwMode="auto">
          <a:xfrm rot="16200000" flipV="1">
            <a:off x="6391276" y="3711575"/>
            <a:ext cx="131762" cy="1068387"/>
          </a:xfrm>
          <a:custGeom>
            <a:avLst/>
            <a:gdLst>
              <a:gd name="T0" fmla="*/ 115292 w 21600"/>
              <a:gd name="T1" fmla="*/ 534194 h 21600"/>
              <a:gd name="T2" fmla="*/ 65881 w 21600"/>
              <a:gd name="T3" fmla="*/ 1068387 h 21600"/>
              <a:gd name="T4" fmla="*/ 16470 w 21600"/>
              <a:gd name="T5" fmla="*/ 534194 h 21600"/>
              <a:gd name="T6" fmla="*/ 65881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9525">
            <a:noFill/>
            <a:miter lim="800000"/>
            <a:headEnd/>
            <a:tailEnd/>
          </a:ln>
        </p:spPr>
        <p:txBody>
          <a:bodyPr wrap="none" anchor="ctr"/>
          <a:lstStyle/>
          <a:p>
            <a:endParaRPr lang="zh-CN" altLang="en-US"/>
          </a:p>
        </p:txBody>
      </p:sp>
      <p:sp>
        <p:nvSpPr>
          <p:cNvPr id="78868" name="Rectangle 24"/>
          <p:cNvSpPr>
            <a:spLocks noChangeArrowheads="1"/>
          </p:cNvSpPr>
          <p:nvPr/>
        </p:nvSpPr>
        <p:spPr bwMode="auto">
          <a:xfrm>
            <a:off x="1603375" y="1668463"/>
            <a:ext cx="3976688" cy="519112"/>
          </a:xfrm>
          <a:prstGeom prst="rect">
            <a:avLst/>
          </a:prstGeom>
          <a:noFill/>
          <a:ln w="9525" algn="ctr">
            <a:noFill/>
            <a:miter lim="800000"/>
            <a:headEnd/>
            <a:tailEnd/>
          </a:ln>
        </p:spPr>
        <p:txBody>
          <a:bodyPr wrap="none">
            <a:spAutoFit/>
          </a:bodyPr>
          <a:lstStyle/>
          <a:p>
            <a:pPr algn="ctr"/>
            <a:r>
              <a:rPr lang="ja-JP" altLang="en-US" sz="2800">
                <a:solidFill>
                  <a:schemeClr val="tx2"/>
                </a:solidFill>
                <a:ea typeface="MS PGothic" pitchFamily="34" charset="-128"/>
              </a:rPr>
              <a:t>朝は和食派？　洋食派？</a:t>
            </a:r>
          </a:p>
        </p:txBody>
      </p:sp>
      <p:sp>
        <p:nvSpPr>
          <p:cNvPr id="78869" name="Text Box 25"/>
          <p:cNvSpPr txBox="1">
            <a:spLocks noChangeArrowheads="1"/>
          </p:cNvSpPr>
          <p:nvPr/>
        </p:nvSpPr>
        <p:spPr bwMode="auto">
          <a:xfrm>
            <a:off x="4175125" y="3395663"/>
            <a:ext cx="793750" cy="641350"/>
          </a:xfrm>
          <a:prstGeom prst="rect">
            <a:avLst/>
          </a:prstGeom>
          <a:noFill/>
          <a:ln w="9525" algn="ctr">
            <a:noFill/>
            <a:miter lim="800000"/>
            <a:headEnd/>
            <a:tailEnd/>
          </a:ln>
        </p:spPr>
        <p:txBody>
          <a:bodyPr wrap="none">
            <a:spAutoFit/>
          </a:bodyPr>
          <a:lstStyle/>
          <a:p>
            <a:pPr algn="ctr"/>
            <a:r>
              <a:rPr lang="en-US" altLang="ja-JP" sz="3600">
                <a:ea typeface="MS PGothic" pitchFamily="34" charset="-128"/>
              </a:rPr>
              <a:t>VS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Grp="1" noChangeArrowheads="1"/>
          </p:cNvSpPr>
          <p:nvPr>
            <p:ph type="title"/>
          </p:nvPr>
        </p:nvSpPr>
        <p:spPr/>
        <p:txBody>
          <a:bodyPr/>
          <a:lstStyle/>
          <a:p>
            <a:pPr eaLnBrk="1" hangingPunct="1"/>
            <a:r>
              <a:rPr lang="ja-JP" altLang="en-US" smtClean="0"/>
              <a:t>街中の看板をまねしてみよう</a:t>
            </a:r>
          </a:p>
        </p:txBody>
      </p:sp>
      <p:pic>
        <p:nvPicPr>
          <p:cNvPr id="80898" name="Picture 4" descr="pictogram-design23"/>
          <p:cNvPicPr>
            <a:picLocks noChangeAspect="1" noChangeArrowheads="1"/>
          </p:cNvPicPr>
          <p:nvPr/>
        </p:nvPicPr>
        <p:blipFill>
          <a:blip r:embed="rId3"/>
          <a:srcRect/>
          <a:stretch>
            <a:fillRect/>
          </a:stretch>
        </p:blipFill>
        <p:spPr bwMode="auto">
          <a:xfrm>
            <a:off x="1403350" y="2205038"/>
            <a:ext cx="2190750" cy="1800225"/>
          </a:xfrm>
          <a:prstGeom prst="rect">
            <a:avLst/>
          </a:prstGeom>
          <a:noFill/>
          <a:ln w="9525">
            <a:noFill/>
            <a:miter lim="800000"/>
            <a:headEnd/>
            <a:tailEnd/>
          </a:ln>
        </p:spPr>
      </p:pic>
      <p:grpSp>
        <p:nvGrpSpPr>
          <p:cNvPr id="80899" name="Group 21"/>
          <p:cNvGrpSpPr>
            <a:grpSpLocks/>
          </p:cNvGrpSpPr>
          <p:nvPr/>
        </p:nvGrpSpPr>
        <p:grpSpPr bwMode="auto">
          <a:xfrm>
            <a:off x="6084888" y="2205038"/>
            <a:ext cx="1223962" cy="1439862"/>
            <a:chOff x="3833" y="1389"/>
            <a:chExt cx="771" cy="907"/>
          </a:xfrm>
        </p:grpSpPr>
        <p:sp>
          <p:nvSpPr>
            <p:cNvPr id="80900" name="Rectangle 5"/>
            <p:cNvSpPr>
              <a:spLocks noChangeArrowheads="1"/>
            </p:cNvSpPr>
            <p:nvPr/>
          </p:nvSpPr>
          <p:spPr bwMode="auto">
            <a:xfrm>
              <a:off x="3833" y="1389"/>
              <a:ext cx="771" cy="907"/>
            </a:xfrm>
            <a:prstGeom prst="rect">
              <a:avLst/>
            </a:prstGeom>
            <a:solidFill>
              <a:srgbClr val="3399FF"/>
            </a:solidFill>
            <a:ln w="9525" algn="ctr">
              <a:noFill/>
              <a:miter lim="800000"/>
              <a:headEnd/>
              <a:tailEnd/>
            </a:ln>
          </p:spPr>
          <p:txBody>
            <a:bodyPr wrap="none" anchor="ctr"/>
            <a:lstStyle/>
            <a:p>
              <a:pPr algn="ctr"/>
              <a:endParaRPr lang="zh-TW" altLang="en-US">
                <a:ea typeface="AR P丸ゴシック体M"/>
              </a:endParaRPr>
            </a:p>
          </p:txBody>
        </p:sp>
        <p:sp>
          <p:nvSpPr>
            <p:cNvPr id="80901" name="AutoShape 7"/>
            <p:cNvSpPr>
              <a:spLocks noChangeArrowheads="1"/>
            </p:cNvSpPr>
            <p:nvPr/>
          </p:nvSpPr>
          <p:spPr bwMode="auto">
            <a:xfrm>
              <a:off x="3879" y="1434"/>
              <a:ext cx="680" cy="681"/>
            </a:xfrm>
            <a:prstGeom prst="roundRect">
              <a:avLst>
                <a:gd name="adj" fmla="val 38111"/>
              </a:avLst>
            </a:prstGeom>
            <a:solidFill>
              <a:schemeClr val="bg1"/>
            </a:solidFill>
            <a:ln w="9525" algn="ctr">
              <a:noFill/>
              <a:round/>
              <a:headEnd/>
              <a:tailEnd/>
            </a:ln>
          </p:spPr>
          <p:txBody>
            <a:bodyPr wrap="none" anchor="ctr"/>
            <a:lstStyle/>
            <a:p>
              <a:pPr algn="ctr"/>
              <a:endParaRPr lang="zh-TW" altLang="en-US">
                <a:ea typeface="AR P丸ゴシック体M"/>
              </a:endParaRPr>
            </a:p>
          </p:txBody>
        </p:sp>
        <p:sp>
          <p:nvSpPr>
            <p:cNvPr id="80902" name="Rectangle 8"/>
            <p:cNvSpPr>
              <a:spLocks noChangeArrowheads="1"/>
            </p:cNvSpPr>
            <p:nvPr/>
          </p:nvSpPr>
          <p:spPr bwMode="auto">
            <a:xfrm>
              <a:off x="3879" y="1706"/>
              <a:ext cx="680" cy="454"/>
            </a:xfrm>
            <a:prstGeom prst="rect">
              <a:avLst/>
            </a:prstGeom>
            <a:solidFill>
              <a:schemeClr val="bg1"/>
            </a:solidFill>
            <a:ln w="9525" algn="ctr">
              <a:noFill/>
              <a:miter lim="800000"/>
              <a:headEnd/>
              <a:tailEnd/>
            </a:ln>
          </p:spPr>
          <p:txBody>
            <a:bodyPr wrap="none" anchor="ctr"/>
            <a:lstStyle/>
            <a:p>
              <a:pPr algn="ctr"/>
              <a:endParaRPr lang="zh-TW" altLang="en-US">
                <a:ea typeface="AR P丸ゴシック体M"/>
              </a:endParaRPr>
            </a:p>
          </p:txBody>
        </p:sp>
        <p:sp>
          <p:nvSpPr>
            <p:cNvPr id="80903" name="AutoShape 9"/>
            <p:cNvSpPr>
              <a:spLocks noChangeArrowheads="1"/>
            </p:cNvSpPr>
            <p:nvPr/>
          </p:nvSpPr>
          <p:spPr bwMode="auto">
            <a:xfrm>
              <a:off x="4012" y="1498"/>
              <a:ext cx="408" cy="454"/>
            </a:xfrm>
            <a:prstGeom prst="roundRect">
              <a:avLst>
                <a:gd name="adj" fmla="val 20588"/>
              </a:avLst>
            </a:prstGeom>
            <a:solidFill>
              <a:srgbClr val="3399FF"/>
            </a:solidFill>
            <a:ln w="9525" algn="ctr">
              <a:noFill/>
              <a:round/>
              <a:headEnd/>
              <a:tailEnd/>
            </a:ln>
          </p:spPr>
          <p:txBody>
            <a:bodyPr wrap="none" anchor="ctr"/>
            <a:lstStyle/>
            <a:p>
              <a:pPr algn="ctr"/>
              <a:endParaRPr lang="zh-TW" altLang="en-US">
                <a:ea typeface="AR P丸ゴシック体M"/>
              </a:endParaRPr>
            </a:p>
          </p:txBody>
        </p:sp>
        <p:sp>
          <p:nvSpPr>
            <p:cNvPr id="80904" name="Rectangle 10"/>
            <p:cNvSpPr>
              <a:spLocks noChangeArrowheads="1"/>
            </p:cNvSpPr>
            <p:nvPr/>
          </p:nvSpPr>
          <p:spPr bwMode="auto">
            <a:xfrm rot="-1303219">
              <a:off x="3942" y="1815"/>
              <a:ext cx="90" cy="181"/>
            </a:xfrm>
            <a:prstGeom prst="rect">
              <a:avLst/>
            </a:prstGeom>
            <a:solidFill>
              <a:schemeClr val="bg1"/>
            </a:solidFill>
            <a:ln w="9525" algn="ctr">
              <a:noFill/>
              <a:miter lim="800000"/>
              <a:headEnd/>
              <a:tailEnd/>
            </a:ln>
          </p:spPr>
          <p:txBody>
            <a:bodyPr wrap="none" anchor="ctr"/>
            <a:lstStyle/>
            <a:p>
              <a:pPr algn="ctr"/>
              <a:endParaRPr lang="zh-TW" altLang="en-US">
                <a:ea typeface="AR P丸ゴシック体M"/>
              </a:endParaRPr>
            </a:p>
          </p:txBody>
        </p:sp>
        <p:sp>
          <p:nvSpPr>
            <p:cNvPr id="80905" name="Rectangle 11"/>
            <p:cNvSpPr>
              <a:spLocks noChangeArrowheads="1"/>
            </p:cNvSpPr>
            <p:nvPr/>
          </p:nvSpPr>
          <p:spPr bwMode="auto">
            <a:xfrm rot="1303219" flipH="1">
              <a:off x="4402" y="1815"/>
              <a:ext cx="90" cy="181"/>
            </a:xfrm>
            <a:prstGeom prst="rect">
              <a:avLst/>
            </a:prstGeom>
            <a:solidFill>
              <a:schemeClr val="bg1"/>
            </a:solidFill>
            <a:ln w="9525" algn="ctr">
              <a:noFill/>
              <a:miter lim="800000"/>
              <a:headEnd/>
              <a:tailEnd/>
            </a:ln>
          </p:spPr>
          <p:txBody>
            <a:bodyPr wrap="none" anchor="ctr"/>
            <a:lstStyle/>
            <a:p>
              <a:pPr algn="ctr"/>
              <a:endParaRPr lang="zh-TW" altLang="en-US">
                <a:ea typeface="AR P丸ゴシック体M"/>
              </a:endParaRPr>
            </a:p>
          </p:txBody>
        </p:sp>
        <p:sp>
          <p:nvSpPr>
            <p:cNvPr id="80906" name="AutoShape 12"/>
            <p:cNvSpPr>
              <a:spLocks noChangeArrowheads="1"/>
            </p:cNvSpPr>
            <p:nvPr/>
          </p:nvSpPr>
          <p:spPr bwMode="auto">
            <a:xfrm>
              <a:off x="4123" y="1525"/>
              <a:ext cx="181" cy="39"/>
            </a:xfrm>
            <a:prstGeom prst="roundRect">
              <a:avLst>
                <a:gd name="adj" fmla="val 20588"/>
              </a:avLst>
            </a:prstGeom>
            <a:solidFill>
              <a:schemeClr val="bg1"/>
            </a:solidFill>
            <a:ln w="9525" algn="ctr">
              <a:noFill/>
              <a:round/>
              <a:headEnd/>
              <a:tailEnd/>
            </a:ln>
          </p:spPr>
          <p:txBody>
            <a:bodyPr wrap="none" anchor="ctr"/>
            <a:lstStyle/>
            <a:p>
              <a:pPr algn="ctr"/>
              <a:endParaRPr lang="zh-TW" altLang="en-US">
                <a:ea typeface="AR P丸ゴシック体M"/>
              </a:endParaRPr>
            </a:p>
          </p:txBody>
        </p:sp>
        <p:sp>
          <p:nvSpPr>
            <p:cNvPr id="80907" name="AutoShape 13"/>
            <p:cNvSpPr>
              <a:spLocks noChangeArrowheads="1"/>
            </p:cNvSpPr>
            <p:nvPr/>
          </p:nvSpPr>
          <p:spPr bwMode="auto">
            <a:xfrm>
              <a:off x="4057" y="1598"/>
              <a:ext cx="318" cy="154"/>
            </a:xfrm>
            <a:prstGeom prst="roundRect">
              <a:avLst>
                <a:gd name="adj" fmla="val 10829"/>
              </a:avLst>
            </a:prstGeom>
            <a:solidFill>
              <a:schemeClr val="bg1"/>
            </a:solidFill>
            <a:ln w="9525" algn="ctr">
              <a:noFill/>
              <a:round/>
              <a:headEnd/>
              <a:tailEnd/>
            </a:ln>
          </p:spPr>
          <p:txBody>
            <a:bodyPr wrap="none" anchor="ctr"/>
            <a:lstStyle/>
            <a:p>
              <a:pPr algn="ctr"/>
              <a:endParaRPr lang="zh-TW" altLang="en-US">
                <a:ea typeface="AR P丸ゴシック体M"/>
              </a:endParaRPr>
            </a:p>
          </p:txBody>
        </p:sp>
        <p:sp>
          <p:nvSpPr>
            <p:cNvPr id="80908" name="Oval 14"/>
            <p:cNvSpPr>
              <a:spLocks noChangeAspect="1" noChangeArrowheads="1"/>
            </p:cNvSpPr>
            <p:nvPr/>
          </p:nvSpPr>
          <p:spPr bwMode="auto">
            <a:xfrm>
              <a:off x="4078" y="1827"/>
              <a:ext cx="57" cy="58"/>
            </a:xfrm>
            <a:prstGeom prst="ellipse">
              <a:avLst/>
            </a:prstGeom>
            <a:solidFill>
              <a:schemeClr val="bg1"/>
            </a:solidFill>
            <a:ln w="9525" algn="ctr">
              <a:noFill/>
              <a:round/>
              <a:headEnd/>
              <a:tailEnd/>
            </a:ln>
          </p:spPr>
          <p:txBody>
            <a:bodyPr wrap="none" anchor="ctr"/>
            <a:lstStyle/>
            <a:p>
              <a:pPr algn="ctr"/>
              <a:endParaRPr lang="zh-TW" altLang="en-US">
                <a:ea typeface="AR P丸ゴシック体M"/>
              </a:endParaRPr>
            </a:p>
          </p:txBody>
        </p:sp>
        <p:sp>
          <p:nvSpPr>
            <p:cNvPr id="80909" name="AutoShape 16"/>
            <p:cNvSpPr>
              <a:spLocks noChangeArrowheads="1"/>
            </p:cNvSpPr>
            <p:nvPr/>
          </p:nvSpPr>
          <p:spPr bwMode="auto">
            <a:xfrm>
              <a:off x="3990" y="1906"/>
              <a:ext cx="227" cy="183"/>
            </a:xfrm>
            <a:prstGeom prst="parallelogram">
              <a:avLst>
                <a:gd name="adj" fmla="val 85791"/>
              </a:avLst>
            </a:prstGeom>
            <a:solidFill>
              <a:srgbClr val="3399FF"/>
            </a:solidFill>
            <a:ln w="9525" algn="ctr">
              <a:noFill/>
              <a:miter lim="800000"/>
              <a:headEnd/>
              <a:tailEnd/>
            </a:ln>
          </p:spPr>
          <p:txBody>
            <a:bodyPr wrap="none" anchor="ctr"/>
            <a:lstStyle/>
            <a:p>
              <a:pPr algn="ctr"/>
              <a:endParaRPr lang="zh-TW" altLang="en-US">
                <a:ea typeface="AR P丸ゴシック体M"/>
              </a:endParaRPr>
            </a:p>
          </p:txBody>
        </p:sp>
        <p:sp>
          <p:nvSpPr>
            <p:cNvPr id="80910" name="AutoShape 17"/>
            <p:cNvSpPr>
              <a:spLocks noChangeArrowheads="1"/>
            </p:cNvSpPr>
            <p:nvPr/>
          </p:nvSpPr>
          <p:spPr bwMode="auto">
            <a:xfrm flipH="1">
              <a:off x="4216" y="1907"/>
              <a:ext cx="227" cy="183"/>
            </a:xfrm>
            <a:prstGeom prst="parallelogram">
              <a:avLst>
                <a:gd name="adj" fmla="val 85791"/>
              </a:avLst>
            </a:prstGeom>
            <a:solidFill>
              <a:srgbClr val="3399FF"/>
            </a:solidFill>
            <a:ln w="9525" algn="ctr">
              <a:noFill/>
              <a:miter lim="800000"/>
              <a:headEnd/>
              <a:tailEnd/>
            </a:ln>
          </p:spPr>
          <p:txBody>
            <a:bodyPr wrap="none" anchor="ctr"/>
            <a:lstStyle/>
            <a:p>
              <a:pPr algn="ctr"/>
              <a:endParaRPr lang="zh-TW" altLang="en-US">
                <a:ea typeface="AR P丸ゴシック体M"/>
              </a:endParaRPr>
            </a:p>
          </p:txBody>
        </p:sp>
        <p:sp>
          <p:nvSpPr>
            <p:cNvPr id="80911" name="AutoShape 18"/>
            <p:cNvSpPr>
              <a:spLocks noChangeArrowheads="1"/>
            </p:cNvSpPr>
            <p:nvPr/>
          </p:nvSpPr>
          <p:spPr bwMode="auto">
            <a:xfrm flipV="1">
              <a:off x="4102" y="1906"/>
              <a:ext cx="227" cy="91"/>
            </a:xfrm>
            <a:custGeom>
              <a:avLst/>
              <a:gdLst>
                <a:gd name="T0" fmla="*/ 199 w 21600"/>
                <a:gd name="T1" fmla="*/ 45 h 21600"/>
                <a:gd name="T2" fmla="*/ 114 w 21600"/>
                <a:gd name="T3" fmla="*/ 91 h 21600"/>
                <a:gd name="T4" fmla="*/ 28 w 21600"/>
                <a:gd name="T5" fmla="*/ 45 h 21600"/>
                <a:gd name="T6" fmla="*/ 114 w 21600"/>
                <a:gd name="T7" fmla="*/ 0 h 21600"/>
                <a:gd name="T8" fmla="*/ 0 60000 65536"/>
                <a:gd name="T9" fmla="*/ 0 60000 65536"/>
                <a:gd name="T10" fmla="*/ 0 60000 65536"/>
                <a:gd name="T11" fmla="*/ 0 60000 65536"/>
                <a:gd name="T12" fmla="*/ 4472 w 21600"/>
                <a:gd name="T13" fmla="*/ 4510 h 21600"/>
                <a:gd name="T14" fmla="*/ 17128 w 21600"/>
                <a:gd name="T15" fmla="*/ 1709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3399FF"/>
            </a:solidFill>
            <a:ln w="9525" algn="ctr">
              <a:noFill/>
              <a:miter lim="800000"/>
              <a:headEnd/>
              <a:tailEnd/>
            </a:ln>
          </p:spPr>
          <p:txBody>
            <a:bodyPr wrap="none" anchor="ctr"/>
            <a:lstStyle/>
            <a:p>
              <a:endParaRPr lang="zh-CN" altLang="en-US"/>
            </a:p>
          </p:txBody>
        </p:sp>
        <p:sp>
          <p:nvSpPr>
            <p:cNvPr id="80912" name="Oval 20"/>
            <p:cNvSpPr>
              <a:spLocks noChangeAspect="1" noChangeArrowheads="1"/>
            </p:cNvSpPr>
            <p:nvPr/>
          </p:nvSpPr>
          <p:spPr bwMode="auto">
            <a:xfrm>
              <a:off x="4303" y="1826"/>
              <a:ext cx="57" cy="58"/>
            </a:xfrm>
            <a:prstGeom prst="ellipse">
              <a:avLst/>
            </a:prstGeom>
            <a:solidFill>
              <a:schemeClr val="bg1"/>
            </a:solidFill>
            <a:ln w="9525" algn="ctr">
              <a:noFill/>
              <a:round/>
              <a:headEnd/>
              <a:tailEnd/>
            </a:ln>
          </p:spPr>
          <p:txBody>
            <a:bodyPr wrap="none" anchor="ctr"/>
            <a:lstStyle/>
            <a:p>
              <a:pPr algn="ctr"/>
              <a:endParaRPr lang="zh-TW" altLang="en-US">
                <a:ea typeface="AR P丸ゴシック体M"/>
              </a:endParaRPr>
            </a:p>
          </p:txBody>
        </p:sp>
      </p:gr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Grp="1" noChangeArrowheads="1"/>
          </p:cNvSpPr>
          <p:nvPr>
            <p:ph type="title"/>
          </p:nvPr>
        </p:nvSpPr>
        <p:spPr/>
        <p:txBody>
          <a:bodyPr/>
          <a:lstStyle/>
          <a:p>
            <a:pPr eaLnBrk="1" hangingPunct="1"/>
            <a:r>
              <a:rPr lang="ja-JP" altLang="en-US" smtClean="0"/>
              <a:t>作り方のコツ</a:t>
            </a:r>
          </a:p>
        </p:txBody>
      </p:sp>
      <p:sp>
        <p:nvSpPr>
          <p:cNvPr id="82946" name="Rectangle 3"/>
          <p:cNvSpPr>
            <a:spLocks noGrp="1" noChangeArrowheads="1"/>
          </p:cNvSpPr>
          <p:nvPr>
            <p:ph type="body" idx="1"/>
          </p:nvPr>
        </p:nvSpPr>
        <p:spPr/>
        <p:txBody>
          <a:bodyPr/>
          <a:lstStyle/>
          <a:p>
            <a:pPr eaLnBrk="1" hangingPunct="1"/>
            <a:r>
              <a:rPr lang="ja-JP" altLang="en-US" smtClean="0"/>
              <a:t>線を消すこと</a:t>
            </a:r>
          </a:p>
          <a:p>
            <a:pPr eaLnBrk="1" hangingPunct="1"/>
            <a:endParaRPr lang="ja-JP" altLang="en-US" smtClean="0"/>
          </a:p>
          <a:p>
            <a:pPr eaLnBrk="1" hangingPunct="1"/>
            <a:r>
              <a:rPr lang="ja-JP" altLang="en-US" smtClean="0"/>
              <a:t>見えないところはごまかそう</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noChangeArrowheads="1"/>
          </p:cNvSpPr>
          <p:nvPr>
            <p:ph type="ctrTitle"/>
          </p:nvPr>
        </p:nvSpPr>
        <p:spPr/>
        <p:txBody>
          <a:bodyPr/>
          <a:lstStyle/>
          <a:p>
            <a:pPr eaLnBrk="1" hangingPunct="1"/>
            <a:r>
              <a:rPr lang="ja-JP" altLang="en-US" sz="4000" smtClean="0"/>
              <a:t>基本図形を組み合わせて図を作ってみよう</a:t>
            </a:r>
          </a:p>
        </p:txBody>
      </p:sp>
      <p:sp>
        <p:nvSpPr>
          <p:cNvPr id="84994" name="Rectangle 4"/>
          <p:cNvSpPr>
            <a:spLocks noGrp="1" noChangeArrowheads="1"/>
          </p:cNvSpPr>
          <p:nvPr>
            <p:ph type="subTitle" idx="1"/>
          </p:nvPr>
        </p:nvSpPr>
        <p:spPr/>
        <p:txBody>
          <a:bodyPr/>
          <a:lstStyle/>
          <a:p>
            <a:pPr eaLnBrk="1" hangingPunct="1"/>
            <a:endParaRPr lang="zh-TW" altLang="zh-TW"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46" name="Rectangle 22"/>
          <p:cNvSpPr>
            <a:spLocks noChangeArrowheads="1"/>
          </p:cNvSpPr>
          <p:nvPr/>
        </p:nvSpPr>
        <p:spPr bwMode="auto">
          <a:xfrm>
            <a:off x="8153400" y="5373688"/>
            <a:ext cx="71438" cy="1223962"/>
          </a:xfrm>
          <a:prstGeom prst="rect">
            <a:avLst/>
          </a:prstGeom>
          <a:gradFill rotWithShape="1">
            <a:gsLst>
              <a:gs pos="0">
                <a:srgbClr val="DDDDDD"/>
              </a:gs>
              <a:gs pos="50000">
                <a:schemeClr val="bg1"/>
              </a:gs>
              <a:gs pos="100000">
                <a:srgbClr val="DDDDDD"/>
              </a:gs>
            </a:gsLst>
            <a:lin ang="0" scaled="1"/>
          </a:gradFill>
          <a:ln w="9525" algn="ctr">
            <a:noFill/>
            <a:miter lim="800000"/>
            <a:headEnd/>
            <a:tailEnd/>
          </a:ln>
          <a:effectLst/>
        </p:spPr>
        <p:txBody>
          <a:bodyPr wrap="none" anchor="ctr"/>
          <a:lstStyle/>
          <a:p>
            <a:pPr algn="ctr">
              <a:defRPr/>
            </a:pPr>
            <a:endParaRPr lang="zh-TW" altLang="en-US">
              <a:ea typeface="AR P丸ゴシック体M" pitchFamily="50" charset="-128"/>
              <a:cs typeface="+mn-cs"/>
            </a:endParaRPr>
          </a:p>
        </p:txBody>
      </p:sp>
      <p:sp>
        <p:nvSpPr>
          <p:cNvPr id="87042" name="Rectangle 21"/>
          <p:cNvSpPr>
            <a:spLocks noChangeArrowheads="1"/>
          </p:cNvSpPr>
          <p:nvPr/>
        </p:nvSpPr>
        <p:spPr bwMode="auto">
          <a:xfrm>
            <a:off x="4975225" y="5300663"/>
            <a:ext cx="71438" cy="1223962"/>
          </a:xfrm>
          <a:prstGeom prst="rect">
            <a:avLst/>
          </a:prstGeom>
          <a:solidFill>
            <a:schemeClr val="accent1"/>
          </a:solidFill>
          <a:ln w="9525" algn="ctr">
            <a:solidFill>
              <a:schemeClr val="tx1"/>
            </a:solidFill>
            <a:miter lim="800000"/>
            <a:headEnd/>
            <a:tailEnd/>
          </a:ln>
        </p:spPr>
        <p:txBody>
          <a:bodyPr wrap="none" anchor="ctr"/>
          <a:lstStyle/>
          <a:p>
            <a:pPr algn="ctr"/>
            <a:endParaRPr lang="zh-TW" altLang="en-US">
              <a:ea typeface="AR P丸ゴシック体M"/>
            </a:endParaRPr>
          </a:p>
        </p:txBody>
      </p:sp>
      <p:sp>
        <p:nvSpPr>
          <p:cNvPr id="87043" name="Rectangle 8"/>
          <p:cNvSpPr>
            <a:spLocks noChangeArrowheads="1"/>
          </p:cNvSpPr>
          <p:nvPr/>
        </p:nvSpPr>
        <p:spPr bwMode="auto">
          <a:xfrm>
            <a:off x="4932363" y="5084763"/>
            <a:ext cx="144462" cy="360362"/>
          </a:xfrm>
          <a:prstGeom prst="rect">
            <a:avLst/>
          </a:prstGeom>
          <a:solidFill>
            <a:schemeClr val="accent1"/>
          </a:solidFill>
          <a:ln w="9525" algn="ctr">
            <a:solidFill>
              <a:schemeClr val="tx1"/>
            </a:solidFill>
            <a:miter lim="800000"/>
            <a:headEnd/>
            <a:tailEnd/>
          </a:ln>
        </p:spPr>
        <p:txBody>
          <a:bodyPr wrap="none" anchor="ctr"/>
          <a:lstStyle/>
          <a:p>
            <a:pPr algn="ctr"/>
            <a:endParaRPr lang="zh-TW" altLang="en-US">
              <a:ea typeface="AR P丸ゴシック体M"/>
            </a:endParaRPr>
          </a:p>
        </p:txBody>
      </p:sp>
      <p:sp>
        <p:nvSpPr>
          <p:cNvPr id="87044" name="Rectangle 2"/>
          <p:cNvSpPr>
            <a:spLocks noGrp="1" noChangeArrowheads="1"/>
          </p:cNvSpPr>
          <p:nvPr>
            <p:ph type="title"/>
          </p:nvPr>
        </p:nvSpPr>
        <p:spPr/>
        <p:txBody>
          <a:bodyPr/>
          <a:lstStyle/>
          <a:p>
            <a:pPr eaLnBrk="1" hangingPunct="1"/>
            <a:r>
              <a:rPr lang="en-US" altLang="ja-JP" smtClean="0"/>
              <a:t>IPOD</a:t>
            </a:r>
            <a:r>
              <a:rPr lang="ja-JP" altLang="en-US" smtClean="0"/>
              <a:t>を作ってみよう</a:t>
            </a:r>
          </a:p>
        </p:txBody>
      </p:sp>
      <p:sp>
        <p:nvSpPr>
          <p:cNvPr id="87045" name="Rectangle 4"/>
          <p:cNvSpPr>
            <a:spLocks noChangeArrowheads="1"/>
          </p:cNvSpPr>
          <p:nvPr/>
        </p:nvSpPr>
        <p:spPr bwMode="auto">
          <a:xfrm>
            <a:off x="3563938" y="2133600"/>
            <a:ext cx="1584325" cy="3024188"/>
          </a:xfrm>
          <a:prstGeom prst="rect">
            <a:avLst/>
          </a:prstGeom>
          <a:solidFill>
            <a:schemeClr val="accent1"/>
          </a:solidFill>
          <a:ln w="9525" algn="ctr">
            <a:solidFill>
              <a:schemeClr val="tx1"/>
            </a:solidFill>
            <a:miter lim="800000"/>
            <a:headEnd/>
            <a:tailEnd/>
          </a:ln>
        </p:spPr>
        <p:txBody>
          <a:bodyPr wrap="none" anchor="ctr"/>
          <a:lstStyle/>
          <a:p>
            <a:pPr algn="ctr"/>
            <a:endParaRPr lang="zh-TW" altLang="en-US">
              <a:ea typeface="AR P丸ゴシック体M"/>
            </a:endParaRPr>
          </a:p>
        </p:txBody>
      </p:sp>
      <p:sp>
        <p:nvSpPr>
          <p:cNvPr id="87046" name="AutoShape 5"/>
          <p:cNvSpPr>
            <a:spLocks noChangeArrowheads="1"/>
          </p:cNvSpPr>
          <p:nvPr/>
        </p:nvSpPr>
        <p:spPr bwMode="auto">
          <a:xfrm>
            <a:off x="3708400" y="2349500"/>
            <a:ext cx="1295400" cy="863600"/>
          </a:xfrm>
          <a:prstGeom prst="roundRect">
            <a:avLst>
              <a:gd name="adj" fmla="val 6616"/>
            </a:avLst>
          </a:prstGeom>
          <a:solidFill>
            <a:schemeClr val="accent1"/>
          </a:solidFill>
          <a:ln w="9525" algn="ctr">
            <a:solidFill>
              <a:schemeClr val="tx1"/>
            </a:solidFill>
            <a:round/>
            <a:headEnd/>
            <a:tailEnd/>
          </a:ln>
        </p:spPr>
        <p:txBody>
          <a:bodyPr wrap="none" anchor="ctr"/>
          <a:lstStyle/>
          <a:p>
            <a:pPr algn="ctr"/>
            <a:endParaRPr lang="zh-TW" altLang="en-US">
              <a:ea typeface="AR P丸ゴシック体M"/>
            </a:endParaRPr>
          </a:p>
        </p:txBody>
      </p:sp>
      <p:sp>
        <p:nvSpPr>
          <p:cNvPr id="87047" name="Oval 6"/>
          <p:cNvSpPr>
            <a:spLocks noChangeArrowheads="1"/>
          </p:cNvSpPr>
          <p:nvPr/>
        </p:nvSpPr>
        <p:spPr bwMode="auto">
          <a:xfrm>
            <a:off x="3810000" y="3602038"/>
            <a:ext cx="1122363" cy="1122362"/>
          </a:xfrm>
          <a:prstGeom prst="ellipse">
            <a:avLst/>
          </a:prstGeom>
          <a:solidFill>
            <a:schemeClr val="accent1"/>
          </a:solidFill>
          <a:ln w="9525" algn="ctr">
            <a:solidFill>
              <a:schemeClr val="tx1"/>
            </a:solidFill>
            <a:round/>
            <a:headEnd/>
            <a:tailEnd/>
          </a:ln>
        </p:spPr>
        <p:txBody>
          <a:bodyPr wrap="none" anchor="ctr"/>
          <a:lstStyle/>
          <a:p>
            <a:pPr algn="ctr"/>
            <a:endParaRPr lang="zh-TW" altLang="en-US">
              <a:ea typeface="AR P丸ゴシック体M"/>
            </a:endParaRPr>
          </a:p>
        </p:txBody>
      </p:sp>
      <p:sp>
        <p:nvSpPr>
          <p:cNvPr id="87048" name="Oval 7"/>
          <p:cNvSpPr>
            <a:spLocks noChangeArrowheads="1"/>
          </p:cNvSpPr>
          <p:nvPr/>
        </p:nvSpPr>
        <p:spPr bwMode="auto">
          <a:xfrm>
            <a:off x="4140200" y="3932238"/>
            <a:ext cx="474663" cy="474662"/>
          </a:xfrm>
          <a:prstGeom prst="ellipse">
            <a:avLst/>
          </a:prstGeom>
          <a:solidFill>
            <a:schemeClr val="accent1"/>
          </a:solidFill>
          <a:ln w="9525" algn="ctr">
            <a:solidFill>
              <a:schemeClr val="tx1"/>
            </a:solidFill>
            <a:round/>
            <a:headEnd/>
            <a:tailEnd/>
          </a:ln>
        </p:spPr>
        <p:txBody>
          <a:bodyPr wrap="none" anchor="ctr"/>
          <a:lstStyle/>
          <a:p>
            <a:pPr algn="ctr"/>
            <a:endParaRPr lang="zh-TW" altLang="en-US">
              <a:ea typeface="AR P丸ゴシック体M"/>
            </a:endParaRPr>
          </a:p>
        </p:txBody>
      </p:sp>
      <p:sp>
        <p:nvSpPr>
          <p:cNvPr id="26634" name="Rectangle 10"/>
          <p:cNvSpPr>
            <a:spLocks noChangeArrowheads="1"/>
          </p:cNvSpPr>
          <p:nvPr/>
        </p:nvSpPr>
        <p:spPr bwMode="auto">
          <a:xfrm>
            <a:off x="8101013" y="5084763"/>
            <a:ext cx="144462" cy="360362"/>
          </a:xfrm>
          <a:prstGeom prst="rect">
            <a:avLst/>
          </a:prstGeom>
          <a:gradFill rotWithShape="1">
            <a:gsLst>
              <a:gs pos="0">
                <a:srgbClr val="DDDDDD"/>
              </a:gs>
              <a:gs pos="50000">
                <a:schemeClr val="bg1"/>
              </a:gs>
              <a:gs pos="100000">
                <a:srgbClr val="DDDDDD"/>
              </a:gs>
            </a:gsLst>
            <a:lin ang="0" scaled="1"/>
          </a:gradFill>
          <a:ln w="9525" algn="ctr">
            <a:noFill/>
            <a:miter lim="800000"/>
            <a:headEnd/>
            <a:tailEnd/>
          </a:ln>
          <a:effectLst/>
        </p:spPr>
        <p:txBody>
          <a:bodyPr wrap="none" anchor="ctr"/>
          <a:lstStyle/>
          <a:p>
            <a:pPr algn="ctr">
              <a:defRPr/>
            </a:pPr>
            <a:endParaRPr lang="zh-TW" altLang="en-US">
              <a:ea typeface="AR P丸ゴシック体M" pitchFamily="50" charset="-128"/>
              <a:cs typeface="+mn-cs"/>
            </a:endParaRPr>
          </a:p>
        </p:txBody>
      </p:sp>
      <p:sp>
        <p:nvSpPr>
          <p:cNvPr id="87050" name="Rectangle 11"/>
          <p:cNvSpPr>
            <a:spLocks noChangeArrowheads="1"/>
          </p:cNvSpPr>
          <p:nvPr/>
        </p:nvSpPr>
        <p:spPr bwMode="auto">
          <a:xfrm>
            <a:off x="6732588" y="2133600"/>
            <a:ext cx="1584325" cy="3024188"/>
          </a:xfrm>
          <a:prstGeom prst="rect">
            <a:avLst/>
          </a:prstGeom>
          <a:gradFill rotWithShape="1">
            <a:gsLst>
              <a:gs pos="0">
                <a:srgbClr val="BDE797"/>
              </a:gs>
              <a:gs pos="100000">
                <a:srgbClr val="5A9921"/>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87051" name="AutoShape 12"/>
          <p:cNvSpPr>
            <a:spLocks noChangeArrowheads="1"/>
          </p:cNvSpPr>
          <p:nvPr/>
        </p:nvSpPr>
        <p:spPr bwMode="auto">
          <a:xfrm>
            <a:off x="6877050" y="2349500"/>
            <a:ext cx="1295400" cy="863600"/>
          </a:xfrm>
          <a:prstGeom prst="roundRect">
            <a:avLst>
              <a:gd name="adj" fmla="val 6616"/>
            </a:avLst>
          </a:prstGeom>
          <a:gradFill rotWithShape="1">
            <a:gsLst>
              <a:gs pos="0">
                <a:srgbClr val="8F8F6D"/>
              </a:gs>
              <a:gs pos="100000">
                <a:srgbClr val="525329"/>
              </a:gs>
            </a:gsLst>
            <a:lin ang="2700000" scaled="1"/>
          </a:gradFill>
          <a:ln w="9525" algn="ctr">
            <a:solidFill>
              <a:schemeClr val="tx1"/>
            </a:solidFill>
            <a:round/>
            <a:headEnd/>
            <a:tailEnd/>
          </a:ln>
        </p:spPr>
        <p:txBody>
          <a:bodyPr wrap="none" anchor="ctr"/>
          <a:lstStyle/>
          <a:p>
            <a:pPr algn="ctr"/>
            <a:endParaRPr lang="zh-TW" altLang="en-US">
              <a:ea typeface="AR P丸ゴシック体M"/>
            </a:endParaRPr>
          </a:p>
        </p:txBody>
      </p:sp>
      <p:sp>
        <p:nvSpPr>
          <p:cNvPr id="87052" name="Oval 13"/>
          <p:cNvSpPr>
            <a:spLocks noChangeArrowheads="1"/>
          </p:cNvSpPr>
          <p:nvPr/>
        </p:nvSpPr>
        <p:spPr bwMode="auto">
          <a:xfrm>
            <a:off x="6978650" y="3602038"/>
            <a:ext cx="1122363" cy="1122362"/>
          </a:xfrm>
          <a:prstGeom prst="ellipse">
            <a:avLst/>
          </a:prstGeom>
          <a:gradFill rotWithShape="1">
            <a:gsLst>
              <a:gs pos="0">
                <a:srgbClr val="F8F8F8"/>
              </a:gs>
              <a:gs pos="100000">
                <a:srgbClr val="EAEAEA"/>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87053" name="Oval 14"/>
          <p:cNvSpPr>
            <a:spLocks noChangeArrowheads="1"/>
          </p:cNvSpPr>
          <p:nvPr/>
        </p:nvSpPr>
        <p:spPr bwMode="auto">
          <a:xfrm>
            <a:off x="7308850" y="3932238"/>
            <a:ext cx="474663" cy="474662"/>
          </a:xfrm>
          <a:prstGeom prst="ellipse">
            <a:avLst/>
          </a:prstGeom>
          <a:gradFill rotWithShape="1">
            <a:gsLst>
              <a:gs pos="0">
                <a:srgbClr val="9DDB65"/>
              </a:gs>
              <a:gs pos="100000">
                <a:srgbClr val="8CC145"/>
              </a:gs>
            </a:gsLst>
            <a:lin ang="2700000" scaled="1"/>
          </a:gradFill>
          <a:ln w="3175" algn="ctr">
            <a:noFill/>
            <a:round/>
            <a:headEnd/>
            <a:tailEnd/>
          </a:ln>
        </p:spPr>
        <p:txBody>
          <a:bodyPr wrap="none" anchor="ctr"/>
          <a:lstStyle/>
          <a:p>
            <a:pPr algn="ctr"/>
            <a:endParaRPr lang="zh-TW" altLang="en-US">
              <a:ea typeface="AR P丸ゴシック体M"/>
            </a:endParaRPr>
          </a:p>
        </p:txBody>
      </p:sp>
      <p:sp>
        <p:nvSpPr>
          <p:cNvPr id="87054" name="Text Box 16"/>
          <p:cNvSpPr txBox="1">
            <a:spLocks noChangeArrowheads="1"/>
          </p:cNvSpPr>
          <p:nvPr/>
        </p:nvSpPr>
        <p:spPr bwMode="auto">
          <a:xfrm>
            <a:off x="7273925" y="3644900"/>
            <a:ext cx="520700" cy="228600"/>
          </a:xfrm>
          <a:prstGeom prst="rect">
            <a:avLst/>
          </a:prstGeom>
          <a:noFill/>
          <a:ln w="9525" algn="ctr">
            <a:noFill/>
            <a:miter lim="800000"/>
            <a:headEnd/>
            <a:tailEnd/>
          </a:ln>
        </p:spPr>
        <p:txBody>
          <a:bodyPr wrap="none">
            <a:spAutoFit/>
          </a:bodyPr>
          <a:lstStyle/>
          <a:p>
            <a:pPr algn="ctr"/>
            <a:r>
              <a:rPr lang="en-US" altLang="ja-JP" sz="900">
                <a:solidFill>
                  <a:srgbClr val="B2B2B2"/>
                </a:solidFill>
                <a:ea typeface="MS PGothic" pitchFamily="34" charset="-128"/>
              </a:rPr>
              <a:t>MENU</a:t>
            </a:r>
          </a:p>
        </p:txBody>
      </p:sp>
      <p:sp>
        <p:nvSpPr>
          <p:cNvPr id="87055" name="WordArt 18"/>
          <p:cNvSpPr>
            <a:spLocks noChangeArrowheads="1" noChangeShapeType="1" noTextEdit="1"/>
          </p:cNvSpPr>
          <p:nvPr/>
        </p:nvSpPr>
        <p:spPr bwMode="auto">
          <a:xfrm>
            <a:off x="7864475" y="4133850"/>
            <a:ext cx="144463" cy="73025"/>
          </a:xfrm>
          <a:prstGeom prst="rect">
            <a:avLst/>
          </a:prstGeom>
        </p:spPr>
        <p:txBody>
          <a:bodyPr wrap="none" fromWordArt="1">
            <a:prstTxWarp prst="textPlain">
              <a:avLst>
                <a:gd name="adj" fmla="val 50000"/>
              </a:avLst>
            </a:prstTxWarp>
          </a:bodyPr>
          <a:lstStyle/>
          <a:p>
            <a:pPr algn="ctr"/>
            <a:r>
              <a:rPr lang="zh-CN" altLang="en-US" sz="3600" kern="10">
                <a:ln w="9525">
                  <a:solidFill>
                    <a:srgbClr val="B2B2B2"/>
                  </a:solidFill>
                  <a:round/>
                  <a:headEnd/>
                  <a:tailEnd/>
                </a:ln>
                <a:solidFill>
                  <a:srgbClr val="B2B2B2"/>
                </a:solidFill>
                <a:latin typeface="ＭＳ Ｐゴシック"/>
                <a:ea typeface="ＭＳ Ｐゴシック"/>
              </a:rPr>
              <a:t>▸▸❙</a:t>
            </a:r>
          </a:p>
        </p:txBody>
      </p:sp>
      <p:sp>
        <p:nvSpPr>
          <p:cNvPr id="87056" name="WordArt 19"/>
          <p:cNvSpPr>
            <a:spLocks noChangeArrowheads="1" noChangeShapeType="1" noTextEdit="1"/>
          </p:cNvSpPr>
          <p:nvPr/>
        </p:nvSpPr>
        <p:spPr bwMode="auto">
          <a:xfrm flipH="1">
            <a:off x="7086600" y="4133850"/>
            <a:ext cx="144463" cy="73025"/>
          </a:xfrm>
          <a:prstGeom prst="rect">
            <a:avLst/>
          </a:prstGeom>
        </p:spPr>
        <p:txBody>
          <a:bodyPr wrap="none" fromWordArt="1">
            <a:prstTxWarp prst="textPlain">
              <a:avLst>
                <a:gd name="adj" fmla="val 50000"/>
              </a:avLst>
            </a:prstTxWarp>
          </a:bodyPr>
          <a:lstStyle/>
          <a:p>
            <a:pPr algn="ctr"/>
            <a:r>
              <a:rPr lang="zh-CN" altLang="en-US" sz="3600" kern="10">
                <a:ln w="9525">
                  <a:solidFill>
                    <a:srgbClr val="B2B2B2"/>
                  </a:solidFill>
                  <a:round/>
                  <a:headEnd/>
                  <a:tailEnd/>
                </a:ln>
                <a:solidFill>
                  <a:srgbClr val="B2B2B2"/>
                </a:solidFill>
                <a:latin typeface="ＭＳ Ｐゴシック"/>
                <a:ea typeface="ＭＳ Ｐゴシック"/>
              </a:rPr>
              <a:t>▸▸❙</a:t>
            </a:r>
          </a:p>
        </p:txBody>
      </p:sp>
      <p:sp>
        <p:nvSpPr>
          <p:cNvPr id="87057" name="WordArt 20"/>
          <p:cNvSpPr>
            <a:spLocks noChangeArrowheads="1" noChangeShapeType="1" noTextEdit="1"/>
          </p:cNvSpPr>
          <p:nvPr/>
        </p:nvSpPr>
        <p:spPr bwMode="auto">
          <a:xfrm>
            <a:off x="7475538" y="4522788"/>
            <a:ext cx="144462" cy="73025"/>
          </a:xfrm>
          <a:prstGeom prst="rect">
            <a:avLst/>
          </a:prstGeom>
        </p:spPr>
        <p:txBody>
          <a:bodyPr wrap="none" fromWordArt="1">
            <a:prstTxWarp prst="textPlain">
              <a:avLst>
                <a:gd name="adj" fmla="val 50000"/>
              </a:avLst>
            </a:prstTxWarp>
          </a:bodyPr>
          <a:lstStyle/>
          <a:p>
            <a:pPr algn="ctr"/>
            <a:r>
              <a:rPr lang="zh-CN" altLang="en-US" sz="3600" kern="10" spc="-360">
                <a:ln w="9525">
                  <a:solidFill>
                    <a:srgbClr val="B2B2B2"/>
                  </a:solidFill>
                  <a:round/>
                  <a:headEnd/>
                  <a:tailEnd/>
                </a:ln>
                <a:solidFill>
                  <a:srgbClr val="B2B2B2"/>
                </a:solidFill>
                <a:latin typeface="ＭＳ Ｐゴシック"/>
                <a:ea typeface="ＭＳ Ｐゴシック"/>
              </a:rPr>
              <a:t>▸❙</a:t>
            </a:r>
          </a:p>
        </p:txBody>
      </p:sp>
      <p:sp>
        <p:nvSpPr>
          <p:cNvPr id="87058" name="Rectangle 23"/>
          <p:cNvSpPr>
            <a:spLocks noChangeArrowheads="1"/>
          </p:cNvSpPr>
          <p:nvPr/>
        </p:nvSpPr>
        <p:spPr bwMode="auto">
          <a:xfrm>
            <a:off x="2051050" y="5445125"/>
            <a:ext cx="71438" cy="1223963"/>
          </a:xfrm>
          <a:prstGeom prst="rect">
            <a:avLst/>
          </a:prstGeom>
          <a:solidFill>
            <a:schemeClr val="accent1"/>
          </a:solidFill>
          <a:ln w="9525" algn="ctr">
            <a:solidFill>
              <a:schemeClr val="tx1"/>
            </a:solidFill>
            <a:miter lim="800000"/>
            <a:headEnd/>
            <a:tailEnd/>
          </a:ln>
        </p:spPr>
        <p:txBody>
          <a:bodyPr wrap="none" anchor="ctr"/>
          <a:lstStyle/>
          <a:p>
            <a:pPr algn="ctr"/>
            <a:endParaRPr lang="zh-TW" altLang="en-US">
              <a:ea typeface="AR P丸ゴシック体M"/>
            </a:endParaRPr>
          </a:p>
        </p:txBody>
      </p:sp>
      <p:sp>
        <p:nvSpPr>
          <p:cNvPr id="87059" name="Rectangle 24"/>
          <p:cNvSpPr>
            <a:spLocks noChangeArrowheads="1"/>
          </p:cNvSpPr>
          <p:nvPr/>
        </p:nvSpPr>
        <p:spPr bwMode="auto">
          <a:xfrm>
            <a:off x="179388" y="6308725"/>
            <a:ext cx="144462" cy="360363"/>
          </a:xfrm>
          <a:prstGeom prst="rect">
            <a:avLst/>
          </a:prstGeom>
          <a:solidFill>
            <a:schemeClr val="accent1"/>
          </a:solidFill>
          <a:ln w="9525" algn="ctr">
            <a:solidFill>
              <a:schemeClr val="tx1"/>
            </a:solidFill>
            <a:miter lim="800000"/>
            <a:headEnd/>
            <a:tailEnd/>
          </a:ln>
        </p:spPr>
        <p:txBody>
          <a:bodyPr wrap="none" anchor="ctr"/>
          <a:lstStyle/>
          <a:p>
            <a:pPr algn="ctr"/>
            <a:endParaRPr lang="zh-TW" altLang="en-US">
              <a:ea typeface="AR P丸ゴシック体M"/>
            </a:endParaRPr>
          </a:p>
        </p:txBody>
      </p:sp>
      <p:sp>
        <p:nvSpPr>
          <p:cNvPr id="87060" name="Rectangle 25"/>
          <p:cNvSpPr>
            <a:spLocks noChangeArrowheads="1"/>
          </p:cNvSpPr>
          <p:nvPr/>
        </p:nvSpPr>
        <p:spPr bwMode="auto">
          <a:xfrm>
            <a:off x="250825" y="2349500"/>
            <a:ext cx="1584325" cy="3024188"/>
          </a:xfrm>
          <a:prstGeom prst="rect">
            <a:avLst/>
          </a:prstGeom>
          <a:solidFill>
            <a:schemeClr val="accent1"/>
          </a:solidFill>
          <a:ln w="9525" algn="ctr">
            <a:solidFill>
              <a:schemeClr val="tx1"/>
            </a:solidFill>
            <a:miter lim="800000"/>
            <a:headEnd/>
            <a:tailEnd/>
          </a:ln>
        </p:spPr>
        <p:txBody>
          <a:bodyPr wrap="none" anchor="ctr"/>
          <a:lstStyle/>
          <a:p>
            <a:pPr algn="ctr"/>
            <a:endParaRPr lang="zh-TW" altLang="en-US">
              <a:ea typeface="AR P丸ゴシック体M"/>
            </a:endParaRPr>
          </a:p>
        </p:txBody>
      </p:sp>
      <p:sp>
        <p:nvSpPr>
          <p:cNvPr id="87061" name="AutoShape 26"/>
          <p:cNvSpPr>
            <a:spLocks noChangeArrowheads="1"/>
          </p:cNvSpPr>
          <p:nvPr/>
        </p:nvSpPr>
        <p:spPr bwMode="auto">
          <a:xfrm>
            <a:off x="468313" y="1268413"/>
            <a:ext cx="1295400" cy="863600"/>
          </a:xfrm>
          <a:prstGeom prst="roundRect">
            <a:avLst>
              <a:gd name="adj" fmla="val 6616"/>
            </a:avLst>
          </a:prstGeom>
          <a:solidFill>
            <a:schemeClr val="accent1"/>
          </a:solidFill>
          <a:ln w="9525" algn="ctr">
            <a:solidFill>
              <a:schemeClr val="tx1"/>
            </a:solidFill>
            <a:round/>
            <a:headEnd/>
            <a:tailEnd/>
          </a:ln>
        </p:spPr>
        <p:txBody>
          <a:bodyPr wrap="none" anchor="ctr"/>
          <a:lstStyle/>
          <a:p>
            <a:pPr algn="ctr"/>
            <a:endParaRPr lang="zh-TW" altLang="en-US">
              <a:ea typeface="AR P丸ゴシック体M"/>
            </a:endParaRPr>
          </a:p>
        </p:txBody>
      </p:sp>
      <p:sp>
        <p:nvSpPr>
          <p:cNvPr id="87062" name="Oval 27"/>
          <p:cNvSpPr>
            <a:spLocks noChangeArrowheads="1"/>
          </p:cNvSpPr>
          <p:nvPr/>
        </p:nvSpPr>
        <p:spPr bwMode="auto">
          <a:xfrm>
            <a:off x="755650" y="5516563"/>
            <a:ext cx="1122363" cy="1122362"/>
          </a:xfrm>
          <a:prstGeom prst="ellipse">
            <a:avLst/>
          </a:prstGeom>
          <a:solidFill>
            <a:schemeClr val="accent1"/>
          </a:solidFill>
          <a:ln w="9525" algn="ctr">
            <a:solidFill>
              <a:schemeClr val="tx1"/>
            </a:solidFill>
            <a:round/>
            <a:headEnd/>
            <a:tailEnd/>
          </a:ln>
        </p:spPr>
        <p:txBody>
          <a:bodyPr wrap="none" anchor="ctr"/>
          <a:lstStyle/>
          <a:p>
            <a:pPr algn="ctr"/>
            <a:endParaRPr lang="zh-TW" altLang="en-US">
              <a:ea typeface="AR P丸ゴシック体M"/>
            </a:endParaRPr>
          </a:p>
        </p:txBody>
      </p:sp>
      <p:sp>
        <p:nvSpPr>
          <p:cNvPr id="87063" name="Oval 28"/>
          <p:cNvSpPr>
            <a:spLocks noChangeArrowheads="1"/>
          </p:cNvSpPr>
          <p:nvPr/>
        </p:nvSpPr>
        <p:spPr bwMode="auto">
          <a:xfrm>
            <a:off x="0" y="5661025"/>
            <a:ext cx="474663" cy="474663"/>
          </a:xfrm>
          <a:prstGeom prst="ellipse">
            <a:avLst/>
          </a:prstGeom>
          <a:solidFill>
            <a:schemeClr val="accent1"/>
          </a:solidFill>
          <a:ln w="9525" algn="ctr">
            <a:solidFill>
              <a:schemeClr val="tx1"/>
            </a:solidFill>
            <a:round/>
            <a:headEnd/>
            <a:tailEnd/>
          </a:ln>
        </p:spPr>
        <p:txBody>
          <a:bodyPr wrap="none" anchor="ctr"/>
          <a:lstStyle/>
          <a:p>
            <a:pPr algn="ctr"/>
            <a:endParaRPr lang="zh-TW" altLang="en-US">
              <a:ea typeface="AR P丸ゴシック体M"/>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Grp="1" noChangeArrowheads="1"/>
          </p:cNvSpPr>
          <p:nvPr>
            <p:ph type="title"/>
          </p:nvPr>
        </p:nvSpPr>
        <p:spPr/>
        <p:txBody>
          <a:bodyPr/>
          <a:lstStyle/>
          <a:p>
            <a:pPr eaLnBrk="1" hangingPunct="1"/>
            <a:r>
              <a:rPr lang="ja-JP" altLang="en-US" smtClean="0"/>
              <a:t>工業製品</a:t>
            </a:r>
          </a:p>
        </p:txBody>
      </p:sp>
      <p:sp>
        <p:nvSpPr>
          <p:cNvPr id="89090" name="Rectangle 3"/>
          <p:cNvSpPr>
            <a:spLocks noGrp="1" noChangeArrowheads="1"/>
          </p:cNvSpPr>
          <p:nvPr>
            <p:ph type="body" idx="1"/>
          </p:nvPr>
        </p:nvSpPr>
        <p:spPr/>
        <p:txBody>
          <a:bodyPr/>
          <a:lstStyle/>
          <a:p>
            <a:pPr eaLnBrk="1" hangingPunct="1"/>
            <a:r>
              <a:rPr lang="ja-JP" altLang="en-US" smtClean="0"/>
              <a:t>工業製品は四角や丸などの単純な図形の組み合わせでできていることが多い</a:t>
            </a:r>
          </a:p>
        </p:txBody>
      </p:sp>
      <p:sp>
        <p:nvSpPr>
          <p:cNvPr id="89091" name="AutoShape 32"/>
          <p:cNvSpPr>
            <a:spLocks noChangeArrowheads="1"/>
          </p:cNvSpPr>
          <p:nvPr/>
        </p:nvSpPr>
        <p:spPr bwMode="auto">
          <a:xfrm>
            <a:off x="6156325" y="3502025"/>
            <a:ext cx="936625" cy="1511300"/>
          </a:xfrm>
          <a:prstGeom prst="flowChartAlternateProcess">
            <a:avLst/>
          </a:prstGeom>
          <a:gradFill rotWithShape="1">
            <a:gsLst>
              <a:gs pos="0">
                <a:srgbClr val="EADF90"/>
              </a:gs>
              <a:gs pos="100000">
                <a:srgbClr val="CEB15E"/>
              </a:gs>
            </a:gsLst>
            <a:path path="rect">
              <a:fillToRect r="100000" b="100000"/>
            </a:path>
          </a:gradFill>
          <a:ln w="9525">
            <a:solidFill>
              <a:schemeClr val="tx1"/>
            </a:solidFill>
            <a:miter lim="800000"/>
            <a:headEnd/>
            <a:tailEnd/>
          </a:ln>
        </p:spPr>
        <p:txBody>
          <a:bodyPr wrap="none" anchor="ctr"/>
          <a:lstStyle/>
          <a:p>
            <a:pPr algn="ctr"/>
            <a:endParaRPr lang="zh-TW" altLang="en-US">
              <a:ea typeface="AR P丸ゴシック体M"/>
            </a:endParaRPr>
          </a:p>
        </p:txBody>
      </p:sp>
      <p:sp>
        <p:nvSpPr>
          <p:cNvPr id="89092" name="Rectangle 33"/>
          <p:cNvSpPr>
            <a:spLocks noChangeArrowheads="1"/>
          </p:cNvSpPr>
          <p:nvPr/>
        </p:nvSpPr>
        <p:spPr bwMode="auto">
          <a:xfrm>
            <a:off x="6300788" y="3717925"/>
            <a:ext cx="647700" cy="217488"/>
          </a:xfrm>
          <a:prstGeom prst="rect">
            <a:avLst/>
          </a:prstGeom>
          <a:solidFill>
            <a:srgbClr val="4D4D4D"/>
          </a:solidFill>
          <a:ln w="9525">
            <a:noFill/>
            <a:miter lim="800000"/>
            <a:headEnd/>
            <a:tailEnd/>
          </a:ln>
        </p:spPr>
        <p:txBody>
          <a:bodyPr wrap="none" anchor="ctr"/>
          <a:lstStyle/>
          <a:p>
            <a:pPr algn="ctr"/>
            <a:endParaRPr lang="zh-TW" altLang="en-US">
              <a:ea typeface="AR P丸ゴシック体M"/>
            </a:endParaRPr>
          </a:p>
        </p:txBody>
      </p:sp>
      <p:sp>
        <p:nvSpPr>
          <p:cNvPr id="89093" name="Rectangle 34"/>
          <p:cNvSpPr>
            <a:spLocks noChangeArrowheads="1"/>
          </p:cNvSpPr>
          <p:nvPr/>
        </p:nvSpPr>
        <p:spPr bwMode="auto">
          <a:xfrm>
            <a:off x="6300788" y="4364038"/>
            <a:ext cx="647700" cy="217487"/>
          </a:xfrm>
          <a:prstGeom prst="rect">
            <a:avLst/>
          </a:prstGeom>
          <a:solidFill>
            <a:srgbClr val="4D4D4D"/>
          </a:solidFill>
          <a:ln w="9525">
            <a:noFill/>
            <a:miter lim="800000"/>
            <a:headEnd/>
            <a:tailEnd/>
          </a:ln>
        </p:spPr>
        <p:txBody>
          <a:bodyPr wrap="none" anchor="ctr"/>
          <a:lstStyle/>
          <a:p>
            <a:pPr algn="ctr"/>
            <a:endParaRPr lang="zh-TW" altLang="en-US">
              <a:ea typeface="AR P丸ゴシック体M"/>
            </a:endParaRPr>
          </a:p>
        </p:txBody>
      </p:sp>
      <p:sp>
        <p:nvSpPr>
          <p:cNvPr id="89094" name="Oval 35"/>
          <p:cNvSpPr>
            <a:spLocks noChangeAspect="1" noChangeArrowheads="1"/>
          </p:cNvSpPr>
          <p:nvPr/>
        </p:nvSpPr>
        <p:spPr bwMode="auto">
          <a:xfrm>
            <a:off x="6329363" y="4624388"/>
            <a:ext cx="115887" cy="115887"/>
          </a:xfrm>
          <a:prstGeom prst="ellipse">
            <a:avLst/>
          </a:prstGeom>
          <a:gradFill rotWithShape="1">
            <a:gsLst>
              <a:gs pos="0">
                <a:schemeClr val="bg2"/>
              </a:gs>
              <a:gs pos="100000">
                <a:schemeClr val="tx2"/>
              </a:gs>
            </a:gsLst>
            <a:path path="shape">
              <a:fillToRect l="50000" t="50000" r="50000" b="50000"/>
            </a:path>
          </a:gradFill>
          <a:ln w="9525">
            <a:solidFill>
              <a:schemeClr val="tx1"/>
            </a:solidFill>
            <a:round/>
            <a:headEnd/>
            <a:tailEnd/>
          </a:ln>
        </p:spPr>
        <p:txBody>
          <a:bodyPr wrap="none" anchor="ctr"/>
          <a:lstStyle/>
          <a:p>
            <a:pPr algn="ctr"/>
            <a:endParaRPr lang="zh-TW" altLang="en-US">
              <a:ea typeface="AR P丸ゴシック体M"/>
            </a:endParaRPr>
          </a:p>
        </p:txBody>
      </p:sp>
      <p:sp>
        <p:nvSpPr>
          <p:cNvPr id="89095" name="Oval 36"/>
          <p:cNvSpPr>
            <a:spLocks noChangeAspect="1" noChangeArrowheads="1"/>
          </p:cNvSpPr>
          <p:nvPr/>
        </p:nvSpPr>
        <p:spPr bwMode="auto">
          <a:xfrm>
            <a:off x="6804025" y="4624388"/>
            <a:ext cx="115888" cy="115887"/>
          </a:xfrm>
          <a:prstGeom prst="ellipse">
            <a:avLst/>
          </a:prstGeom>
          <a:noFill/>
          <a:ln w="9525">
            <a:solidFill>
              <a:schemeClr val="tx1"/>
            </a:solidFill>
            <a:round/>
            <a:headEnd/>
            <a:tailEnd/>
          </a:ln>
        </p:spPr>
        <p:txBody>
          <a:bodyPr wrap="none" anchor="ctr"/>
          <a:lstStyle/>
          <a:p>
            <a:pPr algn="ctr"/>
            <a:endParaRPr lang="zh-TW" altLang="en-US">
              <a:ea typeface="AR P丸ゴシック体M"/>
            </a:endParaRPr>
          </a:p>
        </p:txBody>
      </p:sp>
      <p:sp>
        <p:nvSpPr>
          <p:cNvPr id="89096" name="Line 37"/>
          <p:cNvSpPr>
            <a:spLocks noChangeShapeType="1"/>
          </p:cNvSpPr>
          <p:nvPr/>
        </p:nvSpPr>
        <p:spPr bwMode="auto">
          <a:xfrm>
            <a:off x="6156325" y="4292600"/>
            <a:ext cx="936625" cy="0"/>
          </a:xfrm>
          <a:prstGeom prst="line">
            <a:avLst/>
          </a:prstGeom>
          <a:noFill/>
          <a:ln w="9525">
            <a:solidFill>
              <a:schemeClr val="tx1"/>
            </a:solidFill>
            <a:round/>
            <a:headEnd/>
            <a:tailEnd/>
          </a:ln>
        </p:spPr>
        <p:txBody>
          <a:bodyPr/>
          <a:lstStyle/>
          <a:p>
            <a:endParaRPr lang="zh-CN" altLang="en-US"/>
          </a:p>
        </p:txBody>
      </p:sp>
      <p:sp>
        <p:nvSpPr>
          <p:cNvPr id="89097" name="Oval 38"/>
          <p:cNvSpPr>
            <a:spLocks noChangeAspect="1" noChangeArrowheads="1"/>
          </p:cNvSpPr>
          <p:nvPr/>
        </p:nvSpPr>
        <p:spPr bwMode="auto">
          <a:xfrm>
            <a:off x="6543675" y="4078288"/>
            <a:ext cx="115888" cy="115887"/>
          </a:xfrm>
          <a:prstGeom prst="ellipse">
            <a:avLst/>
          </a:prstGeom>
          <a:noFill/>
          <a:ln w="9525">
            <a:solidFill>
              <a:schemeClr val="tx1"/>
            </a:solidFill>
            <a:round/>
            <a:headEnd/>
            <a:tailEnd/>
          </a:ln>
        </p:spPr>
        <p:txBody>
          <a:bodyPr wrap="none" anchor="ctr"/>
          <a:lstStyle/>
          <a:p>
            <a:pPr algn="ctr"/>
            <a:endParaRPr lang="zh-TW" altLang="en-US">
              <a:ea typeface="AR P丸ゴシック体M"/>
            </a:endParaRPr>
          </a:p>
        </p:txBody>
      </p:sp>
      <p:sp>
        <p:nvSpPr>
          <p:cNvPr id="89098" name="Rectangle 39"/>
          <p:cNvSpPr>
            <a:spLocks noChangeArrowheads="1"/>
          </p:cNvSpPr>
          <p:nvPr/>
        </p:nvSpPr>
        <p:spPr bwMode="auto">
          <a:xfrm>
            <a:off x="6761163" y="4062413"/>
            <a:ext cx="227012" cy="144462"/>
          </a:xfrm>
          <a:prstGeom prst="rect">
            <a:avLst/>
          </a:prstGeom>
          <a:solidFill>
            <a:schemeClr val="tx1"/>
          </a:solidFill>
          <a:ln w="9525">
            <a:solidFill>
              <a:srgbClr val="FFFF99"/>
            </a:solidFill>
            <a:miter lim="800000"/>
            <a:headEnd/>
            <a:tailEnd/>
          </a:ln>
        </p:spPr>
        <p:txBody>
          <a:bodyPr wrap="none" anchor="ctr"/>
          <a:lstStyle/>
          <a:p>
            <a:pPr algn="ctr"/>
            <a:endParaRPr lang="zh-TW" altLang="en-US">
              <a:ea typeface="AR P丸ゴシック体M"/>
            </a:endParaRPr>
          </a:p>
        </p:txBody>
      </p:sp>
      <p:sp>
        <p:nvSpPr>
          <p:cNvPr id="89099" name="Text Box 40"/>
          <p:cNvSpPr txBox="1">
            <a:spLocks noChangeArrowheads="1"/>
          </p:cNvSpPr>
          <p:nvPr/>
        </p:nvSpPr>
        <p:spPr bwMode="auto">
          <a:xfrm>
            <a:off x="6688138" y="4052888"/>
            <a:ext cx="377825" cy="168275"/>
          </a:xfrm>
          <a:prstGeom prst="rect">
            <a:avLst/>
          </a:prstGeom>
          <a:noFill/>
          <a:ln w="9525">
            <a:noFill/>
            <a:miter lim="800000"/>
            <a:headEnd/>
            <a:tailEnd/>
          </a:ln>
        </p:spPr>
        <p:txBody>
          <a:bodyPr wrap="none">
            <a:spAutoFit/>
          </a:bodyPr>
          <a:lstStyle/>
          <a:p>
            <a:r>
              <a:rPr lang="en-US" altLang="ja-JP" sz="500">
                <a:solidFill>
                  <a:schemeClr val="bg1"/>
                </a:solidFill>
                <a:latin typeface="Tahoma" pitchFamily="34" charset="0"/>
                <a:ea typeface="MS PGothic" pitchFamily="34" charset="-128"/>
              </a:rPr>
              <a:t>2017.4</a:t>
            </a:r>
          </a:p>
        </p:txBody>
      </p:sp>
      <p:sp>
        <p:nvSpPr>
          <p:cNvPr id="89100" name="Rectangle 41"/>
          <p:cNvSpPr>
            <a:spLocks noChangeArrowheads="1"/>
          </p:cNvSpPr>
          <p:nvPr/>
        </p:nvSpPr>
        <p:spPr bwMode="auto">
          <a:xfrm>
            <a:off x="6242050" y="4005263"/>
            <a:ext cx="261938" cy="115887"/>
          </a:xfrm>
          <a:prstGeom prst="rect">
            <a:avLst/>
          </a:prstGeom>
          <a:gradFill rotWithShape="1">
            <a:gsLst>
              <a:gs pos="0">
                <a:srgbClr val="F7F5B5"/>
              </a:gs>
              <a:gs pos="100000">
                <a:schemeClr val="bg1"/>
              </a:gs>
            </a:gsLst>
            <a:path path="rect">
              <a:fillToRect r="100000" b="100000"/>
            </a:path>
          </a:gradFill>
          <a:ln w="9525">
            <a:noFill/>
            <a:miter lim="800000"/>
            <a:headEnd/>
            <a:tailEnd/>
          </a:ln>
        </p:spPr>
        <p:txBody>
          <a:bodyPr wrap="none" anchor="ctr"/>
          <a:lstStyle/>
          <a:p>
            <a:pPr algn="ctr"/>
            <a:r>
              <a:rPr lang="en-US" altLang="ja-JP" sz="800">
                <a:latin typeface="Tahoma" pitchFamily="34" charset="0"/>
                <a:ea typeface="MS PGothic" pitchFamily="34" charset="-128"/>
              </a:rPr>
              <a:t>Q</a:t>
            </a:r>
            <a:r>
              <a:rPr lang="en-US" altLang="ja-JP" sz="600">
                <a:latin typeface="Tahoma" pitchFamily="34" charset="0"/>
                <a:ea typeface="MS PGothic" pitchFamily="34" charset="-128"/>
              </a:rPr>
              <a:t>REX</a:t>
            </a:r>
          </a:p>
        </p:txBody>
      </p:sp>
      <p:sp>
        <p:nvSpPr>
          <p:cNvPr id="89101" name="Text Box 42"/>
          <p:cNvSpPr txBox="1">
            <a:spLocks noChangeArrowheads="1"/>
          </p:cNvSpPr>
          <p:nvPr/>
        </p:nvSpPr>
        <p:spPr bwMode="auto">
          <a:xfrm>
            <a:off x="6245225" y="3722688"/>
            <a:ext cx="463550" cy="244475"/>
          </a:xfrm>
          <a:prstGeom prst="rect">
            <a:avLst/>
          </a:prstGeom>
          <a:noFill/>
          <a:ln w="9525">
            <a:noFill/>
            <a:miter lim="800000"/>
            <a:headEnd/>
            <a:tailEnd/>
          </a:ln>
        </p:spPr>
        <p:txBody>
          <a:bodyPr wrap="none">
            <a:spAutoFit/>
          </a:bodyPr>
          <a:lstStyle/>
          <a:p>
            <a:r>
              <a:rPr lang="en-US" altLang="ja-JP" sz="1000">
                <a:solidFill>
                  <a:schemeClr val="bg1"/>
                </a:solidFill>
                <a:latin typeface="Tahoma" pitchFamily="34" charset="0"/>
                <a:ea typeface="MS PGothic" pitchFamily="34" charset="-128"/>
              </a:rPr>
              <a:t>0000</a:t>
            </a:r>
          </a:p>
        </p:txBody>
      </p:sp>
      <p:sp>
        <p:nvSpPr>
          <p:cNvPr id="89102" name="Text Box 43"/>
          <p:cNvSpPr txBox="1">
            <a:spLocks noChangeArrowheads="1"/>
          </p:cNvSpPr>
          <p:nvPr/>
        </p:nvSpPr>
        <p:spPr bwMode="auto">
          <a:xfrm>
            <a:off x="6232525" y="3663950"/>
            <a:ext cx="401638" cy="168275"/>
          </a:xfrm>
          <a:prstGeom prst="rect">
            <a:avLst/>
          </a:prstGeom>
          <a:noFill/>
          <a:ln w="9525">
            <a:noFill/>
            <a:miter lim="800000"/>
            <a:headEnd/>
            <a:tailEnd/>
          </a:ln>
        </p:spPr>
        <p:txBody>
          <a:bodyPr wrap="none">
            <a:spAutoFit/>
          </a:bodyPr>
          <a:lstStyle/>
          <a:p>
            <a:r>
              <a:rPr lang="en-US" altLang="ja-JP" sz="500" b="1">
                <a:solidFill>
                  <a:schemeClr val="bg1"/>
                </a:solidFill>
                <a:latin typeface="Tahoma" pitchFamily="34" charset="0"/>
                <a:ea typeface="MS PGothic" pitchFamily="34" charset="-128"/>
              </a:rPr>
              <a:t>RICOH</a:t>
            </a:r>
          </a:p>
        </p:txBody>
      </p:sp>
      <p:sp>
        <p:nvSpPr>
          <p:cNvPr id="89103" name="Rectangle 44"/>
          <p:cNvSpPr>
            <a:spLocks noChangeArrowheads="1"/>
          </p:cNvSpPr>
          <p:nvPr/>
        </p:nvSpPr>
        <p:spPr bwMode="auto">
          <a:xfrm>
            <a:off x="6659563" y="3789363"/>
            <a:ext cx="215900" cy="107950"/>
          </a:xfrm>
          <a:prstGeom prst="rect">
            <a:avLst/>
          </a:prstGeom>
          <a:noFill/>
          <a:ln w="12700">
            <a:solidFill>
              <a:schemeClr val="bg1"/>
            </a:solidFill>
            <a:miter lim="800000"/>
            <a:headEnd/>
            <a:tailEnd/>
          </a:ln>
        </p:spPr>
        <p:txBody>
          <a:bodyPr wrap="none" anchor="ctr"/>
          <a:lstStyle/>
          <a:p>
            <a:pPr algn="ctr"/>
            <a:endParaRPr lang="zh-TW" altLang="zh-TW">
              <a:ea typeface="MS PGothic" pitchFamily="34" charset="-128"/>
            </a:endParaRPr>
          </a:p>
        </p:txBody>
      </p:sp>
      <p:sp>
        <p:nvSpPr>
          <p:cNvPr id="89104" name="Rectangle 45"/>
          <p:cNvSpPr>
            <a:spLocks noChangeArrowheads="1"/>
          </p:cNvSpPr>
          <p:nvPr/>
        </p:nvSpPr>
        <p:spPr bwMode="auto">
          <a:xfrm>
            <a:off x="6516688" y="4394200"/>
            <a:ext cx="358775" cy="115888"/>
          </a:xfrm>
          <a:prstGeom prst="rect">
            <a:avLst/>
          </a:prstGeom>
          <a:solidFill>
            <a:schemeClr val="bg2"/>
          </a:solidFill>
          <a:ln w="9525">
            <a:noFill/>
            <a:miter lim="800000"/>
            <a:headEnd/>
            <a:tailEnd/>
          </a:ln>
        </p:spPr>
        <p:txBody>
          <a:bodyPr wrap="none" anchor="ctr"/>
          <a:lstStyle/>
          <a:p>
            <a:pPr algn="ctr"/>
            <a:endParaRPr lang="zh-TW" altLang="en-US">
              <a:ea typeface="AR P丸ゴシック体M"/>
            </a:endParaRPr>
          </a:p>
        </p:txBody>
      </p:sp>
      <p:sp>
        <p:nvSpPr>
          <p:cNvPr id="89105" name="Oval 46"/>
          <p:cNvSpPr>
            <a:spLocks noChangeArrowheads="1"/>
          </p:cNvSpPr>
          <p:nvPr/>
        </p:nvSpPr>
        <p:spPr bwMode="auto">
          <a:xfrm>
            <a:off x="6602413" y="4418013"/>
            <a:ext cx="73025" cy="73025"/>
          </a:xfrm>
          <a:prstGeom prst="ellipse">
            <a:avLst/>
          </a:prstGeom>
          <a:noFill/>
          <a:ln w="9525">
            <a:solidFill>
              <a:srgbClr val="808080"/>
            </a:solidFill>
            <a:round/>
            <a:headEnd/>
            <a:tailEnd/>
          </a:ln>
        </p:spPr>
        <p:txBody>
          <a:bodyPr wrap="none" anchor="ctr"/>
          <a:lstStyle/>
          <a:p>
            <a:pPr algn="ctr"/>
            <a:endParaRPr lang="zh-TW" altLang="en-US">
              <a:ea typeface="AR P丸ゴシック体M"/>
            </a:endParaRPr>
          </a:p>
        </p:txBody>
      </p:sp>
      <p:sp>
        <p:nvSpPr>
          <p:cNvPr id="89106" name="Oval 47"/>
          <p:cNvSpPr>
            <a:spLocks noChangeArrowheads="1"/>
          </p:cNvSpPr>
          <p:nvPr/>
        </p:nvSpPr>
        <p:spPr bwMode="auto">
          <a:xfrm>
            <a:off x="6692900" y="4418013"/>
            <a:ext cx="73025" cy="73025"/>
          </a:xfrm>
          <a:prstGeom prst="ellipse">
            <a:avLst/>
          </a:prstGeom>
          <a:noFill/>
          <a:ln w="9525">
            <a:solidFill>
              <a:srgbClr val="808080"/>
            </a:solidFill>
            <a:round/>
            <a:headEnd/>
            <a:tailEnd/>
          </a:ln>
        </p:spPr>
        <p:txBody>
          <a:bodyPr wrap="none" anchor="ctr"/>
          <a:lstStyle/>
          <a:p>
            <a:pPr algn="ctr"/>
            <a:endParaRPr lang="zh-TW" altLang="en-US">
              <a:ea typeface="AR P丸ゴシック体M"/>
            </a:endParaRPr>
          </a:p>
        </p:txBody>
      </p:sp>
      <p:sp>
        <p:nvSpPr>
          <p:cNvPr id="89107" name="Oval 48"/>
          <p:cNvSpPr>
            <a:spLocks noChangeArrowheads="1"/>
          </p:cNvSpPr>
          <p:nvPr/>
        </p:nvSpPr>
        <p:spPr bwMode="auto">
          <a:xfrm>
            <a:off x="6784975" y="4416425"/>
            <a:ext cx="73025" cy="73025"/>
          </a:xfrm>
          <a:prstGeom prst="ellipse">
            <a:avLst/>
          </a:prstGeom>
          <a:noFill/>
          <a:ln w="9525">
            <a:solidFill>
              <a:srgbClr val="808080"/>
            </a:solidFill>
            <a:round/>
            <a:headEnd/>
            <a:tailEnd/>
          </a:ln>
        </p:spPr>
        <p:txBody>
          <a:bodyPr wrap="none" anchor="ctr"/>
          <a:lstStyle/>
          <a:p>
            <a:pPr algn="ctr"/>
            <a:endParaRPr lang="zh-TW" altLang="en-US">
              <a:ea typeface="AR P丸ゴシック体M"/>
            </a:endParaRPr>
          </a:p>
        </p:txBody>
      </p:sp>
      <p:sp>
        <p:nvSpPr>
          <p:cNvPr id="89108" name="Rectangle 49"/>
          <p:cNvSpPr>
            <a:spLocks noChangeArrowheads="1"/>
          </p:cNvSpPr>
          <p:nvPr/>
        </p:nvSpPr>
        <p:spPr bwMode="auto">
          <a:xfrm>
            <a:off x="6300788" y="3429000"/>
            <a:ext cx="142875" cy="73025"/>
          </a:xfrm>
          <a:prstGeom prst="rect">
            <a:avLst/>
          </a:prstGeom>
          <a:solidFill>
            <a:srgbClr val="EADF90"/>
          </a:solidFill>
          <a:ln w="9525">
            <a:solidFill>
              <a:schemeClr val="tx1"/>
            </a:solidFill>
            <a:miter lim="800000"/>
            <a:headEnd/>
            <a:tailEnd/>
          </a:ln>
        </p:spPr>
        <p:txBody>
          <a:bodyPr wrap="none" anchor="ctr"/>
          <a:lstStyle/>
          <a:p>
            <a:pPr algn="ctr"/>
            <a:endParaRPr lang="zh-TW" altLang="en-US">
              <a:ea typeface="AR P丸ゴシック体M"/>
            </a:endParaRPr>
          </a:p>
        </p:txBody>
      </p:sp>
      <p:sp>
        <p:nvSpPr>
          <p:cNvPr id="89109" name="Rectangle 50"/>
          <p:cNvSpPr>
            <a:spLocks noChangeArrowheads="1"/>
          </p:cNvSpPr>
          <p:nvPr/>
        </p:nvSpPr>
        <p:spPr bwMode="auto">
          <a:xfrm>
            <a:off x="6805613" y="3429000"/>
            <a:ext cx="142875" cy="73025"/>
          </a:xfrm>
          <a:prstGeom prst="rect">
            <a:avLst/>
          </a:prstGeom>
          <a:solidFill>
            <a:srgbClr val="CEB15E"/>
          </a:solidFill>
          <a:ln w="9525">
            <a:solidFill>
              <a:schemeClr val="tx1"/>
            </a:solidFill>
            <a:miter lim="800000"/>
            <a:headEnd/>
            <a:tailEnd/>
          </a:ln>
        </p:spPr>
        <p:txBody>
          <a:bodyPr wrap="none" anchor="ctr"/>
          <a:lstStyle/>
          <a:p>
            <a:pPr algn="ctr"/>
            <a:endParaRPr lang="zh-TW" altLang="en-US">
              <a:ea typeface="AR P丸ゴシック体M"/>
            </a:endParaRPr>
          </a:p>
        </p:txBody>
      </p:sp>
      <p:sp>
        <p:nvSpPr>
          <p:cNvPr id="89110" name="Line 51"/>
          <p:cNvSpPr>
            <a:spLocks noChangeShapeType="1"/>
          </p:cNvSpPr>
          <p:nvPr/>
        </p:nvSpPr>
        <p:spPr bwMode="auto">
          <a:xfrm>
            <a:off x="6300788" y="3452813"/>
            <a:ext cx="142875" cy="0"/>
          </a:xfrm>
          <a:prstGeom prst="line">
            <a:avLst/>
          </a:prstGeom>
          <a:noFill/>
          <a:ln w="9525">
            <a:solidFill>
              <a:schemeClr val="tx1"/>
            </a:solidFill>
            <a:round/>
            <a:headEnd/>
            <a:tailEnd/>
          </a:ln>
        </p:spPr>
        <p:txBody>
          <a:bodyPr/>
          <a:lstStyle/>
          <a:p>
            <a:endParaRPr lang="zh-CN" altLang="en-US"/>
          </a:p>
        </p:txBody>
      </p:sp>
      <p:sp>
        <p:nvSpPr>
          <p:cNvPr id="89111" name="Line 52"/>
          <p:cNvSpPr>
            <a:spLocks noChangeShapeType="1"/>
          </p:cNvSpPr>
          <p:nvPr/>
        </p:nvSpPr>
        <p:spPr bwMode="auto">
          <a:xfrm>
            <a:off x="6300788" y="3478213"/>
            <a:ext cx="142875" cy="0"/>
          </a:xfrm>
          <a:prstGeom prst="line">
            <a:avLst/>
          </a:prstGeom>
          <a:noFill/>
          <a:ln w="9525">
            <a:solidFill>
              <a:schemeClr val="tx1"/>
            </a:solidFill>
            <a:round/>
            <a:headEnd/>
            <a:tailEnd/>
          </a:ln>
        </p:spPr>
        <p:txBody>
          <a:bodyPr/>
          <a:lstStyle/>
          <a:p>
            <a:endParaRPr lang="zh-CN" altLang="en-US"/>
          </a:p>
        </p:txBody>
      </p:sp>
      <p:sp>
        <p:nvSpPr>
          <p:cNvPr id="89112" name="Line 53"/>
          <p:cNvSpPr>
            <a:spLocks noChangeShapeType="1"/>
          </p:cNvSpPr>
          <p:nvPr/>
        </p:nvSpPr>
        <p:spPr bwMode="auto">
          <a:xfrm>
            <a:off x="6807200" y="3452813"/>
            <a:ext cx="142875" cy="0"/>
          </a:xfrm>
          <a:prstGeom prst="line">
            <a:avLst/>
          </a:prstGeom>
          <a:noFill/>
          <a:ln w="9525">
            <a:solidFill>
              <a:schemeClr val="tx1"/>
            </a:solidFill>
            <a:round/>
            <a:headEnd/>
            <a:tailEnd/>
          </a:ln>
        </p:spPr>
        <p:txBody>
          <a:bodyPr/>
          <a:lstStyle/>
          <a:p>
            <a:endParaRPr lang="zh-CN" altLang="en-US"/>
          </a:p>
        </p:txBody>
      </p:sp>
      <p:sp>
        <p:nvSpPr>
          <p:cNvPr id="89113" name="Line 54"/>
          <p:cNvSpPr>
            <a:spLocks noChangeShapeType="1"/>
          </p:cNvSpPr>
          <p:nvPr/>
        </p:nvSpPr>
        <p:spPr bwMode="auto">
          <a:xfrm>
            <a:off x="6807200" y="3478213"/>
            <a:ext cx="142875" cy="0"/>
          </a:xfrm>
          <a:prstGeom prst="line">
            <a:avLst/>
          </a:prstGeom>
          <a:noFill/>
          <a:ln w="9525">
            <a:solidFill>
              <a:schemeClr val="tx1"/>
            </a:solidFill>
            <a:round/>
            <a:headEnd/>
            <a:tailEnd/>
          </a:ln>
        </p:spPr>
        <p:txBody>
          <a:bodyPr/>
          <a:lstStyle/>
          <a:p>
            <a:endParaRPr lang="zh-CN" altLang="en-US"/>
          </a:p>
        </p:txBody>
      </p:sp>
      <p:sp>
        <p:nvSpPr>
          <p:cNvPr id="89114" name="Text Box 55"/>
          <p:cNvSpPr txBox="1">
            <a:spLocks noChangeArrowheads="1"/>
          </p:cNvSpPr>
          <p:nvPr/>
        </p:nvSpPr>
        <p:spPr bwMode="auto">
          <a:xfrm>
            <a:off x="6597650" y="3732213"/>
            <a:ext cx="350838" cy="214312"/>
          </a:xfrm>
          <a:prstGeom prst="rect">
            <a:avLst/>
          </a:prstGeom>
          <a:noFill/>
          <a:ln w="9525">
            <a:noFill/>
            <a:miter lim="800000"/>
            <a:headEnd/>
            <a:tailEnd/>
          </a:ln>
        </p:spPr>
        <p:txBody>
          <a:bodyPr wrap="none">
            <a:spAutoFit/>
          </a:bodyPr>
          <a:lstStyle/>
          <a:p>
            <a:r>
              <a:rPr lang="en-US" altLang="ja-JP" sz="800">
                <a:solidFill>
                  <a:schemeClr val="bg1"/>
                </a:solidFill>
                <a:latin typeface="Tahoma" pitchFamily="34" charset="0"/>
                <a:ea typeface="MS PGothic" pitchFamily="34" charset="-128"/>
              </a:rPr>
              <a:t>123</a:t>
            </a:r>
          </a:p>
        </p:txBody>
      </p:sp>
      <p:sp>
        <p:nvSpPr>
          <p:cNvPr id="89115" name="AutoShape 56"/>
          <p:cNvSpPr>
            <a:spLocks noChangeArrowheads="1"/>
          </p:cNvSpPr>
          <p:nvPr/>
        </p:nvSpPr>
        <p:spPr bwMode="auto">
          <a:xfrm>
            <a:off x="6199188" y="3573463"/>
            <a:ext cx="849312" cy="1368425"/>
          </a:xfrm>
          <a:prstGeom prst="flowChartAlternateProcess">
            <a:avLst/>
          </a:prstGeom>
          <a:noFill/>
          <a:ln w="9525">
            <a:solidFill>
              <a:schemeClr val="tx1"/>
            </a:solidFill>
            <a:miter lim="800000"/>
            <a:headEnd/>
            <a:tailEnd/>
          </a:ln>
        </p:spPr>
        <p:txBody>
          <a:bodyPr wrap="none" anchor="ctr"/>
          <a:lstStyle/>
          <a:p>
            <a:pPr algn="ctr"/>
            <a:endParaRPr lang="zh-TW" altLang="en-US">
              <a:ea typeface="AR P丸ゴシック体M"/>
            </a:endParaRPr>
          </a:p>
        </p:txBody>
      </p:sp>
      <p:sp>
        <p:nvSpPr>
          <p:cNvPr id="89116" name="Line 57"/>
          <p:cNvSpPr>
            <a:spLocks noChangeShapeType="1"/>
          </p:cNvSpPr>
          <p:nvPr/>
        </p:nvSpPr>
        <p:spPr bwMode="auto">
          <a:xfrm>
            <a:off x="6156325" y="4797425"/>
            <a:ext cx="936625" cy="0"/>
          </a:xfrm>
          <a:prstGeom prst="line">
            <a:avLst/>
          </a:prstGeom>
          <a:noFill/>
          <a:ln w="9525">
            <a:solidFill>
              <a:schemeClr val="tx1"/>
            </a:solidFill>
            <a:round/>
            <a:headEnd/>
            <a:tailEnd/>
          </a:ln>
        </p:spPr>
        <p:txBody>
          <a:bodyPr/>
          <a:lstStyle/>
          <a:p>
            <a:endParaRPr lang="zh-CN" altLang="en-US"/>
          </a:p>
        </p:txBody>
      </p:sp>
      <p:sp>
        <p:nvSpPr>
          <p:cNvPr id="89117" name="AutoShape 61"/>
          <p:cNvSpPr>
            <a:spLocks noChangeArrowheads="1"/>
          </p:cNvSpPr>
          <p:nvPr/>
        </p:nvSpPr>
        <p:spPr bwMode="auto">
          <a:xfrm rot="1709366">
            <a:off x="2119313" y="3481388"/>
            <a:ext cx="1871662" cy="982662"/>
          </a:xfrm>
          <a:prstGeom prst="roundRect">
            <a:avLst>
              <a:gd name="adj" fmla="val 11134"/>
            </a:avLst>
          </a:prstGeom>
          <a:gradFill rotWithShape="1">
            <a:gsLst>
              <a:gs pos="0">
                <a:srgbClr val="FCEAF3"/>
              </a:gs>
              <a:gs pos="100000">
                <a:srgbClr val="F9B3D8"/>
              </a:gs>
            </a:gsLst>
            <a:lin ang="2700000" scaled="1"/>
          </a:gradFill>
          <a:ln w="9525">
            <a:noFill/>
            <a:round/>
            <a:headEnd/>
            <a:tailEnd/>
          </a:ln>
        </p:spPr>
        <p:txBody>
          <a:bodyPr wrap="none" anchor="ctr"/>
          <a:lstStyle/>
          <a:p>
            <a:pPr algn="ctr"/>
            <a:endParaRPr lang="zh-TW" altLang="en-US">
              <a:ea typeface="AR P丸ゴシック体M"/>
            </a:endParaRPr>
          </a:p>
        </p:txBody>
      </p:sp>
      <p:sp>
        <p:nvSpPr>
          <p:cNvPr id="89118" name="AutoShape 62"/>
          <p:cNvSpPr>
            <a:spLocks noChangeArrowheads="1"/>
          </p:cNvSpPr>
          <p:nvPr/>
        </p:nvSpPr>
        <p:spPr bwMode="auto">
          <a:xfrm rot="1709366">
            <a:off x="2603500" y="3624263"/>
            <a:ext cx="936625" cy="638175"/>
          </a:xfrm>
          <a:prstGeom prst="roundRect">
            <a:avLst>
              <a:gd name="adj" fmla="val 10148"/>
            </a:avLst>
          </a:prstGeom>
          <a:solidFill>
            <a:srgbClr val="FFB5FF"/>
          </a:solidFill>
          <a:ln w="9525">
            <a:noFill/>
            <a:round/>
            <a:headEnd/>
            <a:tailEnd/>
          </a:ln>
        </p:spPr>
        <p:txBody>
          <a:bodyPr wrap="none" anchor="ctr"/>
          <a:lstStyle/>
          <a:p>
            <a:pPr algn="ctr"/>
            <a:endParaRPr lang="zh-TW" altLang="en-US">
              <a:ea typeface="AR P丸ゴシック体M"/>
            </a:endParaRPr>
          </a:p>
        </p:txBody>
      </p:sp>
      <p:sp>
        <p:nvSpPr>
          <p:cNvPr id="89119" name="Rectangle 63"/>
          <p:cNvSpPr>
            <a:spLocks noChangeArrowheads="1"/>
          </p:cNvSpPr>
          <p:nvPr/>
        </p:nvSpPr>
        <p:spPr bwMode="auto">
          <a:xfrm rot="1709366">
            <a:off x="2644775" y="3667125"/>
            <a:ext cx="850900" cy="554038"/>
          </a:xfrm>
          <a:prstGeom prst="rect">
            <a:avLst/>
          </a:prstGeom>
          <a:gradFill rotWithShape="1">
            <a:gsLst>
              <a:gs pos="0">
                <a:srgbClr val="777777"/>
              </a:gs>
              <a:gs pos="50000">
                <a:srgbClr val="5F5F5F"/>
              </a:gs>
              <a:gs pos="100000">
                <a:srgbClr val="777777"/>
              </a:gs>
            </a:gsLst>
            <a:lin ang="2700000" scaled="1"/>
          </a:gradFill>
          <a:ln w="9525">
            <a:noFill/>
            <a:miter lim="800000"/>
            <a:headEnd/>
            <a:tailEnd/>
          </a:ln>
        </p:spPr>
        <p:txBody>
          <a:bodyPr wrap="none" anchor="ctr"/>
          <a:lstStyle/>
          <a:p>
            <a:pPr algn="ctr"/>
            <a:endParaRPr lang="zh-TW" altLang="en-US">
              <a:ea typeface="AR P丸ゴシック体M"/>
            </a:endParaRPr>
          </a:p>
        </p:txBody>
      </p:sp>
      <p:grpSp>
        <p:nvGrpSpPr>
          <p:cNvPr id="89120" name="Group 64"/>
          <p:cNvGrpSpPr>
            <a:grpSpLocks/>
          </p:cNvGrpSpPr>
          <p:nvPr/>
        </p:nvGrpSpPr>
        <p:grpSpPr bwMode="auto">
          <a:xfrm rot="1709366">
            <a:off x="1695450" y="4264025"/>
            <a:ext cx="1871663" cy="982663"/>
            <a:chOff x="612" y="1525"/>
            <a:chExt cx="1814" cy="952"/>
          </a:xfrm>
        </p:grpSpPr>
        <p:sp>
          <p:nvSpPr>
            <p:cNvPr id="89123" name="AutoShape 65"/>
            <p:cNvSpPr>
              <a:spLocks noChangeArrowheads="1"/>
            </p:cNvSpPr>
            <p:nvPr/>
          </p:nvSpPr>
          <p:spPr bwMode="auto">
            <a:xfrm>
              <a:off x="612" y="1525"/>
              <a:ext cx="1814" cy="952"/>
            </a:xfrm>
            <a:prstGeom prst="roundRect">
              <a:avLst>
                <a:gd name="adj" fmla="val 10190"/>
              </a:avLst>
            </a:prstGeom>
            <a:gradFill rotWithShape="1">
              <a:gsLst>
                <a:gs pos="0">
                  <a:srgbClr val="FDBBE5"/>
                </a:gs>
                <a:gs pos="100000">
                  <a:srgbClr val="FF33CC"/>
                </a:gs>
              </a:gsLst>
              <a:lin ang="2700000" scaled="1"/>
            </a:gradFill>
            <a:ln w="9525">
              <a:noFill/>
              <a:round/>
              <a:headEnd/>
              <a:tailEnd/>
            </a:ln>
          </p:spPr>
          <p:txBody>
            <a:bodyPr wrap="none" anchor="ctr"/>
            <a:lstStyle/>
            <a:p>
              <a:pPr algn="ctr"/>
              <a:endParaRPr lang="zh-TW" altLang="en-US">
                <a:ea typeface="AR P丸ゴシック体M"/>
              </a:endParaRPr>
            </a:p>
          </p:txBody>
        </p:sp>
        <p:sp>
          <p:nvSpPr>
            <p:cNvPr id="89124" name="Rectangle 66"/>
            <p:cNvSpPr>
              <a:spLocks noChangeArrowheads="1"/>
            </p:cNvSpPr>
            <p:nvPr/>
          </p:nvSpPr>
          <p:spPr bwMode="auto">
            <a:xfrm>
              <a:off x="839" y="1525"/>
              <a:ext cx="1370" cy="91"/>
            </a:xfrm>
            <a:prstGeom prst="rect">
              <a:avLst/>
            </a:prstGeom>
            <a:gradFill rotWithShape="1">
              <a:gsLst>
                <a:gs pos="0">
                  <a:srgbClr val="D503D0"/>
                </a:gs>
                <a:gs pos="50000">
                  <a:srgbClr val="FDBBE5"/>
                </a:gs>
                <a:gs pos="100000">
                  <a:srgbClr val="D503D0"/>
                </a:gs>
              </a:gsLst>
              <a:lin ang="5400000" scaled="1"/>
            </a:gradFill>
            <a:ln w="9525">
              <a:noFill/>
              <a:miter lim="800000"/>
              <a:headEnd/>
              <a:tailEnd/>
            </a:ln>
          </p:spPr>
          <p:txBody>
            <a:bodyPr wrap="none" anchor="ctr"/>
            <a:lstStyle/>
            <a:p>
              <a:pPr algn="ctr"/>
              <a:endParaRPr lang="zh-TW" altLang="en-US">
                <a:ea typeface="AR P丸ゴシック体M"/>
              </a:endParaRPr>
            </a:p>
          </p:txBody>
        </p:sp>
        <p:sp>
          <p:nvSpPr>
            <p:cNvPr id="89125" name="AutoShape 67"/>
            <p:cNvSpPr>
              <a:spLocks noChangeArrowheads="1"/>
            </p:cNvSpPr>
            <p:nvPr/>
          </p:nvSpPr>
          <p:spPr bwMode="auto">
            <a:xfrm>
              <a:off x="2200" y="1525"/>
              <a:ext cx="226" cy="91"/>
            </a:xfrm>
            <a:prstGeom prst="flowChartDelay">
              <a:avLst/>
            </a:prstGeom>
            <a:gradFill rotWithShape="1">
              <a:gsLst>
                <a:gs pos="0">
                  <a:srgbClr val="D503D0"/>
                </a:gs>
                <a:gs pos="50000">
                  <a:srgbClr val="F9B3D8"/>
                </a:gs>
                <a:gs pos="100000">
                  <a:srgbClr val="D503D0"/>
                </a:gs>
              </a:gsLst>
              <a:lin ang="5400000" scaled="1"/>
            </a:gradFill>
            <a:ln w="9525">
              <a:noFill/>
              <a:miter lim="800000"/>
              <a:headEnd/>
              <a:tailEnd/>
            </a:ln>
          </p:spPr>
          <p:txBody>
            <a:bodyPr wrap="none" anchor="ctr"/>
            <a:lstStyle/>
            <a:p>
              <a:pPr algn="ctr"/>
              <a:endParaRPr lang="zh-TW" altLang="en-US">
                <a:ea typeface="AR P丸ゴシック体M"/>
              </a:endParaRPr>
            </a:p>
          </p:txBody>
        </p:sp>
        <p:sp>
          <p:nvSpPr>
            <p:cNvPr id="89126" name="AutoShape 68"/>
            <p:cNvSpPr>
              <a:spLocks noChangeArrowheads="1"/>
            </p:cNvSpPr>
            <p:nvPr/>
          </p:nvSpPr>
          <p:spPr bwMode="auto">
            <a:xfrm flipH="1">
              <a:off x="612" y="1525"/>
              <a:ext cx="226" cy="91"/>
            </a:xfrm>
            <a:prstGeom prst="flowChartDelay">
              <a:avLst/>
            </a:prstGeom>
            <a:gradFill rotWithShape="1">
              <a:gsLst>
                <a:gs pos="0">
                  <a:srgbClr val="D503D0"/>
                </a:gs>
                <a:gs pos="50000">
                  <a:srgbClr val="F9B3D8"/>
                </a:gs>
                <a:gs pos="100000">
                  <a:srgbClr val="D503D0"/>
                </a:gs>
              </a:gsLst>
              <a:lin ang="5400000" scaled="1"/>
            </a:gradFill>
            <a:ln w="9525">
              <a:noFill/>
              <a:miter lim="800000"/>
              <a:headEnd/>
              <a:tailEnd/>
            </a:ln>
          </p:spPr>
          <p:txBody>
            <a:bodyPr wrap="none" anchor="ctr"/>
            <a:lstStyle/>
            <a:p>
              <a:pPr algn="ctr"/>
              <a:endParaRPr lang="zh-TW" altLang="en-US">
                <a:ea typeface="AR P丸ゴシック体M"/>
              </a:endParaRPr>
            </a:p>
          </p:txBody>
        </p:sp>
        <p:sp>
          <p:nvSpPr>
            <p:cNvPr id="89127" name="Oval 69"/>
            <p:cNvSpPr>
              <a:spLocks noChangeArrowheads="1"/>
            </p:cNvSpPr>
            <p:nvPr/>
          </p:nvSpPr>
          <p:spPr bwMode="auto">
            <a:xfrm>
              <a:off x="2154" y="1779"/>
              <a:ext cx="91" cy="91"/>
            </a:xfrm>
            <a:prstGeom prst="ellipse">
              <a:avLst/>
            </a:prstGeom>
            <a:gradFill rotWithShape="1">
              <a:gsLst>
                <a:gs pos="0">
                  <a:srgbClr val="FEF0FD"/>
                </a:gs>
                <a:gs pos="100000">
                  <a:srgbClr val="FDDBF7"/>
                </a:gs>
              </a:gsLst>
              <a:lin ang="2700000" scaled="1"/>
            </a:gradFill>
            <a:ln w="9525">
              <a:noFill/>
              <a:round/>
              <a:headEnd/>
              <a:tailEnd/>
            </a:ln>
          </p:spPr>
          <p:txBody>
            <a:bodyPr wrap="none" anchor="ctr"/>
            <a:lstStyle/>
            <a:p>
              <a:pPr algn="ctr"/>
              <a:endParaRPr lang="zh-TW" altLang="en-US">
                <a:ea typeface="AR P丸ゴシック体M"/>
              </a:endParaRPr>
            </a:p>
          </p:txBody>
        </p:sp>
        <p:sp>
          <p:nvSpPr>
            <p:cNvPr id="89128" name="Oval 70"/>
            <p:cNvSpPr>
              <a:spLocks noChangeArrowheads="1"/>
            </p:cNvSpPr>
            <p:nvPr/>
          </p:nvSpPr>
          <p:spPr bwMode="auto">
            <a:xfrm>
              <a:off x="2055" y="1888"/>
              <a:ext cx="91" cy="91"/>
            </a:xfrm>
            <a:prstGeom prst="ellipse">
              <a:avLst/>
            </a:prstGeom>
            <a:gradFill rotWithShape="1">
              <a:gsLst>
                <a:gs pos="0">
                  <a:srgbClr val="FEF0FD"/>
                </a:gs>
                <a:gs pos="100000">
                  <a:srgbClr val="FDDBF7"/>
                </a:gs>
              </a:gsLst>
              <a:lin ang="2700000" scaled="1"/>
            </a:gradFill>
            <a:ln w="9525">
              <a:noFill/>
              <a:round/>
              <a:headEnd/>
              <a:tailEnd/>
            </a:ln>
          </p:spPr>
          <p:txBody>
            <a:bodyPr wrap="none" anchor="ctr"/>
            <a:lstStyle/>
            <a:p>
              <a:pPr algn="ctr"/>
              <a:endParaRPr lang="zh-TW" altLang="en-US">
                <a:ea typeface="AR P丸ゴシック体M"/>
              </a:endParaRPr>
            </a:p>
          </p:txBody>
        </p:sp>
        <p:sp>
          <p:nvSpPr>
            <p:cNvPr id="89129" name="Oval 71"/>
            <p:cNvSpPr>
              <a:spLocks noChangeArrowheads="1"/>
            </p:cNvSpPr>
            <p:nvPr/>
          </p:nvSpPr>
          <p:spPr bwMode="auto">
            <a:xfrm>
              <a:off x="2263" y="1888"/>
              <a:ext cx="91" cy="91"/>
            </a:xfrm>
            <a:prstGeom prst="ellipse">
              <a:avLst/>
            </a:prstGeom>
            <a:gradFill rotWithShape="1">
              <a:gsLst>
                <a:gs pos="0">
                  <a:srgbClr val="FEF0FD"/>
                </a:gs>
                <a:gs pos="100000">
                  <a:srgbClr val="FDDBF7"/>
                </a:gs>
              </a:gsLst>
              <a:lin ang="2700000" scaled="1"/>
            </a:gradFill>
            <a:ln w="9525">
              <a:noFill/>
              <a:round/>
              <a:headEnd/>
              <a:tailEnd/>
            </a:ln>
          </p:spPr>
          <p:txBody>
            <a:bodyPr wrap="none" anchor="ctr"/>
            <a:lstStyle/>
            <a:p>
              <a:pPr algn="ctr"/>
              <a:endParaRPr lang="zh-TW" altLang="en-US">
                <a:ea typeface="AR P丸ゴシック体M"/>
              </a:endParaRPr>
            </a:p>
          </p:txBody>
        </p:sp>
        <p:sp>
          <p:nvSpPr>
            <p:cNvPr id="89130" name="Oval 72"/>
            <p:cNvSpPr>
              <a:spLocks noChangeArrowheads="1"/>
            </p:cNvSpPr>
            <p:nvPr/>
          </p:nvSpPr>
          <p:spPr bwMode="auto">
            <a:xfrm>
              <a:off x="2163" y="1997"/>
              <a:ext cx="91" cy="91"/>
            </a:xfrm>
            <a:prstGeom prst="ellipse">
              <a:avLst/>
            </a:prstGeom>
            <a:gradFill rotWithShape="1">
              <a:gsLst>
                <a:gs pos="0">
                  <a:srgbClr val="FEF0FD"/>
                </a:gs>
                <a:gs pos="100000">
                  <a:srgbClr val="FDDBF7"/>
                </a:gs>
              </a:gsLst>
              <a:lin ang="2700000" scaled="1"/>
            </a:gradFill>
            <a:ln w="9525">
              <a:noFill/>
              <a:round/>
              <a:headEnd/>
              <a:tailEnd/>
            </a:ln>
          </p:spPr>
          <p:txBody>
            <a:bodyPr wrap="none" anchor="ctr"/>
            <a:lstStyle/>
            <a:p>
              <a:pPr algn="ctr"/>
              <a:endParaRPr lang="zh-TW" altLang="en-US">
                <a:ea typeface="AR P丸ゴシック体M"/>
              </a:endParaRPr>
            </a:p>
          </p:txBody>
        </p:sp>
        <p:sp>
          <p:nvSpPr>
            <p:cNvPr id="89131" name="Oval 73"/>
            <p:cNvSpPr>
              <a:spLocks noChangeAspect="1" noChangeArrowheads="1"/>
            </p:cNvSpPr>
            <p:nvPr/>
          </p:nvSpPr>
          <p:spPr bwMode="auto">
            <a:xfrm>
              <a:off x="2059" y="2155"/>
              <a:ext cx="50" cy="50"/>
            </a:xfrm>
            <a:prstGeom prst="ellipse">
              <a:avLst/>
            </a:prstGeom>
            <a:gradFill rotWithShape="1">
              <a:gsLst>
                <a:gs pos="0">
                  <a:srgbClr val="FEF0FD"/>
                </a:gs>
                <a:gs pos="100000">
                  <a:srgbClr val="FDDBF7"/>
                </a:gs>
              </a:gsLst>
              <a:lin ang="2700000" scaled="1"/>
            </a:gradFill>
            <a:ln w="9525">
              <a:noFill/>
              <a:round/>
              <a:headEnd/>
              <a:tailEnd/>
            </a:ln>
          </p:spPr>
          <p:txBody>
            <a:bodyPr wrap="none" anchor="ctr"/>
            <a:lstStyle/>
            <a:p>
              <a:pPr algn="ctr"/>
              <a:endParaRPr lang="zh-TW" altLang="en-US">
                <a:ea typeface="AR P丸ゴシック体M"/>
              </a:endParaRPr>
            </a:p>
          </p:txBody>
        </p:sp>
        <p:sp>
          <p:nvSpPr>
            <p:cNvPr id="89132" name="Oval 74"/>
            <p:cNvSpPr>
              <a:spLocks noChangeAspect="1" noChangeArrowheads="1"/>
            </p:cNvSpPr>
            <p:nvPr/>
          </p:nvSpPr>
          <p:spPr bwMode="auto">
            <a:xfrm>
              <a:off x="2059" y="2251"/>
              <a:ext cx="50" cy="50"/>
            </a:xfrm>
            <a:prstGeom prst="ellipse">
              <a:avLst/>
            </a:prstGeom>
            <a:gradFill rotWithShape="1">
              <a:gsLst>
                <a:gs pos="0">
                  <a:srgbClr val="FEF0FD"/>
                </a:gs>
                <a:gs pos="100000">
                  <a:srgbClr val="FDDBF7"/>
                </a:gs>
              </a:gsLst>
              <a:lin ang="2700000" scaled="1"/>
            </a:gradFill>
            <a:ln w="9525">
              <a:noFill/>
              <a:round/>
              <a:headEnd/>
              <a:tailEnd/>
            </a:ln>
          </p:spPr>
          <p:txBody>
            <a:bodyPr wrap="none" anchor="ctr"/>
            <a:lstStyle/>
            <a:p>
              <a:pPr algn="ctr"/>
              <a:endParaRPr lang="zh-TW" altLang="en-US">
                <a:ea typeface="AR P丸ゴシック体M"/>
              </a:endParaRPr>
            </a:p>
          </p:txBody>
        </p:sp>
        <p:grpSp>
          <p:nvGrpSpPr>
            <p:cNvPr id="89133" name="Group 75"/>
            <p:cNvGrpSpPr>
              <a:grpSpLocks/>
            </p:cNvGrpSpPr>
            <p:nvPr/>
          </p:nvGrpSpPr>
          <p:grpSpPr bwMode="auto">
            <a:xfrm>
              <a:off x="703" y="1797"/>
              <a:ext cx="272" cy="272"/>
              <a:chOff x="3334" y="2614"/>
              <a:chExt cx="635" cy="635"/>
            </a:xfrm>
          </p:grpSpPr>
          <p:sp>
            <p:nvSpPr>
              <p:cNvPr id="89138" name="Rectangle 76"/>
              <p:cNvSpPr>
                <a:spLocks noChangeArrowheads="1"/>
              </p:cNvSpPr>
              <p:nvPr/>
            </p:nvSpPr>
            <p:spPr bwMode="auto">
              <a:xfrm>
                <a:off x="3334" y="2836"/>
                <a:ext cx="635" cy="190"/>
              </a:xfrm>
              <a:prstGeom prst="rect">
                <a:avLst/>
              </a:prstGeom>
              <a:gradFill rotWithShape="1">
                <a:gsLst>
                  <a:gs pos="0">
                    <a:schemeClr val="bg1"/>
                  </a:gs>
                  <a:gs pos="100000">
                    <a:srgbClr val="FDDBF7"/>
                  </a:gs>
                </a:gsLst>
                <a:lin ang="2700000" scaled="1"/>
              </a:gradFill>
              <a:ln w="9525">
                <a:noFill/>
                <a:miter lim="800000"/>
                <a:headEnd/>
                <a:tailEnd/>
              </a:ln>
            </p:spPr>
            <p:txBody>
              <a:bodyPr wrap="none" anchor="ctr"/>
              <a:lstStyle/>
              <a:p>
                <a:pPr algn="ctr"/>
                <a:endParaRPr lang="zh-TW" altLang="en-US">
                  <a:ea typeface="AR P丸ゴシック体M"/>
                </a:endParaRPr>
              </a:p>
            </p:txBody>
          </p:sp>
          <p:sp>
            <p:nvSpPr>
              <p:cNvPr id="89139" name="Rectangle 77"/>
              <p:cNvSpPr>
                <a:spLocks noChangeArrowheads="1"/>
              </p:cNvSpPr>
              <p:nvPr/>
            </p:nvSpPr>
            <p:spPr bwMode="auto">
              <a:xfrm rot="5400000">
                <a:off x="3333" y="2837"/>
                <a:ext cx="635" cy="190"/>
              </a:xfrm>
              <a:prstGeom prst="rect">
                <a:avLst/>
              </a:prstGeom>
              <a:gradFill rotWithShape="1">
                <a:gsLst>
                  <a:gs pos="0">
                    <a:schemeClr val="bg1"/>
                  </a:gs>
                  <a:gs pos="100000">
                    <a:srgbClr val="FDDBF7"/>
                  </a:gs>
                </a:gsLst>
                <a:lin ang="2700000" scaled="1"/>
              </a:gradFill>
              <a:ln w="9525">
                <a:noFill/>
                <a:miter lim="800000"/>
                <a:headEnd/>
                <a:tailEnd/>
              </a:ln>
            </p:spPr>
            <p:txBody>
              <a:bodyPr wrap="none" anchor="ctr"/>
              <a:lstStyle/>
              <a:p>
                <a:pPr algn="ctr"/>
                <a:endParaRPr lang="zh-TW" altLang="en-US">
                  <a:ea typeface="AR P丸ゴシック体M"/>
                </a:endParaRPr>
              </a:p>
            </p:txBody>
          </p:sp>
          <p:sp>
            <p:nvSpPr>
              <p:cNvPr id="89140" name="Rectangle 78"/>
              <p:cNvSpPr>
                <a:spLocks noChangeArrowheads="1"/>
              </p:cNvSpPr>
              <p:nvPr/>
            </p:nvSpPr>
            <p:spPr bwMode="auto">
              <a:xfrm>
                <a:off x="3397" y="2849"/>
                <a:ext cx="508" cy="181"/>
              </a:xfrm>
              <a:prstGeom prst="rect">
                <a:avLst/>
              </a:prstGeom>
              <a:gradFill rotWithShape="1">
                <a:gsLst>
                  <a:gs pos="0">
                    <a:schemeClr val="bg1"/>
                  </a:gs>
                  <a:gs pos="100000">
                    <a:srgbClr val="FDDBF7"/>
                  </a:gs>
                </a:gsLst>
                <a:lin ang="2700000" scaled="1"/>
              </a:gradFill>
              <a:ln w="9525">
                <a:noFill/>
                <a:miter lim="800000"/>
                <a:headEnd/>
                <a:tailEnd/>
              </a:ln>
            </p:spPr>
            <p:txBody>
              <a:bodyPr wrap="none" anchor="ctr"/>
              <a:lstStyle/>
              <a:p>
                <a:pPr algn="ctr"/>
                <a:endParaRPr lang="zh-TW" altLang="en-US">
                  <a:ea typeface="AR P丸ゴシック体M"/>
                </a:endParaRPr>
              </a:p>
            </p:txBody>
          </p:sp>
        </p:grpSp>
        <p:sp>
          <p:nvSpPr>
            <p:cNvPr id="89134" name="Rectangle 79"/>
            <p:cNvSpPr>
              <a:spLocks noChangeArrowheads="1"/>
            </p:cNvSpPr>
            <p:nvPr/>
          </p:nvSpPr>
          <p:spPr bwMode="auto">
            <a:xfrm>
              <a:off x="2290" y="1537"/>
              <a:ext cx="27" cy="61"/>
            </a:xfrm>
            <a:prstGeom prst="rect">
              <a:avLst/>
            </a:prstGeom>
            <a:gradFill rotWithShape="1">
              <a:gsLst>
                <a:gs pos="0">
                  <a:srgbClr val="CCFFCC"/>
                </a:gs>
                <a:gs pos="50000">
                  <a:srgbClr val="8AF49C"/>
                </a:gs>
                <a:gs pos="100000">
                  <a:srgbClr val="CCFFCC"/>
                </a:gs>
              </a:gsLst>
              <a:lin ang="5400000" scaled="1"/>
            </a:gradFill>
            <a:ln w="9525">
              <a:noFill/>
              <a:miter lim="800000"/>
              <a:headEnd/>
              <a:tailEnd/>
            </a:ln>
          </p:spPr>
          <p:txBody>
            <a:bodyPr wrap="none" anchor="ctr"/>
            <a:lstStyle/>
            <a:p>
              <a:pPr algn="ctr"/>
              <a:endParaRPr lang="zh-TW" altLang="en-US">
                <a:ea typeface="AR P丸ゴシック体M"/>
              </a:endParaRPr>
            </a:p>
          </p:txBody>
        </p:sp>
        <p:sp>
          <p:nvSpPr>
            <p:cNvPr id="89135" name="Rectangle 80"/>
            <p:cNvSpPr>
              <a:spLocks noChangeArrowheads="1"/>
            </p:cNvSpPr>
            <p:nvPr/>
          </p:nvSpPr>
          <p:spPr bwMode="auto">
            <a:xfrm>
              <a:off x="2245" y="1537"/>
              <a:ext cx="27" cy="61"/>
            </a:xfrm>
            <a:prstGeom prst="rect">
              <a:avLst/>
            </a:prstGeom>
            <a:gradFill rotWithShape="1">
              <a:gsLst>
                <a:gs pos="0">
                  <a:srgbClr val="CCFFCC"/>
                </a:gs>
                <a:gs pos="50000">
                  <a:srgbClr val="8AF49C"/>
                </a:gs>
                <a:gs pos="100000">
                  <a:srgbClr val="CCFFCC"/>
                </a:gs>
              </a:gsLst>
              <a:lin ang="5400000" scaled="1"/>
            </a:gradFill>
            <a:ln w="9525">
              <a:noFill/>
              <a:miter lim="800000"/>
              <a:headEnd/>
              <a:tailEnd/>
            </a:ln>
          </p:spPr>
          <p:txBody>
            <a:bodyPr wrap="none" anchor="ctr"/>
            <a:lstStyle/>
            <a:p>
              <a:pPr algn="ctr"/>
              <a:endParaRPr lang="zh-TW" altLang="en-US">
                <a:ea typeface="AR P丸ゴシック体M"/>
              </a:endParaRPr>
            </a:p>
          </p:txBody>
        </p:sp>
        <p:sp>
          <p:nvSpPr>
            <p:cNvPr id="89136" name="AutoShape 81"/>
            <p:cNvSpPr>
              <a:spLocks noChangeArrowheads="1"/>
            </p:cNvSpPr>
            <p:nvPr/>
          </p:nvSpPr>
          <p:spPr bwMode="auto">
            <a:xfrm>
              <a:off x="1066" y="1723"/>
              <a:ext cx="907" cy="618"/>
            </a:xfrm>
            <a:prstGeom prst="roundRect">
              <a:avLst>
                <a:gd name="adj" fmla="val 10148"/>
              </a:avLst>
            </a:prstGeom>
            <a:solidFill>
              <a:srgbClr val="FF99FF"/>
            </a:solidFill>
            <a:ln w="9525">
              <a:noFill/>
              <a:round/>
              <a:headEnd/>
              <a:tailEnd/>
            </a:ln>
          </p:spPr>
          <p:txBody>
            <a:bodyPr wrap="none" anchor="ctr"/>
            <a:lstStyle/>
            <a:p>
              <a:pPr algn="ctr"/>
              <a:endParaRPr lang="zh-TW" altLang="en-US">
                <a:ea typeface="AR P丸ゴシック体M"/>
              </a:endParaRPr>
            </a:p>
          </p:txBody>
        </p:sp>
        <p:sp>
          <p:nvSpPr>
            <p:cNvPr id="89137" name="Rectangle 82"/>
            <p:cNvSpPr>
              <a:spLocks noChangeArrowheads="1"/>
            </p:cNvSpPr>
            <p:nvPr/>
          </p:nvSpPr>
          <p:spPr bwMode="auto">
            <a:xfrm>
              <a:off x="1108" y="1764"/>
              <a:ext cx="824" cy="536"/>
            </a:xfrm>
            <a:prstGeom prst="rect">
              <a:avLst/>
            </a:prstGeom>
            <a:gradFill rotWithShape="1">
              <a:gsLst>
                <a:gs pos="0">
                  <a:srgbClr val="777777"/>
                </a:gs>
                <a:gs pos="50000">
                  <a:srgbClr val="5F5F5F"/>
                </a:gs>
                <a:gs pos="100000">
                  <a:srgbClr val="777777"/>
                </a:gs>
              </a:gsLst>
              <a:lin ang="2700000" scaled="1"/>
            </a:gradFill>
            <a:ln w="9525">
              <a:noFill/>
              <a:miter lim="800000"/>
              <a:headEnd/>
              <a:tailEnd/>
            </a:ln>
          </p:spPr>
          <p:txBody>
            <a:bodyPr wrap="none" anchor="ctr"/>
            <a:lstStyle/>
            <a:p>
              <a:pPr algn="ctr"/>
              <a:endParaRPr lang="zh-TW" altLang="en-US">
                <a:ea typeface="AR P丸ゴシック体M"/>
              </a:endParaRPr>
            </a:p>
          </p:txBody>
        </p:sp>
      </p:grpSp>
      <p:sp>
        <p:nvSpPr>
          <p:cNvPr id="89121" name="Text Box 83"/>
          <p:cNvSpPr txBox="1">
            <a:spLocks noChangeArrowheads="1"/>
          </p:cNvSpPr>
          <p:nvPr/>
        </p:nvSpPr>
        <p:spPr bwMode="auto">
          <a:xfrm>
            <a:off x="1323975" y="5857875"/>
            <a:ext cx="1174750" cy="396875"/>
          </a:xfrm>
          <a:prstGeom prst="rect">
            <a:avLst/>
          </a:prstGeom>
          <a:noFill/>
          <a:ln w="9525" algn="ctr">
            <a:noFill/>
            <a:miter lim="800000"/>
            <a:headEnd/>
            <a:tailEnd/>
          </a:ln>
        </p:spPr>
        <p:txBody>
          <a:bodyPr wrap="none">
            <a:spAutoFit/>
          </a:bodyPr>
          <a:lstStyle/>
          <a:p>
            <a:pPr algn="ctr"/>
            <a:r>
              <a:rPr lang="ja-JP" altLang="en-US">
                <a:ea typeface="MS PGothic" pitchFamily="34" charset="-128"/>
              </a:rPr>
              <a:t>ゲーム機</a:t>
            </a:r>
          </a:p>
        </p:txBody>
      </p:sp>
      <p:sp>
        <p:nvSpPr>
          <p:cNvPr id="89122" name="Text Box 84"/>
          <p:cNvSpPr txBox="1">
            <a:spLocks noChangeArrowheads="1"/>
          </p:cNvSpPr>
          <p:nvPr/>
        </p:nvSpPr>
        <p:spPr bwMode="auto">
          <a:xfrm>
            <a:off x="5867400" y="5876925"/>
            <a:ext cx="1514475" cy="396875"/>
          </a:xfrm>
          <a:prstGeom prst="rect">
            <a:avLst/>
          </a:prstGeom>
          <a:noFill/>
          <a:ln w="9525" algn="ctr">
            <a:noFill/>
            <a:miter lim="800000"/>
            <a:headEnd/>
            <a:tailEnd/>
          </a:ln>
        </p:spPr>
        <p:txBody>
          <a:bodyPr wrap="none">
            <a:spAutoFit/>
          </a:bodyPr>
          <a:lstStyle/>
          <a:p>
            <a:pPr algn="ctr"/>
            <a:r>
              <a:rPr lang="ja-JP" altLang="en-US">
                <a:ea typeface="MS PGothic" pitchFamily="34" charset="-128"/>
              </a:rPr>
              <a:t>ガスメーター</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ChangeArrowheads="1"/>
          </p:cNvSpPr>
          <p:nvPr>
            <p:ph type="title"/>
          </p:nvPr>
        </p:nvSpPr>
        <p:spPr/>
        <p:txBody>
          <a:bodyPr/>
          <a:lstStyle/>
          <a:p>
            <a:pPr eaLnBrk="1" hangingPunct="1"/>
            <a:r>
              <a:rPr lang="ja-JP" altLang="en-US" smtClean="0"/>
              <a:t>携帯電話</a:t>
            </a:r>
          </a:p>
        </p:txBody>
      </p:sp>
      <p:sp>
        <p:nvSpPr>
          <p:cNvPr id="91138" name="AutoShape 4"/>
          <p:cNvSpPr>
            <a:spLocks noChangeArrowheads="1"/>
          </p:cNvSpPr>
          <p:nvPr/>
        </p:nvSpPr>
        <p:spPr bwMode="auto">
          <a:xfrm>
            <a:off x="1547813" y="2854325"/>
            <a:ext cx="1687512" cy="2879725"/>
          </a:xfrm>
          <a:prstGeom prst="roundRect">
            <a:avLst>
              <a:gd name="adj" fmla="val 5449"/>
            </a:avLst>
          </a:prstGeom>
          <a:gradFill rotWithShape="1">
            <a:gsLst>
              <a:gs pos="0">
                <a:srgbClr val="B2B2B2"/>
              </a:gs>
              <a:gs pos="100000">
                <a:srgbClr val="EAEAEA"/>
              </a:gs>
            </a:gsLst>
            <a:lin ang="0" scaled="1"/>
          </a:gradFill>
          <a:ln w="9525" algn="ctr">
            <a:noFill/>
            <a:round/>
            <a:headEnd/>
            <a:tailEnd/>
          </a:ln>
        </p:spPr>
        <p:txBody>
          <a:bodyPr wrap="none" anchor="ctr"/>
          <a:lstStyle/>
          <a:p>
            <a:pPr algn="ctr"/>
            <a:endParaRPr lang="zh-TW" altLang="en-US">
              <a:ea typeface="AR P丸ゴシック体M"/>
            </a:endParaRPr>
          </a:p>
        </p:txBody>
      </p:sp>
      <p:sp>
        <p:nvSpPr>
          <p:cNvPr id="45061" name="Rectangle 5"/>
          <p:cNvSpPr>
            <a:spLocks noChangeArrowheads="1"/>
          </p:cNvSpPr>
          <p:nvPr/>
        </p:nvSpPr>
        <p:spPr bwMode="auto">
          <a:xfrm>
            <a:off x="3024188" y="2854325"/>
            <a:ext cx="157162" cy="2879725"/>
          </a:xfrm>
          <a:prstGeom prst="rect">
            <a:avLst/>
          </a:prstGeom>
          <a:gradFill rotWithShape="1">
            <a:gsLst>
              <a:gs pos="0">
                <a:schemeClr val="bg1">
                  <a:alpha val="0"/>
                </a:schemeClr>
              </a:gs>
              <a:gs pos="50000">
                <a:srgbClr val="B2B2B2">
                  <a:alpha val="48000"/>
                </a:srgbClr>
              </a:gs>
              <a:gs pos="100000">
                <a:schemeClr val="bg1">
                  <a:alpha val="0"/>
                </a:schemeClr>
              </a:gs>
            </a:gsLst>
            <a:lin ang="0" scaled="1"/>
          </a:gradFill>
          <a:ln w="9525" algn="ctr">
            <a:noFill/>
            <a:miter lim="800000"/>
            <a:headEnd/>
            <a:tailEnd/>
          </a:ln>
          <a:effectLst/>
        </p:spPr>
        <p:txBody>
          <a:bodyPr wrap="none" anchor="ctr"/>
          <a:lstStyle/>
          <a:p>
            <a:pPr algn="ctr">
              <a:defRPr/>
            </a:pPr>
            <a:endParaRPr lang="zh-TW" altLang="en-US">
              <a:ea typeface="AR P丸ゴシック体M" pitchFamily="50" charset="-128"/>
              <a:cs typeface="+mn-cs"/>
            </a:endParaRPr>
          </a:p>
        </p:txBody>
      </p:sp>
      <p:sp>
        <p:nvSpPr>
          <p:cNvPr id="45062" name="Rectangle 6"/>
          <p:cNvSpPr>
            <a:spLocks noChangeArrowheads="1"/>
          </p:cNvSpPr>
          <p:nvPr/>
        </p:nvSpPr>
        <p:spPr bwMode="auto">
          <a:xfrm>
            <a:off x="1547813" y="2854325"/>
            <a:ext cx="315912" cy="2879725"/>
          </a:xfrm>
          <a:prstGeom prst="rect">
            <a:avLst/>
          </a:prstGeom>
          <a:gradFill rotWithShape="1">
            <a:gsLst>
              <a:gs pos="0">
                <a:schemeClr val="bg1">
                  <a:alpha val="0"/>
                </a:schemeClr>
              </a:gs>
              <a:gs pos="50000">
                <a:schemeClr val="bg2">
                  <a:alpha val="48000"/>
                </a:schemeClr>
              </a:gs>
              <a:gs pos="100000">
                <a:schemeClr val="bg1">
                  <a:alpha val="0"/>
                </a:schemeClr>
              </a:gs>
            </a:gsLst>
            <a:lin ang="0" scaled="1"/>
          </a:gradFill>
          <a:ln w="9525" algn="ctr">
            <a:noFill/>
            <a:miter lim="800000"/>
            <a:headEnd/>
            <a:tailEnd/>
          </a:ln>
          <a:effectLst/>
        </p:spPr>
        <p:txBody>
          <a:bodyPr wrap="none" anchor="ctr"/>
          <a:lstStyle/>
          <a:p>
            <a:pPr algn="ctr">
              <a:defRPr/>
            </a:pPr>
            <a:endParaRPr lang="zh-TW" altLang="en-US">
              <a:ea typeface="AR P丸ゴシック体M" pitchFamily="50" charset="-128"/>
              <a:cs typeface="+mn-cs"/>
            </a:endParaRPr>
          </a:p>
        </p:txBody>
      </p:sp>
      <p:sp>
        <p:nvSpPr>
          <p:cNvPr id="91141" name="AutoShape 7"/>
          <p:cNvSpPr>
            <a:spLocks noChangeArrowheads="1"/>
          </p:cNvSpPr>
          <p:nvPr/>
        </p:nvSpPr>
        <p:spPr bwMode="auto">
          <a:xfrm>
            <a:off x="1598613" y="3340100"/>
            <a:ext cx="1587500" cy="307975"/>
          </a:xfrm>
          <a:prstGeom prst="roundRect">
            <a:avLst>
              <a:gd name="adj" fmla="val 50000"/>
            </a:avLst>
          </a:prstGeom>
          <a:gradFill rotWithShape="1">
            <a:gsLst>
              <a:gs pos="0">
                <a:schemeClr val="tx1"/>
              </a:gs>
              <a:gs pos="100000">
                <a:srgbClr val="5F5F5F"/>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91142" name="Line 8"/>
          <p:cNvSpPr>
            <a:spLocks noChangeShapeType="1"/>
          </p:cNvSpPr>
          <p:nvPr/>
        </p:nvSpPr>
        <p:spPr bwMode="auto">
          <a:xfrm>
            <a:off x="1547813" y="3500438"/>
            <a:ext cx="1687512" cy="0"/>
          </a:xfrm>
          <a:prstGeom prst="line">
            <a:avLst/>
          </a:prstGeom>
          <a:noFill/>
          <a:ln w="9525">
            <a:solidFill>
              <a:schemeClr val="bg2"/>
            </a:solidFill>
            <a:round/>
            <a:headEnd/>
            <a:tailEnd/>
          </a:ln>
        </p:spPr>
        <p:txBody>
          <a:bodyPr wrap="none" anchor="ctr"/>
          <a:lstStyle/>
          <a:p>
            <a:endParaRPr lang="zh-CN" altLang="en-US"/>
          </a:p>
        </p:txBody>
      </p:sp>
      <p:sp>
        <p:nvSpPr>
          <p:cNvPr id="91143" name="WordArt 10"/>
          <p:cNvSpPr>
            <a:spLocks noChangeArrowheads="1" noChangeShapeType="1" noTextEdit="1"/>
          </p:cNvSpPr>
          <p:nvPr/>
        </p:nvSpPr>
        <p:spPr bwMode="auto">
          <a:xfrm>
            <a:off x="2143125" y="3519488"/>
            <a:ext cx="496888" cy="79375"/>
          </a:xfrm>
          <a:prstGeom prst="rect">
            <a:avLst/>
          </a:prstGeom>
        </p:spPr>
        <p:txBody>
          <a:bodyPr wrap="none" fromWordArt="1">
            <a:prstTxWarp prst="textPlain">
              <a:avLst>
                <a:gd name="adj" fmla="val 50000"/>
              </a:avLst>
            </a:prstTxWarp>
          </a:bodyPr>
          <a:lstStyle/>
          <a:p>
            <a:pPr algn="ctr"/>
            <a:r>
              <a:rPr lang="en-US" altLang="zh-CN" sz="3600" kern="10">
                <a:ln w="9525">
                  <a:noFill/>
                  <a:round/>
                  <a:headEnd/>
                  <a:tailEnd/>
                </a:ln>
                <a:solidFill>
                  <a:srgbClr val="EAEAEA"/>
                </a:solidFill>
                <a:latin typeface="ＭＳ Ｐゴシック"/>
                <a:ea typeface="ＭＳ Ｐゴシック"/>
              </a:rPr>
              <a:t>vodafone</a:t>
            </a:r>
            <a:endParaRPr lang="zh-CN" altLang="en-US" sz="3600" kern="10">
              <a:ln w="9525">
                <a:noFill/>
                <a:round/>
                <a:headEnd/>
                <a:tailEnd/>
              </a:ln>
              <a:solidFill>
                <a:srgbClr val="EAEAEA"/>
              </a:solidFill>
              <a:latin typeface="ＭＳ Ｐゴシック"/>
              <a:ea typeface="ＭＳ Ｐゴシック"/>
            </a:endParaRPr>
          </a:p>
        </p:txBody>
      </p:sp>
      <p:sp>
        <p:nvSpPr>
          <p:cNvPr id="91144" name="Rectangle 14"/>
          <p:cNvSpPr>
            <a:spLocks noChangeArrowheads="1"/>
          </p:cNvSpPr>
          <p:nvPr/>
        </p:nvSpPr>
        <p:spPr bwMode="auto">
          <a:xfrm rot="5400000">
            <a:off x="2218532" y="4834731"/>
            <a:ext cx="317500" cy="1477963"/>
          </a:xfrm>
          <a:prstGeom prst="rect">
            <a:avLst/>
          </a:prstGeom>
          <a:gradFill rotWithShape="1">
            <a:gsLst>
              <a:gs pos="0">
                <a:schemeClr val="bg1">
                  <a:alpha val="0"/>
                </a:schemeClr>
              </a:gs>
              <a:gs pos="100000">
                <a:schemeClr val="bg2">
                  <a:alpha val="48000"/>
                </a:schemeClr>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91145" name="Rectangle 18"/>
          <p:cNvSpPr>
            <a:spLocks noChangeAspect="1" noChangeArrowheads="1"/>
          </p:cNvSpPr>
          <p:nvPr/>
        </p:nvSpPr>
        <p:spPr bwMode="auto">
          <a:xfrm>
            <a:off x="1806575" y="2862263"/>
            <a:ext cx="1162050" cy="374650"/>
          </a:xfrm>
          <a:prstGeom prst="rect">
            <a:avLst/>
          </a:prstGeom>
          <a:gradFill rotWithShape="1">
            <a:gsLst>
              <a:gs pos="0">
                <a:srgbClr val="4D4D4D"/>
              </a:gs>
              <a:gs pos="100000">
                <a:srgbClr val="4D4D4D"/>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91146" name="Rectangle 11"/>
          <p:cNvSpPr>
            <a:spLocks noChangeArrowheads="1"/>
          </p:cNvSpPr>
          <p:nvPr/>
        </p:nvSpPr>
        <p:spPr bwMode="auto">
          <a:xfrm>
            <a:off x="1816100" y="2852738"/>
            <a:ext cx="1141413" cy="368300"/>
          </a:xfrm>
          <a:prstGeom prst="rect">
            <a:avLst/>
          </a:prstGeom>
          <a:gradFill rotWithShape="1">
            <a:gsLst>
              <a:gs pos="0">
                <a:srgbClr val="B2B2B2"/>
              </a:gs>
              <a:gs pos="100000">
                <a:srgbClr val="EAEAEA"/>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91147" name="Rectangle 12"/>
          <p:cNvSpPr>
            <a:spLocks noChangeArrowheads="1"/>
          </p:cNvSpPr>
          <p:nvPr/>
        </p:nvSpPr>
        <p:spPr bwMode="auto">
          <a:xfrm>
            <a:off x="1816100" y="2852738"/>
            <a:ext cx="1141413" cy="120650"/>
          </a:xfrm>
          <a:prstGeom prst="rect">
            <a:avLst/>
          </a:prstGeom>
          <a:gradFill rotWithShape="1">
            <a:gsLst>
              <a:gs pos="0">
                <a:schemeClr val="bg2"/>
              </a:gs>
              <a:gs pos="100000">
                <a:srgbClr val="B2B2B2">
                  <a:alpha val="57001"/>
                </a:srgbClr>
              </a:gs>
            </a:gsLst>
            <a:lin ang="5400000" scaled="1"/>
          </a:gradFill>
          <a:ln w="9525" algn="ctr">
            <a:noFill/>
            <a:miter lim="800000"/>
            <a:headEnd/>
            <a:tailEnd/>
          </a:ln>
        </p:spPr>
        <p:txBody>
          <a:bodyPr wrap="none" anchor="ctr"/>
          <a:lstStyle/>
          <a:p>
            <a:pPr algn="ctr"/>
            <a:endParaRPr lang="zh-TW" altLang="en-US">
              <a:ea typeface="AR P丸ゴシック体M"/>
            </a:endParaRPr>
          </a:p>
        </p:txBody>
      </p:sp>
      <p:sp>
        <p:nvSpPr>
          <p:cNvPr id="91148" name="Rectangle 13"/>
          <p:cNvSpPr>
            <a:spLocks noChangeArrowheads="1"/>
          </p:cNvSpPr>
          <p:nvPr/>
        </p:nvSpPr>
        <p:spPr bwMode="auto">
          <a:xfrm flipV="1">
            <a:off x="1816100" y="3171825"/>
            <a:ext cx="1141413" cy="49213"/>
          </a:xfrm>
          <a:prstGeom prst="rect">
            <a:avLst/>
          </a:prstGeom>
          <a:gradFill rotWithShape="1">
            <a:gsLst>
              <a:gs pos="0">
                <a:schemeClr val="bg2"/>
              </a:gs>
              <a:gs pos="100000">
                <a:srgbClr val="B2B2B2">
                  <a:alpha val="57001"/>
                </a:srgbClr>
              </a:gs>
            </a:gsLst>
            <a:lin ang="5400000" scaled="1"/>
          </a:gradFill>
          <a:ln w="9525" algn="ctr">
            <a:noFill/>
            <a:miter lim="800000"/>
            <a:headEnd/>
            <a:tailEnd/>
          </a:ln>
        </p:spPr>
        <p:txBody>
          <a:bodyPr wrap="none" anchor="ctr"/>
          <a:lstStyle/>
          <a:p>
            <a:pPr algn="ctr"/>
            <a:endParaRPr lang="zh-TW" altLang="en-US">
              <a:ea typeface="AR P丸ゴシック体M"/>
            </a:endParaRPr>
          </a:p>
        </p:txBody>
      </p:sp>
      <p:sp>
        <p:nvSpPr>
          <p:cNvPr id="91149" name="Oval 15"/>
          <p:cNvSpPr>
            <a:spLocks noChangeArrowheads="1"/>
          </p:cNvSpPr>
          <p:nvPr/>
        </p:nvSpPr>
        <p:spPr bwMode="auto">
          <a:xfrm>
            <a:off x="2193925" y="3001963"/>
            <a:ext cx="98425" cy="100012"/>
          </a:xfrm>
          <a:prstGeom prst="ellipse">
            <a:avLst/>
          </a:prstGeom>
          <a:gradFill rotWithShape="1">
            <a:gsLst>
              <a:gs pos="0">
                <a:schemeClr val="tx1"/>
              </a:gs>
              <a:gs pos="100000">
                <a:srgbClr val="5F5F5F"/>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91150" name="Oval 16"/>
          <p:cNvSpPr>
            <a:spLocks noChangeArrowheads="1"/>
          </p:cNvSpPr>
          <p:nvPr/>
        </p:nvSpPr>
        <p:spPr bwMode="auto">
          <a:xfrm>
            <a:off x="2341563" y="3001963"/>
            <a:ext cx="100012" cy="100012"/>
          </a:xfrm>
          <a:prstGeom prst="ellipse">
            <a:avLst/>
          </a:prstGeom>
          <a:gradFill rotWithShape="1">
            <a:gsLst>
              <a:gs pos="0">
                <a:schemeClr val="tx1"/>
              </a:gs>
              <a:gs pos="100000">
                <a:srgbClr val="5F5F5F"/>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91151" name="Oval 17"/>
          <p:cNvSpPr>
            <a:spLocks noChangeArrowheads="1"/>
          </p:cNvSpPr>
          <p:nvPr/>
        </p:nvSpPr>
        <p:spPr bwMode="auto">
          <a:xfrm>
            <a:off x="2490788" y="3001963"/>
            <a:ext cx="100012" cy="100012"/>
          </a:xfrm>
          <a:prstGeom prst="ellipse">
            <a:avLst/>
          </a:prstGeom>
          <a:gradFill rotWithShape="1">
            <a:gsLst>
              <a:gs pos="0">
                <a:schemeClr val="tx1"/>
              </a:gs>
              <a:gs pos="100000">
                <a:srgbClr val="5F5F5F"/>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91152" name="Rectangle 20"/>
          <p:cNvSpPr>
            <a:spLocks noChangeArrowheads="1"/>
          </p:cNvSpPr>
          <p:nvPr/>
        </p:nvSpPr>
        <p:spPr bwMode="auto">
          <a:xfrm rot="16200000" flipV="1">
            <a:off x="2878931" y="2912269"/>
            <a:ext cx="315913" cy="200025"/>
          </a:xfrm>
          <a:prstGeom prst="rect">
            <a:avLst/>
          </a:prstGeom>
          <a:gradFill rotWithShape="1">
            <a:gsLst>
              <a:gs pos="0">
                <a:schemeClr val="bg1">
                  <a:alpha val="0"/>
                </a:schemeClr>
              </a:gs>
              <a:gs pos="100000">
                <a:schemeClr val="bg2">
                  <a:alpha val="48000"/>
                </a:schemeClr>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91153" name="Rectangle 21"/>
          <p:cNvSpPr>
            <a:spLocks noChangeArrowheads="1"/>
          </p:cNvSpPr>
          <p:nvPr/>
        </p:nvSpPr>
        <p:spPr bwMode="auto">
          <a:xfrm rot="16200000" flipV="1">
            <a:off x="1564481" y="2947194"/>
            <a:ext cx="315913" cy="149225"/>
          </a:xfrm>
          <a:prstGeom prst="rect">
            <a:avLst/>
          </a:prstGeom>
          <a:gradFill rotWithShape="1">
            <a:gsLst>
              <a:gs pos="0">
                <a:schemeClr val="bg1">
                  <a:alpha val="0"/>
                </a:schemeClr>
              </a:gs>
              <a:gs pos="100000">
                <a:schemeClr val="bg2">
                  <a:alpha val="48000"/>
                </a:schemeClr>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91154" name="AutoShape 25"/>
          <p:cNvSpPr>
            <a:spLocks noChangeArrowheads="1"/>
          </p:cNvSpPr>
          <p:nvPr/>
        </p:nvSpPr>
        <p:spPr bwMode="auto">
          <a:xfrm>
            <a:off x="5435600" y="3573463"/>
            <a:ext cx="1687513" cy="2879725"/>
          </a:xfrm>
          <a:prstGeom prst="roundRect">
            <a:avLst>
              <a:gd name="adj" fmla="val 5449"/>
            </a:avLst>
          </a:prstGeom>
          <a:gradFill rotWithShape="1">
            <a:gsLst>
              <a:gs pos="0">
                <a:srgbClr val="B2B2B2"/>
              </a:gs>
              <a:gs pos="100000">
                <a:srgbClr val="EAEAEA"/>
              </a:gs>
            </a:gsLst>
            <a:lin ang="0" scaled="1"/>
          </a:gradFill>
          <a:ln w="9525" algn="ctr">
            <a:noFill/>
            <a:round/>
            <a:headEnd/>
            <a:tailEnd/>
          </a:ln>
        </p:spPr>
        <p:txBody>
          <a:bodyPr wrap="none" anchor="ctr"/>
          <a:lstStyle/>
          <a:p>
            <a:pPr algn="ctr"/>
            <a:endParaRPr lang="zh-TW" altLang="en-US">
              <a:ea typeface="AR P丸ゴシック体M"/>
            </a:endParaRPr>
          </a:p>
        </p:txBody>
      </p:sp>
      <p:sp>
        <p:nvSpPr>
          <p:cNvPr id="91155" name="Rectangle 31"/>
          <p:cNvSpPr>
            <a:spLocks noChangeArrowheads="1"/>
          </p:cNvSpPr>
          <p:nvPr/>
        </p:nvSpPr>
        <p:spPr bwMode="auto">
          <a:xfrm rot="5400000">
            <a:off x="6114257" y="5545931"/>
            <a:ext cx="317500" cy="1493837"/>
          </a:xfrm>
          <a:prstGeom prst="rect">
            <a:avLst/>
          </a:prstGeom>
          <a:gradFill rotWithShape="1">
            <a:gsLst>
              <a:gs pos="0">
                <a:schemeClr val="bg1">
                  <a:alpha val="0"/>
                </a:schemeClr>
              </a:gs>
              <a:gs pos="100000">
                <a:schemeClr val="bg2">
                  <a:alpha val="48000"/>
                </a:schemeClr>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91156" name="AutoShape 41"/>
          <p:cNvSpPr>
            <a:spLocks noChangeArrowheads="1"/>
          </p:cNvSpPr>
          <p:nvPr/>
        </p:nvSpPr>
        <p:spPr bwMode="auto">
          <a:xfrm>
            <a:off x="5435600" y="1123950"/>
            <a:ext cx="1687513" cy="2879725"/>
          </a:xfrm>
          <a:prstGeom prst="roundRect">
            <a:avLst>
              <a:gd name="adj" fmla="val 15806"/>
            </a:avLst>
          </a:prstGeom>
          <a:gradFill rotWithShape="1">
            <a:gsLst>
              <a:gs pos="0">
                <a:srgbClr val="B2B2B2"/>
              </a:gs>
              <a:gs pos="100000">
                <a:srgbClr val="EAEAEA"/>
              </a:gs>
            </a:gsLst>
            <a:lin ang="0" scaled="1"/>
          </a:gradFill>
          <a:ln w="9525" algn="ctr">
            <a:noFill/>
            <a:round/>
            <a:headEnd/>
            <a:tailEnd/>
          </a:ln>
        </p:spPr>
        <p:txBody>
          <a:bodyPr wrap="none" anchor="ctr"/>
          <a:lstStyle/>
          <a:p>
            <a:pPr algn="ctr"/>
            <a:endParaRPr lang="zh-TW" altLang="en-US">
              <a:ea typeface="AR P丸ゴシック体M"/>
            </a:endParaRPr>
          </a:p>
        </p:txBody>
      </p:sp>
      <p:sp>
        <p:nvSpPr>
          <p:cNvPr id="91157" name="Rectangle 32"/>
          <p:cNvSpPr>
            <a:spLocks noChangeArrowheads="1"/>
          </p:cNvSpPr>
          <p:nvPr/>
        </p:nvSpPr>
        <p:spPr bwMode="auto">
          <a:xfrm>
            <a:off x="5680075" y="3500438"/>
            <a:ext cx="1220788" cy="455612"/>
          </a:xfrm>
          <a:prstGeom prst="rect">
            <a:avLst/>
          </a:prstGeom>
          <a:gradFill rotWithShape="1">
            <a:gsLst>
              <a:gs pos="0">
                <a:srgbClr val="4D4D4D"/>
              </a:gs>
              <a:gs pos="100000">
                <a:srgbClr val="4D4D4D"/>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91158" name="Rectangle 33"/>
          <p:cNvSpPr>
            <a:spLocks noChangeArrowheads="1"/>
          </p:cNvSpPr>
          <p:nvPr/>
        </p:nvSpPr>
        <p:spPr bwMode="auto">
          <a:xfrm>
            <a:off x="5710238" y="3571875"/>
            <a:ext cx="1141412" cy="368300"/>
          </a:xfrm>
          <a:prstGeom prst="rect">
            <a:avLst/>
          </a:prstGeom>
          <a:gradFill rotWithShape="1">
            <a:gsLst>
              <a:gs pos="0">
                <a:srgbClr val="B2B2B2"/>
              </a:gs>
              <a:gs pos="100000">
                <a:srgbClr val="EAEAEA"/>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91159" name="Rectangle 34"/>
          <p:cNvSpPr>
            <a:spLocks noChangeArrowheads="1"/>
          </p:cNvSpPr>
          <p:nvPr/>
        </p:nvSpPr>
        <p:spPr bwMode="auto">
          <a:xfrm>
            <a:off x="5703888" y="3571875"/>
            <a:ext cx="1141412" cy="120650"/>
          </a:xfrm>
          <a:prstGeom prst="rect">
            <a:avLst/>
          </a:prstGeom>
          <a:gradFill rotWithShape="1">
            <a:gsLst>
              <a:gs pos="0">
                <a:schemeClr val="bg2"/>
              </a:gs>
              <a:gs pos="100000">
                <a:srgbClr val="B2B2B2">
                  <a:alpha val="57001"/>
                </a:srgbClr>
              </a:gs>
            </a:gsLst>
            <a:lin ang="5400000" scaled="1"/>
          </a:gradFill>
          <a:ln w="9525" algn="ctr">
            <a:noFill/>
            <a:miter lim="800000"/>
            <a:headEnd/>
            <a:tailEnd/>
          </a:ln>
        </p:spPr>
        <p:txBody>
          <a:bodyPr wrap="none" anchor="ctr"/>
          <a:lstStyle/>
          <a:p>
            <a:pPr algn="ctr"/>
            <a:endParaRPr lang="zh-TW" altLang="en-US">
              <a:ea typeface="AR P丸ゴシック体M"/>
            </a:endParaRPr>
          </a:p>
        </p:txBody>
      </p:sp>
      <p:sp>
        <p:nvSpPr>
          <p:cNvPr id="91160" name="Oval 36"/>
          <p:cNvSpPr>
            <a:spLocks noChangeArrowheads="1"/>
          </p:cNvSpPr>
          <p:nvPr/>
        </p:nvSpPr>
        <p:spPr bwMode="auto">
          <a:xfrm>
            <a:off x="6081713" y="3721100"/>
            <a:ext cx="98425" cy="100013"/>
          </a:xfrm>
          <a:prstGeom prst="ellipse">
            <a:avLst/>
          </a:prstGeom>
          <a:gradFill rotWithShape="1">
            <a:gsLst>
              <a:gs pos="0">
                <a:schemeClr val="tx1"/>
              </a:gs>
              <a:gs pos="100000">
                <a:srgbClr val="5F5F5F"/>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91161" name="Oval 37"/>
          <p:cNvSpPr>
            <a:spLocks noChangeArrowheads="1"/>
          </p:cNvSpPr>
          <p:nvPr/>
        </p:nvSpPr>
        <p:spPr bwMode="auto">
          <a:xfrm>
            <a:off x="6229350" y="3721100"/>
            <a:ext cx="100013" cy="100013"/>
          </a:xfrm>
          <a:prstGeom prst="ellipse">
            <a:avLst/>
          </a:prstGeom>
          <a:gradFill rotWithShape="1">
            <a:gsLst>
              <a:gs pos="0">
                <a:schemeClr val="tx1"/>
              </a:gs>
              <a:gs pos="100000">
                <a:srgbClr val="5F5F5F"/>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91162" name="Oval 38"/>
          <p:cNvSpPr>
            <a:spLocks noChangeArrowheads="1"/>
          </p:cNvSpPr>
          <p:nvPr/>
        </p:nvSpPr>
        <p:spPr bwMode="auto">
          <a:xfrm>
            <a:off x="6378575" y="3721100"/>
            <a:ext cx="100013" cy="100013"/>
          </a:xfrm>
          <a:prstGeom prst="ellipse">
            <a:avLst/>
          </a:prstGeom>
          <a:gradFill rotWithShape="1">
            <a:gsLst>
              <a:gs pos="0">
                <a:schemeClr val="tx1"/>
              </a:gs>
              <a:gs pos="100000">
                <a:srgbClr val="5F5F5F"/>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91163" name="AutoShape 42"/>
          <p:cNvSpPr>
            <a:spLocks noChangeArrowheads="1"/>
          </p:cNvSpPr>
          <p:nvPr/>
        </p:nvSpPr>
        <p:spPr bwMode="auto">
          <a:xfrm>
            <a:off x="5710238" y="5999163"/>
            <a:ext cx="1152525" cy="192087"/>
          </a:xfrm>
          <a:prstGeom prst="roundRect">
            <a:avLst>
              <a:gd name="adj" fmla="val 16667"/>
            </a:avLst>
          </a:prstGeom>
          <a:noFill/>
          <a:ln w="9525" algn="ctr">
            <a:solidFill>
              <a:schemeClr val="tx1"/>
            </a:solidFill>
            <a:round/>
            <a:headEnd/>
            <a:tailEnd/>
          </a:ln>
        </p:spPr>
        <p:txBody>
          <a:bodyPr wrap="none" anchor="ctr"/>
          <a:lstStyle/>
          <a:p>
            <a:pPr algn="ctr"/>
            <a:endParaRPr lang="zh-TW" altLang="en-US">
              <a:ea typeface="AR P丸ゴシック体M"/>
            </a:endParaRPr>
          </a:p>
        </p:txBody>
      </p:sp>
      <p:sp>
        <p:nvSpPr>
          <p:cNvPr id="91164" name="AutoShape 43"/>
          <p:cNvSpPr>
            <a:spLocks noChangeArrowheads="1"/>
          </p:cNvSpPr>
          <p:nvPr/>
        </p:nvSpPr>
        <p:spPr bwMode="auto">
          <a:xfrm>
            <a:off x="5710238" y="5741988"/>
            <a:ext cx="1152525" cy="192087"/>
          </a:xfrm>
          <a:prstGeom prst="roundRect">
            <a:avLst>
              <a:gd name="adj" fmla="val 16667"/>
            </a:avLst>
          </a:prstGeom>
          <a:noFill/>
          <a:ln w="9525" algn="ctr">
            <a:solidFill>
              <a:schemeClr val="tx1"/>
            </a:solidFill>
            <a:round/>
            <a:headEnd/>
            <a:tailEnd/>
          </a:ln>
        </p:spPr>
        <p:txBody>
          <a:bodyPr wrap="none" anchor="ctr"/>
          <a:lstStyle/>
          <a:p>
            <a:pPr algn="ctr"/>
            <a:endParaRPr lang="zh-TW" altLang="en-US">
              <a:ea typeface="AR P丸ゴシック体M"/>
            </a:endParaRPr>
          </a:p>
        </p:txBody>
      </p:sp>
      <p:sp>
        <p:nvSpPr>
          <p:cNvPr id="91165" name="AutoShape 44"/>
          <p:cNvSpPr>
            <a:spLocks noChangeArrowheads="1"/>
          </p:cNvSpPr>
          <p:nvPr/>
        </p:nvSpPr>
        <p:spPr bwMode="auto">
          <a:xfrm>
            <a:off x="5710238" y="5484813"/>
            <a:ext cx="1152525" cy="190500"/>
          </a:xfrm>
          <a:prstGeom prst="roundRect">
            <a:avLst>
              <a:gd name="adj" fmla="val 16667"/>
            </a:avLst>
          </a:prstGeom>
          <a:noFill/>
          <a:ln w="9525" algn="ctr">
            <a:solidFill>
              <a:schemeClr val="tx1"/>
            </a:solidFill>
            <a:round/>
            <a:headEnd/>
            <a:tailEnd/>
          </a:ln>
        </p:spPr>
        <p:txBody>
          <a:bodyPr wrap="none" anchor="ctr"/>
          <a:lstStyle/>
          <a:p>
            <a:pPr algn="ctr"/>
            <a:endParaRPr lang="zh-TW" altLang="en-US">
              <a:ea typeface="AR P丸ゴシック体M"/>
            </a:endParaRPr>
          </a:p>
        </p:txBody>
      </p:sp>
      <p:sp>
        <p:nvSpPr>
          <p:cNvPr id="91166" name="AutoShape 45"/>
          <p:cNvSpPr>
            <a:spLocks noChangeArrowheads="1"/>
          </p:cNvSpPr>
          <p:nvPr/>
        </p:nvSpPr>
        <p:spPr bwMode="auto">
          <a:xfrm>
            <a:off x="5710238" y="5226050"/>
            <a:ext cx="1152525" cy="192088"/>
          </a:xfrm>
          <a:prstGeom prst="roundRect">
            <a:avLst>
              <a:gd name="adj" fmla="val 16667"/>
            </a:avLst>
          </a:prstGeom>
          <a:noFill/>
          <a:ln w="9525" algn="ctr">
            <a:solidFill>
              <a:schemeClr val="tx1"/>
            </a:solidFill>
            <a:round/>
            <a:headEnd/>
            <a:tailEnd/>
          </a:ln>
        </p:spPr>
        <p:txBody>
          <a:bodyPr wrap="none" anchor="ctr"/>
          <a:lstStyle/>
          <a:p>
            <a:pPr algn="ctr"/>
            <a:endParaRPr lang="zh-TW" altLang="en-US">
              <a:ea typeface="AR P丸ゴシック体M"/>
            </a:endParaRPr>
          </a:p>
        </p:txBody>
      </p:sp>
      <p:sp>
        <p:nvSpPr>
          <p:cNvPr id="91167" name="AutoShape 46"/>
          <p:cNvSpPr>
            <a:spLocks noChangeArrowheads="1"/>
          </p:cNvSpPr>
          <p:nvPr/>
        </p:nvSpPr>
        <p:spPr bwMode="auto">
          <a:xfrm>
            <a:off x="5710238" y="4968875"/>
            <a:ext cx="1152525" cy="192088"/>
          </a:xfrm>
          <a:prstGeom prst="roundRect">
            <a:avLst>
              <a:gd name="adj" fmla="val 16667"/>
            </a:avLst>
          </a:prstGeom>
          <a:noFill/>
          <a:ln w="9525" algn="ctr">
            <a:solidFill>
              <a:schemeClr val="tx1"/>
            </a:solidFill>
            <a:round/>
            <a:headEnd/>
            <a:tailEnd/>
          </a:ln>
        </p:spPr>
        <p:txBody>
          <a:bodyPr wrap="none" anchor="ctr"/>
          <a:lstStyle/>
          <a:p>
            <a:pPr algn="ctr"/>
            <a:endParaRPr lang="zh-TW" altLang="en-US">
              <a:ea typeface="AR P丸ゴシック体M"/>
            </a:endParaRPr>
          </a:p>
        </p:txBody>
      </p:sp>
      <p:sp>
        <p:nvSpPr>
          <p:cNvPr id="91168" name="Rectangle 35"/>
          <p:cNvSpPr>
            <a:spLocks noChangeArrowheads="1"/>
          </p:cNvSpPr>
          <p:nvPr/>
        </p:nvSpPr>
        <p:spPr bwMode="auto">
          <a:xfrm flipV="1">
            <a:off x="5703888" y="3890963"/>
            <a:ext cx="1141412" cy="49212"/>
          </a:xfrm>
          <a:prstGeom prst="rect">
            <a:avLst/>
          </a:prstGeom>
          <a:gradFill rotWithShape="1">
            <a:gsLst>
              <a:gs pos="0">
                <a:schemeClr val="bg2"/>
              </a:gs>
              <a:gs pos="100000">
                <a:srgbClr val="B2B2B2">
                  <a:alpha val="57001"/>
                </a:srgbClr>
              </a:gs>
            </a:gsLst>
            <a:lin ang="5400000" scaled="1"/>
          </a:gradFill>
          <a:ln w="9525" algn="ctr">
            <a:noFill/>
            <a:miter lim="800000"/>
            <a:headEnd/>
            <a:tailEnd/>
          </a:ln>
        </p:spPr>
        <p:txBody>
          <a:bodyPr wrap="none" anchor="ctr"/>
          <a:lstStyle/>
          <a:p>
            <a:pPr algn="ctr"/>
            <a:endParaRPr lang="zh-TW" altLang="en-US">
              <a:ea typeface="AR P丸ゴシック体M"/>
            </a:endParaRPr>
          </a:p>
        </p:txBody>
      </p:sp>
      <p:sp>
        <p:nvSpPr>
          <p:cNvPr id="91169" name="Oval 47"/>
          <p:cNvSpPr>
            <a:spLocks noChangeArrowheads="1"/>
          </p:cNvSpPr>
          <p:nvPr/>
        </p:nvSpPr>
        <p:spPr bwMode="auto">
          <a:xfrm>
            <a:off x="5940425" y="4132263"/>
            <a:ext cx="661988" cy="661987"/>
          </a:xfrm>
          <a:prstGeom prst="ellipse">
            <a:avLst/>
          </a:prstGeom>
          <a:gradFill rotWithShape="1">
            <a:gsLst>
              <a:gs pos="0">
                <a:schemeClr val="tx2"/>
              </a:gs>
              <a:gs pos="100000">
                <a:srgbClr val="5F5F5F"/>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91170" name="Oval 49"/>
          <p:cNvSpPr>
            <a:spLocks noChangeAspect="1" noChangeArrowheads="1"/>
          </p:cNvSpPr>
          <p:nvPr/>
        </p:nvSpPr>
        <p:spPr bwMode="auto">
          <a:xfrm>
            <a:off x="5651500" y="4075113"/>
            <a:ext cx="284163" cy="284162"/>
          </a:xfrm>
          <a:prstGeom prst="ellipse">
            <a:avLst/>
          </a:prstGeom>
          <a:gradFill rotWithShape="1">
            <a:gsLst>
              <a:gs pos="0">
                <a:srgbClr val="5F5F5F"/>
              </a:gs>
              <a:gs pos="100000">
                <a:srgbClr val="4D4D4D"/>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91171" name="Oval 50"/>
          <p:cNvSpPr>
            <a:spLocks noChangeAspect="1" noChangeArrowheads="1"/>
          </p:cNvSpPr>
          <p:nvPr/>
        </p:nvSpPr>
        <p:spPr bwMode="auto">
          <a:xfrm>
            <a:off x="6592888" y="4075113"/>
            <a:ext cx="284162" cy="284162"/>
          </a:xfrm>
          <a:prstGeom prst="ellipse">
            <a:avLst/>
          </a:prstGeom>
          <a:gradFill rotWithShape="1">
            <a:gsLst>
              <a:gs pos="0">
                <a:srgbClr val="5F5F5F"/>
              </a:gs>
              <a:gs pos="100000">
                <a:srgbClr val="4D4D4D"/>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91172" name="Oval 51"/>
          <p:cNvSpPr>
            <a:spLocks noChangeAspect="1" noChangeArrowheads="1"/>
          </p:cNvSpPr>
          <p:nvPr/>
        </p:nvSpPr>
        <p:spPr bwMode="auto">
          <a:xfrm>
            <a:off x="5651500" y="4568825"/>
            <a:ext cx="284163" cy="284163"/>
          </a:xfrm>
          <a:prstGeom prst="ellipse">
            <a:avLst/>
          </a:prstGeom>
          <a:gradFill rotWithShape="1">
            <a:gsLst>
              <a:gs pos="0">
                <a:srgbClr val="5F5F5F"/>
              </a:gs>
              <a:gs pos="100000">
                <a:srgbClr val="4D4D4D"/>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91173" name="Oval 52"/>
          <p:cNvSpPr>
            <a:spLocks noChangeAspect="1" noChangeArrowheads="1"/>
          </p:cNvSpPr>
          <p:nvPr/>
        </p:nvSpPr>
        <p:spPr bwMode="auto">
          <a:xfrm>
            <a:off x="6592888" y="4583113"/>
            <a:ext cx="284162" cy="284162"/>
          </a:xfrm>
          <a:prstGeom prst="ellipse">
            <a:avLst/>
          </a:prstGeom>
          <a:gradFill rotWithShape="1">
            <a:gsLst>
              <a:gs pos="0">
                <a:srgbClr val="5F5F5F"/>
              </a:gs>
              <a:gs pos="100000">
                <a:srgbClr val="4D4D4D"/>
              </a:gs>
            </a:gsLst>
            <a:lin ang="2700000" scaled="1"/>
          </a:gradFill>
          <a:ln w="9525" algn="ctr">
            <a:noFill/>
            <a:round/>
            <a:headEnd/>
            <a:tailEnd/>
          </a:ln>
        </p:spPr>
        <p:txBody>
          <a:bodyPr wrap="none" anchor="ctr"/>
          <a:lstStyle/>
          <a:p>
            <a:pPr algn="ctr"/>
            <a:endParaRPr lang="zh-TW" altLang="en-US">
              <a:ea typeface="AR P丸ゴシック体M"/>
            </a:endParaRPr>
          </a:p>
        </p:txBody>
      </p:sp>
      <p:grpSp>
        <p:nvGrpSpPr>
          <p:cNvPr id="91174" name="Group 56"/>
          <p:cNvGrpSpPr>
            <a:grpSpLocks/>
          </p:cNvGrpSpPr>
          <p:nvPr/>
        </p:nvGrpSpPr>
        <p:grpSpPr bwMode="auto">
          <a:xfrm>
            <a:off x="6088063" y="4968875"/>
            <a:ext cx="401637" cy="192088"/>
            <a:chOff x="3835" y="2632"/>
            <a:chExt cx="253" cy="121"/>
          </a:xfrm>
        </p:grpSpPr>
        <p:sp>
          <p:nvSpPr>
            <p:cNvPr id="91190" name="Line 54"/>
            <p:cNvSpPr>
              <a:spLocks noChangeShapeType="1"/>
            </p:cNvSpPr>
            <p:nvPr/>
          </p:nvSpPr>
          <p:spPr bwMode="auto">
            <a:xfrm>
              <a:off x="3835" y="2632"/>
              <a:ext cx="0" cy="120"/>
            </a:xfrm>
            <a:prstGeom prst="line">
              <a:avLst/>
            </a:prstGeom>
            <a:noFill/>
            <a:ln w="9525">
              <a:solidFill>
                <a:schemeClr val="tx1"/>
              </a:solidFill>
              <a:round/>
              <a:headEnd/>
              <a:tailEnd/>
            </a:ln>
          </p:spPr>
          <p:txBody>
            <a:bodyPr wrap="none" anchor="ctr"/>
            <a:lstStyle/>
            <a:p>
              <a:endParaRPr lang="zh-CN" altLang="en-US"/>
            </a:p>
          </p:txBody>
        </p:sp>
        <p:sp>
          <p:nvSpPr>
            <p:cNvPr id="91191" name="Line 55"/>
            <p:cNvSpPr>
              <a:spLocks noChangeShapeType="1"/>
            </p:cNvSpPr>
            <p:nvPr/>
          </p:nvSpPr>
          <p:spPr bwMode="auto">
            <a:xfrm>
              <a:off x="4088" y="2633"/>
              <a:ext cx="0" cy="120"/>
            </a:xfrm>
            <a:prstGeom prst="line">
              <a:avLst/>
            </a:prstGeom>
            <a:noFill/>
            <a:ln w="9525">
              <a:solidFill>
                <a:schemeClr val="tx1"/>
              </a:solidFill>
              <a:round/>
              <a:headEnd/>
              <a:tailEnd/>
            </a:ln>
          </p:spPr>
          <p:txBody>
            <a:bodyPr wrap="none" anchor="ctr"/>
            <a:lstStyle/>
            <a:p>
              <a:endParaRPr lang="zh-CN" altLang="en-US"/>
            </a:p>
          </p:txBody>
        </p:sp>
      </p:grpSp>
      <p:sp>
        <p:nvSpPr>
          <p:cNvPr id="91175" name="Line 57"/>
          <p:cNvSpPr>
            <a:spLocks noChangeShapeType="1"/>
          </p:cNvSpPr>
          <p:nvPr/>
        </p:nvSpPr>
        <p:spPr bwMode="auto">
          <a:xfrm>
            <a:off x="6088063" y="5226050"/>
            <a:ext cx="0" cy="190500"/>
          </a:xfrm>
          <a:prstGeom prst="line">
            <a:avLst/>
          </a:prstGeom>
          <a:noFill/>
          <a:ln w="9525">
            <a:solidFill>
              <a:schemeClr val="tx1"/>
            </a:solidFill>
            <a:round/>
            <a:headEnd/>
            <a:tailEnd/>
          </a:ln>
        </p:spPr>
        <p:txBody>
          <a:bodyPr wrap="none" anchor="ctr"/>
          <a:lstStyle/>
          <a:p>
            <a:endParaRPr lang="zh-CN" altLang="en-US"/>
          </a:p>
        </p:txBody>
      </p:sp>
      <p:sp>
        <p:nvSpPr>
          <p:cNvPr id="91176" name="Line 58"/>
          <p:cNvSpPr>
            <a:spLocks noChangeShapeType="1"/>
          </p:cNvSpPr>
          <p:nvPr/>
        </p:nvSpPr>
        <p:spPr bwMode="auto">
          <a:xfrm>
            <a:off x="6489700" y="5227638"/>
            <a:ext cx="0" cy="190500"/>
          </a:xfrm>
          <a:prstGeom prst="line">
            <a:avLst/>
          </a:prstGeom>
          <a:noFill/>
          <a:ln w="9525">
            <a:solidFill>
              <a:schemeClr val="tx1"/>
            </a:solidFill>
            <a:round/>
            <a:headEnd/>
            <a:tailEnd/>
          </a:ln>
        </p:spPr>
        <p:txBody>
          <a:bodyPr wrap="none" anchor="ctr"/>
          <a:lstStyle/>
          <a:p>
            <a:endParaRPr lang="zh-CN" altLang="en-US"/>
          </a:p>
        </p:txBody>
      </p:sp>
      <p:sp>
        <p:nvSpPr>
          <p:cNvPr id="91177" name="Line 59"/>
          <p:cNvSpPr>
            <a:spLocks noChangeShapeType="1"/>
          </p:cNvSpPr>
          <p:nvPr/>
        </p:nvSpPr>
        <p:spPr bwMode="auto">
          <a:xfrm>
            <a:off x="6088063" y="5483225"/>
            <a:ext cx="0" cy="190500"/>
          </a:xfrm>
          <a:prstGeom prst="line">
            <a:avLst/>
          </a:prstGeom>
          <a:noFill/>
          <a:ln w="9525">
            <a:solidFill>
              <a:schemeClr val="tx1"/>
            </a:solidFill>
            <a:round/>
            <a:headEnd/>
            <a:tailEnd/>
          </a:ln>
        </p:spPr>
        <p:txBody>
          <a:bodyPr wrap="none" anchor="ctr"/>
          <a:lstStyle/>
          <a:p>
            <a:endParaRPr lang="zh-CN" altLang="en-US"/>
          </a:p>
        </p:txBody>
      </p:sp>
      <p:sp>
        <p:nvSpPr>
          <p:cNvPr id="91178" name="Line 60"/>
          <p:cNvSpPr>
            <a:spLocks noChangeShapeType="1"/>
          </p:cNvSpPr>
          <p:nvPr/>
        </p:nvSpPr>
        <p:spPr bwMode="auto">
          <a:xfrm>
            <a:off x="6489700" y="5484813"/>
            <a:ext cx="0" cy="190500"/>
          </a:xfrm>
          <a:prstGeom prst="line">
            <a:avLst/>
          </a:prstGeom>
          <a:noFill/>
          <a:ln w="9525">
            <a:solidFill>
              <a:schemeClr val="tx1"/>
            </a:solidFill>
            <a:round/>
            <a:headEnd/>
            <a:tailEnd/>
          </a:ln>
        </p:spPr>
        <p:txBody>
          <a:bodyPr wrap="none" anchor="ctr"/>
          <a:lstStyle/>
          <a:p>
            <a:endParaRPr lang="zh-CN" altLang="en-US"/>
          </a:p>
        </p:txBody>
      </p:sp>
      <p:sp>
        <p:nvSpPr>
          <p:cNvPr id="91179" name="Line 61"/>
          <p:cNvSpPr>
            <a:spLocks noChangeShapeType="1"/>
          </p:cNvSpPr>
          <p:nvPr/>
        </p:nvSpPr>
        <p:spPr bwMode="auto">
          <a:xfrm>
            <a:off x="6088063" y="5741988"/>
            <a:ext cx="0" cy="190500"/>
          </a:xfrm>
          <a:prstGeom prst="line">
            <a:avLst/>
          </a:prstGeom>
          <a:noFill/>
          <a:ln w="9525">
            <a:solidFill>
              <a:schemeClr val="tx1"/>
            </a:solidFill>
            <a:round/>
            <a:headEnd/>
            <a:tailEnd/>
          </a:ln>
        </p:spPr>
        <p:txBody>
          <a:bodyPr wrap="none" anchor="ctr"/>
          <a:lstStyle/>
          <a:p>
            <a:endParaRPr lang="zh-CN" altLang="en-US"/>
          </a:p>
        </p:txBody>
      </p:sp>
      <p:sp>
        <p:nvSpPr>
          <p:cNvPr id="91180" name="Line 62"/>
          <p:cNvSpPr>
            <a:spLocks noChangeShapeType="1"/>
          </p:cNvSpPr>
          <p:nvPr/>
        </p:nvSpPr>
        <p:spPr bwMode="auto">
          <a:xfrm>
            <a:off x="6489700" y="5743575"/>
            <a:ext cx="0" cy="190500"/>
          </a:xfrm>
          <a:prstGeom prst="line">
            <a:avLst/>
          </a:prstGeom>
          <a:noFill/>
          <a:ln w="9525">
            <a:solidFill>
              <a:schemeClr val="tx1"/>
            </a:solidFill>
            <a:round/>
            <a:headEnd/>
            <a:tailEnd/>
          </a:ln>
        </p:spPr>
        <p:txBody>
          <a:bodyPr wrap="none" anchor="ctr"/>
          <a:lstStyle/>
          <a:p>
            <a:endParaRPr lang="zh-CN" altLang="en-US"/>
          </a:p>
        </p:txBody>
      </p:sp>
      <p:sp>
        <p:nvSpPr>
          <p:cNvPr id="91181" name="Line 63"/>
          <p:cNvSpPr>
            <a:spLocks noChangeShapeType="1"/>
          </p:cNvSpPr>
          <p:nvPr/>
        </p:nvSpPr>
        <p:spPr bwMode="auto">
          <a:xfrm>
            <a:off x="6088063" y="5999163"/>
            <a:ext cx="0" cy="190500"/>
          </a:xfrm>
          <a:prstGeom prst="line">
            <a:avLst/>
          </a:prstGeom>
          <a:noFill/>
          <a:ln w="9525">
            <a:solidFill>
              <a:schemeClr val="tx1"/>
            </a:solidFill>
            <a:round/>
            <a:headEnd/>
            <a:tailEnd/>
          </a:ln>
        </p:spPr>
        <p:txBody>
          <a:bodyPr wrap="none" anchor="ctr"/>
          <a:lstStyle/>
          <a:p>
            <a:endParaRPr lang="zh-CN" altLang="en-US"/>
          </a:p>
        </p:txBody>
      </p:sp>
      <p:sp>
        <p:nvSpPr>
          <p:cNvPr id="91182" name="Line 64"/>
          <p:cNvSpPr>
            <a:spLocks noChangeShapeType="1"/>
          </p:cNvSpPr>
          <p:nvPr/>
        </p:nvSpPr>
        <p:spPr bwMode="auto">
          <a:xfrm>
            <a:off x="6489700" y="6000750"/>
            <a:ext cx="0" cy="190500"/>
          </a:xfrm>
          <a:prstGeom prst="line">
            <a:avLst/>
          </a:prstGeom>
          <a:noFill/>
          <a:ln w="9525">
            <a:solidFill>
              <a:schemeClr val="tx1"/>
            </a:solidFill>
            <a:round/>
            <a:headEnd/>
            <a:tailEnd/>
          </a:ln>
        </p:spPr>
        <p:txBody>
          <a:bodyPr wrap="none" anchor="ctr"/>
          <a:lstStyle/>
          <a:p>
            <a:endParaRPr lang="zh-CN" altLang="en-US"/>
          </a:p>
        </p:txBody>
      </p:sp>
      <p:sp>
        <p:nvSpPr>
          <p:cNvPr id="91183" name="Oval 65"/>
          <p:cNvSpPr>
            <a:spLocks noChangeAspect="1" noChangeArrowheads="1"/>
          </p:cNvSpPr>
          <p:nvPr/>
        </p:nvSpPr>
        <p:spPr bwMode="auto">
          <a:xfrm>
            <a:off x="5970588" y="4162425"/>
            <a:ext cx="596900" cy="596900"/>
          </a:xfrm>
          <a:prstGeom prst="ellipse">
            <a:avLst/>
          </a:prstGeom>
          <a:gradFill rotWithShape="1">
            <a:gsLst>
              <a:gs pos="0">
                <a:srgbClr val="B2B2B2"/>
              </a:gs>
              <a:gs pos="100000">
                <a:srgbClr val="EAEAEA"/>
              </a:gs>
            </a:gsLst>
            <a:lin ang="0" scaled="1"/>
          </a:gradFill>
          <a:ln w="9525" algn="ctr">
            <a:noFill/>
            <a:round/>
            <a:headEnd/>
            <a:tailEnd/>
          </a:ln>
        </p:spPr>
        <p:txBody>
          <a:bodyPr wrap="none" anchor="ctr"/>
          <a:lstStyle/>
          <a:p>
            <a:pPr algn="ctr"/>
            <a:endParaRPr lang="zh-TW" altLang="en-US">
              <a:ea typeface="AR P丸ゴシック体M"/>
            </a:endParaRPr>
          </a:p>
        </p:txBody>
      </p:sp>
      <p:sp>
        <p:nvSpPr>
          <p:cNvPr id="91184" name="Oval 66"/>
          <p:cNvSpPr>
            <a:spLocks noChangeAspect="1" noChangeArrowheads="1"/>
          </p:cNvSpPr>
          <p:nvPr/>
        </p:nvSpPr>
        <p:spPr bwMode="auto">
          <a:xfrm>
            <a:off x="6130925" y="4322763"/>
            <a:ext cx="284163" cy="284162"/>
          </a:xfrm>
          <a:prstGeom prst="ellipse">
            <a:avLst/>
          </a:prstGeom>
          <a:gradFill rotWithShape="1">
            <a:gsLst>
              <a:gs pos="0">
                <a:srgbClr val="5F5F5F"/>
              </a:gs>
              <a:gs pos="50000">
                <a:srgbClr val="EAEAEA"/>
              </a:gs>
              <a:gs pos="100000">
                <a:srgbClr val="5F5F5F"/>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91185" name="AutoShape 67"/>
          <p:cNvSpPr>
            <a:spLocks noChangeArrowheads="1"/>
          </p:cNvSpPr>
          <p:nvPr/>
        </p:nvSpPr>
        <p:spPr bwMode="auto">
          <a:xfrm>
            <a:off x="5565775" y="1268413"/>
            <a:ext cx="1441450" cy="2168525"/>
          </a:xfrm>
          <a:prstGeom prst="roundRect">
            <a:avLst>
              <a:gd name="adj" fmla="val 14426"/>
            </a:avLst>
          </a:prstGeom>
          <a:gradFill rotWithShape="1">
            <a:gsLst>
              <a:gs pos="0">
                <a:schemeClr val="tx1"/>
              </a:gs>
              <a:gs pos="100000">
                <a:srgbClr val="4D4D4D"/>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91186" name="Rectangle 68"/>
          <p:cNvSpPr>
            <a:spLocks noChangeArrowheads="1"/>
          </p:cNvSpPr>
          <p:nvPr/>
        </p:nvSpPr>
        <p:spPr bwMode="auto">
          <a:xfrm rot="5400000">
            <a:off x="6119813" y="2974975"/>
            <a:ext cx="317500" cy="1657350"/>
          </a:xfrm>
          <a:prstGeom prst="rect">
            <a:avLst/>
          </a:prstGeom>
          <a:gradFill rotWithShape="1">
            <a:gsLst>
              <a:gs pos="0">
                <a:schemeClr val="bg1">
                  <a:alpha val="0"/>
                </a:schemeClr>
              </a:gs>
              <a:gs pos="100000">
                <a:schemeClr val="bg2">
                  <a:alpha val="48000"/>
                </a:schemeClr>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91187" name="Line 69"/>
          <p:cNvSpPr>
            <a:spLocks noChangeShapeType="1"/>
          </p:cNvSpPr>
          <p:nvPr/>
        </p:nvSpPr>
        <p:spPr bwMode="auto">
          <a:xfrm>
            <a:off x="5434013" y="3330575"/>
            <a:ext cx="1687512" cy="0"/>
          </a:xfrm>
          <a:prstGeom prst="line">
            <a:avLst/>
          </a:prstGeom>
          <a:noFill/>
          <a:ln w="9525">
            <a:solidFill>
              <a:schemeClr val="bg2"/>
            </a:solidFill>
            <a:round/>
            <a:headEnd/>
            <a:tailEnd/>
          </a:ln>
        </p:spPr>
        <p:txBody>
          <a:bodyPr wrap="none" anchor="ctr"/>
          <a:lstStyle/>
          <a:p>
            <a:endParaRPr lang="zh-CN" altLang="en-US"/>
          </a:p>
        </p:txBody>
      </p:sp>
      <p:sp>
        <p:nvSpPr>
          <p:cNvPr id="91188" name="WordArt 70"/>
          <p:cNvSpPr>
            <a:spLocks noChangeArrowheads="1" noChangeShapeType="1" noTextEdit="1"/>
          </p:cNvSpPr>
          <p:nvPr/>
        </p:nvSpPr>
        <p:spPr bwMode="auto">
          <a:xfrm>
            <a:off x="6061075" y="3227388"/>
            <a:ext cx="496888" cy="79375"/>
          </a:xfrm>
          <a:prstGeom prst="rect">
            <a:avLst/>
          </a:prstGeom>
        </p:spPr>
        <p:txBody>
          <a:bodyPr wrap="none" fromWordArt="1">
            <a:prstTxWarp prst="textPlain">
              <a:avLst>
                <a:gd name="adj" fmla="val 50000"/>
              </a:avLst>
            </a:prstTxWarp>
          </a:bodyPr>
          <a:lstStyle/>
          <a:p>
            <a:pPr algn="ctr"/>
            <a:r>
              <a:rPr lang="en-US" altLang="zh-CN" sz="3600" kern="10">
                <a:ln w="9525">
                  <a:noFill/>
                  <a:round/>
                  <a:headEnd/>
                  <a:tailEnd/>
                </a:ln>
                <a:solidFill>
                  <a:srgbClr val="EAEAEA"/>
                </a:solidFill>
                <a:latin typeface="ＭＳ Ｐゴシック"/>
                <a:ea typeface="ＭＳ Ｐゴシック"/>
              </a:rPr>
              <a:t>vodafone</a:t>
            </a:r>
            <a:endParaRPr lang="zh-CN" altLang="en-US" sz="3600" kern="10">
              <a:ln w="9525">
                <a:noFill/>
                <a:round/>
                <a:headEnd/>
                <a:tailEnd/>
              </a:ln>
              <a:solidFill>
                <a:srgbClr val="EAEAEA"/>
              </a:solidFill>
              <a:latin typeface="ＭＳ Ｐゴシック"/>
              <a:ea typeface="ＭＳ Ｐゴシック"/>
            </a:endParaRPr>
          </a:p>
        </p:txBody>
      </p:sp>
      <p:sp>
        <p:nvSpPr>
          <p:cNvPr id="91189" name="Rectangle 71"/>
          <p:cNvSpPr>
            <a:spLocks noChangeArrowheads="1"/>
          </p:cNvSpPr>
          <p:nvPr/>
        </p:nvSpPr>
        <p:spPr bwMode="auto">
          <a:xfrm>
            <a:off x="5637213" y="1484313"/>
            <a:ext cx="1295400" cy="1728787"/>
          </a:xfrm>
          <a:prstGeom prst="rect">
            <a:avLst/>
          </a:prstGeom>
          <a:gradFill rotWithShape="1">
            <a:gsLst>
              <a:gs pos="0">
                <a:srgbClr val="433D2D"/>
              </a:gs>
              <a:gs pos="100000">
                <a:srgbClr val="74735C"/>
              </a:gs>
            </a:gsLst>
            <a:lin ang="2700000" scaled="1"/>
          </a:gradFill>
          <a:ln w="9525" algn="ctr">
            <a:noFill/>
            <a:miter lim="800000"/>
            <a:headEnd/>
            <a:tailEnd/>
          </a:ln>
        </p:spPr>
        <p:txBody>
          <a:bodyPr wrap="none" anchor="ctr"/>
          <a:lstStyle/>
          <a:p>
            <a:pPr algn="ctr"/>
            <a:endParaRPr lang="zh-TW" altLang="en-US">
              <a:ea typeface="AR P丸ゴシック体M"/>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Grp="1" noChangeArrowheads="1"/>
          </p:cNvSpPr>
          <p:nvPr>
            <p:ph type="title"/>
          </p:nvPr>
        </p:nvSpPr>
        <p:spPr/>
        <p:txBody>
          <a:bodyPr/>
          <a:lstStyle/>
          <a:p>
            <a:pPr eaLnBrk="1" hangingPunct="1"/>
            <a:r>
              <a:rPr lang="ja-JP" altLang="en-US" smtClean="0"/>
              <a:t>コピー機</a:t>
            </a:r>
          </a:p>
        </p:txBody>
      </p:sp>
      <p:sp>
        <p:nvSpPr>
          <p:cNvPr id="46151" name="Rectangle 71"/>
          <p:cNvSpPr>
            <a:spLocks noChangeArrowheads="1"/>
          </p:cNvSpPr>
          <p:nvPr/>
        </p:nvSpPr>
        <p:spPr bwMode="auto">
          <a:xfrm>
            <a:off x="5148263" y="5589588"/>
            <a:ext cx="71437" cy="215900"/>
          </a:xfrm>
          <a:prstGeom prst="rect">
            <a:avLst/>
          </a:prstGeom>
          <a:gradFill rotWithShape="1">
            <a:gsLst>
              <a:gs pos="0">
                <a:srgbClr val="5F5F5F"/>
              </a:gs>
              <a:gs pos="50000">
                <a:schemeClr val="tx1"/>
              </a:gs>
              <a:gs pos="100000">
                <a:srgbClr val="5F5F5F"/>
              </a:gs>
            </a:gsLst>
            <a:lin ang="5400000" scaled="1"/>
          </a:gradFill>
          <a:ln w="9525" algn="ctr">
            <a:noFill/>
            <a:miter lim="800000"/>
            <a:headEnd/>
            <a:tailEnd/>
          </a:ln>
          <a:effectLst/>
        </p:spPr>
        <p:txBody>
          <a:bodyPr wrap="none" anchor="ctr"/>
          <a:lstStyle/>
          <a:p>
            <a:pPr algn="ctr">
              <a:defRPr/>
            </a:pPr>
            <a:endParaRPr lang="zh-TW" altLang="en-US">
              <a:ea typeface="AR P丸ゴシック体M" pitchFamily="50" charset="-128"/>
              <a:cs typeface="+mn-cs"/>
            </a:endParaRPr>
          </a:p>
        </p:txBody>
      </p:sp>
      <p:sp>
        <p:nvSpPr>
          <p:cNvPr id="46150" name="Rectangle 70"/>
          <p:cNvSpPr>
            <a:spLocks noChangeArrowheads="1"/>
          </p:cNvSpPr>
          <p:nvPr/>
        </p:nvSpPr>
        <p:spPr bwMode="auto">
          <a:xfrm>
            <a:off x="3709988" y="5589588"/>
            <a:ext cx="69850" cy="215900"/>
          </a:xfrm>
          <a:prstGeom prst="rect">
            <a:avLst/>
          </a:prstGeom>
          <a:gradFill rotWithShape="1">
            <a:gsLst>
              <a:gs pos="0">
                <a:srgbClr val="5F5F5F"/>
              </a:gs>
              <a:gs pos="50000">
                <a:schemeClr val="tx1"/>
              </a:gs>
              <a:gs pos="100000">
                <a:srgbClr val="5F5F5F"/>
              </a:gs>
            </a:gsLst>
            <a:lin ang="5400000" scaled="1"/>
          </a:gradFill>
          <a:ln w="9525" algn="ctr">
            <a:noFill/>
            <a:miter lim="800000"/>
            <a:headEnd/>
            <a:tailEnd/>
          </a:ln>
          <a:effectLst/>
        </p:spPr>
        <p:txBody>
          <a:bodyPr wrap="none" anchor="ctr"/>
          <a:lstStyle/>
          <a:p>
            <a:pPr algn="ctr">
              <a:defRPr/>
            </a:pPr>
            <a:endParaRPr lang="zh-TW" altLang="en-US">
              <a:ea typeface="AR P丸ゴシック体M" pitchFamily="50" charset="-128"/>
              <a:cs typeface="+mn-cs"/>
            </a:endParaRPr>
          </a:p>
        </p:txBody>
      </p:sp>
      <p:sp>
        <p:nvSpPr>
          <p:cNvPr id="93188" name="Rectangle 60"/>
          <p:cNvSpPr>
            <a:spLocks noChangeArrowheads="1"/>
          </p:cNvSpPr>
          <p:nvPr/>
        </p:nvSpPr>
        <p:spPr bwMode="auto">
          <a:xfrm>
            <a:off x="4284663" y="2011363"/>
            <a:ext cx="1150937" cy="504825"/>
          </a:xfrm>
          <a:prstGeom prst="rect">
            <a:avLst/>
          </a:prstGeom>
          <a:gradFill rotWithShape="1">
            <a:gsLst>
              <a:gs pos="0">
                <a:srgbClr val="CDCDCD"/>
              </a:gs>
              <a:gs pos="100000">
                <a:srgbClr val="808080"/>
              </a:gs>
            </a:gsLst>
            <a:lin ang="18900000" scaled="1"/>
          </a:gradFill>
          <a:ln w="9525" algn="ctr">
            <a:noFill/>
            <a:miter lim="800000"/>
            <a:headEnd/>
            <a:tailEnd/>
          </a:ln>
        </p:spPr>
        <p:txBody>
          <a:bodyPr wrap="none" anchor="ctr"/>
          <a:lstStyle/>
          <a:p>
            <a:pPr algn="ctr"/>
            <a:endParaRPr lang="zh-TW" altLang="en-US">
              <a:ea typeface="AR P丸ゴシック体M"/>
            </a:endParaRPr>
          </a:p>
        </p:txBody>
      </p:sp>
      <p:sp>
        <p:nvSpPr>
          <p:cNvPr id="93189" name="AutoShape 61"/>
          <p:cNvSpPr>
            <a:spLocks noChangeArrowheads="1"/>
          </p:cNvSpPr>
          <p:nvPr/>
        </p:nvSpPr>
        <p:spPr bwMode="auto">
          <a:xfrm rot="5147546" flipH="1">
            <a:off x="4578351" y="1646237"/>
            <a:ext cx="277812" cy="1439863"/>
          </a:xfrm>
          <a:custGeom>
            <a:avLst/>
            <a:gdLst>
              <a:gd name="T0" fmla="*/ 243086 w 21600"/>
              <a:gd name="T1" fmla="*/ 719932 h 21600"/>
              <a:gd name="T2" fmla="*/ 138906 w 21600"/>
              <a:gd name="T3" fmla="*/ 1439863 h 21600"/>
              <a:gd name="T4" fmla="*/ 34727 w 21600"/>
              <a:gd name="T5" fmla="*/ 719932 h 21600"/>
              <a:gd name="T6" fmla="*/ 13890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gradFill rotWithShape="1">
            <a:gsLst>
              <a:gs pos="0">
                <a:srgbClr val="ECECEC"/>
              </a:gs>
              <a:gs pos="100000">
                <a:srgbClr val="5F5F5F"/>
              </a:gs>
            </a:gsLst>
            <a:lin ang="5400000" scaled="1"/>
          </a:gradFill>
          <a:ln w="9525" algn="ctr">
            <a:noFill/>
            <a:miter lim="800000"/>
            <a:headEnd/>
            <a:tailEnd/>
          </a:ln>
        </p:spPr>
        <p:txBody>
          <a:bodyPr wrap="none" anchor="ctr"/>
          <a:lstStyle/>
          <a:p>
            <a:endParaRPr lang="zh-CN" altLang="en-US"/>
          </a:p>
        </p:txBody>
      </p:sp>
      <p:sp>
        <p:nvSpPr>
          <p:cNvPr id="93190" name="AutoShape 56"/>
          <p:cNvSpPr>
            <a:spLocks noChangeArrowheads="1"/>
          </p:cNvSpPr>
          <p:nvPr/>
        </p:nvSpPr>
        <p:spPr bwMode="auto">
          <a:xfrm rot="5400000" flipH="1">
            <a:off x="4013993" y="3218657"/>
            <a:ext cx="2195513" cy="1079500"/>
          </a:xfrm>
          <a:prstGeom prst="flowChartPunchedCard">
            <a:avLst/>
          </a:prstGeom>
          <a:gradFill rotWithShape="1">
            <a:gsLst>
              <a:gs pos="0">
                <a:srgbClr val="969696"/>
              </a:gs>
              <a:gs pos="100000">
                <a:srgbClr val="DADADA"/>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93191" name="Rectangle 48"/>
          <p:cNvSpPr>
            <a:spLocks noChangeArrowheads="1"/>
          </p:cNvSpPr>
          <p:nvPr/>
        </p:nvSpPr>
        <p:spPr bwMode="auto">
          <a:xfrm>
            <a:off x="3563938" y="2587625"/>
            <a:ext cx="1368425" cy="504825"/>
          </a:xfrm>
          <a:prstGeom prst="rect">
            <a:avLst/>
          </a:prstGeom>
          <a:gradFill rotWithShape="1">
            <a:gsLst>
              <a:gs pos="0">
                <a:srgbClr val="CDCDCD"/>
              </a:gs>
              <a:gs pos="100000">
                <a:srgbClr val="808080"/>
              </a:gs>
            </a:gsLst>
            <a:lin ang="18900000" scaled="1"/>
          </a:gradFill>
          <a:ln w="9525" algn="ctr">
            <a:noFill/>
            <a:miter lim="800000"/>
            <a:headEnd/>
            <a:tailEnd/>
          </a:ln>
        </p:spPr>
        <p:txBody>
          <a:bodyPr wrap="none" anchor="ctr"/>
          <a:lstStyle/>
          <a:p>
            <a:pPr algn="ctr"/>
            <a:endParaRPr lang="zh-TW" altLang="en-US">
              <a:ea typeface="AR P丸ゴシック体M"/>
            </a:endParaRPr>
          </a:p>
        </p:txBody>
      </p:sp>
      <p:sp>
        <p:nvSpPr>
          <p:cNvPr id="93192" name="Rectangle 50"/>
          <p:cNvSpPr>
            <a:spLocks noChangeArrowheads="1"/>
          </p:cNvSpPr>
          <p:nvPr/>
        </p:nvSpPr>
        <p:spPr bwMode="auto">
          <a:xfrm>
            <a:off x="3852863" y="3024188"/>
            <a:ext cx="1079500" cy="73025"/>
          </a:xfrm>
          <a:prstGeom prst="rect">
            <a:avLst/>
          </a:prstGeom>
          <a:gradFill rotWithShape="1">
            <a:gsLst>
              <a:gs pos="0">
                <a:srgbClr val="6666FF"/>
              </a:gs>
              <a:gs pos="100000">
                <a:srgbClr val="6666FF"/>
              </a:gs>
            </a:gsLst>
            <a:lin ang="5400000" scaled="1"/>
          </a:gradFill>
          <a:ln w="9525" algn="ctr">
            <a:noFill/>
            <a:miter lim="800000"/>
            <a:headEnd/>
            <a:tailEnd/>
          </a:ln>
        </p:spPr>
        <p:txBody>
          <a:bodyPr wrap="none" anchor="ctr"/>
          <a:lstStyle/>
          <a:p>
            <a:pPr algn="ctr"/>
            <a:endParaRPr lang="zh-TW" altLang="en-US">
              <a:ea typeface="AR P丸ゴシック体M"/>
            </a:endParaRPr>
          </a:p>
        </p:txBody>
      </p:sp>
      <p:sp>
        <p:nvSpPr>
          <p:cNvPr id="93193" name="AutoShape 49"/>
          <p:cNvSpPr>
            <a:spLocks noChangeArrowheads="1"/>
          </p:cNvSpPr>
          <p:nvPr/>
        </p:nvSpPr>
        <p:spPr bwMode="auto">
          <a:xfrm rot="-5147546">
            <a:off x="4048125" y="2425700"/>
            <a:ext cx="350838" cy="1411288"/>
          </a:xfrm>
          <a:custGeom>
            <a:avLst/>
            <a:gdLst>
              <a:gd name="T0" fmla="*/ 306983 w 21600"/>
              <a:gd name="T1" fmla="*/ 705644 h 21600"/>
              <a:gd name="T2" fmla="*/ 175419 w 21600"/>
              <a:gd name="T3" fmla="*/ 1411288 h 21600"/>
              <a:gd name="T4" fmla="*/ 43855 w 21600"/>
              <a:gd name="T5" fmla="*/ 705644 h 21600"/>
              <a:gd name="T6" fmla="*/ 175419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gradFill rotWithShape="1">
            <a:gsLst>
              <a:gs pos="0">
                <a:srgbClr val="66CCFF"/>
              </a:gs>
              <a:gs pos="100000">
                <a:srgbClr val="6666FF"/>
              </a:gs>
            </a:gsLst>
            <a:lin ang="2700000" scaled="1"/>
          </a:gradFill>
          <a:ln w="9525" algn="ctr">
            <a:noFill/>
            <a:miter lim="800000"/>
            <a:headEnd/>
            <a:tailEnd/>
          </a:ln>
        </p:spPr>
        <p:txBody>
          <a:bodyPr wrap="none" anchor="ctr"/>
          <a:lstStyle/>
          <a:p>
            <a:endParaRPr lang="zh-CN" altLang="en-US"/>
          </a:p>
        </p:txBody>
      </p:sp>
      <p:sp>
        <p:nvSpPr>
          <p:cNvPr id="93194" name="Rectangle 14"/>
          <p:cNvSpPr>
            <a:spLocks noChangeArrowheads="1"/>
          </p:cNvSpPr>
          <p:nvPr/>
        </p:nvSpPr>
        <p:spPr bwMode="auto">
          <a:xfrm>
            <a:off x="3492500" y="5360988"/>
            <a:ext cx="1944688" cy="57150"/>
          </a:xfrm>
          <a:prstGeom prst="rect">
            <a:avLst/>
          </a:prstGeom>
          <a:solidFill>
            <a:schemeClr val="bg2"/>
          </a:solidFill>
          <a:ln w="9525" algn="ctr">
            <a:noFill/>
            <a:miter lim="800000"/>
            <a:headEnd/>
            <a:tailEnd/>
          </a:ln>
        </p:spPr>
        <p:txBody>
          <a:bodyPr wrap="none" anchor="ctr"/>
          <a:lstStyle/>
          <a:p>
            <a:pPr algn="ctr"/>
            <a:endParaRPr lang="zh-TW" altLang="en-US">
              <a:ea typeface="AR P丸ゴシック体M"/>
            </a:endParaRPr>
          </a:p>
        </p:txBody>
      </p:sp>
      <p:sp>
        <p:nvSpPr>
          <p:cNvPr id="93195" name="Rectangle 5"/>
          <p:cNvSpPr>
            <a:spLocks noChangeArrowheads="1"/>
          </p:cNvSpPr>
          <p:nvPr/>
        </p:nvSpPr>
        <p:spPr bwMode="auto">
          <a:xfrm>
            <a:off x="4657725" y="5403850"/>
            <a:ext cx="777875" cy="333375"/>
          </a:xfrm>
          <a:prstGeom prst="rect">
            <a:avLst/>
          </a:prstGeom>
          <a:gradFill rotWithShape="1">
            <a:gsLst>
              <a:gs pos="0">
                <a:srgbClr val="EAEAEA"/>
              </a:gs>
              <a:gs pos="100000">
                <a:srgbClr val="DDDDDD"/>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93196" name="Rectangle 8"/>
          <p:cNvSpPr>
            <a:spLocks noChangeArrowheads="1"/>
          </p:cNvSpPr>
          <p:nvPr/>
        </p:nvSpPr>
        <p:spPr bwMode="auto">
          <a:xfrm>
            <a:off x="3492500" y="5405438"/>
            <a:ext cx="777875" cy="334962"/>
          </a:xfrm>
          <a:prstGeom prst="rect">
            <a:avLst/>
          </a:prstGeom>
          <a:gradFill rotWithShape="1">
            <a:gsLst>
              <a:gs pos="0">
                <a:srgbClr val="EAEAEA"/>
              </a:gs>
              <a:gs pos="100000">
                <a:srgbClr val="DDDDDD"/>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93197" name="Rectangle 9"/>
          <p:cNvSpPr>
            <a:spLocks noChangeArrowheads="1"/>
          </p:cNvSpPr>
          <p:nvPr/>
        </p:nvSpPr>
        <p:spPr bwMode="auto">
          <a:xfrm>
            <a:off x="4270375" y="5391150"/>
            <a:ext cx="220663" cy="346075"/>
          </a:xfrm>
          <a:prstGeom prst="rect">
            <a:avLst/>
          </a:prstGeom>
          <a:gradFill rotWithShape="1">
            <a:gsLst>
              <a:gs pos="0">
                <a:srgbClr val="C0C0C0"/>
              </a:gs>
              <a:gs pos="100000">
                <a:srgbClr val="969696"/>
              </a:gs>
            </a:gsLst>
            <a:lin ang="0" scaled="1"/>
          </a:gradFill>
          <a:ln w="9525" algn="ctr">
            <a:noFill/>
            <a:miter lim="800000"/>
            <a:headEnd/>
            <a:tailEnd/>
          </a:ln>
        </p:spPr>
        <p:txBody>
          <a:bodyPr wrap="none" anchor="ctr"/>
          <a:lstStyle/>
          <a:p>
            <a:pPr algn="ctr"/>
            <a:endParaRPr lang="zh-TW" altLang="zh-TW">
              <a:ea typeface="AR P丸ゴシック体M"/>
            </a:endParaRPr>
          </a:p>
        </p:txBody>
      </p:sp>
      <p:sp>
        <p:nvSpPr>
          <p:cNvPr id="93198" name="Rectangle 10"/>
          <p:cNvSpPr>
            <a:spLocks noChangeArrowheads="1"/>
          </p:cNvSpPr>
          <p:nvPr/>
        </p:nvSpPr>
        <p:spPr bwMode="auto">
          <a:xfrm>
            <a:off x="4437063" y="5391150"/>
            <a:ext cx="220662" cy="346075"/>
          </a:xfrm>
          <a:prstGeom prst="rect">
            <a:avLst/>
          </a:prstGeom>
          <a:gradFill rotWithShape="1">
            <a:gsLst>
              <a:gs pos="0">
                <a:srgbClr val="969696"/>
              </a:gs>
              <a:gs pos="100000">
                <a:srgbClr val="DDDDDD"/>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93199" name="Rectangle 13"/>
          <p:cNvSpPr>
            <a:spLocks noChangeArrowheads="1"/>
          </p:cNvSpPr>
          <p:nvPr/>
        </p:nvSpPr>
        <p:spPr bwMode="auto">
          <a:xfrm>
            <a:off x="4314825" y="5527675"/>
            <a:ext cx="311150" cy="120650"/>
          </a:xfrm>
          <a:prstGeom prst="rect">
            <a:avLst/>
          </a:prstGeom>
          <a:solidFill>
            <a:srgbClr val="969696"/>
          </a:solidFill>
          <a:ln w="9525" algn="ctr">
            <a:noFill/>
            <a:miter lim="800000"/>
            <a:headEnd/>
            <a:tailEnd/>
          </a:ln>
        </p:spPr>
        <p:txBody>
          <a:bodyPr wrap="none" anchor="ctr"/>
          <a:lstStyle/>
          <a:p>
            <a:pPr algn="ctr"/>
            <a:endParaRPr lang="zh-TW" altLang="en-US">
              <a:ea typeface="AR P丸ゴシック体M"/>
            </a:endParaRPr>
          </a:p>
        </p:txBody>
      </p:sp>
      <p:sp>
        <p:nvSpPr>
          <p:cNvPr id="93200" name="Rectangle 12"/>
          <p:cNvSpPr>
            <a:spLocks noChangeArrowheads="1"/>
          </p:cNvSpPr>
          <p:nvPr/>
        </p:nvSpPr>
        <p:spPr bwMode="auto">
          <a:xfrm>
            <a:off x="4303713" y="5514975"/>
            <a:ext cx="311150" cy="119063"/>
          </a:xfrm>
          <a:prstGeom prst="rect">
            <a:avLst/>
          </a:prstGeom>
          <a:gradFill rotWithShape="1">
            <a:gsLst>
              <a:gs pos="0">
                <a:srgbClr val="DDDDDD"/>
              </a:gs>
              <a:gs pos="50000">
                <a:srgbClr val="EAEAEA"/>
              </a:gs>
              <a:gs pos="100000">
                <a:srgbClr val="DDDDDD"/>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93201" name="Rectangle 15"/>
          <p:cNvSpPr>
            <a:spLocks noChangeArrowheads="1"/>
          </p:cNvSpPr>
          <p:nvPr/>
        </p:nvSpPr>
        <p:spPr bwMode="auto">
          <a:xfrm>
            <a:off x="3492500" y="5030788"/>
            <a:ext cx="1944688" cy="57150"/>
          </a:xfrm>
          <a:prstGeom prst="rect">
            <a:avLst/>
          </a:prstGeom>
          <a:solidFill>
            <a:schemeClr val="bg2"/>
          </a:solidFill>
          <a:ln w="9525" algn="ctr">
            <a:noFill/>
            <a:miter lim="800000"/>
            <a:headEnd/>
            <a:tailEnd/>
          </a:ln>
        </p:spPr>
        <p:txBody>
          <a:bodyPr wrap="none" anchor="ctr"/>
          <a:lstStyle/>
          <a:p>
            <a:pPr algn="ctr"/>
            <a:endParaRPr lang="zh-TW" altLang="en-US">
              <a:ea typeface="AR P丸ゴシック体M"/>
            </a:endParaRPr>
          </a:p>
        </p:txBody>
      </p:sp>
      <p:sp>
        <p:nvSpPr>
          <p:cNvPr id="93202" name="Rectangle 16"/>
          <p:cNvSpPr>
            <a:spLocks noChangeArrowheads="1"/>
          </p:cNvSpPr>
          <p:nvPr/>
        </p:nvSpPr>
        <p:spPr bwMode="auto">
          <a:xfrm>
            <a:off x="4657725" y="5049838"/>
            <a:ext cx="777875" cy="333375"/>
          </a:xfrm>
          <a:prstGeom prst="rect">
            <a:avLst/>
          </a:prstGeom>
          <a:gradFill rotWithShape="1">
            <a:gsLst>
              <a:gs pos="0">
                <a:srgbClr val="EAEAEA"/>
              </a:gs>
              <a:gs pos="100000">
                <a:srgbClr val="DDDDDD"/>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93203" name="Rectangle 17"/>
          <p:cNvSpPr>
            <a:spLocks noChangeArrowheads="1"/>
          </p:cNvSpPr>
          <p:nvPr/>
        </p:nvSpPr>
        <p:spPr bwMode="auto">
          <a:xfrm>
            <a:off x="3492500" y="5049838"/>
            <a:ext cx="777875" cy="334962"/>
          </a:xfrm>
          <a:prstGeom prst="rect">
            <a:avLst/>
          </a:prstGeom>
          <a:gradFill rotWithShape="1">
            <a:gsLst>
              <a:gs pos="0">
                <a:srgbClr val="EAEAEA"/>
              </a:gs>
              <a:gs pos="100000">
                <a:srgbClr val="DDDDDD"/>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93204" name="Rectangle 18"/>
          <p:cNvSpPr>
            <a:spLocks noChangeArrowheads="1"/>
          </p:cNvSpPr>
          <p:nvPr/>
        </p:nvSpPr>
        <p:spPr bwMode="auto">
          <a:xfrm>
            <a:off x="4270375" y="5037138"/>
            <a:ext cx="220663" cy="346075"/>
          </a:xfrm>
          <a:prstGeom prst="rect">
            <a:avLst/>
          </a:prstGeom>
          <a:gradFill rotWithShape="1">
            <a:gsLst>
              <a:gs pos="0">
                <a:srgbClr val="C0C0C0"/>
              </a:gs>
              <a:gs pos="100000">
                <a:srgbClr val="969696"/>
              </a:gs>
            </a:gsLst>
            <a:lin ang="0" scaled="1"/>
          </a:gradFill>
          <a:ln w="9525" algn="ctr">
            <a:noFill/>
            <a:miter lim="800000"/>
            <a:headEnd/>
            <a:tailEnd/>
          </a:ln>
        </p:spPr>
        <p:txBody>
          <a:bodyPr wrap="none" anchor="ctr"/>
          <a:lstStyle/>
          <a:p>
            <a:pPr algn="ctr"/>
            <a:endParaRPr lang="zh-TW" altLang="zh-TW">
              <a:ea typeface="AR P丸ゴシック体M"/>
            </a:endParaRPr>
          </a:p>
        </p:txBody>
      </p:sp>
      <p:sp>
        <p:nvSpPr>
          <p:cNvPr id="93205" name="Rectangle 19"/>
          <p:cNvSpPr>
            <a:spLocks noChangeArrowheads="1"/>
          </p:cNvSpPr>
          <p:nvPr/>
        </p:nvSpPr>
        <p:spPr bwMode="auto">
          <a:xfrm>
            <a:off x="4437063" y="5037138"/>
            <a:ext cx="220662" cy="346075"/>
          </a:xfrm>
          <a:prstGeom prst="rect">
            <a:avLst/>
          </a:prstGeom>
          <a:gradFill rotWithShape="1">
            <a:gsLst>
              <a:gs pos="0">
                <a:srgbClr val="969696"/>
              </a:gs>
              <a:gs pos="100000">
                <a:srgbClr val="DDDDDD"/>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93206" name="Rectangle 20"/>
          <p:cNvSpPr>
            <a:spLocks noChangeArrowheads="1"/>
          </p:cNvSpPr>
          <p:nvPr/>
        </p:nvSpPr>
        <p:spPr bwMode="auto">
          <a:xfrm>
            <a:off x="4314825" y="5173663"/>
            <a:ext cx="311150" cy="120650"/>
          </a:xfrm>
          <a:prstGeom prst="rect">
            <a:avLst/>
          </a:prstGeom>
          <a:solidFill>
            <a:srgbClr val="969696"/>
          </a:solidFill>
          <a:ln w="9525" algn="ctr">
            <a:noFill/>
            <a:miter lim="800000"/>
            <a:headEnd/>
            <a:tailEnd/>
          </a:ln>
        </p:spPr>
        <p:txBody>
          <a:bodyPr wrap="none" anchor="ctr"/>
          <a:lstStyle/>
          <a:p>
            <a:pPr algn="ctr"/>
            <a:endParaRPr lang="zh-TW" altLang="en-US">
              <a:ea typeface="AR P丸ゴシック体M"/>
            </a:endParaRPr>
          </a:p>
        </p:txBody>
      </p:sp>
      <p:sp>
        <p:nvSpPr>
          <p:cNvPr id="93207" name="Rectangle 21"/>
          <p:cNvSpPr>
            <a:spLocks noChangeArrowheads="1"/>
          </p:cNvSpPr>
          <p:nvPr/>
        </p:nvSpPr>
        <p:spPr bwMode="auto">
          <a:xfrm>
            <a:off x="4303713" y="5160963"/>
            <a:ext cx="311150" cy="119062"/>
          </a:xfrm>
          <a:prstGeom prst="rect">
            <a:avLst/>
          </a:prstGeom>
          <a:gradFill rotWithShape="1">
            <a:gsLst>
              <a:gs pos="0">
                <a:srgbClr val="DDDDDD"/>
              </a:gs>
              <a:gs pos="50000">
                <a:srgbClr val="EAEAEA"/>
              </a:gs>
              <a:gs pos="100000">
                <a:srgbClr val="DDDDDD"/>
              </a:gs>
            </a:gsLst>
            <a:lin ang="0" scaled="1"/>
          </a:gradFill>
          <a:ln w="9525" algn="ctr">
            <a:noFill/>
            <a:miter lim="800000"/>
            <a:headEnd/>
            <a:tailEnd/>
          </a:ln>
        </p:spPr>
        <p:txBody>
          <a:bodyPr wrap="none" anchor="ctr"/>
          <a:lstStyle/>
          <a:p>
            <a:pPr algn="ctr"/>
            <a:endParaRPr lang="zh-TW" altLang="en-US">
              <a:ea typeface="AR P丸ゴシック体M"/>
            </a:endParaRPr>
          </a:p>
        </p:txBody>
      </p:sp>
      <p:grpSp>
        <p:nvGrpSpPr>
          <p:cNvPr id="93208" name="Group 29"/>
          <p:cNvGrpSpPr>
            <a:grpSpLocks/>
          </p:cNvGrpSpPr>
          <p:nvPr/>
        </p:nvGrpSpPr>
        <p:grpSpPr bwMode="auto">
          <a:xfrm>
            <a:off x="3492500" y="4964113"/>
            <a:ext cx="1944688" cy="68262"/>
            <a:chOff x="1111" y="2561"/>
            <a:chExt cx="1588" cy="289"/>
          </a:xfrm>
        </p:grpSpPr>
        <p:sp>
          <p:nvSpPr>
            <p:cNvPr id="93237" name="Rectangle 22"/>
            <p:cNvSpPr>
              <a:spLocks noChangeArrowheads="1"/>
            </p:cNvSpPr>
            <p:nvPr/>
          </p:nvSpPr>
          <p:spPr bwMode="auto">
            <a:xfrm>
              <a:off x="1111" y="2561"/>
              <a:ext cx="1588" cy="46"/>
            </a:xfrm>
            <a:prstGeom prst="rect">
              <a:avLst/>
            </a:prstGeom>
            <a:solidFill>
              <a:schemeClr val="bg2"/>
            </a:solidFill>
            <a:ln w="9525" algn="ctr">
              <a:noFill/>
              <a:miter lim="800000"/>
              <a:headEnd/>
              <a:tailEnd/>
            </a:ln>
          </p:spPr>
          <p:txBody>
            <a:bodyPr wrap="none" anchor="ctr"/>
            <a:lstStyle/>
            <a:p>
              <a:pPr algn="ctr"/>
              <a:endParaRPr lang="zh-TW" altLang="en-US">
                <a:ea typeface="AR P丸ゴシック体M"/>
              </a:endParaRPr>
            </a:p>
          </p:txBody>
        </p:sp>
        <p:sp>
          <p:nvSpPr>
            <p:cNvPr id="93238" name="Rectangle 23"/>
            <p:cNvSpPr>
              <a:spLocks noChangeArrowheads="1"/>
            </p:cNvSpPr>
            <p:nvPr/>
          </p:nvSpPr>
          <p:spPr bwMode="auto">
            <a:xfrm>
              <a:off x="2063" y="2576"/>
              <a:ext cx="635" cy="273"/>
            </a:xfrm>
            <a:prstGeom prst="rect">
              <a:avLst/>
            </a:prstGeom>
            <a:gradFill rotWithShape="1">
              <a:gsLst>
                <a:gs pos="0">
                  <a:srgbClr val="EAEAEA"/>
                </a:gs>
                <a:gs pos="100000">
                  <a:srgbClr val="DDDDDD"/>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93239" name="Rectangle 24"/>
            <p:cNvSpPr>
              <a:spLocks noChangeArrowheads="1"/>
            </p:cNvSpPr>
            <p:nvPr/>
          </p:nvSpPr>
          <p:spPr bwMode="auto">
            <a:xfrm>
              <a:off x="1111" y="2577"/>
              <a:ext cx="635" cy="273"/>
            </a:xfrm>
            <a:prstGeom prst="rect">
              <a:avLst/>
            </a:prstGeom>
            <a:gradFill rotWithShape="1">
              <a:gsLst>
                <a:gs pos="0">
                  <a:srgbClr val="EAEAEA"/>
                </a:gs>
                <a:gs pos="100000">
                  <a:srgbClr val="DDDDDD"/>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93240" name="Rectangle 25"/>
            <p:cNvSpPr>
              <a:spLocks noChangeArrowheads="1"/>
            </p:cNvSpPr>
            <p:nvPr/>
          </p:nvSpPr>
          <p:spPr bwMode="auto">
            <a:xfrm>
              <a:off x="1746" y="2562"/>
              <a:ext cx="181" cy="286"/>
            </a:xfrm>
            <a:prstGeom prst="rect">
              <a:avLst/>
            </a:prstGeom>
            <a:gradFill rotWithShape="1">
              <a:gsLst>
                <a:gs pos="0">
                  <a:srgbClr val="EAEAEA"/>
                </a:gs>
                <a:gs pos="100000">
                  <a:srgbClr val="C0C0C0"/>
                </a:gs>
              </a:gsLst>
              <a:lin ang="0" scaled="1"/>
            </a:gradFill>
            <a:ln w="9525" algn="ctr">
              <a:noFill/>
              <a:miter lim="800000"/>
              <a:headEnd/>
              <a:tailEnd/>
            </a:ln>
          </p:spPr>
          <p:txBody>
            <a:bodyPr wrap="none" anchor="ctr"/>
            <a:lstStyle/>
            <a:p>
              <a:pPr algn="ctr"/>
              <a:endParaRPr lang="zh-TW" altLang="zh-TW">
                <a:ea typeface="AR P丸ゴシック体M"/>
              </a:endParaRPr>
            </a:p>
          </p:txBody>
        </p:sp>
        <p:sp>
          <p:nvSpPr>
            <p:cNvPr id="93241" name="Rectangle 26"/>
            <p:cNvSpPr>
              <a:spLocks noChangeArrowheads="1"/>
            </p:cNvSpPr>
            <p:nvPr/>
          </p:nvSpPr>
          <p:spPr bwMode="auto">
            <a:xfrm>
              <a:off x="1882" y="2562"/>
              <a:ext cx="181" cy="286"/>
            </a:xfrm>
            <a:prstGeom prst="rect">
              <a:avLst/>
            </a:prstGeom>
            <a:gradFill rotWithShape="1">
              <a:gsLst>
                <a:gs pos="0">
                  <a:srgbClr val="C0C0C0"/>
                </a:gs>
                <a:gs pos="100000">
                  <a:srgbClr val="EAEAEA"/>
                </a:gs>
              </a:gsLst>
              <a:lin ang="0" scaled="1"/>
            </a:gradFill>
            <a:ln w="9525" algn="ctr">
              <a:noFill/>
              <a:miter lim="800000"/>
              <a:headEnd/>
              <a:tailEnd/>
            </a:ln>
          </p:spPr>
          <p:txBody>
            <a:bodyPr wrap="none" anchor="ctr"/>
            <a:lstStyle/>
            <a:p>
              <a:pPr algn="ctr"/>
              <a:endParaRPr lang="zh-TW" altLang="en-US">
                <a:ea typeface="AR P丸ゴシック体M"/>
              </a:endParaRPr>
            </a:p>
          </p:txBody>
        </p:sp>
      </p:grpSp>
      <p:sp>
        <p:nvSpPr>
          <p:cNvPr id="93209" name="Rectangle 30"/>
          <p:cNvSpPr>
            <a:spLocks noChangeArrowheads="1"/>
          </p:cNvSpPr>
          <p:nvPr/>
        </p:nvSpPr>
        <p:spPr bwMode="auto">
          <a:xfrm>
            <a:off x="3492500" y="4589463"/>
            <a:ext cx="1944688" cy="55562"/>
          </a:xfrm>
          <a:prstGeom prst="rect">
            <a:avLst/>
          </a:prstGeom>
          <a:solidFill>
            <a:schemeClr val="bg2"/>
          </a:solidFill>
          <a:ln w="9525" algn="ctr">
            <a:noFill/>
            <a:miter lim="800000"/>
            <a:headEnd/>
            <a:tailEnd/>
          </a:ln>
        </p:spPr>
        <p:txBody>
          <a:bodyPr wrap="none" anchor="ctr"/>
          <a:lstStyle/>
          <a:p>
            <a:pPr algn="ctr"/>
            <a:endParaRPr lang="zh-TW" altLang="en-US">
              <a:ea typeface="AR P丸ゴシック体M"/>
            </a:endParaRPr>
          </a:p>
        </p:txBody>
      </p:sp>
      <p:sp>
        <p:nvSpPr>
          <p:cNvPr id="93210" name="Rectangle 31"/>
          <p:cNvSpPr>
            <a:spLocks noChangeArrowheads="1"/>
          </p:cNvSpPr>
          <p:nvPr/>
        </p:nvSpPr>
        <p:spPr bwMode="auto">
          <a:xfrm>
            <a:off x="4657725" y="4629150"/>
            <a:ext cx="777875" cy="334963"/>
          </a:xfrm>
          <a:prstGeom prst="rect">
            <a:avLst/>
          </a:prstGeom>
          <a:gradFill rotWithShape="1">
            <a:gsLst>
              <a:gs pos="0">
                <a:srgbClr val="EAEAEA"/>
              </a:gs>
              <a:gs pos="100000">
                <a:srgbClr val="DDDDDD"/>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93211" name="Rectangle 32"/>
          <p:cNvSpPr>
            <a:spLocks noChangeArrowheads="1"/>
          </p:cNvSpPr>
          <p:nvPr/>
        </p:nvSpPr>
        <p:spPr bwMode="auto">
          <a:xfrm>
            <a:off x="3492500" y="4630738"/>
            <a:ext cx="777875" cy="333375"/>
          </a:xfrm>
          <a:prstGeom prst="rect">
            <a:avLst/>
          </a:prstGeom>
          <a:gradFill rotWithShape="1">
            <a:gsLst>
              <a:gs pos="0">
                <a:srgbClr val="EAEAEA"/>
              </a:gs>
              <a:gs pos="100000">
                <a:srgbClr val="DDDDDD"/>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93212" name="Rectangle 33"/>
          <p:cNvSpPr>
            <a:spLocks noChangeArrowheads="1"/>
          </p:cNvSpPr>
          <p:nvPr/>
        </p:nvSpPr>
        <p:spPr bwMode="auto">
          <a:xfrm>
            <a:off x="4270375" y="4619625"/>
            <a:ext cx="220663" cy="346075"/>
          </a:xfrm>
          <a:prstGeom prst="rect">
            <a:avLst/>
          </a:prstGeom>
          <a:gradFill rotWithShape="1">
            <a:gsLst>
              <a:gs pos="0">
                <a:srgbClr val="C0C0C0"/>
              </a:gs>
              <a:gs pos="100000">
                <a:srgbClr val="969696"/>
              </a:gs>
            </a:gsLst>
            <a:lin ang="0" scaled="1"/>
          </a:gradFill>
          <a:ln w="9525" algn="ctr">
            <a:noFill/>
            <a:miter lim="800000"/>
            <a:headEnd/>
            <a:tailEnd/>
          </a:ln>
        </p:spPr>
        <p:txBody>
          <a:bodyPr wrap="none" anchor="ctr"/>
          <a:lstStyle/>
          <a:p>
            <a:pPr algn="ctr"/>
            <a:endParaRPr lang="zh-TW" altLang="zh-TW">
              <a:ea typeface="AR P丸ゴシック体M"/>
            </a:endParaRPr>
          </a:p>
        </p:txBody>
      </p:sp>
      <p:sp>
        <p:nvSpPr>
          <p:cNvPr id="93213" name="Rectangle 34"/>
          <p:cNvSpPr>
            <a:spLocks noChangeArrowheads="1"/>
          </p:cNvSpPr>
          <p:nvPr/>
        </p:nvSpPr>
        <p:spPr bwMode="auto">
          <a:xfrm>
            <a:off x="4437063" y="4619625"/>
            <a:ext cx="220662" cy="346075"/>
          </a:xfrm>
          <a:prstGeom prst="rect">
            <a:avLst/>
          </a:prstGeom>
          <a:gradFill rotWithShape="1">
            <a:gsLst>
              <a:gs pos="0">
                <a:srgbClr val="969696"/>
              </a:gs>
              <a:gs pos="100000">
                <a:srgbClr val="DDDDDD"/>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93214" name="Rectangle 35"/>
          <p:cNvSpPr>
            <a:spLocks noChangeArrowheads="1"/>
          </p:cNvSpPr>
          <p:nvPr/>
        </p:nvSpPr>
        <p:spPr bwMode="auto">
          <a:xfrm>
            <a:off x="4314825" y="4754563"/>
            <a:ext cx="311150" cy="119062"/>
          </a:xfrm>
          <a:prstGeom prst="rect">
            <a:avLst/>
          </a:prstGeom>
          <a:solidFill>
            <a:srgbClr val="969696"/>
          </a:solidFill>
          <a:ln w="9525" algn="ctr">
            <a:noFill/>
            <a:miter lim="800000"/>
            <a:headEnd/>
            <a:tailEnd/>
          </a:ln>
        </p:spPr>
        <p:txBody>
          <a:bodyPr wrap="none" anchor="ctr"/>
          <a:lstStyle/>
          <a:p>
            <a:pPr algn="ctr"/>
            <a:endParaRPr lang="zh-TW" altLang="en-US">
              <a:ea typeface="AR P丸ゴシック体M"/>
            </a:endParaRPr>
          </a:p>
        </p:txBody>
      </p:sp>
      <p:sp>
        <p:nvSpPr>
          <p:cNvPr id="93215" name="Rectangle 36"/>
          <p:cNvSpPr>
            <a:spLocks noChangeArrowheads="1"/>
          </p:cNvSpPr>
          <p:nvPr/>
        </p:nvSpPr>
        <p:spPr bwMode="auto">
          <a:xfrm>
            <a:off x="4303713" y="4740275"/>
            <a:ext cx="311150" cy="120650"/>
          </a:xfrm>
          <a:prstGeom prst="rect">
            <a:avLst/>
          </a:prstGeom>
          <a:gradFill rotWithShape="1">
            <a:gsLst>
              <a:gs pos="0">
                <a:srgbClr val="DDDDDD"/>
              </a:gs>
              <a:gs pos="50000">
                <a:srgbClr val="EAEAEA"/>
              </a:gs>
              <a:gs pos="100000">
                <a:srgbClr val="DDDDDD"/>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93216" name="Rectangle 37"/>
          <p:cNvSpPr>
            <a:spLocks noChangeArrowheads="1"/>
          </p:cNvSpPr>
          <p:nvPr/>
        </p:nvSpPr>
        <p:spPr bwMode="auto">
          <a:xfrm>
            <a:off x="3492500" y="4244975"/>
            <a:ext cx="1944688" cy="55563"/>
          </a:xfrm>
          <a:prstGeom prst="rect">
            <a:avLst/>
          </a:prstGeom>
          <a:solidFill>
            <a:schemeClr val="bg2"/>
          </a:solidFill>
          <a:ln w="9525" algn="ctr">
            <a:noFill/>
            <a:miter lim="800000"/>
            <a:headEnd/>
            <a:tailEnd/>
          </a:ln>
        </p:spPr>
        <p:txBody>
          <a:bodyPr wrap="none" anchor="ctr"/>
          <a:lstStyle/>
          <a:p>
            <a:pPr algn="ctr"/>
            <a:endParaRPr lang="zh-TW" altLang="en-US">
              <a:ea typeface="AR P丸ゴシック体M"/>
            </a:endParaRPr>
          </a:p>
        </p:txBody>
      </p:sp>
      <p:sp>
        <p:nvSpPr>
          <p:cNvPr id="93217" name="Rectangle 39"/>
          <p:cNvSpPr>
            <a:spLocks noChangeArrowheads="1"/>
          </p:cNvSpPr>
          <p:nvPr/>
        </p:nvSpPr>
        <p:spPr bwMode="auto">
          <a:xfrm>
            <a:off x="3492500" y="4275138"/>
            <a:ext cx="777875" cy="334962"/>
          </a:xfrm>
          <a:prstGeom prst="rect">
            <a:avLst/>
          </a:prstGeom>
          <a:gradFill rotWithShape="1">
            <a:gsLst>
              <a:gs pos="0">
                <a:srgbClr val="EAEAEA"/>
              </a:gs>
              <a:gs pos="100000">
                <a:srgbClr val="DDDDDD"/>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93218" name="Rectangle 40"/>
          <p:cNvSpPr>
            <a:spLocks noChangeArrowheads="1"/>
          </p:cNvSpPr>
          <p:nvPr/>
        </p:nvSpPr>
        <p:spPr bwMode="auto">
          <a:xfrm>
            <a:off x="4270375" y="4257675"/>
            <a:ext cx="220663" cy="349250"/>
          </a:xfrm>
          <a:prstGeom prst="rect">
            <a:avLst/>
          </a:prstGeom>
          <a:gradFill rotWithShape="1">
            <a:gsLst>
              <a:gs pos="0">
                <a:srgbClr val="C0C0C0"/>
              </a:gs>
              <a:gs pos="100000">
                <a:srgbClr val="969696"/>
              </a:gs>
            </a:gsLst>
            <a:lin ang="0" scaled="1"/>
          </a:gradFill>
          <a:ln w="9525" algn="ctr">
            <a:noFill/>
            <a:miter lim="800000"/>
            <a:headEnd/>
            <a:tailEnd/>
          </a:ln>
        </p:spPr>
        <p:txBody>
          <a:bodyPr wrap="none" anchor="ctr"/>
          <a:lstStyle/>
          <a:p>
            <a:pPr algn="ctr"/>
            <a:endParaRPr lang="zh-TW" altLang="zh-TW">
              <a:ea typeface="AR P丸ゴシック体M"/>
            </a:endParaRPr>
          </a:p>
        </p:txBody>
      </p:sp>
      <p:sp>
        <p:nvSpPr>
          <p:cNvPr id="93219" name="Rectangle 41"/>
          <p:cNvSpPr>
            <a:spLocks noChangeArrowheads="1"/>
          </p:cNvSpPr>
          <p:nvPr/>
        </p:nvSpPr>
        <p:spPr bwMode="auto">
          <a:xfrm>
            <a:off x="4437063" y="4257675"/>
            <a:ext cx="220662" cy="349250"/>
          </a:xfrm>
          <a:prstGeom prst="rect">
            <a:avLst/>
          </a:prstGeom>
          <a:gradFill rotWithShape="1">
            <a:gsLst>
              <a:gs pos="0">
                <a:srgbClr val="969696"/>
              </a:gs>
              <a:gs pos="100000">
                <a:srgbClr val="DDDDDD"/>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93220" name="Rectangle 42"/>
          <p:cNvSpPr>
            <a:spLocks noChangeArrowheads="1"/>
          </p:cNvSpPr>
          <p:nvPr/>
        </p:nvSpPr>
        <p:spPr bwMode="auto">
          <a:xfrm>
            <a:off x="4314825" y="4398963"/>
            <a:ext cx="311150" cy="120650"/>
          </a:xfrm>
          <a:prstGeom prst="rect">
            <a:avLst/>
          </a:prstGeom>
          <a:solidFill>
            <a:srgbClr val="969696"/>
          </a:solidFill>
          <a:ln w="9525" algn="ctr">
            <a:noFill/>
            <a:miter lim="800000"/>
            <a:headEnd/>
            <a:tailEnd/>
          </a:ln>
        </p:spPr>
        <p:txBody>
          <a:bodyPr wrap="none" anchor="ctr"/>
          <a:lstStyle/>
          <a:p>
            <a:pPr algn="ctr"/>
            <a:endParaRPr lang="zh-TW" altLang="en-US">
              <a:ea typeface="AR P丸ゴシック体M"/>
            </a:endParaRPr>
          </a:p>
        </p:txBody>
      </p:sp>
      <p:sp>
        <p:nvSpPr>
          <p:cNvPr id="93221" name="Rectangle 43"/>
          <p:cNvSpPr>
            <a:spLocks noChangeArrowheads="1"/>
          </p:cNvSpPr>
          <p:nvPr/>
        </p:nvSpPr>
        <p:spPr bwMode="auto">
          <a:xfrm>
            <a:off x="4303713" y="4386263"/>
            <a:ext cx="311150" cy="119062"/>
          </a:xfrm>
          <a:prstGeom prst="rect">
            <a:avLst/>
          </a:prstGeom>
          <a:gradFill rotWithShape="1">
            <a:gsLst>
              <a:gs pos="0">
                <a:srgbClr val="DDDDDD"/>
              </a:gs>
              <a:gs pos="50000">
                <a:srgbClr val="EAEAEA"/>
              </a:gs>
              <a:gs pos="100000">
                <a:srgbClr val="DDDDDD"/>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93222" name="Rectangle 44"/>
          <p:cNvSpPr>
            <a:spLocks noChangeArrowheads="1"/>
          </p:cNvSpPr>
          <p:nvPr/>
        </p:nvSpPr>
        <p:spPr bwMode="auto">
          <a:xfrm>
            <a:off x="3492500" y="3092450"/>
            <a:ext cx="1943100" cy="1152525"/>
          </a:xfrm>
          <a:prstGeom prst="rect">
            <a:avLst/>
          </a:prstGeom>
          <a:gradFill rotWithShape="1">
            <a:gsLst>
              <a:gs pos="0">
                <a:srgbClr val="EAEAEA"/>
              </a:gs>
              <a:gs pos="100000">
                <a:srgbClr val="D1D1D1"/>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93223" name="Rectangle 47"/>
          <p:cNvSpPr>
            <a:spLocks noChangeArrowheads="1"/>
          </p:cNvSpPr>
          <p:nvPr/>
        </p:nvSpPr>
        <p:spPr bwMode="auto">
          <a:xfrm>
            <a:off x="4932363" y="2587625"/>
            <a:ext cx="503237" cy="504825"/>
          </a:xfrm>
          <a:prstGeom prst="rect">
            <a:avLst/>
          </a:prstGeom>
          <a:gradFill rotWithShape="1">
            <a:gsLst>
              <a:gs pos="0">
                <a:srgbClr val="EAEAEA"/>
              </a:gs>
              <a:gs pos="100000">
                <a:srgbClr val="DDDDDD"/>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93224" name="Rectangle 52"/>
          <p:cNvSpPr>
            <a:spLocks noChangeArrowheads="1"/>
          </p:cNvSpPr>
          <p:nvPr/>
        </p:nvSpPr>
        <p:spPr bwMode="auto">
          <a:xfrm>
            <a:off x="3490913" y="3092450"/>
            <a:ext cx="1946275" cy="1147763"/>
          </a:xfrm>
          <a:prstGeom prst="rect">
            <a:avLst/>
          </a:prstGeom>
          <a:gradFill rotWithShape="1">
            <a:gsLst>
              <a:gs pos="0">
                <a:srgbClr val="D1D1D1"/>
              </a:gs>
              <a:gs pos="100000">
                <a:srgbClr val="969696"/>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93225" name="Rectangle 51"/>
          <p:cNvSpPr>
            <a:spLocks noChangeArrowheads="1"/>
          </p:cNvSpPr>
          <p:nvPr/>
        </p:nvSpPr>
        <p:spPr bwMode="auto">
          <a:xfrm>
            <a:off x="3490913" y="3121025"/>
            <a:ext cx="1901825" cy="1109663"/>
          </a:xfrm>
          <a:prstGeom prst="rect">
            <a:avLst/>
          </a:prstGeom>
          <a:gradFill rotWithShape="1">
            <a:gsLst>
              <a:gs pos="0">
                <a:srgbClr val="EAEAEA"/>
              </a:gs>
              <a:gs pos="100000">
                <a:srgbClr val="D1D1D1"/>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93226" name="Rectangle 63"/>
          <p:cNvSpPr>
            <a:spLocks noChangeArrowheads="1"/>
          </p:cNvSpPr>
          <p:nvPr/>
        </p:nvSpPr>
        <p:spPr bwMode="auto">
          <a:xfrm rot="-221790">
            <a:off x="4246563" y="1971675"/>
            <a:ext cx="1189037" cy="87313"/>
          </a:xfrm>
          <a:prstGeom prst="rect">
            <a:avLst/>
          </a:prstGeom>
          <a:gradFill rotWithShape="1">
            <a:gsLst>
              <a:gs pos="0">
                <a:srgbClr val="6666FF"/>
              </a:gs>
              <a:gs pos="100000">
                <a:srgbClr val="6666FF"/>
              </a:gs>
            </a:gsLst>
            <a:lin ang="5400000" scaled="1"/>
          </a:gradFill>
          <a:ln w="9525" algn="ctr">
            <a:noFill/>
            <a:miter lim="800000"/>
            <a:headEnd/>
            <a:tailEnd/>
          </a:ln>
        </p:spPr>
        <p:txBody>
          <a:bodyPr wrap="none" anchor="ctr"/>
          <a:lstStyle/>
          <a:p>
            <a:pPr algn="ctr"/>
            <a:endParaRPr lang="zh-TW" altLang="en-US">
              <a:ea typeface="AR P丸ゴシック体M"/>
            </a:endParaRPr>
          </a:p>
        </p:txBody>
      </p:sp>
      <p:sp>
        <p:nvSpPr>
          <p:cNvPr id="93227" name="AutoShape 58"/>
          <p:cNvSpPr>
            <a:spLocks noChangeArrowheads="1"/>
          </p:cNvSpPr>
          <p:nvPr/>
        </p:nvSpPr>
        <p:spPr bwMode="auto">
          <a:xfrm>
            <a:off x="3521075" y="2001838"/>
            <a:ext cx="835025" cy="514350"/>
          </a:xfrm>
          <a:prstGeom prst="roundRect">
            <a:avLst>
              <a:gd name="adj" fmla="val 36764"/>
            </a:avLst>
          </a:prstGeom>
          <a:gradFill rotWithShape="1">
            <a:gsLst>
              <a:gs pos="0">
                <a:srgbClr val="ECECEC"/>
              </a:gs>
              <a:gs pos="100000">
                <a:srgbClr val="CDCDCD"/>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93228" name="Rectangle 57"/>
          <p:cNvSpPr>
            <a:spLocks noChangeArrowheads="1"/>
          </p:cNvSpPr>
          <p:nvPr/>
        </p:nvSpPr>
        <p:spPr bwMode="auto">
          <a:xfrm>
            <a:off x="3492500" y="2328863"/>
            <a:ext cx="1943100" cy="144462"/>
          </a:xfrm>
          <a:prstGeom prst="rect">
            <a:avLst/>
          </a:prstGeom>
          <a:gradFill rotWithShape="1">
            <a:gsLst>
              <a:gs pos="0">
                <a:srgbClr val="EAEAEA"/>
              </a:gs>
              <a:gs pos="100000">
                <a:srgbClr val="D1D1D1"/>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93229" name="Rectangle 55"/>
          <p:cNvSpPr>
            <a:spLocks noChangeArrowheads="1"/>
          </p:cNvSpPr>
          <p:nvPr/>
        </p:nvSpPr>
        <p:spPr bwMode="auto">
          <a:xfrm>
            <a:off x="3492500" y="2444750"/>
            <a:ext cx="1943100" cy="215900"/>
          </a:xfrm>
          <a:prstGeom prst="rect">
            <a:avLst/>
          </a:prstGeom>
          <a:gradFill rotWithShape="1">
            <a:gsLst>
              <a:gs pos="0">
                <a:srgbClr val="EAEAEA"/>
              </a:gs>
              <a:gs pos="100000">
                <a:srgbClr val="D1D1D1"/>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93230" name="Rectangle 65"/>
          <p:cNvSpPr>
            <a:spLocks noChangeArrowheads="1"/>
          </p:cNvSpPr>
          <p:nvPr/>
        </p:nvSpPr>
        <p:spPr bwMode="auto">
          <a:xfrm>
            <a:off x="3636963" y="2520950"/>
            <a:ext cx="1262062" cy="82550"/>
          </a:xfrm>
          <a:prstGeom prst="rect">
            <a:avLst/>
          </a:prstGeom>
          <a:solidFill>
            <a:srgbClr val="AAAAAA"/>
          </a:solidFill>
          <a:ln w="9525" algn="ctr">
            <a:noFill/>
            <a:miter lim="800000"/>
            <a:headEnd/>
            <a:tailEnd/>
          </a:ln>
        </p:spPr>
        <p:txBody>
          <a:bodyPr wrap="none" anchor="ctr"/>
          <a:lstStyle/>
          <a:p>
            <a:pPr algn="ctr"/>
            <a:endParaRPr lang="zh-TW" altLang="en-US">
              <a:ea typeface="AR P丸ゴシック体M"/>
            </a:endParaRPr>
          </a:p>
        </p:txBody>
      </p:sp>
      <p:sp>
        <p:nvSpPr>
          <p:cNvPr id="93231" name="Rectangle 64"/>
          <p:cNvSpPr>
            <a:spLocks noChangeArrowheads="1"/>
          </p:cNvSpPr>
          <p:nvPr/>
        </p:nvSpPr>
        <p:spPr bwMode="auto">
          <a:xfrm>
            <a:off x="3636963" y="2516188"/>
            <a:ext cx="1266825" cy="71437"/>
          </a:xfrm>
          <a:prstGeom prst="rect">
            <a:avLst/>
          </a:prstGeom>
          <a:gradFill rotWithShape="1">
            <a:gsLst>
              <a:gs pos="0">
                <a:srgbClr val="F5F5F5"/>
              </a:gs>
              <a:gs pos="100000">
                <a:srgbClr val="D1D1D1"/>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93232" name="Rectangle 66"/>
          <p:cNvSpPr>
            <a:spLocks noChangeArrowheads="1"/>
          </p:cNvSpPr>
          <p:nvPr/>
        </p:nvSpPr>
        <p:spPr bwMode="auto">
          <a:xfrm>
            <a:off x="5076825" y="2516188"/>
            <a:ext cx="215900" cy="71437"/>
          </a:xfrm>
          <a:prstGeom prst="rect">
            <a:avLst/>
          </a:prstGeom>
          <a:solidFill>
            <a:srgbClr val="333333"/>
          </a:solidFill>
          <a:ln w="9525" algn="ctr">
            <a:solidFill>
              <a:srgbClr val="0000FF"/>
            </a:solidFill>
            <a:miter lim="800000"/>
            <a:headEnd/>
            <a:tailEnd/>
          </a:ln>
        </p:spPr>
        <p:txBody>
          <a:bodyPr wrap="none" anchor="ctr"/>
          <a:lstStyle/>
          <a:p>
            <a:pPr algn="ctr"/>
            <a:endParaRPr lang="zh-TW" altLang="en-US">
              <a:ea typeface="AR P丸ゴシック体M"/>
            </a:endParaRPr>
          </a:p>
        </p:txBody>
      </p:sp>
      <p:sp>
        <p:nvSpPr>
          <p:cNvPr id="93233" name="Rectangle 67"/>
          <p:cNvSpPr>
            <a:spLocks noChangeArrowheads="1"/>
          </p:cNvSpPr>
          <p:nvPr/>
        </p:nvSpPr>
        <p:spPr bwMode="auto">
          <a:xfrm>
            <a:off x="4284663" y="3121025"/>
            <a:ext cx="360362" cy="287338"/>
          </a:xfrm>
          <a:prstGeom prst="rect">
            <a:avLst/>
          </a:prstGeom>
          <a:gradFill rotWithShape="1">
            <a:gsLst>
              <a:gs pos="0">
                <a:srgbClr val="CBCFCE"/>
              </a:gs>
              <a:gs pos="100000">
                <a:srgbClr val="5F5F5F"/>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93234" name="WordArt 72"/>
          <p:cNvSpPr>
            <a:spLocks noChangeArrowheads="1" noChangeShapeType="1" noTextEdit="1"/>
          </p:cNvSpPr>
          <p:nvPr/>
        </p:nvSpPr>
        <p:spPr bwMode="auto">
          <a:xfrm>
            <a:off x="4327525" y="3163888"/>
            <a:ext cx="254000" cy="73025"/>
          </a:xfrm>
          <a:prstGeom prst="rect">
            <a:avLst/>
          </a:prstGeom>
        </p:spPr>
        <p:txBody>
          <a:bodyPr wrap="none" fromWordArt="1">
            <a:prstTxWarp prst="textPlain">
              <a:avLst>
                <a:gd name="adj" fmla="val 50000"/>
              </a:avLst>
            </a:prstTxWarp>
          </a:bodyPr>
          <a:lstStyle/>
          <a:p>
            <a:pPr algn="ctr"/>
            <a:r>
              <a:rPr lang="en-US" altLang="zh-CN" sz="3600" b="1" kern="10" spc="-360">
                <a:ln w="9525">
                  <a:noFill/>
                  <a:round/>
                  <a:headEnd/>
                  <a:tailEnd/>
                </a:ln>
                <a:gradFill rotWithShape="1">
                  <a:gsLst>
                    <a:gs pos="0">
                      <a:srgbClr val="CF471D"/>
                    </a:gs>
                    <a:gs pos="100000">
                      <a:srgbClr val="AA3B18"/>
                    </a:gs>
                  </a:gsLst>
                  <a:lin ang="2700000" scaled="1"/>
                </a:gradFill>
                <a:latin typeface="HG創英角ｺﾞｼｯｸUB"/>
              </a:rPr>
              <a:t>NECOH</a:t>
            </a:r>
            <a:endParaRPr lang="zh-CN" altLang="en-US" sz="3600" b="1" kern="10" spc="-360">
              <a:ln w="9525">
                <a:noFill/>
                <a:round/>
                <a:headEnd/>
                <a:tailEnd/>
              </a:ln>
              <a:gradFill rotWithShape="1">
                <a:gsLst>
                  <a:gs pos="0">
                    <a:srgbClr val="CF471D"/>
                  </a:gs>
                  <a:gs pos="100000">
                    <a:srgbClr val="AA3B18"/>
                  </a:gs>
                </a:gsLst>
                <a:lin ang="2700000" scaled="1"/>
              </a:gradFill>
              <a:latin typeface="HG創英角ｺﾞｼｯｸUB"/>
            </a:endParaRPr>
          </a:p>
        </p:txBody>
      </p:sp>
      <p:sp>
        <p:nvSpPr>
          <p:cNvPr id="46149" name="Rectangle 69"/>
          <p:cNvSpPr>
            <a:spLocks noChangeArrowheads="1"/>
          </p:cNvSpPr>
          <p:nvPr/>
        </p:nvSpPr>
        <p:spPr bwMode="auto">
          <a:xfrm>
            <a:off x="4284663" y="3201988"/>
            <a:ext cx="360362" cy="73025"/>
          </a:xfrm>
          <a:prstGeom prst="rect">
            <a:avLst/>
          </a:prstGeom>
          <a:gradFill rotWithShape="1">
            <a:gsLst>
              <a:gs pos="0">
                <a:schemeClr val="bg1">
                  <a:alpha val="0"/>
                </a:schemeClr>
              </a:gs>
              <a:gs pos="50000">
                <a:schemeClr val="bg1">
                  <a:alpha val="48000"/>
                </a:schemeClr>
              </a:gs>
              <a:gs pos="100000">
                <a:schemeClr val="bg1">
                  <a:alpha val="0"/>
                </a:schemeClr>
              </a:gs>
            </a:gsLst>
            <a:lin ang="5400000" scaled="1"/>
          </a:gradFill>
          <a:ln w="9525" algn="ctr">
            <a:noFill/>
            <a:miter lim="800000"/>
            <a:headEnd/>
            <a:tailEnd/>
          </a:ln>
          <a:effectLst/>
        </p:spPr>
        <p:txBody>
          <a:bodyPr wrap="none" anchor="ctr"/>
          <a:lstStyle/>
          <a:p>
            <a:pPr algn="ctr">
              <a:defRPr/>
            </a:pPr>
            <a:endParaRPr lang="zh-TW" altLang="en-US">
              <a:ea typeface="AR P丸ゴシック体M" pitchFamily="50" charset="-128"/>
              <a:cs typeface="+mn-cs"/>
            </a:endParaRPr>
          </a:p>
        </p:txBody>
      </p:sp>
      <p:sp>
        <p:nvSpPr>
          <p:cNvPr id="93236" name="Rectangle 75"/>
          <p:cNvSpPr>
            <a:spLocks noChangeArrowheads="1"/>
          </p:cNvSpPr>
          <p:nvPr/>
        </p:nvSpPr>
        <p:spPr bwMode="auto">
          <a:xfrm>
            <a:off x="4651375" y="4275138"/>
            <a:ext cx="777875" cy="334962"/>
          </a:xfrm>
          <a:prstGeom prst="rect">
            <a:avLst/>
          </a:prstGeom>
          <a:gradFill rotWithShape="1">
            <a:gsLst>
              <a:gs pos="0">
                <a:srgbClr val="EAEAEA"/>
              </a:gs>
              <a:gs pos="100000">
                <a:srgbClr val="DDDDDD"/>
              </a:gs>
            </a:gsLst>
            <a:lin ang="2700000" scaled="1"/>
          </a:gradFill>
          <a:ln w="9525" algn="ctr">
            <a:noFill/>
            <a:miter lim="800000"/>
            <a:headEnd/>
            <a:tailEnd/>
          </a:ln>
        </p:spPr>
        <p:txBody>
          <a:bodyPr wrap="none" anchor="ctr"/>
          <a:lstStyle/>
          <a:p>
            <a:pPr algn="ctr"/>
            <a:endParaRPr lang="zh-TW" altLang="en-US">
              <a:ea typeface="AR P丸ゴシック体M"/>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p:txBody>
          <a:bodyPr/>
          <a:lstStyle/>
          <a:p>
            <a:pPr eaLnBrk="1" hangingPunct="1"/>
            <a:r>
              <a:rPr lang="ja-JP" altLang="en-US" smtClean="0"/>
              <a:t>グラデーションで立体感を出そう</a:t>
            </a:r>
          </a:p>
        </p:txBody>
      </p:sp>
      <p:sp>
        <p:nvSpPr>
          <p:cNvPr id="20482" name="Oval 4"/>
          <p:cNvSpPr>
            <a:spLocks noChangeArrowheads="1"/>
          </p:cNvSpPr>
          <p:nvPr/>
        </p:nvSpPr>
        <p:spPr bwMode="auto">
          <a:xfrm>
            <a:off x="6226175" y="1557338"/>
            <a:ext cx="1225550" cy="1225550"/>
          </a:xfrm>
          <a:prstGeom prst="ellipse">
            <a:avLst/>
          </a:prstGeom>
          <a:solidFill>
            <a:srgbClr val="FFCC99"/>
          </a:solidFill>
          <a:ln w="9525">
            <a:solidFill>
              <a:schemeClr val="tx1"/>
            </a:solidFill>
            <a:round/>
            <a:headEnd/>
            <a:tailEnd/>
          </a:ln>
        </p:spPr>
        <p:txBody>
          <a:bodyPr wrap="none" anchor="ctr"/>
          <a:lstStyle/>
          <a:p>
            <a:pPr algn="ctr"/>
            <a:endParaRPr lang="zh-TW" altLang="en-US">
              <a:ea typeface="AR P丸ゴシック体M"/>
            </a:endParaRPr>
          </a:p>
        </p:txBody>
      </p:sp>
      <p:sp>
        <p:nvSpPr>
          <p:cNvPr id="20483" name="AutoShape 5"/>
          <p:cNvSpPr>
            <a:spLocks noChangeArrowheads="1"/>
          </p:cNvSpPr>
          <p:nvPr/>
        </p:nvSpPr>
        <p:spPr bwMode="auto">
          <a:xfrm>
            <a:off x="4570413" y="1776413"/>
            <a:ext cx="1152525" cy="790575"/>
          </a:xfrm>
          <a:prstGeom prst="rightArrow">
            <a:avLst>
              <a:gd name="adj1" fmla="val 50000"/>
              <a:gd name="adj2" fmla="val 36446"/>
            </a:avLst>
          </a:prstGeom>
          <a:solidFill>
            <a:schemeClr val="accent1"/>
          </a:solidFill>
          <a:ln w="9525">
            <a:solidFill>
              <a:schemeClr val="tx1"/>
            </a:solidFill>
            <a:miter lim="800000"/>
            <a:headEnd/>
            <a:tailEnd/>
          </a:ln>
        </p:spPr>
        <p:txBody>
          <a:bodyPr wrap="none" anchor="ctr"/>
          <a:lstStyle/>
          <a:p>
            <a:pPr algn="ctr"/>
            <a:endParaRPr lang="zh-TW" altLang="en-US">
              <a:ea typeface="AR P丸ゴシック体M"/>
            </a:endParaRPr>
          </a:p>
        </p:txBody>
      </p:sp>
      <p:sp>
        <p:nvSpPr>
          <p:cNvPr id="20484" name="Rectangle 6"/>
          <p:cNvSpPr>
            <a:spLocks noChangeArrowheads="1"/>
          </p:cNvSpPr>
          <p:nvPr/>
        </p:nvSpPr>
        <p:spPr bwMode="auto">
          <a:xfrm>
            <a:off x="2770188" y="1557338"/>
            <a:ext cx="1296987" cy="1296987"/>
          </a:xfrm>
          <a:prstGeom prst="rect">
            <a:avLst/>
          </a:prstGeom>
          <a:solidFill>
            <a:schemeClr val="bg2"/>
          </a:solidFill>
          <a:ln w="9525">
            <a:solidFill>
              <a:schemeClr val="tx1"/>
            </a:solidFill>
            <a:miter lim="800000"/>
            <a:headEnd/>
            <a:tailEnd/>
          </a:ln>
        </p:spPr>
        <p:txBody>
          <a:bodyPr wrap="none" anchor="ctr"/>
          <a:lstStyle/>
          <a:p>
            <a:pPr algn="ctr"/>
            <a:endParaRPr lang="zh-TW" altLang="en-US">
              <a:ea typeface="AR P丸ゴシック体M"/>
            </a:endParaRPr>
          </a:p>
        </p:txBody>
      </p:sp>
      <p:sp>
        <p:nvSpPr>
          <p:cNvPr id="20485" name="Oval 8"/>
          <p:cNvSpPr>
            <a:spLocks noChangeArrowheads="1"/>
          </p:cNvSpPr>
          <p:nvPr/>
        </p:nvSpPr>
        <p:spPr bwMode="auto">
          <a:xfrm>
            <a:off x="6226175" y="3430588"/>
            <a:ext cx="1225550" cy="1225550"/>
          </a:xfrm>
          <a:prstGeom prst="ellipse">
            <a:avLst/>
          </a:prstGeom>
          <a:gradFill rotWithShape="1">
            <a:gsLst>
              <a:gs pos="0">
                <a:srgbClr val="FFE4AD"/>
              </a:gs>
              <a:gs pos="100000">
                <a:srgbClr val="FFCC66"/>
              </a:gs>
            </a:gsLst>
            <a:lin ang="2700000" scaled="1"/>
          </a:gradFill>
          <a:ln w="9525">
            <a:noFill/>
            <a:round/>
            <a:headEnd/>
            <a:tailEnd/>
          </a:ln>
        </p:spPr>
        <p:txBody>
          <a:bodyPr wrap="none" anchor="ctr"/>
          <a:lstStyle/>
          <a:p>
            <a:pPr algn="ctr"/>
            <a:endParaRPr lang="zh-TW" altLang="en-US">
              <a:ea typeface="AR P丸ゴシック体M"/>
            </a:endParaRPr>
          </a:p>
        </p:txBody>
      </p:sp>
      <p:sp>
        <p:nvSpPr>
          <p:cNvPr id="20486" name="AutoShape 9"/>
          <p:cNvSpPr>
            <a:spLocks noChangeArrowheads="1"/>
          </p:cNvSpPr>
          <p:nvPr/>
        </p:nvSpPr>
        <p:spPr bwMode="auto">
          <a:xfrm>
            <a:off x="4570413" y="3648075"/>
            <a:ext cx="1152525" cy="790575"/>
          </a:xfrm>
          <a:prstGeom prst="rightArrow">
            <a:avLst>
              <a:gd name="adj1" fmla="val 50000"/>
              <a:gd name="adj2" fmla="val 36446"/>
            </a:avLst>
          </a:prstGeom>
          <a:gradFill rotWithShape="1">
            <a:gsLst>
              <a:gs pos="0">
                <a:srgbClr val="B2B2B2"/>
              </a:gs>
              <a:gs pos="100000">
                <a:srgbClr val="FFCC66"/>
              </a:gs>
            </a:gsLst>
            <a:lin ang="0" scaled="1"/>
          </a:gradFill>
          <a:ln w="9525">
            <a:noFill/>
            <a:miter lim="800000"/>
            <a:headEnd/>
            <a:tailEnd/>
          </a:ln>
        </p:spPr>
        <p:txBody>
          <a:bodyPr wrap="none" anchor="ctr"/>
          <a:lstStyle/>
          <a:p>
            <a:pPr algn="ctr"/>
            <a:endParaRPr lang="zh-TW" altLang="en-US">
              <a:ea typeface="AR P丸ゴシック体M"/>
            </a:endParaRPr>
          </a:p>
        </p:txBody>
      </p:sp>
      <p:sp>
        <p:nvSpPr>
          <p:cNvPr id="20487" name="Rectangle 10"/>
          <p:cNvSpPr>
            <a:spLocks noChangeArrowheads="1"/>
          </p:cNvSpPr>
          <p:nvPr/>
        </p:nvSpPr>
        <p:spPr bwMode="auto">
          <a:xfrm>
            <a:off x="2770188" y="3430588"/>
            <a:ext cx="1296987" cy="1296987"/>
          </a:xfrm>
          <a:prstGeom prst="rect">
            <a:avLst/>
          </a:prstGeom>
          <a:gradFill rotWithShape="1">
            <a:gsLst>
              <a:gs pos="0">
                <a:srgbClr val="C0C0C0"/>
              </a:gs>
              <a:gs pos="100000">
                <a:srgbClr val="5F5F5F"/>
              </a:gs>
            </a:gsLst>
            <a:lin ang="2700000" scaled="1"/>
          </a:gradFill>
          <a:ln w="9525">
            <a:noFill/>
            <a:miter lim="800000"/>
            <a:headEnd/>
            <a:tailEnd/>
          </a:ln>
        </p:spPr>
        <p:txBody>
          <a:bodyPr wrap="none" anchor="ctr"/>
          <a:lstStyle/>
          <a:p>
            <a:pPr algn="ctr"/>
            <a:endParaRPr lang="zh-TW" altLang="en-US">
              <a:ea typeface="AR P丸ゴシック体M"/>
            </a:endParaRPr>
          </a:p>
        </p:txBody>
      </p:sp>
      <p:sp>
        <p:nvSpPr>
          <p:cNvPr id="20488" name="Oval 16"/>
          <p:cNvSpPr>
            <a:spLocks noChangeArrowheads="1"/>
          </p:cNvSpPr>
          <p:nvPr/>
        </p:nvSpPr>
        <p:spPr bwMode="auto">
          <a:xfrm>
            <a:off x="6226175" y="5230813"/>
            <a:ext cx="1225550" cy="1225550"/>
          </a:xfrm>
          <a:prstGeom prst="ellipse">
            <a:avLst/>
          </a:prstGeom>
          <a:gradFill rotWithShape="1">
            <a:gsLst>
              <a:gs pos="0">
                <a:srgbClr val="FFE4AD"/>
              </a:gs>
              <a:gs pos="100000">
                <a:srgbClr val="FFBB33"/>
              </a:gs>
            </a:gsLst>
            <a:lin ang="2700000" scaled="1"/>
          </a:gradFill>
          <a:ln w="9525">
            <a:noFill/>
            <a:round/>
            <a:headEnd/>
            <a:tailEnd/>
          </a:ln>
        </p:spPr>
        <p:txBody>
          <a:bodyPr wrap="none" anchor="ctr"/>
          <a:lstStyle/>
          <a:p>
            <a:pPr algn="ctr"/>
            <a:endParaRPr lang="zh-TW" altLang="en-US">
              <a:ea typeface="AR P丸ゴシック体M"/>
            </a:endParaRPr>
          </a:p>
        </p:txBody>
      </p:sp>
      <p:sp>
        <p:nvSpPr>
          <p:cNvPr id="20489" name="AutoShape 17"/>
          <p:cNvSpPr>
            <a:spLocks noChangeArrowheads="1"/>
          </p:cNvSpPr>
          <p:nvPr/>
        </p:nvSpPr>
        <p:spPr bwMode="auto">
          <a:xfrm>
            <a:off x="4570413" y="5446713"/>
            <a:ext cx="1152525" cy="790575"/>
          </a:xfrm>
          <a:prstGeom prst="rightArrow">
            <a:avLst>
              <a:gd name="adj1" fmla="val 50000"/>
              <a:gd name="adj2" fmla="val 36446"/>
            </a:avLst>
          </a:prstGeom>
          <a:gradFill rotWithShape="1">
            <a:gsLst>
              <a:gs pos="0">
                <a:srgbClr val="B2B2B2"/>
              </a:gs>
              <a:gs pos="100000">
                <a:srgbClr val="FFCC66"/>
              </a:gs>
            </a:gsLst>
            <a:lin ang="0" scaled="1"/>
          </a:gradFill>
          <a:ln w="9525">
            <a:noFill/>
            <a:miter lim="800000"/>
            <a:headEnd/>
            <a:tailEnd/>
          </a:ln>
        </p:spPr>
        <p:txBody>
          <a:bodyPr wrap="none" anchor="ctr"/>
          <a:lstStyle/>
          <a:p>
            <a:pPr algn="ctr"/>
            <a:endParaRPr lang="zh-TW" altLang="en-US">
              <a:ea typeface="AR P丸ゴシック体M"/>
            </a:endParaRPr>
          </a:p>
        </p:txBody>
      </p:sp>
      <p:sp>
        <p:nvSpPr>
          <p:cNvPr id="20490" name="Rectangle 18"/>
          <p:cNvSpPr>
            <a:spLocks noChangeArrowheads="1"/>
          </p:cNvSpPr>
          <p:nvPr/>
        </p:nvSpPr>
        <p:spPr bwMode="auto">
          <a:xfrm>
            <a:off x="2770188" y="5230813"/>
            <a:ext cx="1296987" cy="1296987"/>
          </a:xfrm>
          <a:prstGeom prst="rect">
            <a:avLst/>
          </a:prstGeom>
          <a:gradFill rotWithShape="1">
            <a:gsLst>
              <a:gs pos="0">
                <a:srgbClr val="C0C0C0"/>
              </a:gs>
              <a:gs pos="100000">
                <a:srgbClr val="5F5F5F"/>
              </a:gs>
            </a:gsLst>
            <a:lin ang="2700000" scaled="1"/>
          </a:gradFill>
          <a:ln w="9525">
            <a:noFill/>
            <a:miter lim="800000"/>
            <a:headEnd/>
            <a:tailEnd/>
          </a:ln>
        </p:spPr>
        <p:txBody>
          <a:bodyPr wrap="none" anchor="ctr"/>
          <a:lstStyle/>
          <a:p>
            <a:pPr algn="ctr"/>
            <a:endParaRPr lang="zh-TW" altLang="en-US">
              <a:ea typeface="AR P丸ゴシック体M"/>
            </a:endParaRPr>
          </a:p>
        </p:txBody>
      </p:sp>
      <p:sp>
        <p:nvSpPr>
          <p:cNvPr id="20491" name="Oval 20"/>
          <p:cNvSpPr>
            <a:spLocks noChangeArrowheads="1"/>
          </p:cNvSpPr>
          <p:nvPr/>
        </p:nvSpPr>
        <p:spPr bwMode="auto">
          <a:xfrm>
            <a:off x="2770188" y="5259388"/>
            <a:ext cx="158750" cy="187325"/>
          </a:xfrm>
          <a:prstGeom prst="ellipse">
            <a:avLst/>
          </a:prstGeom>
          <a:gradFill rotWithShape="1">
            <a:gsLst>
              <a:gs pos="0">
                <a:schemeClr val="bg1"/>
              </a:gs>
              <a:gs pos="100000">
                <a:srgbClr val="C0C0C0"/>
              </a:gs>
            </a:gsLst>
            <a:path path="shape">
              <a:fillToRect l="50000" t="50000" r="50000" b="50000"/>
            </a:path>
          </a:gradFill>
          <a:ln w="9525">
            <a:solidFill>
              <a:srgbClr val="C0C0C0"/>
            </a:solidFill>
            <a:round/>
            <a:headEnd/>
            <a:tailEnd/>
          </a:ln>
        </p:spPr>
        <p:txBody>
          <a:bodyPr wrap="none" anchor="ctr"/>
          <a:lstStyle/>
          <a:p>
            <a:pPr algn="ctr"/>
            <a:endParaRPr lang="zh-TW" altLang="en-US">
              <a:ea typeface="AR P丸ゴシック体M"/>
            </a:endParaRPr>
          </a:p>
        </p:txBody>
      </p:sp>
      <p:sp>
        <p:nvSpPr>
          <p:cNvPr id="20492" name="Oval 22"/>
          <p:cNvSpPr>
            <a:spLocks noChangeArrowheads="1"/>
          </p:cNvSpPr>
          <p:nvPr/>
        </p:nvSpPr>
        <p:spPr bwMode="auto">
          <a:xfrm>
            <a:off x="6413500" y="5346700"/>
            <a:ext cx="244475" cy="244475"/>
          </a:xfrm>
          <a:prstGeom prst="ellipse">
            <a:avLst/>
          </a:prstGeom>
          <a:gradFill rotWithShape="1">
            <a:gsLst>
              <a:gs pos="0">
                <a:schemeClr val="bg1"/>
              </a:gs>
              <a:gs pos="100000">
                <a:srgbClr val="FFE4AD"/>
              </a:gs>
            </a:gsLst>
            <a:path path="shape">
              <a:fillToRect l="50000" t="50000" r="50000" b="50000"/>
            </a:path>
          </a:gradFill>
          <a:ln w="9525">
            <a:noFill/>
            <a:round/>
            <a:headEnd/>
            <a:tailEnd/>
          </a:ln>
        </p:spPr>
        <p:txBody>
          <a:bodyPr wrap="none" anchor="ctr"/>
          <a:lstStyle/>
          <a:p>
            <a:pPr algn="ctr"/>
            <a:endParaRPr lang="zh-TW" altLang="en-US">
              <a:ea typeface="AR P丸ゴシック体M"/>
            </a:endParaRPr>
          </a:p>
        </p:txBody>
      </p:sp>
      <p:sp>
        <p:nvSpPr>
          <p:cNvPr id="20493" name="Oval 25"/>
          <p:cNvSpPr>
            <a:spLocks noChangeArrowheads="1"/>
          </p:cNvSpPr>
          <p:nvPr/>
        </p:nvSpPr>
        <p:spPr bwMode="auto">
          <a:xfrm>
            <a:off x="2770188" y="5519738"/>
            <a:ext cx="144462" cy="358775"/>
          </a:xfrm>
          <a:prstGeom prst="ellipse">
            <a:avLst/>
          </a:prstGeom>
          <a:gradFill rotWithShape="1">
            <a:gsLst>
              <a:gs pos="0">
                <a:schemeClr val="bg1"/>
              </a:gs>
              <a:gs pos="100000">
                <a:srgbClr val="C0C0C0"/>
              </a:gs>
            </a:gsLst>
            <a:path path="shape">
              <a:fillToRect l="50000" t="50000" r="50000" b="50000"/>
            </a:path>
          </a:gradFill>
          <a:ln w="9525">
            <a:solidFill>
              <a:srgbClr val="C0C0C0"/>
            </a:solidFill>
            <a:round/>
            <a:headEnd/>
            <a:tailEnd/>
          </a:ln>
        </p:spPr>
        <p:txBody>
          <a:bodyPr wrap="none" anchor="ctr"/>
          <a:lstStyle/>
          <a:p>
            <a:pPr algn="ctr"/>
            <a:endParaRPr lang="zh-TW" altLang="en-US">
              <a:ea typeface="AR P丸ゴシック体M"/>
            </a:endParaRPr>
          </a:p>
        </p:txBody>
      </p:sp>
      <p:sp>
        <p:nvSpPr>
          <p:cNvPr id="20494" name="Text Box 26"/>
          <p:cNvSpPr txBox="1">
            <a:spLocks noChangeArrowheads="1"/>
          </p:cNvSpPr>
          <p:nvPr/>
        </p:nvSpPr>
        <p:spPr bwMode="auto">
          <a:xfrm>
            <a:off x="323850" y="3862388"/>
            <a:ext cx="1568450" cy="366712"/>
          </a:xfrm>
          <a:prstGeom prst="rect">
            <a:avLst/>
          </a:prstGeom>
          <a:noFill/>
          <a:ln w="9525">
            <a:noFill/>
            <a:miter lim="800000"/>
            <a:headEnd/>
            <a:tailEnd/>
          </a:ln>
        </p:spPr>
        <p:txBody>
          <a:bodyPr wrap="none">
            <a:spAutoFit/>
          </a:bodyPr>
          <a:lstStyle/>
          <a:p>
            <a:r>
              <a:rPr lang="ja-JP" altLang="en-US" sz="1800">
                <a:ea typeface="MS PGothic" pitchFamily="34" charset="-128"/>
              </a:rPr>
              <a:t>グラデーション</a:t>
            </a:r>
          </a:p>
        </p:txBody>
      </p:sp>
      <p:sp>
        <p:nvSpPr>
          <p:cNvPr id="20495" name="Text Box 27"/>
          <p:cNvSpPr txBox="1">
            <a:spLocks noChangeArrowheads="1"/>
          </p:cNvSpPr>
          <p:nvPr/>
        </p:nvSpPr>
        <p:spPr bwMode="auto">
          <a:xfrm>
            <a:off x="395288" y="5446713"/>
            <a:ext cx="1435100" cy="641350"/>
          </a:xfrm>
          <a:prstGeom prst="rect">
            <a:avLst/>
          </a:prstGeom>
          <a:noFill/>
          <a:ln w="9525">
            <a:noFill/>
            <a:miter lim="800000"/>
            <a:headEnd/>
            <a:tailEnd/>
          </a:ln>
        </p:spPr>
        <p:txBody>
          <a:bodyPr wrap="none">
            <a:spAutoFit/>
          </a:bodyPr>
          <a:lstStyle/>
          <a:p>
            <a:r>
              <a:rPr lang="ja-JP" altLang="en-US" sz="1800">
                <a:ea typeface="MS PGothic" pitchFamily="34" charset="-128"/>
              </a:rPr>
              <a:t>ハイライトを</a:t>
            </a:r>
          </a:p>
          <a:p>
            <a:r>
              <a:rPr lang="ja-JP" altLang="en-US" sz="1800">
                <a:ea typeface="MS PGothic" pitchFamily="34" charset="-128"/>
              </a:rPr>
              <a:t>入れてみよう</a:t>
            </a:r>
          </a:p>
        </p:txBody>
      </p:sp>
      <p:sp>
        <p:nvSpPr>
          <p:cNvPr id="20496" name="Text Box 29"/>
          <p:cNvSpPr txBox="1">
            <a:spLocks noChangeArrowheads="1"/>
          </p:cNvSpPr>
          <p:nvPr/>
        </p:nvSpPr>
        <p:spPr bwMode="auto">
          <a:xfrm>
            <a:off x="468313" y="1846263"/>
            <a:ext cx="641350" cy="366712"/>
          </a:xfrm>
          <a:prstGeom prst="rect">
            <a:avLst/>
          </a:prstGeom>
          <a:noFill/>
          <a:ln w="9525">
            <a:noFill/>
            <a:miter lim="800000"/>
            <a:headEnd/>
            <a:tailEnd/>
          </a:ln>
        </p:spPr>
        <p:txBody>
          <a:bodyPr wrap="none">
            <a:spAutoFit/>
          </a:bodyPr>
          <a:lstStyle/>
          <a:p>
            <a:r>
              <a:rPr lang="ja-JP" altLang="en-US" sz="1800">
                <a:ea typeface="MS PGothic" pitchFamily="34" charset="-128"/>
              </a:rPr>
              <a:t>通常</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2"/>
          <p:cNvSpPr>
            <a:spLocks noGrp="1" noChangeArrowheads="1"/>
          </p:cNvSpPr>
          <p:nvPr>
            <p:ph type="title"/>
          </p:nvPr>
        </p:nvSpPr>
        <p:spPr/>
        <p:txBody>
          <a:bodyPr/>
          <a:lstStyle/>
          <a:p>
            <a:pPr eaLnBrk="1" hangingPunct="1"/>
            <a:r>
              <a:rPr lang="ja-JP" altLang="en-US" smtClean="0"/>
              <a:t>版権物</a:t>
            </a:r>
          </a:p>
        </p:txBody>
      </p:sp>
      <p:sp>
        <p:nvSpPr>
          <p:cNvPr id="95234" name="Rectangle 3"/>
          <p:cNvSpPr>
            <a:spLocks noGrp="1" noChangeArrowheads="1"/>
          </p:cNvSpPr>
          <p:nvPr>
            <p:ph type="body" idx="1"/>
          </p:nvPr>
        </p:nvSpPr>
        <p:spPr/>
        <p:txBody>
          <a:bodyPr/>
          <a:lstStyle/>
          <a:p>
            <a:pPr eaLnBrk="1" hangingPunct="1"/>
            <a:endParaRPr lang="zh-TW" altLang="zh-TW" smtClean="0"/>
          </a:p>
        </p:txBody>
      </p:sp>
      <p:sp>
        <p:nvSpPr>
          <p:cNvPr id="95235" name="WordArt 4"/>
          <p:cNvSpPr>
            <a:spLocks noChangeArrowheads="1" noChangeShapeType="1" noTextEdit="1"/>
          </p:cNvSpPr>
          <p:nvPr/>
        </p:nvSpPr>
        <p:spPr bwMode="auto">
          <a:xfrm>
            <a:off x="4649788" y="3440113"/>
            <a:ext cx="844550" cy="792162"/>
          </a:xfrm>
          <a:prstGeom prst="rect">
            <a:avLst/>
          </a:prstGeom>
        </p:spPr>
        <p:txBody>
          <a:bodyPr wrap="none" fromWordArt="1">
            <a:prstTxWarp prst="textInflateTop">
              <a:avLst>
                <a:gd name="adj" fmla="val 17361"/>
              </a:avLst>
            </a:prstTxWarp>
          </a:bodyPr>
          <a:lstStyle/>
          <a:p>
            <a:pPr algn="ctr"/>
            <a:r>
              <a:rPr lang="zh-CN" altLang="en-US" sz="3600" kern="10">
                <a:ln w="9525">
                  <a:noFill/>
                  <a:round/>
                  <a:headEnd/>
                  <a:tailEnd/>
                </a:ln>
                <a:gradFill rotWithShape="1">
                  <a:gsLst>
                    <a:gs pos="0">
                      <a:srgbClr val="DDDDDD"/>
                    </a:gs>
                    <a:gs pos="100000">
                      <a:srgbClr val="969696"/>
                    </a:gs>
                  </a:gsLst>
                  <a:lin ang="2700000" scaled="1"/>
                </a:gradFill>
                <a:latin typeface="ＭＳ Ｐゴシック"/>
                <a:ea typeface="ＭＳ Ｐゴシック"/>
              </a:rPr>
              <a:t>●</a:t>
            </a:r>
          </a:p>
        </p:txBody>
      </p:sp>
      <p:grpSp>
        <p:nvGrpSpPr>
          <p:cNvPr id="95236" name="Group 5"/>
          <p:cNvGrpSpPr>
            <a:grpSpLocks/>
          </p:cNvGrpSpPr>
          <p:nvPr/>
        </p:nvGrpSpPr>
        <p:grpSpPr bwMode="auto">
          <a:xfrm>
            <a:off x="4954588" y="3224213"/>
            <a:ext cx="227012" cy="322262"/>
            <a:chOff x="1013" y="618"/>
            <a:chExt cx="217" cy="203"/>
          </a:xfrm>
        </p:grpSpPr>
        <p:sp>
          <p:nvSpPr>
            <p:cNvPr id="95291" name="AutoShape 6"/>
            <p:cNvSpPr>
              <a:spLocks noChangeArrowheads="1"/>
            </p:cNvSpPr>
            <p:nvPr/>
          </p:nvSpPr>
          <p:spPr bwMode="auto">
            <a:xfrm rot="10800000">
              <a:off x="1013" y="618"/>
              <a:ext cx="217" cy="184"/>
            </a:xfrm>
            <a:custGeom>
              <a:avLst/>
              <a:gdLst>
                <a:gd name="T0" fmla="*/ 190 w 21600"/>
                <a:gd name="T1" fmla="*/ 92 h 21600"/>
                <a:gd name="T2" fmla="*/ 109 w 21600"/>
                <a:gd name="T3" fmla="*/ 184 h 21600"/>
                <a:gd name="T4" fmla="*/ 27 w 21600"/>
                <a:gd name="T5" fmla="*/ 92 h 21600"/>
                <a:gd name="T6" fmla="*/ 109 w 21600"/>
                <a:gd name="T7" fmla="*/ 0 h 21600"/>
                <a:gd name="T8" fmla="*/ 0 60000 65536"/>
                <a:gd name="T9" fmla="*/ 0 60000 65536"/>
                <a:gd name="T10" fmla="*/ 0 60000 65536"/>
                <a:gd name="T11" fmla="*/ 0 60000 65536"/>
                <a:gd name="T12" fmla="*/ 4479 w 21600"/>
                <a:gd name="T13" fmla="*/ 4461 h 21600"/>
                <a:gd name="T14" fmla="*/ 17121 w 21600"/>
                <a:gd name="T15" fmla="*/ 17139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gradFill rotWithShape="1">
              <a:gsLst>
                <a:gs pos="0">
                  <a:srgbClr val="C8CAC8"/>
                </a:gs>
                <a:gs pos="100000">
                  <a:srgbClr val="EAEAEA"/>
                </a:gs>
              </a:gsLst>
              <a:lin ang="2700000" scaled="1"/>
            </a:gradFill>
            <a:ln w="9525">
              <a:noFill/>
              <a:miter lim="800000"/>
              <a:headEnd/>
              <a:tailEnd/>
            </a:ln>
          </p:spPr>
          <p:txBody>
            <a:bodyPr wrap="none" anchor="ctr"/>
            <a:lstStyle/>
            <a:p>
              <a:endParaRPr lang="zh-CN" altLang="en-US"/>
            </a:p>
          </p:txBody>
        </p:sp>
        <p:grpSp>
          <p:nvGrpSpPr>
            <p:cNvPr id="95292" name="Group 7"/>
            <p:cNvGrpSpPr>
              <a:grpSpLocks/>
            </p:cNvGrpSpPr>
            <p:nvPr/>
          </p:nvGrpSpPr>
          <p:grpSpPr bwMode="auto">
            <a:xfrm>
              <a:off x="1046" y="709"/>
              <a:ext cx="147" cy="87"/>
              <a:chOff x="1046" y="656"/>
              <a:chExt cx="147" cy="140"/>
            </a:xfrm>
          </p:grpSpPr>
          <p:sp>
            <p:nvSpPr>
              <p:cNvPr id="95294" name="AutoShape 8"/>
              <p:cNvSpPr>
                <a:spLocks noChangeAspect="1" noChangeArrowheads="1"/>
              </p:cNvSpPr>
              <p:nvPr/>
            </p:nvSpPr>
            <p:spPr bwMode="auto">
              <a:xfrm rot="10800000">
                <a:off x="1046" y="656"/>
                <a:ext cx="147" cy="140"/>
              </a:xfrm>
              <a:custGeom>
                <a:avLst/>
                <a:gdLst>
                  <a:gd name="T0" fmla="*/ 129 w 21600"/>
                  <a:gd name="T1" fmla="*/ 70 h 21600"/>
                  <a:gd name="T2" fmla="*/ 74 w 21600"/>
                  <a:gd name="T3" fmla="*/ 140 h 21600"/>
                  <a:gd name="T4" fmla="*/ 18 w 21600"/>
                  <a:gd name="T5" fmla="*/ 70 h 21600"/>
                  <a:gd name="T6" fmla="*/ 74 w 21600"/>
                  <a:gd name="T7" fmla="*/ 0 h 21600"/>
                  <a:gd name="T8" fmla="*/ 0 60000 65536"/>
                  <a:gd name="T9" fmla="*/ 0 60000 65536"/>
                  <a:gd name="T10" fmla="*/ 0 60000 65536"/>
                  <a:gd name="T11" fmla="*/ 0 60000 65536"/>
                  <a:gd name="T12" fmla="*/ 4555 w 21600"/>
                  <a:gd name="T13" fmla="*/ 4474 h 21600"/>
                  <a:gd name="T14" fmla="*/ 17045 w 21600"/>
                  <a:gd name="T15" fmla="*/ 17126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4D4D4D"/>
              </a:solidFill>
              <a:ln w="9525">
                <a:noFill/>
                <a:miter lim="800000"/>
                <a:headEnd/>
                <a:tailEnd/>
              </a:ln>
            </p:spPr>
            <p:txBody>
              <a:bodyPr wrap="none" anchor="ctr"/>
              <a:lstStyle/>
              <a:p>
                <a:endParaRPr lang="zh-CN" altLang="en-US"/>
              </a:p>
            </p:txBody>
          </p:sp>
          <p:sp>
            <p:nvSpPr>
              <p:cNvPr id="95295" name="AutoShape 9"/>
              <p:cNvSpPr>
                <a:spLocks noChangeAspect="1" noChangeArrowheads="1"/>
              </p:cNvSpPr>
              <p:nvPr/>
            </p:nvSpPr>
            <p:spPr bwMode="auto">
              <a:xfrm rot="10800000">
                <a:off x="1052" y="666"/>
                <a:ext cx="134" cy="128"/>
              </a:xfrm>
              <a:custGeom>
                <a:avLst/>
                <a:gdLst>
                  <a:gd name="T0" fmla="*/ 117 w 21600"/>
                  <a:gd name="T1" fmla="*/ 64 h 21600"/>
                  <a:gd name="T2" fmla="*/ 67 w 21600"/>
                  <a:gd name="T3" fmla="*/ 128 h 21600"/>
                  <a:gd name="T4" fmla="*/ 17 w 21600"/>
                  <a:gd name="T5" fmla="*/ 64 h 21600"/>
                  <a:gd name="T6" fmla="*/ 67 w 21600"/>
                  <a:gd name="T7" fmla="*/ 0 h 21600"/>
                  <a:gd name="T8" fmla="*/ 0 60000 65536"/>
                  <a:gd name="T9" fmla="*/ 0 60000 65536"/>
                  <a:gd name="T10" fmla="*/ 0 60000 65536"/>
                  <a:gd name="T11" fmla="*/ 0 60000 65536"/>
                  <a:gd name="T12" fmla="*/ 4513 w 21600"/>
                  <a:gd name="T13" fmla="*/ 4556 h 21600"/>
                  <a:gd name="T14" fmla="*/ 17087 w 21600"/>
                  <a:gd name="T15" fmla="*/ 17044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gradFill rotWithShape="1">
                <a:gsLst>
                  <a:gs pos="0">
                    <a:srgbClr val="66CCFF"/>
                  </a:gs>
                  <a:gs pos="100000">
                    <a:srgbClr val="37D385"/>
                  </a:gs>
                </a:gsLst>
                <a:lin ang="2700000" scaled="1"/>
              </a:gradFill>
              <a:ln w="9525">
                <a:noFill/>
                <a:miter lim="800000"/>
                <a:headEnd/>
                <a:tailEnd/>
              </a:ln>
            </p:spPr>
            <p:txBody>
              <a:bodyPr wrap="none" anchor="ctr"/>
              <a:lstStyle/>
              <a:p>
                <a:endParaRPr lang="zh-CN" altLang="en-US"/>
              </a:p>
            </p:txBody>
          </p:sp>
        </p:grpSp>
        <p:sp>
          <p:nvSpPr>
            <p:cNvPr id="95293" name="Oval 10"/>
            <p:cNvSpPr>
              <a:spLocks noChangeArrowheads="1"/>
            </p:cNvSpPr>
            <p:nvPr/>
          </p:nvSpPr>
          <p:spPr bwMode="auto">
            <a:xfrm rot="6090249">
              <a:off x="1026" y="742"/>
              <a:ext cx="113" cy="46"/>
            </a:xfrm>
            <a:prstGeom prst="ellipse">
              <a:avLst/>
            </a:prstGeom>
            <a:gradFill rotWithShape="1">
              <a:gsLst>
                <a:gs pos="0">
                  <a:schemeClr val="bg1"/>
                </a:gs>
                <a:gs pos="100000">
                  <a:schemeClr val="bg1">
                    <a:alpha val="0"/>
                  </a:schemeClr>
                </a:gs>
              </a:gsLst>
              <a:path path="shape">
                <a:fillToRect l="50000" t="50000" r="50000" b="50000"/>
              </a:path>
            </a:gradFill>
            <a:ln w="9525">
              <a:noFill/>
              <a:round/>
              <a:headEnd/>
              <a:tailEnd/>
            </a:ln>
          </p:spPr>
          <p:txBody>
            <a:bodyPr wrap="none" anchor="ctr"/>
            <a:lstStyle/>
            <a:p>
              <a:pPr algn="ctr"/>
              <a:endParaRPr lang="zh-TW" altLang="en-US">
                <a:ea typeface="AR P丸ゴシック体M"/>
              </a:endParaRPr>
            </a:p>
          </p:txBody>
        </p:sp>
      </p:grpSp>
      <p:sp>
        <p:nvSpPr>
          <p:cNvPr id="95237" name="Rectangle 11"/>
          <p:cNvSpPr>
            <a:spLocks noChangeAspect="1" noChangeArrowheads="1"/>
          </p:cNvSpPr>
          <p:nvPr/>
        </p:nvSpPr>
        <p:spPr bwMode="auto">
          <a:xfrm rot="-10111046">
            <a:off x="5260975" y="3348038"/>
            <a:ext cx="42863" cy="163512"/>
          </a:xfrm>
          <a:prstGeom prst="rect">
            <a:avLst/>
          </a:prstGeom>
          <a:gradFill rotWithShape="1">
            <a:gsLst>
              <a:gs pos="0">
                <a:srgbClr val="C87700"/>
              </a:gs>
              <a:gs pos="100000">
                <a:srgbClr val="D88100"/>
              </a:gs>
            </a:gsLst>
            <a:lin ang="2700000" scaled="1"/>
          </a:gradFill>
          <a:ln w="9525">
            <a:noFill/>
            <a:miter lim="800000"/>
            <a:headEnd/>
            <a:tailEnd/>
          </a:ln>
        </p:spPr>
        <p:txBody>
          <a:bodyPr wrap="none" anchor="ctr"/>
          <a:lstStyle/>
          <a:p>
            <a:pPr algn="ctr"/>
            <a:endParaRPr lang="zh-TW" altLang="en-US">
              <a:ea typeface="AR P丸ゴシック体M"/>
            </a:endParaRPr>
          </a:p>
        </p:txBody>
      </p:sp>
      <p:sp>
        <p:nvSpPr>
          <p:cNvPr id="95238" name="Rectangle 12"/>
          <p:cNvSpPr>
            <a:spLocks noChangeAspect="1" noChangeArrowheads="1"/>
          </p:cNvSpPr>
          <p:nvPr/>
        </p:nvSpPr>
        <p:spPr bwMode="auto">
          <a:xfrm rot="10111046" flipH="1">
            <a:off x="4816475" y="3333750"/>
            <a:ext cx="42863" cy="163513"/>
          </a:xfrm>
          <a:prstGeom prst="rect">
            <a:avLst/>
          </a:prstGeom>
          <a:gradFill rotWithShape="1">
            <a:gsLst>
              <a:gs pos="0">
                <a:srgbClr val="E48800"/>
              </a:gs>
              <a:gs pos="100000">
                <a:srgbClr val="FF9900"/>
              </a:gs>
            </a:gsLst>
            <a:lin ang="2700000" scaled="1"/>
          </a:gradFill>
          <a:ln w="9525">
            <a:noFill/>
            <a:miter lim="800000"/>
            <a:headEnd/>
            <a:tailEnd/>
          </a:ln>
        </p:spPr>
        <p:txBody>
          <a:bodyPr wrap="none" anchor="ctr"/>
          <a:lstStyle/>
          <a:p>
            <a:pPr algn="ctr"/>
            <a:endParaRPr lang="zh-TW" altLang="en-US">
              <a:ea typeface="AR P丸ゴシック体M"/>
            </a:endParaRPr>
          </a:p>
        </p:txBody>
      </p:sp>
      <p:sp>
        <p:nvSpPr>
          <p:cNvPr id="95239" name="AutoShape 13"/>
          <p:cNvSpPr>
            <a:spLocks noChangeArrowheads="1"/>
          </p:cNvSpPr>
          <p:nvPr/>
        </p:nvSpPr>
        <p:spPr bwMode="auto">
          <a:xfrm rot="10800000">
            <a:off x="4778375" y="4205288"/>
            <a:ext cx="576263" cy="303212"/>
          </a:xfrm>
          <a:custGeom>
            <a:avLst/>
            <a:gdLst>
              <a:gd name="T0" fmla="*/ 504230 w 21600"/>
              <a:gd name="T1" fmla="*/ 151606 h 21600"/>
              <a:gd name="T2" fmla="*/ 288132 w 21600"/>
              <a:gd name="T3" fmla="*/ 303212 h 21600"/>
              <a:gd name="T4" fmla="*/ 72033 w 21600"/>
              <a:gd name="T5" fmla="*/ 151606 h 21600"/>
              <a:gd name="T6" fmla="*/ 28813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333300"/>
          </a:solidFill>
          <a:ln w="9525">
            <a:noFill/>
            <a:miter lim="800000"/>
            <a:headEnd/>
            <a:tailEnd/>
          </a:ln>
        </p:spPr>
        <p:txBody>
          <a:bodyPr wrap="none" anchor="ctr"/>
          <a:lstStyle/>
          <a:p>
            <a:endParaRPr lang="zh-CN" altLang="en-US"/>
          </a:p>
        </p:txBody>
      </p:sp>
      <p:sp>
        <p:nvSpPr>
          <p:cNvPr id="95240" name="AutoShape 14"/>
          <p:cNvSpPr>
            <a:spLocks noChangeArrowheads="1"/>
          </p:cNvSpPr>
          <p:nvPr/>
        </p:nvSpPr>
        <p:spPr bwMode="auto">
          <a:xfrm rot="7866101" flipH="1">
            <a:off x="4872038" y="3432175"/>
            <a:ext cx="158750" cy="269875"/>
          </a:xfrm>
          <a:custGeom>
            <a:avLst/>
            <a:gdLst>
              <a:gd name="T0" fmla="*/ 133791 w 21600"/>
              <a:gd name="T1" fmla="*/ 134938 h 21600"/>
              <a:gd name="T2" fmla="*/ 79375 w 21600"/>
              <a:gd name="T3" fmla="*/ 269875 h 21600"/>
              <a:gd name="T4" fmla="*/ 24959 w 21600"/>
              <a:gd name="T5" fmla="*/ 134938 h 21600"/>
              <a:gd name="T6" fmla="*/ 79375 w 21600"/>
              <a:gd name="T7" fmla="*/ 0 h 21600"/>
              <a:gd name="T8" fmla="*/ 0 60000 65536"/>
              <a:gd name="T9" fmla="*/ 0 60000 65536"/>
              <a:gd name="T10" fmla="*/ 0 60000 65536"/>
              <a:gd name="T11" fmla="*/ 0 60000 65536"/>
              <a:gd name="T12" fmla="*/ 5196 w 21600"/>
              <a:gd name="T13" fmla="*/ 5196 h 21600"/>
              <a:gd name="T14" fmla="*/ 16404 w 21600"/>
              <a:gd name="T15" fmla="*/ 16404 h 21600"/>
            </a:gdLst>
            <a:ahLst/>
            <a:cxnLst>
              <a:cxn ang="T8">
                <a:pos x="T0" y="T1"/>
              </a:cxn>
              <a:cxn ang="T9">
                <a:pos x="T2" y="T3"/>
              </a:cxn>
              <a:cxn ang="T10">
                <a:pos x="T4" y="T5"/>
              </a:cxn>
              <a:cxn ang="T11">
                <a:pos x="T6" y="T7"/>
              </a:cxn>
            </a:cxnLst>
            <a:rect l="T12" t="T13" r="T14" b="T15"/>
            <a:pathLst>
              <a:path w="21600" h="21600">
                <a:moveTo>
                  <a:pt x="0" y="0"/>
                </a:moveTo>
                <a:lnTo>
                  <a:pt x="6791" y="21600"/>
                </a:lnTo>
                <a:lnTo>
                  <a:pt x="14809" y="21600"/>
                </a:lnTo>
                <a:lnTo>
                  <a:pt x="21600" y="0"/>
                </a:lnTo>
                <a:close/>
              </a:path>
            </a:pathLst>
          </a:custGeom>
          <a:gradFill rotWithShape="1">
            <a:gsLst>
              <a:gs pos="0">
                <a:srgbClr val="FF9900"/>
              </a:gs>
              <a:gs pos="100000">
                <a:srgbClr val="E48800"/>
              </a:gs>
            </a:gsLst>
            <a:lin ang="2700000" scaled="1"/>
          </a:gradFill>
          <a:ln w="9525">
            <a:noFill/>
            <a:miter lim="800000"/>
            <a:headEnd/>
            <a:tailEnd/>
          </a:ln>
        </p:spPr>
        <p:txBody>
          <a:bodyPr wrap="none" anchor="ctr"/>
          <a:lstStyle/>
          <a:p>
            <a:endParaRPr lang="zh-CN" altLang="en-US"/>
          </a:p>
        </p:txBody>
      </p:sp>
      <p:sp>
        <p:nvSpPr>
          <p:cNvPr id="95241" name="AutoShape 15"/>
          <p:cNvSpPr>
            <a:spLocks noChangeArrowheads="1"/>
          </p:cNvSpPr>
          <p:nvPr/>
        </p:nvSpPr>
        <p:spPr bwMode="auto">
          <a:xfrm rot="-502125">
            <a:off x="4772025" y="2940050"/>
            <a:ext cx="73025" cy="398463"/>
          </a:xfrm>
          <a:prstGeom prst="rtTriangle">
            <a:avLst/>
          </a:prstGeom>
          <a:gradFill rotWithShape="1">
            <a:gsLst>
              <a:gs pos="0">
                <a:srgbClr val="FF9900"/>
              </a:gs>
              <a:gs pos="100000">
                <a:srgbClr val="E48800"/>
              </a:gs>
            </a:gsLst>
            <a:lin ang="2700000" scaled="1"/>
          </a:gradFill>
          <a:ln w="9525">
            <a:noFill/>
            <a:miter lim="800000"/>
            <a:headEnd/>
            <a:tailEnd/>
          </a:ln>
        </p:spPr>
        <p:txBody>
          <a:bodyPr wrap="none" anchor="ctr"/>
          <a:lstStyle/>
          <a:p>
            <a:pPr algn="ctr"/>
            <a:endParaRPr lang="zh-TW" altLang="en-US">
              <a:ea typeface="AR P丸ゴシック体M"/>
            </a:endParaRPr>
          </a:p>
        </p:txBody>
      </p:sp>
      <p:sp>
        <p:nvSpPr>
          <p:cNvPr id="95242" name="AutoShape 16"/>
          <p:cNvSpPr>
            <a:spLocks noChangeArrowheads="1"/>
          </p:cNvSpPr>
          <p:nvPr/>
        </p:nvSpPr>
        <p:spPr bwMode="auto">
          <a:xfrm rot="-7866101">
            <a:off x="5088732" y="3445669"/>
            <a:ext cx="160337" cy="269875"/>
          </a:xfrm>
          <a:custGeom>
            <a:avLst/>
            <a:gdLst>
              <a:gd name="T0" fmla="*/ 135128 w 21600"/>
              <a:gd name="T1" fmla="*/ 134938 h 21600"/>
              <a:gd name="T2" fmla="*/ 80169 w 21600"/>
              <a:gd name="T3" fmla="*/ 269875 h 21600"/>
              <a:gd name="T4" fmla="*/ 25209 w 21600"/>
              <a:gd name="T5" fmla="*/ 134938 h 21600"/>
              <a:gd name="T6" fmla="*/ 80169 w 21600"/>
              <a:gd name="T7" fmla="*/ 0 h 21600"/>
              <a:gd name="T8" fmla="*/ 0 60000 65536"/>
              <a:gd name="T9" fmla="*/ 0 60000 65536"/>
              <a:gd name="T10" fmla="*/ 0 60000 65536"/>
              <a:gd name="T11" fmla="*/ 0 60000 65536"/>
              <a:gd name="T12" fmla="*/ 5196 w 21600"/>
              <a:gd name="T13" fmla="*/ 5196 h 21600"/>
              <a:gd name="T14" fmla="*/ 16404 w 21600"/>
              <a:gd name="T15" fmla="*/ 16404 h 21600"/>
            </a:gdLst>
            <a:ahLst/>
            <a:cxnLst>
              <a:cxn ang="T8">
                <a:pos x="T0" y="T1"/>
              </a:cxn>
              <a:cxn ang="T9">
                <a:pos x="T2" y="T3"/>
              </a:cxn>
              <a:cxn ang="T10">
                <a:pos x="T4" y="T5"/>
              </a:cxn>
              <a:cxn ang="T11">
                <a:pos x="T6" y="T7"/>
              </a:cxn>
            </a:cxnLst>
            <a:rect l="T12" t="T13" r="T14" b="T15"/>
            <a:pathLst>
              <a:path w="21600" h="21600">
                <a:moveTo>
                  <a:pt x="0" y="0"/>
                </a:moveTo>
                <a:lnTo>
                  <a:pt x="6791" y="21600"/>
                </a:lnTo>
                <a:lnTo>
                  <a:pt x="14809" y="21600"/>
                </a:lnTo>
                <a:lnTo>
                  <a:pt x="21600" y="0"/>
                </a:lnTo>
                <a:close/>
              </a:path>
            </a:pathLst>
          </a:custGeom>
          <a:gradFill rotWithShape="1">
            <a:gsLst>
              <a:gs pos="0">
                <a:srgbClr val="D88100"/>
              </a:gs>
              <a:gs pos="100000">
                <a:srgbClr val="C87700"/>
              </a:gs>
            </a:gsLst>
            <a:lin ang="2700000" scaled="1"/>
          </a:gradFill>
          <a:ln w="9525">
            <a:noFill/>
            <a:miter lim="800000"/>
            <a:headEnd/>
            <a:tailEnd/>
          </a:ln>
        </p:spPr>
        <p:txBody>
          <a:bodyPr wrap="none" anchor="ctr"/>
          <a:lstStyle/>
          <a:p>
            <a:endParaRPr lang="zh-CN" altLang="en-US"/>
          </a:p>
        </p:txBody>
      </p:sp>
      <p:sp>
        <p:nvSpPr>
          <p:cNvPr id="95243" name="AutoShape 17"/>
          <p:cNvSpPr>
            <a:spLocks noChangeArrowheads="1"/>
          </p:cNvSpPr>
          <p:nvPr/>
        </p:nvSpPr>
        <p:spPr bwMode="auto">
          <a:xfrm rot="502125" flipH="1">
            <a:off x="5275263" y="2952750"/>
            <a:ext cx="73025" cy="401638"/>
          </a:xfrm>
          <a:prstGeom prst="rtTriangle">
            <a:avLst/>
          </a:prstGeom>
          <a:gradFill rotWithShape="1">
            <a:gsLst>
              <a:gs pos="0">
                <a:srgbClr val="D88100"/>
              </a:gs>
              <a:gs pos="100000">
                <a:srgbClr val="C87700"/>
              </a:gs>
            </a:gsLst>
            <a:lin ang="2700000" scaled="1"/>
          </a:gradFill>
          <a:ln w="9525">
            <a:noFill/>
            <a:miter lim="800000"/>
            <a:headEnd/>
            <a:tailEnd/>
          </a:ln>
        </p:spPr>
        <p:txBody>
          <a:bodyPr wrap="none" anchor="ctr"/>
          <a:lstStyle/>
          <a:p>
            <a:pPr algn="ctr"/>
            <a:endParaRPr lang="zh-TW" altLang="en-US">
              <a:ea typeface="AR P丸ゴシック体M"/>
            </a:endParaRPr>
          </a:p>
        </p:txBody>
      </p:sp>
      <p:sp>
        <p:nvSpPr>
          <p:cNvPr id="95244" name="AutoShape 18"/>
          <p:cNvSpPr>
            <a:spLocks noChangeAspect="1" noChangeArrowheads="1"/>
          </p:cNvSpPr>
          <p:nvPr/>
        </p:nvSpPr>
        <p:spPr bwMode="auto">
          <a:xfrm rot="-7247062">
            <a:off x="5634038" y="3013075"/>
            <a:ext cx="74612" cy="827088"/>
          </a:xfrm>
          <a:custGeom>
            <a:avLst/>
            <a:gdLst>
              <a:gd name="T0" fmla="*/ 55959 w 21600"/>
              <a:gd name="T1" fmla="*/ 413544 h 21600"/>
              <a:gd name="T2" fmla="*/ 37306 w 21600"/>
              <a:gd name="T3" fmla="*/ 827088 h 21600"/>
              <a:gd name="T4" fmla="*/ 18653 w 21600"/>
              <a:gd name="T5" fmla="*/ 413544 h 21600"/>
              <a:gd name="T6" fmla="*/ 37306 w 21600"/>
              <a:gd name="T7" fmla="*/ 0 h 21600"/>
              <a:gd name="T8" fmla="*/ 0 60000 65536"/>
              <a:gd name="T9" fmla="*/ 0 60000 65536"/>
              <a:gd name="T10" fmla="*/ 0 60000 65536"/>
              <a:gd name="T11" fmla="*/ 0 60000 65536"/>
              <a:gd name="T12" fmla="*/ 7200 w 21600"/>
              <a:gd name="T13" fmla="*/ 7200 h 21600"/>
              <a:gd name="T14" fmla="*/ 14400 w 21600"/>
              <a:gd name="T15" fmla="*/ 14400 h 21600"/>
            </a:gdLst>
            <a:ahLst/>
            <a:cxnLst>
              <a:cxn ang="T8">
                <a:pos x="T0" y="T1"/>
              </a:cxn>
              <a:cxn ang="T9">
                <a:pos x="T2" y="T3"/>
              </a:cxn>
              <a:cxn ang="T10">
                <a:pos x="T4" y="T5"/>
              </a:cxn>
              <a:cxn ang="T11">
                <a:pos x="T6" y="T7"/>
              </a:cxn>
            </a:cxnLst>
            <a:rect l="T12" t="T13" r="T14" b="T15"/>
            <a:pathLst>
              <a:path w="21600" h="21600">
                <a:moveTo>
                  <a:pt x="0" y="0"/>
                </a:moveTo>
                <a:lnTo>
                  <a:pt x="10800" y="21600"/>
                </a:lnTo>
                <a:lnTo>
                  <a:pt x="21600" y="0"/>
                </a:lnTo>
                <a:close/>
              </a:path>
            </a:pathLst>
          </a:custGeom>
          <a:gradFill rotWithShape="1">
            <a:gsLst>
              <a:gs pos="0">
                <a:srgbClr val="C87700"/>
              </a:gs>
              <a:gs pos="100000">
                <a:srgbClr val="D88100"/>
              </a:gs>
            </a:gsLst>
            <a:lin ang="2700000" scaled="1"/>
          </a:gradFill>
          <a:ln w="9525">
            <a:noFill/>
            <a:miter lim="800000"/>
            <a:headEnd/>
            <a:tailEnd/>
          </a:ln>
        </p:spPr>
        <p:txBody>
          <a:bodyPr wrap="none" anchor="ctr"/>
          <a:lstStyle/>
          <a:p>
            <a:endParaRPr lang="zh-CN" altLang="en-US"/>
          </a:p>
        </p:txBody>
      </p:sp>
      <p:sp>
        <p:nvSpPr>
          <p:cNvPr id="95245" name="AutoShape 19"/>
          <p:cNvSpPr>
            <a:spLocks noChangeArrowheads="1"/>
          </p:cNvSpPr>
          <p:nvPr/>
        </p:nvSpPr>
        <p:spPr bwMode="auto">
          <a:xfrm rot="-7271357">
            <a:off x="5203031" y="3479007"/>
            <a:ext cx="157163" cy="400050"/>
          </a:xfrm>
          <a:custGeom>
            <a:avLst/>
            <a:gdLst>
              <a:gd name="T0" fmla="*/ 137518 w 21600"/>
              <a:gd name="T1" fmla="*/ 200025 h 21600"/>
              <a:gd name="T2" fmla="*/ 78582 w 21600"/>
              <a:gd name="T3" fmla="*/ 400050 h 21600"/>
              <a:gd name="T4" fmla="*/ 19645 w 21600"/>
              <a:gd name="T5" fmla="*/ 200025 h 21600"/>
              <a:gd name="T6" fmla="*/ 7858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gradFill rotWithShape="1">
            <a:gsLst>
              <a:gs pos="0">
                <a:srgbClr val="D88100"/>
              </a:gs>
              <a:gs pos="100000">
                <a:srgbClr val="C87700"/>
              </a:gs>
            </a:gsLst>
            <a:lin ang="2700000" scaled="1"/>
          </a:gradFill>
          <a:ln w="9525">
            <a:noFill/>
            <a:miter lim="800000"/>
            <a:headEnd/>
            <a:tailEnd/>
          </a:ln>
        </p:spPr>
        <p:txBody>
          <a:bodyPr wrap="none" anchor="ctr"/>
          <a:lstStyle/>
          <a:p>
            <a:endParaRPr lang="zh-CN" altLang="en-US"/>
          </a:p>
        </p:txBody>
      </p:sp>
      <p:sp>
        <p:nvSpPr>
          <p:cNvPr id="95246" name="Oval 20"/>
          <p:cNvSpPr>
            <a:spLocks noChangeAspect="1" noChangeArrowheads="1"/>
          </p:cNvSpPr>
          <p:nvPr/>
        </p:nvSpPr>
        <p:spPr bwMode="auto">
          <a:xfrm>
            <a:off x="4764088" y="3725863"/>
            <a:ext cx="69850" cy="84137"/>
          </a:xfrm>
          <a:prstGeom prst="ellipse">
            <a:avLst/>
          </a:prstGeom>
          <a:solidFill>
            <a:schemeClr val="tx1"/>
          </a:solidFill>
          <a:ln w="9525">
            <a:noFill/>
            <a:round/>
            <a:headEnd/>
            <a:tailEnd/>
          </a:ln>
        </p:spPr>
        <p:txBody>
          <a:bodyPr wrap="none" anchor="ctr"/>
          <a:lstStyle/>
          <a:p>
            <a:pPr algn="ctr"/>
            <a:endParaRPr lang="zh-TW" altLang="en-US">
              <a:ea typeface="AR P丸ゴシック体M"/>
            </a:endParaRPr>
          </a:p>
        </p:txBody>
      </p:sp>
      <p:sp>
        <p:nvSpPr>
          <p:cNvPr id="95247" name="AutoShape 21"/>
          <p:cNvSpPr>
            <a:spLocks noChangeArrowheads="1"/>
          </p:cNvSpPr>
          <p:nvPr/>
        </p:nvSpPr>
        <p:spPr bwMode="auto">
          <a:xfrm>
            <a:off x="4851400" y="4013200"/>
            <a:ext cx="447675" cy="150813"/>
          </a:xfrm>
          <a:prstGeom prst="triangle">
            <a:avLst>
              <a:gd name="adj" fmla="val 50000"/>
            </a:avLst>
          </a:prstGeom>
          <a:gradFill rotWithShape="1">
            <a:gsLst>
              <a:gs pos="0">
                <a:srgbClr val="CBCBCB"/>
              </a:gs>
              <a:gs pos="100000">
                <a:srgbClr val="969696"/>
              </a:gs>
            </a:gsLst>
            <a:lin ang="0" scaled="1"/>
          </a:gradFill>
          <a:ln w="9525">
            <a:noFill/>
            <a:miter lim="800000"/>
            <a:headEnd/>
            <a:tailEnd/>
          </a:ln>
        </p:spPr>
        <p:txBody>
          <a:bodyPr wrap="none" anchor="ctr"/>
          <a:lstStyle/>
          <a:p>
            <a:pPr algn="ctr"/>
            <a:endParaRPr lang="zh-TW" altLang="en-US">
              <a:ea typeface="AR P丸ゴシック体M"/>
            </a:endParaRPr>
          </a:p>
        </p:txBody>
      </p:sp>
      <p:sp>
        <p:nvSpPr>
          <p:cNvPr id="95248" name="AutoShape 22"/>
          <p:cNvSpPr>
            <a:spLocks noChangeArrowheads="1"/>
          </p:cNvSpPr>
          <p:nvPr/>
        </p:nvSpPr>
        <p:spPr bwMode="auto">
          <a:xfrm>
            <a:off x="4852988" y="4146550"/>
            <a:ext cx="447675" cy="287338"/>
          </a:xfrm>
          <a:custGeom>
            <a:avLst/>
            <a:gdLst>
              <a:gd name="T0" fmla="*/ 381104 w 21600"/>
              <a:gd name="T1" fmla="*/ 143669 h 21600"/>
              <a:gd name="T2" fmla="*/ 223838 w 21600"/>
              <a:gd name="T3" fmla="*/ 287338 h 21600"/>
              <a:gd name="T4" fmla="*/ 66571 w 21600"/>
              <a:gd name="T5" fmla="*/ 143669 h 21600"/>
              <a:gd name="T6" fmla="*/ 223838 w 21600"/>
              <a:gd name="T7" fmla="*/ 0 h 21600"/>
              <a:gd name="T8" fmla="*/ 0 60000 65536"/>
              <a:gd name="T9" fmla="*/ 0 60000 65536"/>
              <a:gd name="T10" fmla="*/ 0 60000 65536"/>
              <a:gd name="T11" fmla="*/ 0 60000 65536"/>
              <a:gd name="T12" fmla="*/ 5012 w 21600"/>
              <a:gd name="T13" fmla="*/ 5012 h 21600"/>
              <a:gd name="T14" fmla="*/ 16588 w 21600"/>
              <a:gd name="T15" fmla="*/ 16588 h 21600"/>
            </a:gdLst>
            <a:ahLst/>
            <a:cxnLst>
              <a:cxn ang="T8">
                <a:pos x="T0" y="T1"/>
              </a:cxn>
              <a:cxn ang="T9">
                <a:pos x="T2" y="T3"/>
              </a:cxn>
              <a:cxn ang="T10">
                <a:pos x="T4" y="T5"/>
              </a:cxn>
              <a:cxn ang="T11">
                <a:pos x="T6" y="T7"/>
              </a:cxn>
            </a:cxnLst>
            <a:rect l="T12" t="T13" r="T14" b="T15"/>
            <a:pathLst>
              <a:path w="21600" h="21600">
                <a:moveTo>
                  <a:pt x="0" y="0"/>
                </a:moveTo>
                <a:lnTo>
                  <a:pt x="6424" y="21600"/>
                </a:lnTo>
                <a:lnTo>
                  <a:pt x="15176" y="21600"/>
                </a:lnTo>
                <a:lnTo>
                  <a:pt x="21600" y="0"/>
                </a:lnTo>
                <a:close/>
              </a:path>
            </a:pathLst>
          </a:custGeom>
          <a:gradFill rotWithShape="1">
            <a:gsLst>
              <a:gs pos="0">
                <a:srgbClr val="CBCBCB"/>
              </a:gs>
              <a:gs pos="100000">
                <a:srgbClr val="969696"/>
              </a:gs>
            </a:gsLst>
            <a:lin ang="0" scaled="1"/>
          </a:gradFill>
          <a:ln w="9525">
            <a:noFill/>
            <a:miter lim="800000"/>
            <a:headEnd/>
            <a:tailEnd/>
          </a:ln>
        </p:spPr>
        <p:txBody>
          <a:bodyPr wrap="none" anchor="ctr"/>
          <a:lstStyle/>
          <a:p>
            <a:endParaRPr lang="zh-CN" altLang="en-US"/>
          </a:p>
        </p:txBody>
      </p:sp>
      <p:sp>
        <p:nvSpPr>
          <p:cNvPr id="95249" name="Freeform 23"/>
          <p:cNvSpPr>
            <a:spLocks noChangeAspect="1"/>
          </p:cNvSpPr>
          <p:nvPr/>
        </p:nvSpPr>
        <p:spPr bwMode="auto">
          <a:xfrm rot="1362026">
            <a:off x="5103813" y="3802063"/>
            <a:ext cx="290512" cy="260350"/>
          </a:xfrm>
          <a:custGeom>
            <a:avLst/>
            <a:gdLst>
              <a:gd name="T0" fmla="*/ 0 w 182"/>
              <a:gd name="T1" fmla="*/ 136 h 136"/>
              <a:gd name="T2" fmla="*/ 182 w 182"/>
              <a:gd name="T3" fmla="*/ 0 h 136"/>
              <a:gd name="T4" fmla="*/ 137 w 182"/>
              <a:gd name="T5" fmla="*/ 91 h 136"/>
              <a:gd name="T6" fmla="*/ 91 w 182"/>
              <a:gd name="T7" fmla="*/ 136 h 136"/>
              <a:gd name="T8" fmla="*/ 0 w 182"/>
              <a:gd name="T9" fmla="*/ 136 h 136"/>
              <a:gd name="T10" fmla="*/ 0 60000 65536"/>
              <a:gd name="T11" fmla="*/ 0 60000 65536"/>
              <a:gd name="T12" fmla="*/ 0 60000 65536"/>
              <a:gd name="T13" fmla="*/ 0 60000 65536"/>
              <a:gd name="T14" fmla="*/ 0 60000 65536"/>
              <a:gd name="T15" fmla="*/ 0 w 182"/>
              <a:gd name="T16" fmla="*/ 0 h 136"/>
              <a:gd name="T17" fmla="*/ 182 w 182"/>
              <a:gd name="T18" fmla="*/ 136 h 136"/>
            </a:gdLst>
            <a:ahLst/>
            <a:cxnLst>
              <a:cxn ang="T10">
                <a:pos x="T0" y="T1"/>
              </a:cxn>
              <a:cxn ang="T11">
                <a:pos x="T2" y="T3"/>
              </a:cxn>
              <a:cxn ang="T12">
                <a:pos x="T4" y="T5"/>
              </a:cxn>
              <a:cxn ang="T13">
                <a:pos x="T6" y="T7"/>
              </a:cxn>
              <a:cxn ang="T14">
                <a:pos x="T8" y="T9"/>
              </a:cxn>
            </a:cxnLst>
            <a:rect l="T15" t="T16" r="T17" b="T18"/>
            <a:pathLst>
              <a:path w="182" h="136">
                <a:moveTo>
                  <a:pt x="0" y="136"/>
                </a:moveTo>
                <a:lnTo>
                  <a:pt x="182" y="0"/>
                </a:lnTo>
                <a:lnTo>
                  <a:pt x="137" y="91"/>
                </a:lnTo>
                <a:lnTo>
                  <a:pt x="91" y="136"/>
                </a:lnTo>
                <a:lnTo>
                  <a:pt x="0" y="136"/>
                </a:lnTo>
                <a:close/>
              </a:path>
            </a:pathLst>
          </a:custGeom>
          <a:gradFill rotWithShape="1">
            <a:gsLst>
              <a:gs pos="0">
                <a:srgbClr val="B2B2B2"/>
              </a:gs>
              <a:gs pos="100000">
                <a:srgbClr val="4D4D4D"/>
              </a:gs>
            </a:gsLst>
            <a:lin ang="2700000" scaled="1"/>
          </a:gradFill>
          <a:ln w="9525">
            <a:noFill/>
            <a:round/>
            <a:headEnd/>
            <a:tailEnd/>
          </a:ln>
        </p:spPr>
        <p:txBody>
          <a:bodyPr/>
          <a:lstStyle/>
          <a:p>
            <a:endParaRPr lang="zh-CN" altLang="en-US"/>
          </a:p>
        </p:txBody>
      </p:sp>
      <p:sp>
        <p:nvSpPr>
          <p:cNvPr id="95250" name="Freeform 24"/>
          <p:cNvSpPr>
            <a:spLocks/>
          </p:cNvSpPr>
          <p:nvPr/>
        </p:nvSpPr>
        <p:spPr bwMode="auto">
          <a:xfrm rot="1362026">
            <a:off x="5113338" y="3810000"/>
            <a:ext cx="265112" cy="239713"/>
          </a:xfrm>
          <a:custGeom>
            <a:avLst/>
            <a:gdLst>
              <a:gd name="T0" fmla="*/ 0 w 182"/>
              <a:gd name="T1" fmla="*/ 136 h 136"/>
              <a:gd name="T2" fmla="*/ 182 w 182"/>
              <a:gd name="T3" fmla="*/ 0 h 136"/>
              <a:gd name="T4" fmla="*/ 137 w 182"/>
              <a:gd name="T5" fmla="*/ 91 h 136"/>
              <a:gd name="T6" fmla="*/ 91 w 182"/>
              <a:gd name="T7" fmla="*/ 136 h 136"/>
              <a:gd name="T8" fmla="*/ 0 w 182"/>
              <a:gd name="T9" fmla="*/ 136 h 136"/>
              <a:gd name="T10" fmla="*/ 0 60000 65536"/>
              <a:gd name="T11" fmla="*/ 0 60000 65536"/>
              <a:gd name="T12" fmla="*/ 0 60000 65536"/>
              <a:gd name="T13" fmla="*/ 0 60000 65536"/>
              <a:gd name="T14" fmla="*/ 0 60000 65536"/>
              <a:gd name="T15" fmla="*/ 0 w 182"/>
              <a:gd name="T16" fmla="*/ 0 h 136"/>
              <a:gd name="T17" fmla="*/ 182 w 182"/>
              <a:gd name="T18" fmla="*/ 136 h 136"/>
            </a:gdLst>
            <a:ahLst/>
            <a:cxnLst>
              <a:cxn ang="T10">
                <a:pos x="T0" y="T1"/>
              </a:cxn>
              <a:cxn ang="T11">
                <a:pos x="T2" y="T3"/>
              </a:cxn>
              <a:cxn ang="T12">
                <a:pos x="T4" y="T5"/>
              </a:cxn>
              <a:cxn ang="T13">
                <a:pos x="T6" y="T7"/>
              </a:cxn>
              <a:cxn ang="T14">
                <a:pos x="T8" y="T9"/>
              </a:cxn>
            </a:cxnLst>
            <a:rect l="T15" t="T16" r="T17" b="T18"/>
            <a:pathLst>
              <a:path w="182" h="136">
                <a:moveTo>
                  <a:pt x="0" y="136"/>
                </a:moveTo>
                <a:lnTo>
                  <a:pt x="182" y="0"/>
                </a:lnTo>
                <a:lnTo>
                  <a:pt x="137" y="91"/>
                </a:lnTo>
                <a:lnTo>
                  <a:pt x="91" y="136"/>
                </a:lnTo>
                <a:lnTo>
                  <a:pt x="0" y="136"/>
                </a:lnTo>
                <a:close/>
              </a:path>
            </a:pathLst>
          </a:custGeom>
          <a:gradFill rotWithShape="1">
            <a:gsLst>
              <a:gs pos="0">
                <a:srgbClr val="37D385"/>
              </a:gs>
              <a:gs pos="100000">
                <a:srgbClr val="66CCFF"/>
              </a:gs>
            </a:gsLst>
            <a:lin ang="2700000" scaled="1"/>
          </a:gradFill>
          <a:ln w="9525">
            <a:noFill/>
            <a:round/>
            <a:headEnd/>
            <a:tailEnd/>
          </a:ln>
        </p:spPr>
        <p:txBody>
          <a:bodyPr/>
          <a:lstStyle/>
          <a:p>
            <a:endParaRPr lang="zh-CN" altLang="en-US"/>
          </a:p>
        </p:txBody>
      </p:sp>
      <p:sp>
        <p:nvSpPr>
          <p:cNvPr id="95251" name="Rectangle 25"/>
          <p:cNvSpPr>
            <a:spLocks noChangeArrowheads="1"/>
          </p:cNvSpPr>
          <p:nvPr/>
        </p:nvSpPr>
        <p:spPr bwMode="auto">
          <a:xfrm>
            <a:off x="5046663" y="4349750"/>
            <a:ext cx="74612" cy="98425"/>
          </a:xfrm>
          <a:prstGeom prst="rect">
            <a:avLst/>
          </a:prstGeom>
          <a:gradFill rotWithShape="1">
            <a:gsLst>
              <a:gs pos="0">
                <a:srgbClr val="FF8E73"/>
              </a:gs>
              <a:gs pos="100000">
                <a:srgbClr val="FF3300"/>
              </a:gs>
            </a:gsLst>
            <a:lin ang="2700000" scaled="1"/>
          </a:gradFill>
          <a:ln w="9525">
            <a:noFill/>
            <a:miter lim="800000"/>
            <a:headEnd/>
            <a:tailEnd/>
          </a:ln>
        </p:spPr>
        <p:txBody>
          <a:bodyPr wrap="none" anchor="ctr"/>
          <a:lstStyle/>
          <a:p>
            <a:pPr algn="ctr"/>
            <a:endParaRPr lang="zh-TW" altLang="en-US">
              <a:ea typeface="AR P丸ゴシック体M"/>
            </a:endParaRPr>
          </a:p>
        </p:txBody>
      </p:sp>
      <p:sp>
        <p:nvSpPr>
          <p:cNvPr id="95252" name="AutoShape 26"/>
          <p:cNvSpPr>
            <a:spLocks noChangeArrowheads="1"/>
          </p:cNvSpPr>
          <p:nvPr/>
        </p:nvSpPr>
        <p:spPr bwMode="auto">
          <a:xfrm rot="10800000">
            <a:off x="5014913" y="4430713"/>
            <a:ext cx="133350" cy="61912"/>
          </a:xfrm>
          <a:custGeom>
            <a:avLst/>
            <a:gdLst>
              <a:gd name="T0" fmla="*/ 118644 w 21600"/>
              <a:gd name="T1" fmla="*/ 30956 h 21600"/>
              <a:gd name="T2" fmla="*/ 66675 w 21600"/>
              <a:gd name="T3" fmla="*/ 61912 h 21600"/>
              <a:gd name="T4" fmla="*/ 14706 w 21600"/>
              <a:gd name="T5" fmla="*/ 30956 h 21600"/>
              <a:gd name="T6" fmla="*/ 66675 w 21600"/>
              <a:gd name="T7" fmla="*/ 0 h 21600"/>
              <a:gd name="T8" fmla="*/ 0 60000 65536"/>
              <a:gd name="T9" fmla="*/ 0 60000 65536"/>
              <a:gd name="T10" fmla="*/ 0 60000 65536"/>
              <a:gd name="T11" fmla="*/ 0 60000 65536"/>
              <a:gd name="T12" fmla="*/ 4182 w 21600"/>
              <a:gd name="T13" fmla="*/ 4182 h 21600"/>
              <a:gd name="T14" fmla="*/ 17418 w 21600"/>
              <a:gd name="T15" fmla="*/ 17418 h 21600"/>
            </a:gdLst>
            <a:ahLst/>
            <a:cxnLst>
              <a:cxn ang="T8">
                <a:pos x="T0" y="T1"/>
              </a:cxn>
              <a:cxn ang="T9">
                <a:pos x="T2" y="T3"/>
              </a:cxn>
              <a:cxn ang="T10">
                <a:pos x="T4" y="T5"/>
              </a:cxn>
              <a:cxn ang="T11">
                <a:pos x="T6" y="T7"/>
              </a:cxn>
            </a:cxnLst>
            <a:rect l="T12" t="T13" r="T14" b="T15"/>
            <a:pathLst>
              <a:path w="21600" h="21600">
                <a:moveTo>
                  <a:pt x="0" y="0"/>
                </a:moveTo>
                <a:lnTo>
                  <a:pt x="4764" y="21600"/>
                </a:lnTo>
                <a:lnTo>
                  <a:pt x="16836" y="21600"/>
                </a:lnTo>
                <a:lnTo>
                  <a:pt x="21600" y="0"/>
                </a:lnTo>
                <a:close/>
              </a:path>
            </a:pathLst>
          </a:custGeom>
          <a:gradFill rotWithShape="1">
            <a:gsLst>
              <a:gs pos="0">
                <a:srgbClr val="A13F2B"/>
              </a:gs>
              <a:gs pos="100000">
                <a:srgbClr val="FF3300"/>
              </a:gs>
            </a:gsLst>
            <a:lin ang="5400000" scaled="1"/>
          </a:gradFill>
          <a:ln w="9525">
            <a:noFill/>
            <a:miter lim="800000"/>
            <a:headEnd/>
            <a:tailEnd/>
          </a:ln>
        </p:spPr>
        <p:txBody>
          <a:bodyPr wrap="none" anchor="ctr"/>
          <a:lstStyle/>
          <a:p>
            <a:endParaRPr lang="zh-CN" altLang="en-US"/>
          </a:p>
        </p:txBody>
      </p:sp>
      <p:sp>
        <p:nvSpPr>
          <p:cNvPr id="95253" name="AutoShape 27"/>
          <p:cNvSpPr>
            <a:spLocks noChangeArrowheads="1"/>
          </p:cNvSpPr>
          <p:nvPr/>
        </p:nvSpPr>
        <p:spPr bwMode="auto">
          <a:xfrm rot="5400000">
            <a:off x="5053807" y="4412456"/>
            <a:ext cx="158750" cy="30163"/>
          </a:xfrm>
          <a:prstGeom prst="parallelogram">
            <a:avLst>
              <a:gd name="adj" fmla="val 187326"/>
            </a:avLst>
          </a:prstGeom>
          <a:gradFill rotWithShape="1">
            <a:gsLst>
              <a:gs pos="0">
                <a:srgbClr val="FF3300"/>
              </a:gs>
              <a:gs pos="100000">
                <a:srgbClr val="A13F2B"/>
              </a:gs>
            </a:gsLst>
            <a:lin ang="18900000" scaled="1"/>
          </a:gradFill>
          <a:ln w="9525">
            <a:noFill/>
            <a:miter lim="800000"/>
            <a:headEnd/>
            <a:tailEnd/>
          </a:ln>
        </p:spPr>
        <p:txBody>
          <a:bodyPr wrap="none" anchor="ctr"/>
          <a:lstStyle/>
          <a:p>
            <a:pPr algn="ctr"/>
            <a:endParaRPr lang="zh-TW" altLang="en-US">
              <a:ea typeface="AR P丸ゴシック体M"/>
            </a:endParaRPr>
          </a:p>
        </p:txBody>
      </p:sp>
      <p:sp>
        <p:nvSpPr>
          <p:cNvPr id="95254" name="AutoShape 28"/>
          <p:cNvSpPr>
            <a:spLocks noChangeArrowheads="1"/>
          </p:cNvSpPr>
          <p:nvPr/>
        </p:nvSpPr>
        <p:spPr bwMode="auto">
          <a:xfrm rot="16200000" flipH="1">
            <a:off x="4951413" y="4413250"/>
            <a:ext cx="158750" cy="31750"/>
          </a:xfrm>
          <a:prstGeom prst="parallelogram">
            <a:avLst>
              <a:gd name="adj" fmla="val 177963"/>
            </a:avLst>
          </a:prstGeom>
          <a:gradFill rotWithShape="1">
            <a:gsLst>
              <a:gs pos="0">
                <a:srgbClr val="FF3300"/>
              </a:gs>
              <a:gs pos="100000">
                <a:srgbClr val="A13F2B"/>
              </a:gs>
            </a:gsLst>
            <a:lin ang="18900000" scaled="1"/>
          </a:gradFill>
          <a:ln w="9525">
            <a:noFill/>
            <a:miter lim="800000"/>
            <a:headEnd/>
            <a:tailEnd/>
          </a:ln>
        </p:spPr>
        <p:txBody>
          <a:bodyPr wrap="none" anchor="ctr"/>
          <a:lstStyle/>
          <a:p>
            <a:pPr algn="ctr"/>
            <a:endParaRPr lang="zh-TW" altLang="en-US">
              <a:ea typeface="AR P丸ゴシック体M"/>
            </a:endParaRPr>
          </a:p>
        </p:txBody>
      </p:sp>
      <p:grpSp>
        <p:nvGrpSpPr>
          <p:cNvPr id="95255" name="Group 29"/>
          <p:cNvGrpSpPr>
            <a:grpSpLocks/>
          </p:cNvGrpSpPr>
          <p:nvPr/>
        </p:nvGrpSpPr>
        <p:grpSpPr bwMode="auto">
          <a:xfrm>
            <a:off x="4938713" y="4073525"/>
            <a:ext cx="266700" cy="336550"/>
            <a:chOff x="1083" y="2558"/>
            <a:chExt cx="182" cy="192"/>
          </a:xfrm>
        </p:grpSpPr>
        <p:sp>
          <p:nvSpPr>
            <p:cNvPr id="95288" name="AutoShape 30"/>
            <p:cNvSpPr>
              <a:spLocks noChangeArrowheads="1"/>
            </p:cNvSpPr>
            <p:nvPr/>
          </p:nvSpPr>
          <p:spPr bwMode="auto">
            <a:xfrm>
              <a:off x="1083" y="2558"/>
              <a:ext cx="182" cy="136"/>
            </a:xfrm>
            <a:custGeom>
              <a:avLst/>
              <a:gdLst>
                <a:gd name="T0" fmla="*/ 91 w 21600"/>
                <a:gd name="T1" fmla="*/ 0 h 21600"/>
                <a:gd name="T2" fmla="*/ 25 w 21600"/>
                <a:gd name="T3" fmla="*/ 25 h 21600"/>
                <a:gd name="T4" fmla="*/ 91 w 21600"/>
                <a:gd name="T5" fmla="*/ 6 h 21600"/>
                <a:gd name="T6" fmla="*/ 157 w 21600"/>
                <a:gd name="T7" fmla="*/ 25 h 21600"/>
                <a:gd name="T8" fmla="*/ 0 60000 65536"/>
                <a:gd name="T9" fmla="*/ 0 60000 65536"/>
                <a:gd name="T10" fmla="*/ 0 60000 65536"/>
                <a:gd name="T11" fmla="*/ 0 60000 65536"/>
                <a:gd name="T12" fmla="*/ 1305 w 21600"/>
                <a:gd name="T13" fmla="*/ 0 h 21600"/>
                <a:gd name="T14" fmla="*/ 20295 w 21600"/>
                <a:gd name="T15" fmla="*/ 6194 h 21600"/>
              </a:gdLst>
              <a:ahLst/>
              <a:cxnLst>
                <a:cxn ang="T8">
                  <a:pos x="T0" y="T1"/>
                </a:cxn>
                <a:cxn ang="T9">
                  <a:pos x="T2" y="T3"/>
                </a:cxn>
                <a:cxn ang="T10">
                  <a:pos x="T4" y="T5"/>
                </a:cxn>
                <a:cxn ang="T11">
                  <a:pos x="T6" y="T7"/>
                </a:cxn>
              </a:cxnLst>
              <a:rect l="T12" t="T13" r="T14" b="T15"/>
              <a:pathLst>
                <a:path w="21600" h="21600">
                  <a:moveTo>
                    <a:pt x="3362" y="4344"/>
                  </a:moveTo>
                  <a:cubicBezTo>
                    <a:pt x="5232" y="2188"/>
                    <a:pt x="7946" y="950"/>
                    <a:pt x="10800" y="951"/>
                  </a:cubicBezTo>
                  <a:cubicBezTo>
                    <a:pt x="13653" y="951"/>
                    <a:pt x="16367" y="2188"/>
                    <a:pt x="18237" y="4344"/>
                  </a:cubicBezTo>
                  <a:lnTo>
                    <a:pt x="18956" y="3720"/>
                  </a:lnTo>
                  <a:cubicBezTo>
                    <a:pt x="16904" y="1357"/>
                    <a:pt x="13929" y="-1"/>
                    <a:pt x="10799" y="0"/>
                  </a:cubicBezTo>
                  <a:cubicBezTo>
                    <a:pt x="7670" y="0"/>
                    <a:pt x="4695" y="1357"/>
                    <a:pt x="2643" y="3720"/>
                  </a:cubicBezTo>
                  <a:close/>
                </a:path>
              </a:pathLst>
            </a:custGeom>
            <a:solidFill>
              <a:schemeClr val="tx1"/>
            </a:solidFill>
            <a:ln w="9525">
              <a:noFill/>
              <a:miter lim="800000"/>
              <a:headEnd/>
              <a:tailEnd/>
            </a:ln>
          </p:spPr>
          <p:txBody>
            <a:bodyPr wrap="none" anchor="ctr"/>
            <a:lstStyle/>
            <a:p>
              <a:endParaRPr lang="zh-CN" altLang="en-US"/>
            </a:p>
          </p:txBody>
        </p:sp>
        <p:sp>
          <p:nvSpPr>
            <p:cNvPr id="95289" name="AutoShape 31"/>
            <p:cNvSpPr>
              <a:spLocks noChangeArrowheads="1"/>
            </p:cNvSpPr>
            <p:nvPr/>
          </p:nvSpPr>
          <p:spPr bwMode="auto">
            <a:xfrm>
              <a:off x="1089" y="2586"/>
              <a:ext cx="163" cy="136"/>
            </a:xfrm>
            <a:custGeom>
              <a:avLst/>
              <a:gdLst>
                <a:gd name="T0" fmla="*/ 82 w 21600"/>
                <a:gd name="T1" fmla="*/ 0 h 21600"/>
                <a:gd name="T2" fmla="*/ 23 w 21600"/>
                <a:gd name="T3" fmla="*/ 25 h 21600"/>
                <a:gd name="T4" fmla="*/ 82 w 21600"/>
                <a:gd name="T5" fmla="*/ 6 h 21600"/>
                <a:gd name="T6" fmla="*/ 140 w 21600"/>
                <a:gd name="T7" fmla="*/ 25 h 21600"/>
                <a:gd name="T8" fmla="*/ 0 60000 65536"/>
                <a:gd name="T9" fmla="*/ 0 60000 65536"/>
                <a:gd name="T10" fmla="*/ 0 60000 65536"/>
                <a:gd name="T11" fmla="*/ 0 60000 65536"/>
                <a:gd name="T12" fmla="*/ 1325 w 21600"/>
                <a:gd name="T13" fmla="*/ 0 h 21600"/>
                <a:gd name="T14" fmla="*/ 20275 w 21600"/>
                <a:gd name="T15" fmla="*/ 6194 h 21600"/>
              </a:gdLst>
              <a:ahLst/>
              <a:cxnLst>
                <a:cxn ang="T8">
                  <a:pos x="T0" y="T1"/>
                </a:cxn>
                <a:cxn ang="T9">
                  <a:pos x="T2" y="T3"/>
                </a:cxn>
                <a:cxn ang="T10">
                  <a:pos x="T4" y="T5"/>
                </a:cxn>
                <a:cxn ang="T11">
                  <a:pos x="T6" y="T7"/>
                </a:cxn>
              </a:cxnLst>
              <a:rect l="T12" t="T13" r="T14" b="T15"/>
              <a:pathLst>
                <a:path w="21600" h="21600">
                  <a:moveTo>
                    <a:pt x="3362" y="4344"/>
                  </a:moveTo>
                  <a:cubicBezTo>
                    <a:pt x="5232" y="2188"/>
                    <a:pt x="7946" y="950"/>
                    <a:pt x="10800" y="951"/>
                  </a:cubicBezTo>
                  <a:cubicBezTo>
                    <a:pt x="13653" y="951"/>
                    <a:pt x="16367" y="2188"/>
                    <a:pt x="18237" y="4344"/>
                  </a:cubicBezTo>
                  <a:lnTo>
                    <a:pt x="18956" y="3720"/>
                  </a:lnTo>
                  <a:cubicBezTo>
                    <a:pt x="16904" y="1357"/>
                    <a:pt x="13929" y="-1"/>
                    <a:pt x="10799" y="0"/>
                  </a:cubicBezTo>
                  <a:cubicBezTo>
                    <a:pt x="7670" y="0"/>
                    <a:pt x="4695" y="1357"/>
                    <a:pt x="2643" y="3720"/>
                  </a:cubicBezTo>
                  <a:close/>
                </a:path>
              </a:pathLst>
            </a:custGeom>
            <a:solidFill>
              <a:schemeClr val="tx1"/>
            </a:solidFill>
            <a:ln w="9525">
              <a:noFill/>
              <a:miter lim="800000"/>
              <a:headEnd/>
              <a:tailEnd/>
            </a:ln>
          </p:spPr>
          <p:txBody>
            <a:bodyPr wrap="none" anchor="ctr"/>
            <a:lstStyle/>
            <a:p>
              <a:endParaRPr lang="zh-CN" altLang="en-US"/>
            </a:p>
          </p:txBody>
        </p:sp>
        <p:sp>
          <p:nvSpPr>
            <p:cNvPr id="95290" name="AutoShape 32"/>
            <p:cNvSpPr>
              <a:spLocks noChangeArrowheads="1"/>
            </p:cNvSpPr>
            <p:nvPr/>
          </p:nvSpPr>
          <p:spPr bwMode="auto">
            <a:xfrm>
              <a:off x="1099" y="2614"/>
              <a:ext cx="145" cy="136"/>
            </a:xfrm>
            <a:custGeom>
              <a:avLst/>
              <a:gdLst>
                <a:gd name="T0" fmla="*/ 73 w 21600"/>
                <a:gd name="T1" fmla="*/ 0 h 21600"/>
                <a:gd name="T2" fmla="*/ 20 w 21600"/>
                <a:gd name="T3" fmla="*/ 25 h 21600"/>
                <a:gd name="T4" fmla="*/ 73 w 21600"/>
                <a:gd name="T5" fmla="*/ 6 h 21600"/>
                <a:gd name="T6" fmla="*/ 125 w 21600"/>
                <a:gd name="T7" fmla="*/ 25 h 21600"/>
                <a:gd name="T8" fmla="*/ 0 60000 65536"/>
                <a:gd name="T9" fmla="*/ 0 60000 65536"/>
                <a:gd name="T10" fmla="*/ 0 60000 65536"/>
                <a:gd name="T11" fmla="*/ 0 60000 65536"/>
                <a:gd name="T12" fmla="*/ 1341 w 21600"/>
                <a:gd name="T13" fmla="*/ 0 h 21600"/>
                <a:gd name="T14" fmla="*/ 20259 w 21600"/>
                <a:gd name="T15" fmla="*/ 6194 h 21600"/>
              </a:gdLst>
              <a:ahLst/>
              <a:cxnLst>
                <a:cxn ang="T8">
                  <a:pos x="T0" y="T1"/>
                </a:cxn>
                <a:cxn ang="T9">
                  <a:pos x="T2" y="T3"/>
                </a:cxn>
                <a:cxn ang="T10">
                  <a:pos x="T4" y="T5"/>
                </a:cxn>
                <a:cxn ang="T11">
                  <a:pos x="T6" y="T7"/>
                </a:cxn>
              </a:cxnLst>
              <a:rect l="T12" t="T13" r="T14" b="T15"/>
              <a:pathLst>
                <a:path w="21600" h="21600">
                  <a:moveTo>
                    <a:pt x="3362" y="4344"/>
                  </a:moveTo>
                  <a:cubicBezTo>
                    <a:pt x="5232" y="2188"/>
                    <a:pt x="7946" y="950"/>
                    <a:pt x="10800" y="951"/>
                  </a:cubicBezTo>
                  <a:cubicBezTo>
                    <a:pt x="13653" y="951"/>
                    <a:pt x="16367" y="2188"/>
                    <a:pt x="18237" y="4344"/>
                  </a:cubicBezTo>
                  <a:lnTo>
                    <a:pt x="18956" y="3720"/>
                  </a:lnTo>
                  <a:cubicBezTo>
                    <a:pt x="16904" y="1357"/>
                    <a:pt x="13929" y="-1"/>
                    <a:pt x="10799" y="0"/>
                  </a:cubicBezTo>
                  <a:cubicBezTo>
                    <a:pt x="7670" y="0"/>
                    <a:pt x="4695" y="1357"/>
                    <a:pt x="2643" y="3720"/>
                  </a:cubicBezTo>
                  <a:close/>
                </a:path>
              </a:pathLst>
            </a:custGeom>
            <a:solidFill>
              <a:schemeClr val="tx1"/>
            </a:solidFill>
            <a:ln w="9525">
              <a:noFill/>
              <a:miter lim="800000"/>
              <a:headEnd/>
              <a:tailEnd/>
            </a:ln>
          </p:spPr>
          <p:txBody>
            <a:bodyPr wrap="none" anchor="ctr"/>
            <a:lstStyle/>
            <a:p>
              <a:endParaRPr lang="zh-CN" altLang="en-US"/>
            </a:p>
          </p:txBody>
        </p:sp>
      </p:grpSp>
      <p:sp>
        <p:nvSpPr>
          <p:cNvPr id="95256" name="AutoShape 33"/>
          <p:cNvSpPr>
            <a:spLocks noChangeArrowheads="1"/>
          </p:cNvSpPr>
          <p:nvPr/>
        </p:nvSpPr>
        <p:spPr bwMode="auto">
          <a:xfrm rot="16200000" flipH="1">
            <a:off x="5066506" y="4055269"/>
            <a:ext cx="604838" cy="266700"/>
          </a:xfrm>
          <a:prstGeom prst="parallelogram">
            <a:avLst>
              <a:gd name="adj" fmla="val 74398"/>
            </a:avLst>
          </a:prstGeom>
          <a:gradFill rotWithShape="1">
            <a:gsLst>
              <a:gs pos="0">
                <a:srgbClr val="B2B2B2"/>
              </a:gs>
              <a:gs pos="100000">
                <a:srgbClr val="808080"/>
              </a:gs>
            </a:gsLst>
            <a:lin ang="2700000" scaled="1"/>
          </a:gradFill>
          <a:ln w="9525">
            <a:noFill/>
            <a:miter lim="800000"/>
            <a:headEnd/>
            <a:tailEnd/>
          </a:ln>
        </p:spPr>
        <p:txBody>
          <a:bodyPr wrap="none" anchor="ctr"/>
          <a:lstStyle/>
          <a:p>
            <a:pPr algn="ctr"/>
            <a:endParaRPr lang="zh-TW" altLang="en-US">
              <a:ea typeface="AR P丸ゴシック体M"/>
            </a:endParaRPr>
          </a:p>
        </p:txBody>
      </p:sp>
      <p:grpSp>
        <p:nvGrpSpPr>
          <p:cNvPr id="95257" name="Group 34"/>
          <p:cNvGrpSpPr>
            <a:grpSpLocks/>
          </p:cNvGrpSpPr>
          <p:nvPr/>
        </p:nvGrpSpPr>
        <p:grpSpPr bwMode="auto">
          <a:xfrm>
            <a:off x="5453063" y="3756025"/>
            <a:ext cx="95250" cy="506413"/>
            <a:chOff x="1369" y="934"/>
            <a:chExt cx="84" cy="402"/>
          </a:xfrm>
        </p:grpSpPr>
        <p:sp>
          <p:nvSpPr>
            <p:cNvPr id="95282" name="AutoShape 35"/>
            <p:cNvSpPr>
              <a:spLocks noChangeArrowheads="1"/>
            </p:cNvSpPr>
            <p:nvPr/>
          </p:nvSpPr>
          <p:spPr bwMode="auto">
            <a:xfrm rot="16200000" flipH="1">
              <a:off x="1210" y="1093"/>
              <a:ext cx="402" cy="84"/>
            </a:xfrm>
            <a:custGeom>
              <a:avLst/>
              <a:gdLst>
                <a:gd name="T0" fmla="*/ 371 w 21600"/>
                <a:gd name="T1" fmla="*/ 42 h 21600"/>
                <a:gd name="T2" fmla="*/ 201 w 21600"/>
                <a:gd name="T3" fmla="*/ 84 h 21600"/>
                <a:gd name="T4" fmla="*/ 31 w 21600"/>
                <a:gd name="T5" fmla="*/ 42 h 21600"/>
                <a:gd name="T6" fmla="*/ 201 w 21600"/>
                <a:gd name="T7" fmla="*/ 0 h 21600"/>
                <a:gd name="T8" fmla="*/ 0 60000 65536"/>
                <a:gd name="T9" fmla="*/ 0 60000 65536"/>
                <a:gd name="T10" fmla="*/ 0 60000 65536"/>
                <a:gd name="T11" fmla="*/ 0 60000 65536"/>
                <a:gd name="T12" fmla="*/ 3439 w 21600"/>
                <a:gd name="T13" fmla="*/ 3343 h 21600"/>
                <a:gd name="T14" fmla="*/ 18161 w 21600"/>
                <a:gd name="T15" fmla="*/ 18257 h 21600"/>
              </a:gdLst>
              <a:ahLst/>
              <a:cxnLst>
                <a:cxn ang="T8">
                  <a:pos x="T0" y="T1"/>
                </a:cxn>
                <a:cxn ang="T9">
                  <a:pos x="T2" y="T3"/>
                </a:cxn>
                <a:cxn ang="T10">
                  <a:pos x="T4" y="T5"/>
                </a:cxn>
                <a:cxn ang="T11">
                  <a:pos x="T6" y="T7"/>
                </a:cxn>
              </a:cxnLst>
              <a:rect l="T12" t="T13" r="T14" b="T15"/>
              <a:pathLst>
                <a:path w="21600" h="21600">
                  <a:moveTo>
                    <a:pt x="0" y="0"/>
                  </a:moveTo>
                  <a:lnTo>
                    <a:pt x="3295" y="21600"/>
                  </a:lnTo>
                  <a:lnTo>
                    <a:pt x="18305" y="21600"/>
                  </a:lnTo>
                  <a:lnTo>
                    <a:pt x="21600" y="0"/>
                  </a:lnTo>
                  <a:close/>
                </a:path>
              </a:pathLst>
            </a:custGeom>
            <a:gradFill rotWithShape="1">
              <a:gsLst>
                <a:gs pos="0">
                  <a:srgbClr val="969696"/>
                </a:gs>
                <a:gs pos="100000">
                  <a:srgbClr val="808080"/>
                </a:gs>
              </a:gsLst>
              <a:lin ang="2700000" scaled="1"/>
            </a:gradFill>
            <a:ln w="9525">
              <a:noFill/>
              <a:miter lim="800000"/>
              <a:headEnd/>
              <a:tailEnd/>
            </a:ln>
          </p:spPr>
          <p:txBody>
            <a:bodyPr wrap="none" anchor="ctr"/>
            <a:lstStyle/>
            <a:p>
              <a:endParaRPr lang="zh-CN" altLang="en-US"/>
            </a:p>
          </p:txBody>
        </p:sp>
        <p:grpSp>
          <p:nvGrpSpPr>
            <p:cNvPr id="95283" name="Group 36"/>
            <p:cNvGrpSpPr>
              <a:grpSpLocks/>
            </p:cNvGrpSpPr>
            <p:nvPr/>
          </p:nvGrpSpPr>
          <p:grpSpPr bwMode="auto">
            <a:xfrm>
              <a:off x="1382" y="1009"/>
              <a:ext cx="41" cy="265"/>
              <a:chOff x="1533" y="1729"/>
              <a:chExt cx="70" cy="239"/>
            </a:xfrm>
          </p:grpSpPr>
          <p:sp>
            <p:nvSpPr>
              <p:cNvPr id="95284" name="Rectangle 37"/>
              <p:cNvSpPr>
                <a:spLocks noChangeArrowheads="1"/>
              </p:cNvSpPr>
              <p:nvPr/>
            </p:nvSpPr>
            <p:spPr bwMode="auto">
              <a:xfrm>
                <a:off x="1535" y="1855"/>
                <a:ext cx="68" cy="47"/>
              </a:xfrm>
              <a:prstGeom prst="rect">
                <a:avLst/>
              </a:prstGeom>
              <a:solidFill>
                <a:srgbClr val="333300"/>
              </a:solidFill>
              <a:ln w="9525">
                <a:noFill/>
                <a:miter lim="800000"/>
                <a:headEnd/>
                <a:tailEnd/>
              </a:ln>
            </p:spPr>
            <p:txBody>
              <a:bodyPr wrap="none" anchor="ctr"/>
              <a:lstStyle/>
              <a:p>
                <a:pPr algn="ctr"/>
                <a:endParaRPr lang="zh-TW" altLang="en-US">
                  <a:ea typeface="AR P丸ゴシック体M"/>
                </a:endParaRPr>
              </a:p>
            </p:txBody>
          </p:sp>
          <p:sp>
            <p:nvSpPr>
              <p:cNvPr id="95285" name="Rectangle 38"/>
              <p:cNvSpPr>
                <a:spLocks noChangeArrowheads="1"/>
              </p:cNvSpPr>
              <p:nvPr/>
            </p:nvSpPr>
            <p:spPr bwMode="auto">
              <a:xfrm>
                <a:off x="1535" y="1729"/>
                <a:ext cx="68" cy="47"/>
              </a:xfrm>
              <a:prstGeom prst="rect">
                <a:avLst/>
              </a:prstGeom>
              <a:solidFill>
                <a:srgbClr val="333300"/>
              </a:solidFill>
              <a:ln w="9525">
                <a:noFill/>
                <a:miter lim="800000"/>
                <a:headEnd/>
                <a:tailEnd/>
              </a:ln>
            </p:spPr>
            <p:txBody>
              <a:bodyPr wrap="none" anchor="ctr"/>
              <a:lstStyle/>
              <a:p>
                <a:pPr algn="ctr"/>
                <a:endParaRPr lang="zh-TW" altLang="en-US">
                  <a:ea typeface="AR P丸ゴシック体M"/>
                </a:endParaRPr>
              </a:p>
            </p:txBody>
          </p:sp>
          <p:sp>
            <p:nvSpPr>
              <p:cNvPr id="95286" name="Rectangle 39"/>
              <p:cNvSpPr>
                <a:spLocks noChangeArrowheads="1"/>
              </p:cNvSpPr>
              <p:nvPr/>
            </p:nvSpPr>
            <p:spPr bwMode="auto">
              <a:xfrm>
                <a:off x="1535" y="1921"/>
                <a:ext cx="68" cy="47"/>
              </a:xfrm>
              <a:prstGeom prst="rect">
                <a:avLst/>
              </a:prstGeom>
              <a:solidFill>
                <a:srgbClr val="333300"/>
              </a:solidFill>
              <a:ln w="9525">
                <a:noFill/>
                <a:miter lim="800000"/>
                <a:headEnd/>
                <a:tailEnd/>
              </a:ln>
            </p:spPr>
            <p:txBody>
              <a:bodyPr wrap="none" anchor="ctr"/>
              <a:lstStyle/>
              <a:p>
                <a:pPr algn="ctr"/>
                <a:endParaRPr lang="zh-TW" altLang="en-US">
                  <a:ea typeface="AR P丸ゴシック体M"/>
                </a:endParaRPr>
              </a:p>
            </p:txBody>
          </p:sp>
          <p:sp>
            <p:nvSpPr>
              <p:cNvPr id="95287" name="Rectangle 40"/>
              <p:cNvSpPr>
                <a:spLocks noChangeArrowheads="1"/>
              </p:cNvSpPr>
              <p:nvPr/>
            </p:nvSpPr>
            <p:spPr bwMode="auto">
              <a:xfrm>
                <a:off x="1533" y="1793"/>
                <a:ext cx="68" cy="47"/>
              </a:xfrm>
              <a:prstGeom prst="rect">
                <a:avLst/>
              </a:prstGeom>
              <a:solidFill>
                <a:srgbClr val="333300"/>
              </a:solidFill>
              <a:ln w="9525">
                <a:noFill/>
                <a:miter lim="800000"/>
                <a:headEnd/>
                <a:tailEnd/>
              </a:ln>
            </p:spPr>
            <p:txBody>
              <a:bodyPr wrap="none" anchor="ctr"/>
              <a:lstStyle/>
              <a:p>
                <a:pPr algn="ctr"/>
                <a:endParaRPr lang="zh-TW" altLang="en-US">
                  <a:ea typeface="AR P丸ゴシック体M"/>
                </a:endParaRPr>
              </a:p>
            </p:txBody>
          </p:sp>
        </p:grpSp>
      </p:grpSp>
      <p:sp>
        <p:nvSpPr>
          <p:cNvPr id="95258" name="AutoShape 41"/>
          <p:cNvSpPr>
            <a:spLocks noChangeArrowheads="1"/>
          </p:cNvSpPr>
          <p:nvPr/>
        </p:nvSpPr>
        <p:spPr bwMode="auto">
          <a:xfrm rot="5400000">
            <a:off x="4477544" y="4060032"/>
            <a:ext cx="604837" cy="266700"/>
          </a:xfrm>
          <a:prstGeom prst="parallelogram">
            <a:avLst>
              <a:gd name="adj" fmla="val 72015"/>
            </a:avLst>
          </a:prstGeom>
          <a:gradFill rotWithShape="1">
            <a:gsLst>
              <a:gs pos="0">
                <a:srgbClr val="DDDDDD"/>
              </a:gs>
              <a:gs pos="100000">
                <a:srgbClr val="B2B2B2"/>
              </a:gs>
            </a:gsLst>
            <a:lin ang="2700000" scaled="1"/>
          </a:gradFill>
          <a:ln w="9525">
            <a:noFill/>
            <a:miter lim="800000"/>
            <a:headEnd/>
            <a:tailEnd/>
          </a:ln>
        </p:spPr>
        <p:txBody>
          <a:bodyPr wrap="none" anchor="ctr"/>
          <a:lstStyle/>
          <a:p>
            <a:pPr algn="ctr"/>
            <a:endParaRPr lang="zh-TW" altLang="en-US">
              <a:ea typeface="AR P丸ゴシック体M"/>
            </a:endParaRPr>
          </a:p>
        </p:txBody>
      </p:sp>
      <p:sp>
        <p:nvSpPr>
          <p:cNvPr id="95259" name="Freeform 42"/>
          <p:cNvSpPr>
            <a:spLocks noChangeAspect="1"/>
          </p:cNvSpPr>
          <p:nvPr/>
        </p:nvSpPr>
        <p:spPr bwMode="auto">
          <a:xfrm rot="20237974" flipH="1">
            <a:off x="4764088" y="3805238"/>
            <a:ext cx="290512" cy="260350"/>
          </a:xfrm>
          <a:custGeom>
            <a:avLst/>
            <a:gdLst>
              <a:gd name="T0" fmla="*/ 0 w 182"/>
              <a:gd name="T1" fmla="*/ 136 h 136"/>
              <a:gd name="T2" fmla="*/ 182 w 182"/>
              <a:gd name="T3" fmla="*/ 0 h 136"/>
              <a:gd name="T4" fmla="*/ 137 w 182"/>
              <a:gd name="T5" fmla="*/ 91 h 136"/>
              <a:gd name="T6" fmla="*/ 91 w 182"/>
              <a:gd name="T7" fmla="*/ 136 h 136"/>
              <a:gd name="T8" fmla="*/ 0 w 182"/>
              <a:gd name="T9" fmla="*/ 136 h 136"/>
              <a:gd name="T10" fmla="*/ 0 60000 65536"/>
              <a:gd name="T11" fmla="*/ 0 60000 65536"/>
              <a:gd name="T12" fmla="*/ 0 60000 65536"/>
              <a:gd name="T13" fmla="*/ 0 60000 65536"/>
              <a:gd name="T14" fmla="*/ 0 60000 65536"/>
              <a:gd name="T15" fmla="*/ 0 w 182"/>
              <a:gd name="T16" fmla="*/ 0 h 136"/>
              <a:gd name="T17" fmla="*/ 182 w 182"/>
              <a:gd name="T18" fmla="*/ 136 h 136"/>
            </a:gdLst>
            <a:ahLst/>
            <a:cxnLst>
              <a:cxn ang="T10">
                <a:pos x="T0" y="T1"/>
              </a:cxn>
              <a:cxn ang="T11">
                <a:pos x="T2" y="T3"/>
              </a:cxn>
              <a:cxn ang="T12">
                <a:pos x="T4" y="T5"/>
              </a:cxn>
              <a:cxn ang="T13">
                <a:pos x="T6" y="T7"/>
              </a:cxn>
              <a:cxn ang="T14">
                <a:pos x="T8" y="T9"/>
              </a:cxn>
            </a:cxnLst>
            <a:rect l="T15" t="T16" r="T17" b="T18"/>
            <a:pathLst>
              <a:path w="182" h="136">
                <a:moveTo>
                  <a:pt x="0" y="136"/>
                </a:moveTo>
                <a:lnTo>
                  <a:pt x="182" y="0"/>
                </a:lnTo>
                <a:lnTo>
                  <a:pt x="137" y="91"/>
                </a:lnTo>
                <a:lnTo>
                  <a:pt x="91" y="136"/>
                </a:lnTo>
                <a:lnTo>
                  <a:pt x="0" y="136"/>
                </a:lnTo>
                <a:close/>
              </a:path>
            </a:pathLst>
          </a:custGeom>
          <a:gradFill rotWithShape="1">
            <a:gsLst>
              <a:gs pos="0">
                <a:srgbClr val="B2B2B2"/>
              </a:gs>
              <a:gs pos="100000">
                <a:srgbClr val="4D4D4D"/>
              </a:gs>
            </a:gsLst>
            <a:lin ang="2700000" scaled="1"/>
          </a:gradFill>
          <a:ln w="9525">
            <a:noFill/>
            <a:round/>
            <a:headEnd/>
            <a:tailEnd/>
          </a:ln>
        </p:spPr>
        <p:txBody>
          <a:bodyPr/>
          <a:lstStyle/>
          <a:p>
            <a:endParaRPr lang="zh-CN" altLang="en-US"/>
          </a:p>
        </p:txBody>
      </p:sp>
      <p:sp>
        <p:nvSpPr>
          <p:cNvPr id="95260" name="Freeform 43"/>
          <p:cNvSpPr>
            <a:spLocks/>
          </p:cNvSpPr>
          <p:nvPr/>
        </p:nvSpPr>
        <p:spPr bwMode="auto">
          <a:xfrm rot="20237974" flipH="1">
            <a:off x="4778375" y="3813175"/>
            <a:ext cx="265113" cy="239713"/>
          </a:xfrm>
          <a:custGeom>
            <a:avLst/>
            <a:gdLst>
              <a:gd name="T0" fmla="*/ 0 w 182"/>
              <a:gd name="T1" fmla="*/ 136 h 136"/>
              <a:gd name="T2" fmla="*/ 182 w 182"/>
              <a:gd name="T3" fmla="*/ 0 h 136"/>
              <a:gd name="T4" fmla="*/ 137 w 182"/>
              <a:gd name="T5" fmla="*/ 91 h 136"/>
              <a:gd name="T6" fmla="*/ 91 w 182"/>
              <a:gd name="T7" fmla="*/ 136 h 136"/>
              <a:gd name="T8" fmla="*/ 0 w 182"/>
              <a:gd name="T9" fmla="*/ 136 h 136"/>
              <a:gd name="T10" fmla="*/ 0 60000 65536"/>
              <a:gd name="T11" fmla="*/ 0 60000 65536"/>
              <a:gd name="T12" fmla="*/ 0 60000 65536"/>
              <a:gd name="T13" fmla="*/ 0 60000 65536"/>
              <a:gd name="T14" fmla="*/ 0 60000 65536"/>
              <a:gd name="T15" fmla="*/ 0 w 182"/>
              <a:gd name="T16" fmla="*/ 0 h 136"/>
              <a:gd name="T17" fmla="*/ 182 w 182"/>
              <a:gd name="T18" fmla="*/ 136 h 136"/>
            </a:gdLst>
            <a:ahLst/>
            <a:cxnLst>
              <a:cxn ang="T10">
                <a:pos x="T0" y="T1"/>
              </a:cxn>
              <a:cxn ang="T11">
                <a:pos x="T2" y="T3"/>
              </a:cxn>
              <a:cxn ang="T12">
                <a:pos x="T4" y="T5"/>
              </a:cxn>
              <a:cxn ang="T13">
                <a:pos x="T6" y="T7"/>
              </a:cxn>
              <a:cxn ang="T14">
                <a:pos x="T8" y="T9"/>
              </a:cxn>
            </a:cxnLst>
            <a:rect l="T15" t="T16" r="T17" b="T18"/>
            <a:pathLst>
              <a:path w="182" h="136">
                <a:moveTo>
                  <a:pt x="0" y="136"/>
                </a:moveTo>
                <a:lnTo>
                  <a:pt x="182" y="0"/>
                </a:lnTo>
                <a:lnTo>
                  <a:pt x="137" y="91"/>
                </a:lnTo>
                <a:lnTo>
                  <a:pt x="91" y="136"/>
                </a:lnTo>
                <a:lnTo>
                  <a:pt x="0" y="136"/>
                </a:lnTo>
                <a:close/>
              </a:path>
            </a:pathLst>
          </a:custGeom>
          <a:gradFill rotWithShape="1">
            <a:gsLst>
              <a:gs pos="0">
                <a:srgbClr val="37D385"/>
              </a:gs>
              <a:gs pos="100000">
                <a:srgbClr val="66CCFF"/>
              </a:gs>
            </a:gsLst>
            <a:lin ang="2700000" scaled="1"/>
          </a:gradFill>
          <a:ln w="9525">
            <a:noFill/>
            <a:round/>
            <a:headEnd/>
            <a:tailEnd/>
          </a:ln>
        </p:spPr>
        <p:txBody>
          <a:bodyPr/>
          <a:lstStyle/>
          <a:p>
            <a:endParaRPr lang="zh-CN" altLang="en-US"/>
          </a:p>
        </p:txBody>
      </p:sp>
      <p:sp>
        <p:nvSpPr>
          <p:cNvPr id="95261" name="AutoShape 44"/>
          <p:cNvSpPr>
            <a:spLocks noChangeArrowheads="1"/>
          </p:cNvSpPr>
          <p:nvPr/>
        </p:nvSpPr>
        <p:spPr bwMode="auto">
          <a:xfrm rot="10800000">
            <a:off x="4945063" y="3860800"/>
            <a:ext cx="265112" cy="160338"/>
          </a:xfrm>
          <a:prstGeom prst="triangle">
            <a:avLst>
              <a:gd name="adj" fmla="val 50000"/>
            </a:avLst>
          </a:prstGeom>
          <a:gradFill rotWithShape="1">
            <a:gsLst>
              <a:gs pos="0">
                <a:srgbClr val="B2B2B2"/>
              </a:gs>
              <a:gs pos="100000">
                <a:srgbClr val="C0C0C0"/>
              </a:gs>
            </a:gsLst>
            <a:lin ang="0" scaled="1"/>
          </a:gradFill>
          <a:ln w="9525">
            <a:noFill/>
            <a:miter lim="800000"/>
            <a:headEnd/>
            <a:tailEnd/>
          </a:ln>
        </p:spPr>
        <p:txBody>
          <a:bodyPr wrap="none" anchor="ctr"/>
          <a:lstStyle/>
          <a:p>
            <a:pPr algn="ctr"/>
            <a:endParaRPr lang="zh-TW" altLang="en-US">
              <a:ea typeface="AR P丸ゴシック体M"/>
            </a:endParaRPr>
          </a:p>
        </p:txBody>
      </p:sp>
      <p:sp>
        <p:nvSpPr>
          <p:cNvPr id="95262" name="AutoShape 45"/>
          <p:cNvSpPr>
            <a:spLocks noChangeAspect="1" noChangeArrowheads="1"/>
          </p:cNvSpPr>
          <p:nvPr/>
        </p:nvSpPr>
        <p:spPr bwMode="auto">
          <a:xfrm rot="7247062" flipH="1">
            <a:off x="4421187" y="2998788"/>
            <a:ext cx="74613" cy="827088"/>
          </a:xfrm>
          <a:custGeom>
            <a:avLst/>
            <a:gdLst>
              <a:gd name="T0" fmla="*/ 55960 w 21600"/>
              <a:gd name="T1" fmla="*/ 413544 h 21600"/>
              <a:gd name="T2" fmla="*/ 37307 w 21600"/>
              <a:gd name="T3" fmla="*/ 827088 h 21600"/>
              <a:gd name="T4" fmla="*/ 18653 w 21600"/>
              <a:gd name="T5" fmla="*/ 413544 h 21600"/>
              <a:gd name="T6" fmla="*/ 37307 w 21600"/>
              <a:gd name="T7" fmla="*/ 0 h 21600"/>
              <a:gd name="T8" fmla="*/ 0 60000 65536"/>
              <a:gd name="T9" fmla="*/ 0 60000 65536"/>
              <a:gd name="T10" fmla="*/ 0 60000 65536"/>
              <a:gd name="T11" fmla="*/ 0 60000 65536"/>
              <a:gd name="T12" fmla="*/ 7200 w 21600"/>
              <a:gd name="T13" fmla="*/ 7200 h 21600"/>
              <a:gd name="T14" fmla="*/ 14400 w 21600"/>
              <a:gd name="T15" fmla="*/ 14400 h 21600"/>
            </a:gdLst>
            <a:ahLst/>
            <a:cxnLst>
              <a:cxn ang="T8">
                <a:pos x="T0" y="T1"/>
              </a:cxn>
              <a:cxn ang="T9">
                <a:pos x="T2" y="T3"/>
              </a:cxn>
              <a:cxn ang="T10">
                <a:pos x="T4" y="T5"/>
              </a:cxn>
              <a:cxn ang="T11">
                <a:pos x="T6" y="T7"/>
              </a:cxn>
            </a:cxnLst>
            <a:rect l="T12" t="T13" r="T14" b="T15"/>
            <a:pathLst>
              <a:path w="21600" h="21600">
                <a:moveTo>
                  <a:pt x="0" y="0"/>
                </a:moveTo>
                <a:lnTo>
                  <a:pt x="10800" y="21600"/>
                </a:lnTo>
                <a:lnTo>
                  <a:pt x="21600" y="0"/>
                </a:lnTo>
                <a:close/>
              </a:path>
            </a:pathLst>
          </a:custGeom>
          <a:gradFill rotWithShape="1">
            <a:gsLst>
              <a:gs pos="0">
                <a:srgbClr val="E48800"/>
              </a:gs>
              <a:gs pos="100000">
                <a:srgbClr val="FF9900"/>
              </a:gs>
            </a:gsLst>
            <a:lin ang="2700000" scaled="1"/>
          </a:gradFill>
          <a:ln w="9525">
            <a:noFill/>
            <a:miter lim="800000"/>
            <a:headEnd/>
            <a:tailEnd/>
          </a:ln>
        </p:spPr>
        <p:txBody>
          <a:bodyPr wrap="none" anchor="ctr"/>
          <a:lstStyle/>
          <a:p>
            <a:endParaRPr lang="zh-CN" altLang="en-US"/>
          </a:p>
        </p:txBody>
      </p:sp>
      <p:sp>
        <p:nvSpPr>
          <p:cNvPr id="95263" name="AutoShape 46"/>
          <p:cNvSpPr>
            <a:spLocks noChangeArrowheads="1"/>
          </p:cNvSpPr>
          <p:nvPr/>
        </p:nvSpPr>
        <p:spPr bwMode="auto">
          <a:xfrm rot="7271357" flipH="1">
            <a:off x="4764088" y="3460750"/>
            <a:ext cx="158750" cy="400050"/>
          </a:xfrm>
          <a:custGeom>
            <a:avLst/>
            <a:gdLst>
              <a:gd name="T0" fmla="*/ 138906 w 21600"/>
              <a:gd name="T1" fmla="*/ 200025 h 21600"/>
              <a:gd name="T2" fmla="*/ 79375 w 21600"/>
              <a:gd name="T3" fmla="*/ 400050 h 21600"/>
              <a:gd name="T4" fmla="*/ 19844 w 21600"/>
              <a:gd name="T5" fmla="*/ 200025 h 21600"/>
              <a:gd name="T6" fmla="*/ 79375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gradFill rotWithShape="1">
            <a:gsLst>
              <a:gs pos="0">
                <a:srgbClr val="FF9900"/>
              </a:gs>
              <a:gs pos="100000">
                <a:srgbClr val="E48800"/>
              </a:gs>
            </a:gsLst>
            <a:lin ang="2700000" scaled="1"/>
          </a:gradFill>
          <a:ln w="9525">
            <a:noFill/>
            <a:miter lim="800000"/>
            <a:headEnd/>
            <a:tailEnd/>
          </a:ln>
        </p:spPr>
        <p:txBody>
          <a:bodyPr wrap="none" anchor="ctr"/>
          <a:lstStyle/>
          <a:p>
            <a:endParaRPr lang="zh-CN" altLang="en-US"/>
          </a:p>
        </p:txBody>
      </p:sp>
      <p:grpSp>
        <p:nvGrpSpPr>
          <p:cNvPr id="95264" name="Group 47"/>
          <p:cNvGrpSpPr>
            <a:grpSpLocks/>
          </p:cNvGrpSpPr>
          <p:nvPr/>
        </p:nvGrpSpPr>
        <p:grpSpPr bwMode="auto">
          <a:xfrm>
            <a:off x="4940300" y="3460750"/>
            <a:ext cx="261938" cy="509588"/>
            <a:chOff x="1011" y="1174"/>
            <a:chExt cx="207" cy="384"/>
          </a:xfrm>
        </p:grpSpPr>
        <p:grpSp>
          <p:nvGrpSpPr>
            <p:cNvPr id="95276" name="Group 48"/>
            <p:cNvGrpSpPr>
              <a:grpSpLocks/>
            </p:cNvGrpSpPr>
            <p:nvPr/>
          </p:nvGrpSpPr>
          <p:grpSpPr bwMode="auto">
            <a:xfrm>
              <a:off x="1011" y="1174"/>
              <a:ext cx="207" cy="384"/>
              <a:chOff x="1292" y="2840"/>
              <a:chExt cx="224" cy="318"/>
            </a:xfrm>
          </p:grpSpPr>
          <p:sp>
            <p:nvSpPr>
              <p:cNvPr id="95280" name="AutoShape 49"/>
              <p:cNvSpPr>
                <a:spLocks noChangeArrowheads="1"/>
              </p:cNvSpPr>
              <p:nvPr/>
            </p:nvSpPr>
            <p:spPr bwMode="auto">
              <a:xfrm rot="10800000">
                <a:off x="1292" y="2840"/>
                <a:ext cx="223" cy="205"/>
              </a:xfrm>
              <a:custGeom>
                <a:avLst/>
                <a:gdLst>
                  <a:gd name="T0" fmla="*/ 198 w 21600"/>
                  <a:gd name="T1" fmla="*/ 103 h 21600"/>
                  <a:gd name="T2" fmla="*/ 112 w 21600"/>
                  <a:gd name="T3" fmla="*/ 205 h 21600"/>
                  <a:gd name="T4" fmla="*/ 25 w 21600"/>
                  <a:gd name="T5" fmla="*/ 103 h 21600"/>
                  <a:gd name="T6" fmla="*/ 112 w 21600"/>
                  <a:gd name="T7" fmla="*/ 0 h 21600"/>
                  <a:gd name="T8" fmla="*/ 0 60000 65536"/>
                  <a:gd name="T9" fmla="*/ 0 60000 65536"/>
                  <a:gd name="T10" fmla="*/ 0 60000 65536"/>
                  <a:gd name="T11" fmla="*/ 0 60000 65536"/>
                  <a:gd name="T12" fmla="*/ 4262 w 21600"/>
                  <a:gd name="T13" fmla="*/ 4215 h 21600"/>
                  <a:gd name="T14" fmla="*/ 17338 w 21600"/>
                  <a:gd name="T15" fmla="*/ 17385 h 21600"/>
                </a:gdLst>
                <a:ahLst/>
                <a:cxnLst>
                  <a:cxn ang="T8">
                    <a:pos x="T0" y="T1"/>
                  </a:cxn>
                  <a:cxn ang="T9">
                    <a:pos x="T2" y="T3"/>
                  </a:cxn>
                  <a:cxn ang="T10">
                    <a:pos x="T4" y="T5"/>
                  </a:cxn>
                  <a:cxn ang="T11">
                    <a:pos x="T6" y="T7"/>
                  </a:cxn>
                </a:cxnLst>
                <a:rect l="T12" t="T13" r="T14" b="T15"/>
                <a:pathLst>
                  <a:path w="21600" h="21600">
                    <a:moveTo>
                      <a:pt x="0" y="0"/>
                    </a:moveTo>
                    <a:lnTo>
                      <a:pt x="4892" y="21600"/>
                    </a:lnTo>
                    <a:lnTo>
                      <a:pt x="16708" y="21600"/>
                    </a:lnTo>
                    <a:lnTo>
                      <a:pt x="21600" y="0"/>
                    </a:lnTo>
                    <a:close/>
                  </a:path>
                </a:pathLst>
              </a:custGeom>
              <a:gradFill rotWithShape="1">
                <a:gsLst>
                  <a:gs pos="0">
                    <a:schemeClr val="tx1"/>
                  </a:gs>
                  <a:gs pos="100000">
                    <a:schemeClr val="bg2"/>
                  </a:gs>
                </a:gsLst>
                <a:lin ang="2700000" scaled="1"/>
              </a:gradFill>
              <a:ln w="9525">
                <a:noFill/>
                <a:miter lim="800000"/>
                <a:headEnd/>
                <a:tailEnd/>
              </a:ln>
            </p:spPr>
            <p:txBody>
              <a:bodyPr wrap="none" anchor="ctr"/>
              <a:lstStyle/>
              <a:p>
                <a:endParaRPr lang="zh-CN" altLang="en-US"/>
              </a:p>
            </p:txBody>
          </p:sp>
          <p:sp>
            <p:nvSpPr>
              <p:cNvPr id="95281" name="AutoShape 50"/>
              <p:cNvSpPr>
                <a:spLocks noChangeArrowheads="1"/>
              </p:cNvSpPr>
              <p:nvPr/>
            </p:nvSpPr>
            <p:spPr bwMode="auto">
              <a:xfrm rot="10800000">
                <a:off x="1292" y="3042"/>
                <a:ext cx="224" cy="116"/>
              </a:xfrm>
              <a:prstGeom prst="triangle">
                <a:avLst>
                  <a:gd name="adj" fmla="val 50000"/>
                </a:avLst>
              </a:prstGeom>
              <a:gradFill rotWithShape="1">
                <a:gsLst>
                  <a:gs pos="0">
                    <a:schemeClr val="tx1"/>
                  </a:gs>
                  <a:gs pos="100000">
                    <a:schemeClr val="bg2"/>
                  </a:gs>
                </a:gsLst>
                <a:lin ang="18900000" scaled="1"/>
              </a:gradFill>
              <a:ln w="9525">
                <a:noFill/>
                <a:miter lim="800000"/>
                <a:headEnd/>
                <a:tailEnd/>
              </a:ln>
            </p:spPr>
            <p:txBody>
              <a:bodyPr wrap="none" anchor="ctr"/>
              <a:lstStyle/>
              <a:p>
                <a:pPr algn="ctr"/>
                <a:endParaRPr lang="zh-TW" altLang="en-US">
                  <a:ea typeface="AR P丸ゴシック体M"/>
                </a:endParaRPr>
              </a:p>
            </p:txBody>
          </p:sp>
        </p:grpSp>
        <p:grpSp>
          <p:nvGrpSpPr>
            <p:cNvPr id="95277" name="Group 51"/>
            <p:cNvGrpSpPr>
              <a:grpSpLocks/>
            </p:cNvGrpSpPr>
            <p:nvPr/>
          </p:nvGrpSpPr>
          <p:grpSpPr bwMode="auto">
            <a:xfrm>
              <a:off x="1045" y="1199"/>
              <a:ext cx="131" cy="279"/>
              <a:chOff x="1292" y="2840"/>
              <a:chExt cx="224" cy="318"/>
            </a:xfrm>
          </p:grpSpPr>
          <p:sp>
            <p:nvSpPr>
              <p:cNvPr id="95278" name="AutoShape 52"/>
              <p:cNvSpPr>
                <a:spLocks noChangeArrowheads="1"/>
              </p:cNvSpPr>
              <p:nvPr/>
            </p:nvSpPr>
            <p:spPr bwMode="auto">
              <a:xfrm rot="10800000">
                <a:off x="1292" y="2840"/>
                <a:ext cx="223" cy="205"/>
              </a:xfrm>
              <a:custGeom>
                <a:avLst/>
                <a:gdLst>
                  <a:gd name="T0" fmla="*/ 198 w 21600"/>
                  <a:gd name="T1" fmla="*/ 103 h 21600"/>
                  <a:gd name="T2" fmla="*/ 112 w 21600"/>
                  <a:gd name="T3" fmla="*/ 205 h 21600"/>
                  <a:gd name="T4" fmla="*/ 25 w 21600"/>
                  <a:gd name="T5" fmla="*/ 103 h 21600"/>
                  <a:gd name="T6" fmla="*/ 112 w 21600"/>
                  <a:gd name="T7" fmla="*/ 0 h 21600"/>
                  <a:gd name="T8" fmla="*/ 0 60000 65536"/>
                  <a:gd name="T9" fmla="*/ 0 60000 65536"/>
                  <a:gd name="T10" fmla="*/ 0 60000 65536"/>
                  <a:gd name="T11" fmla="*/ 0 60000 65536"/>
                  <a:gd name="T12" fmla="*/ 4262 w 21600"/>
                  <a:gd name="T13" fmla="*/ 4215 h 21600"/>
                  <a:gd name="T14" fmla="*/ 17338 w 21600"/>
                  <a:gd name="T15" fmla="*/ 17385 h 21600"/>
                </a:gdLst>
                <a:ahLst/>
                <a:cxnLst>
                  <a:cxn ang="T8">
                    <a:pos x="T0" y="T1"/>
                  </a:cxn>
                  <a:cxn ang="T9">
                    <a:pos x="T2" y="T3"/>
                  </a:cxn>
                  <a:cxn ang="T10">
                    <a:pos x="T4" y="T5"/>
                  </a:cxn>
                  <a:cxn ang="T11">
                    <a:pos x="T6" y="T7"/>
                  </a:cxn>
                </a:cxnLst>
                <a:rect l="T12" t="T13" r="T14" b="T15"/>
                <a:pathLst>
                  <a:path w="21600" h="21600">
                    <a:moveTo>
                      <a:pt x="0" y="0"/>
                    </a:moveTo>
                    <a:lnTo>
                      <a:pt x="4892" y="21600"/>
                    </a:lnTo>
                    <a:lnTo>
                      <a:pt x="16708" y="21600"/>
                    </a:lnTo>
                    <a:lnTo>
                      <a:pt x="21600" y="0"/>
                    </a:lnTo>
                    <a:close/>
                  </a:path>
                </a:pathLst>
              </a:custGeom>
              <a:gradFill rotWithShape="1">
                <a:gsLst>
                  <a:gs pos="0">
                    <a:srgbClr val="1C1C1C"/>
                  </a:gs>
                  <a:gs pos="100000">
                    <a:srgbClr val="969696"/>
                  </a:gs>
                </a:gsLst>
                <a:lin ang="2700000" scaled="1"/>
              </a:gradFill>
              <a:ln w="9525">
                <a:noFill/>
                <a:miter lim="800000"/>
                <a:headEnd/>
                <a:tailEnd/>
              </a:ln>
            </p:spPr>
            <p:txBody>
              <a:bodyPr wrap="none" anchor="ctr"/>
              <a:lstStyle/>
              <a:p>
                <a:endParaRPr lang="zh-CN" altLang="en-US"/>
              </a:p>
            </p:txBody>
          </p:sp>
          <p:sp>
            <p:nvSpPr>
              <p:cNvPr id="95279" name="AutoShape 53"/>
              <p:cNvSpPr>
                <a:spLocks noChangeArrowheads="1"/>
              </p:cNvSpPr>
              <p:nvPr/>
            </p:nvSpPr>
            <p:spPr bwMode="auto">
              <a:xfrm rot="10800000">
                <a:off x="1292" y="3042"/>
                <a:ext cx="224" cy="116"/>
              </a:xfrm>
              <a:prstGeom prst="triangle">
                <a:avLst>
                  <a:gd name="adj" fmla="val 50000"/>
                </a:avLst>
              </a:prstGeom>
              <a:gradFill rotWithShape="1">
                <a:gsLst>
                  <a:gs pos="0">
                    <a:srgbClr val="1C1C1C"/>
                  </a:gs>
                  <a:gs pos="100000">
                    <a:srgbClr val="969696"/>
                  </a:gs>
                </a:gsLst>
                <a:lin ang="18900000" scaled="1"/>
              </a:gradFill>
              <a:ln w="9525">
                <a:noFill/>
                <a:miter lim="800000"/>
                <a:headEnd/>
                <a:tailEnd/>
              </a:ln>
            </p:spPr>
            <p:txBody>
              <a:bodyPr wrap="none" anchor="ctr"/>
              <a:lstStyle/>
              <a:p>
                <a:pPr algn="ctr"/>
                <a:endParaRPr lang="zh-TW" altLang="en-US">
                  <a:ea typeface="AR P丸ゴシック体M"/>
                </a:endParaRPr>
              </a:p>
            </p:txBody>
          </p:sp>
        </p:grpSp>
      </p:grpSp>
      <p:sp>
        <p:nvSpPr>
          <p:cNvPr id="95265" name="Oval 54"/>
          <p:cNvSpPr>
            <a:spLocks noChangeArrowheads="1"/>
          </p:cNvSpPr>
          <p:nvPr/>
        </p:nvSpPr>
        <p:spPr bwMode="auto">
          <a:xfrm rot="-1089687">
            <a:off x="5086350" y="3933825"/>
            <a:ext cx="287338" cy="28575"/>
          </a:xfrm>
          <a:prstGeom prst="ellipse">
            <a:avLst/>
          </a:prstGeom>
          <a:gradFill rotWithShape="1">
            <a:gsLst>
              <a:gs pos="0">
                <a:schemeClr val="bg1"/>
              </a:gs>
              <a:gs pos="100000">
                <a:schemeClr val="bg1">
                  <a:alpha val="0"/>
                </a:schemeClr>
              </a:gs>
            </a:gsLst>
            <a:path path="shape">
              <a:fillToRect l="50000" t="50000" r="50000" b="50000"/>
            </a:path>
          </a:gradFill>
          <a:ln w="9525">
            <a:noFill/>
            <a:round/>
            <a:headEnd/>
            <a:tailEnd/>
          </a:ln>
        </p:spPr>
        <p:txBody>
          <a:bodyPr wrap="none" anchor="ctr"/>
          <a:lstStyle/>
          <a:p>
            <a:pPr algn="ctr"/>
            <a:endParaRPr lang="zh-TW" altLang="en-US">
              <a:ea typeface="AR P丸ゴシック体M"/>
            </a:endParaRPr>
          </a:p>
        </p:txBody>
      </p:sp>
      <p:sp>
        <p:nvSpPr>
          <p:cNvPr id="95266" name="Oval 55"/>
          <p:cNvSpPr>
            <a:spLocks noChangeArrowheads="1"/>
          </p:cNvSpPr>
          <p:nvPr/>
        </p:nvSpPr>
        <p:spPr bwMode="auto">
          <a:xfrm rot="5400000">
            <a:off x="4726782" y="4199731"/>
            <a:ext cx="287338" cy="28575"/>
          </a:xfrm>
          <a:prstGeom prst="ellipse">
            <a:avLst/>
          </a:prstGeom>
          <a:gradFill rotWithShape="1">
            <a:gsLst>
              <a:gs pos="0">
                <a:schemeClr val="bg1"/>
              </a:gs>
              <a:gs pos="100000">
                <a:schemeClr val="bg1">
                  <a:alpha val="0"/>
                </a:schemeClr>
              </a:gs>
            </a:gsLst>
            <a:path path="shape">
              <a:fillToRect l="50000" t="50000" r="50000" b="50000"/>
            </a:path>
          </a:gradFill>
          <a:ln w="9525">
            <a:noFill/>
            <a:round/>
            <a:headEnd/>
            <a:tailEnd/>
          </a:ln>
        </p:spPr>
        <p:txBody>
          <a:bodyPr wrap="none" anchor="ctr"/>
          <a:lstStyle/>
          <a:p>
            <a:pPr algn="ctr"/>
            <a:endParaRPr lang="zh-TW" altLang="en-US">
              <a:ea typeface="AR P丸ゴシック体M"/>
            </a:endParaRPr>
          </a:p>
        </p:txBody>
      </p:sp>
      <p:sp>
        <p:nvSpPr>
          <p:cNvPr id="95267" name="Oval 56"/>
          <p:cNvSpPr>
            <a:spLocks noChangeArrowheads="1"/>
          </p:cNvSpPr>
          <p:nvPr/>
        </p:nvSpPr>
        <p:spPr bwMode="auto">
          <a:xfrm rot="6207913">
            <a:off x="4967287" y="3524251"/>
            <a:ext cx="130175" cy="57150"/>
          </a:xfrm>
          <a:prstGeom prst="ellipse">
            <a:avLst/>
          </a:prstGeom>
          <a:gradFill rotWithShape="1">
            <a:gsLst>
              <a:gs pos="0">
                <a:schemeClr val="bg1"/>
              </a:gs>
              <a:gs pos="100000">
                <a:schemeClr val="bg1">
                  <a:alpha val="0"/>
                </a:schemeClr>
              </a:gs>
            </a:gsLst>
            <a:path path="shape">
              <a:fillToRect l="50000" t="50000" r="50000" b="50000"/>
            </a:path>
          </a:gradFill>
          <a:ln w="9525">
            <a:noFill/>
            <a:round/>
            <a:headEnd/>
            <a:tailEnd/>
          </a:ln>
        </p:spPr>
        <p:txBody>
          <a:bodyPr wrap="none" anchor="ctr"/>
          <a:lstStyle/>
          <a:p>
            <a:pPr algn="ctr"/>
            <a:endParaRPr lang="zh-TW" altLang="en-US">
              <a:ea typeface="AR P丸ゴシック体M"/>
            </a:endParaRPr>
          </a:p>
        </p:txBody>
      </p:sp>
      <p:sp>
        <p:nvSpPr>
          <p:cNvPr id="95268" name="Oval 57"/>
          <p:cNvSpPr>
            <a:spLocks noChangeArrowheads="1"/>
          </p:cNvSpPr>
          <p:nvPr/>
        </p:nvSpPr>
        <p:spPr bwMode="auto">
          <a:xfrm rot="1993238">
            <a:off x="4478338" y="3482975"/>
            <a:ext cx="287337" cy="28575"/>
          </a:xfrm>
          <a:prstGeom prst="ellipse">
            <a:avLst/>
          </a:prstGeom>
          <a:gradFill rotWithShape="1">
            <a:gsLst>
              <a:gs pos="0">
                <a:schemeClr val="bg1"/>
              </a:gs>
              <a:gs pos="100000">
                <a:schemeClr val="bg1">
                  <a:alpha val="0"/>
                </a:schemeClr>
              </a:gs>
            </a:gsLst>
            <a:path path="shape">
              <a:fillToRect l="50000" t="50000" r="50000" b="50000"/>
            </a:path>
          </a:gradFill>
          <a:ln w="9525">
            <a:noFill/>
            <a:round/>
            <a:headEnd/>
            <a:tailEnd/>
          </a:ln>
        </p:spPr>
        <p:txBody>
          <a:bodyPr wrap="none" anchor="ctr"/>
          <a:lstStyle/>
          <a:p>
            <a:pPr algn="ctr"/>
            <a:endParaRPr lang="zh-TW" altLang="en-US">
              <a:ea typeface="AR P丸ゴシック体M"/>
            </a:endParaRPr>
          </a:p>
        </p:txBody>
      </p:sp>
      <p:sp>
        <p:nvSpPr>
          <p:cNvPr id="95269" name="AutoShape 58"/>
          <p:cNvSpPr>
            <a:spLocks noChangeArrowheads="1"/>
          </p:cNvSpPr>
          <p:nvPr/>
        </p:nvSpPr>
        <p:spPr bwMode="auto">
          <a:xfrm rot="5400000">
            <a:off x="4390232" y="3953669"/>
            <a:ext cx="506412" cy="95250"/>
          </a:xfrm>
          <a:custGeom>
            <a:avLst/>
            <a:gdLst>
              <a:gd name="T0" fmla="*/ 467775 w 21600"/>
              <a:gd name="T1" fmla="*/ 47625 h 21600"/>
              <a:gd name="T2" fmla="*/ 253206 w 21600"/>
              <a:gd name="T3" fmla="*/ 95250 h 21600"/>
              <a:gd name="T4" fmla="*/ 38637 w 21600"/>
              <a:gd name="T5" fmla="*/ 47625 h 21600"/>
              <a:gd name="T6" fmla="*/ 253206 w 21600"/>
              <a:gd name="T7" fmla="*/ 0 h 21600"/>
              <a:gd name="T8" fmla="*/ 0 60000 65536"/>
              <a:gd name="T9" fmla="*/ 0 60000 65536"/>
              <a:gd name="T10" fmla="*/ 0 60000 65536"/>
              <a:gd name="T11" fmla="*/ 0 60000 65536"/>
              <a:gd name="T12" fmla="*/ 3448 w 21600"/>
              <a:gd name="T13" fmla="*/ 3448 h 21600"/>
              <a:gd name="T14" fmla="*/ 18152 w 21600"/>
              <a:gd name="T15" fmla="*/ 18152 h 21600"/>
            </a:gdLst>
            <a:ahLst/>
            <a:cxnLst>
              <a:cxn ang="T8">
                <a:pos x="T0" y="T1"/>
              </a:cxn>
              <a:cxn ang="T9">
                <a:pos x="T2" y="T3"/>
              </a:cxn>
              <a:cxn ang="T10">
                <a:pos x="T4" y="T5"/>
              </a:cxn>
              <a:cxn ang="T11">
                <a:pos x="T6" y="T7"/>
              </a:cxn>
            </a:cxnLst>
            <a:rect l="T12" t="T13" r="T14" b="T15"/>
            <a:pathLst>
              <a:path w="21600" h="21600">
                <a:moveTo>
                  <a:pt x="0" y="0"/>
                </a:moveTo>
                <a:lnTo>
                  <a:pt x="3295" y="21600"/>
                </a:lnTo>
                <a:lnTo>
                  <a:pt x="18305" y="21600"/>
                </a:lnTo>
                <a:lnTo>
                  <a:pt x="21600" y="0"/>
                </a:lnTo>
                <a:close/>
              </a:path>
            </a:pathLst>
          </a:custGeom>
          <a:gradFill rotWithShape="1">
            <a:gsLst>
              <a:gs pos="0">
                <a:srgbClr val="D3D3D3"/>
              </a:gs>
              <a:gs pos="100000">
                <a:srgbClr val="B2B2B2"/>
              </a:gs>
            </a:gsLst>
            <a:lin ang="2700000" scaled="1"/>
          </a:gradFill>
          <a:ln w="9525">
            <a:noFill/>
            <a:miter lim="800000"/>
            <a:headEnd/>
            <a:tailEnd/>
          </a:ln>
        </p:spPr>
        <p:txBody>
          <a:bodyPr wrap="none" anchor="ctr"/>
          <a:lstStyle/>
          <a:p>
            <a:endParaRPr lang="zh-CN" altLang="en-US"/>
          </a:p>
        </p:txBody>
      </p:sp>
      <p:grpSp>
        <p:nvGrpSpPr>
          <p:cNvPr id="95270" name="Group 59"/>
          <p:cNvGrpSpPr>
            <a:grpSpLocks/>
          </p:cNvGrpSpPr>
          <p:nvPr/>
        </p:nvGrpSpPr>
        <p:grpSpPr bwMode="auto">
          <a:xfrm>
            <a:off x="4624388" y="3843338"/>
            <a:ext cx="47625" cy="333375"/>
            <a:chOff x="1533" y="1729"/>
            <a:chExt cx="70" cy="239"/>
          </a:xfrm>
        </p:grpSpPr>
        <p:sp>
          <p:nvSpPr>
            <p:cNvPr id="95272" name="Rectangle 60"/>
            <p:cNvSpPr>
              <a:spLocks noChangeArrowheads="1"/>
            </p:cNvSpPr>
            <p:nvPr/>
          </p:nvSpPr>
          <p:spPr bwMode="auto">
            <a:xfrm>
              <a:off x="1535" y="1855"/>
              <a:ext cx="68" cy="47"/>
            </a:xfrm>
            <a:prstGeom prst="rect">
              <a:avLst/>
            </a:prstGeom>
            <a:solidFill>
              <a:srgbClr val="333300"/>
            </a:solidFill>
            <a:ln w="9525">
              <a:noFill/>
              <a:miter lim="800000"/>
              <a:headEnd/>
              <a:tailEnd/>
            </a:ln>
          </p:spPr>
          <p:txBody>
            <a:bodyPr wrap="none" anchor="ctr"/>
            <a:lstStyle/>
            <a:p>
              <a:pPr algn="ctr"/>
              <a:endParaRPr lang="zh-TW" altLang="en-US">
                <a:ea typeface="AR P丸ゴシック体M"/>
              </a:endParaRPr>
            </a:p>
          </p:txBody>
        </p:sp>
        <p:sp>
          <p:nvSpPr>
            <p:cNvPr id="95273" name="Rectangle 61"/>
            <p:cNvSpPr>
              <a:spLocks noChangeArrowheads="1"/>
            </p:cNvSpPr>
            <p:nvPr/>
          </p:nvSpPr>
          <p:spPr bwMode="auto">
            <a:xfrm>
              <a:off x="1535" y="1729"/>
              <a:ext cx="68" cy="47"/>
            </a:xfrm>
            <a:prstGeom prst="rect">
              <a:avLst/>
            </a:prstGeom>
            <a:solidFill>
              <a:srgbClr val="333300"/>
            </a:solidFill>
            <a:ln w="9525">
              <a:noFill/>
              <a:miter lim="800000"/>
              <a:headEnd/>
              <a:tailEnd/>
            </a:ln>
          </p:spPr>
          <p:txBody>
            <a:bodyPr wrap="none" anchor="ctr"/>
            <a:lstStyle/>
            <a:p>
              <a:pPr algn="ctr"/>
              <a:endParaRPr lang="zh-TW" altLang="en-US">
                <a:ea typeface="AR P丸ゴシック体M"/>
              </a:endParaRPr>
            </a:p>
          </p:txBody>
        </p:sp>
        <p:sp>
          <p:nvSpPr>
            <p:cNvPr id="95274" name="Rectangle 62"/>
            <p:cNvSpPr>
              <a:spLocks noChangeArrowheads="1"/>
            </p:cNvSpPr>
            <p:nvPr/>
          </p:nvSpPr>
          <p:spPr bwMode="auto">
            <a:xfrm>
              <a:off x="1535" y="1921"/>
              <a:ext cx="68" cy="47"/>
            </a:xfrm>
            <a:prstGeom prst="rect">
              <a:avLst/>
            </a:prstGeom>
            <a:solidFill>
              <a:srgbClr val="333300"/>
            </a:solidFill>
            <a:ln w="9525">
              <a:noFill/>
              <a:miter lim="800000"/>
              <a:headEnd/>
              <a:tailEnd/>
            </a:ln>
          </p:spPr>
          <p:txBody>
            <a:bodyPr wrap="none" anchor="ctr"/>
            <a:lstStyle/>
            <a:p>
              <a:pPr algn="ctr"/>
              <a:endParaRPr lang="zh-TW" altLang="en-US">
                <a:ea typeface="AR P丸ゴシック体M"/>
              </a:endParaRPr>
            </a:p>
          </p:txBody>
        </p:sp>
        <p:sp>
          <p:nvSpPr>
            <p:cNvPr id="95275" name="Rectangle 63"/>
            <p:cNvSpPr>
              <a:spLocks noChangeArrowheads="1"/>
            </p:cNvSpPr>
            <p:nvPr/>
          </p:nvSpPr>
          <p:spPr bwMode="auto">
            <a:xfrm>
              <a:off x="1533" y="1793"/>
              <a:ext cx="68" cy="47"/>
            </a:xfrm>
            <a:prstGeom prst="rect">
              <a:avLst/>
            </a:prstGeom>
            <a:solidFill>
              <a:srgbClr val="333300"/>
            </a:solidFill>
            <a:ln w="9525">
              <a:noFill/>
              <a:miter lim="800000"/>
              <a:headEnd/>
              <a:tailEnd/>
            </a:ln>
          </p:spPr>
          <p:txBody>
            <a:bodyPr wrap="none" anchor="ctr"/>
            <a:lstStyle/>
            <a:p>
              <a:pPr algn="ctr"/>
              <a:endParaRPr lang="zh-TW" altLang="en-US">
                <a:ea typeface="AR P丸ゴシック体M"/>
              </a:endParaRPr>
            </a:p>
          </p:txBody>
        </p:sp>
      </p:grpSp>
      <p:sp>
        <p:nvSpPr>
          <p:cNvPr id="95271" name="Oval 64"/>
          <p:cNvSpPr>
            <a:spLocks noChangeAspect="1" noChangeArrowheads="1"/>
          </p:cNvSpPr>
          <p:nvPr/>
        </p:nvSpPr>
        <p:spPr bwMode="auto">
          <a:xfrm>
            <a:off x="5303838" y="3732213"/>
            <a:ext cx="69850" cy="84137"/>
          </a:xfrm>
          <a:prstGeom prst="ellipse">
            <a:avLst/>
          </a:prstGeom>
          <a:solidFill>
            <a:schemeClr val="tx1"/>
          </a:solidFill>
          <a:ln w="9525">
            <a:noFill/>
            <a:round/>
            <a:headEnd/>
            <a:tailEnd/>
          </a:ln>
        </p:spPr>
        <p:txBody>
          <a:bodyPr wrap="none" anchor="ctr"/>
          <a:lstStyle/>
          <a:p>
            <a:pPr algn="ctr"/>
            <a:endParaRPr lang="zh-TW" altLang="en-US">
              <a:ea typeface="AR P丸ゴシック体M"/>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2"/>
          <p:cNvSpPr>
            <a:spLocks noGrp="1" noChangeArrowheads="1"/>
          </p:cNvSpPr>
          <p:nvPr>
            <p:ph type="title"/>
          </p:nvPr>
        </p:nvSpPr>
        <p:spPr/>
        <p:txBody>
          <a:bodyPr/>
          <a:lstStyle/>
          <a:p>
            <a:pPr eaLnBrk="1" hangingPunct="1"/>
            <a:r>
              <a:rPr lang="ja-JP" altLang="en-US" smtClean="0"/>
              <a:t>書き方のコツ</a:t>
            </a:r>
          </a:p>
        </p:txBody>
      </p:sp>
      <p:sp>
        <p:nvSpPr>
          <p:cNvPr id="97282" name="Rectangle 3"/>
          <p:cNvSpPr>
            <a:spLocks noGrp="1" noChangeArrowheads="1"/>
          </p:cNvSpPr>
          <p:nvPr>
            <p:ph type="body" idx="1"/>
          </p:nvPr>
        </p:nvSpPr>
        <p:spPr/>
        <p:txBody>
          <a:bodyPr/>
          <a:lstStyle/>
          <a:p>
            <a:pPr eaLnBrk="1" hangingPunct="1">
              <a:lnSpc>
                <a:spcPct val="90000"/>
              </a:lnSpc>
            </a:pPr>
            <a:r>
              <a:rPr lang="ja-JP" altLang="en-US" sz="2800" smtClean="0"/>
              <a:t>実物や写真を見ながら</a:t>
            </a:r>
          </a:p>
          <a:p>
            <a:pPr eaLnBrk="1" hangingPunct="1">
              <a:lnSpc>
                <a:spcPct val="90000"/>
              </a:lnSpc>
            </a:pPr>
            <a:endParaRPr lang="ja-JP" altLang="en-US" sz="2800" smtClean="0"/>
          </a:p>
          <a:p>
            <a:pPr eaLnBrk="1" hangingPunct="1">
              <a:lnSpc>
                <a:spcPct val="90000"/>
              </a:lnSpc>
            </a:pPr>
            <a:r>
              <a:rPr lang="ja-JP" altLang="en-US" sz="2800" smtClean="0"/>
              <a:t>最初は大雑把に</a:t>
            </a:r>
          </a:p>
          <a:p>
            <a:pPr eaLnBrk="1" hangingPunct="1">
              <a:lnSpc>
                <a:spcPct val="90000"/>
              </a:lnSpc>
            </a:pPr>
            <a:endParaRPr lang="ja-JP" altLang="en-US" sz="2800" smtClean="0"/>
          </a:p>
          <a:p>
            <a:pPr eaLnBrk="1" hangingPunct="1">
              <a:lnSpc>
                <a:spcPct val="90000"/>
              </a:lnSpc>
            </a:pPr>
            <a:r>
              <a:rPr lang="ja-JP" altLang="en-US" sz="2800" smtClean="0"/>
              <a:t>細かいところまで書くとリアリティーが増す</a:t>
            </a:r>
          </a:p>
          <a:p>
            <a:pPr eaLnBrk="1" hangingPunct="1">
              <a:lnSpc>
                <a:spcPct val="90000"/>
              </a:lnSpc>
            </a:pPr>
            <a:endParaRPr lang="ja-JP" altLang="en-US" sz="2800" smtClean="0"/>
          </a:p>
          <a:p>
            <a:pPr eaLnBrk="1" hangingPunct="1">
              <a:lnSpc>
                <a:spcPct val="90000"/>
              </a:lnSpc>
            </a:pPr>
            <a:r>
              <a:rPr lang="ja-JP" altLang="en-US" sz="2800" smtClean="0"/>
              <a:t>グラデーションを使ってみよう</a:t>
            </a:r>
          </a:p>
          <a:p>
            <a:pPr eaLnBrk="1" hangingPunct="1">
              <a:lnSpc>
                <a:spcPct val="90000"/>
              </a:lnSpc>
            </a:pPr>
            <a:endParaRPr lang="ja-JP" altLang="en-US" sz="2800" smtClean="0"/>
          </a:p>
          <a:p>
            <a:pPr eaLnBrk="1" hangingPunct="1">
              <a:lnSpc>
                <a:spcPct val="90000"/>
              </a:lnSpc>
            </a:pPr>
            <a:r>
              <a:rPr lang="ja-JP" altLang="en-US" sz="2800" smtClean="0"/>
              <a:t>輪郭線を消してみよう</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4"/>
          <p:cNvSpPr>
            <a:spLocks noGrp="1" noChangeArrowheads="1"/>
          </p:cNvSpPr>
          <p:nvPr>
            <p:ph type="ctrTitle"/>
          </p:nvPr>
        </p:nvSpPr>
        <p:spPr/>
        <p:txBody>
          <a:bodyPr/>
          <a:lstStyle/>
          <a:p>
            <a:pPr eaLnBrk="1" hangingPunct="1"/>
            <a:r>
              <a:rPr lang="ja-JP" altLang="en-US" smtClean="0"/>
              <a:t>クリップアート</a:t>
            </a:r>
          </a:p>
        </p:txBody>
      </p:sp>
      <p:sp>
        <p:nvSpPr>
          <p:cNvPr id="99330" name="Rectangle 5"/>
          <p:cNvSpPr>
            <a:spLocks noGrp="1" noChangeArrowheads="1"/>
          </p:cNvSpPr>
          <p:nvPr>
            <p:ph type="subTitle" idx="1"/>
          </p:nvPr>
        </p:nvSpPr>
        <p:spPr/>
        <p:txBody>
          <a:bodyPr/>
          <a:lstStyle/>
          <a:p>
            <a:pPr eaLnBrk="1" hangingPunct="1"/>
            <a:endParaRPr lang="zh-TW" altLang="zh-TW"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2"/>
          <p:cNvSpPr>
            <a:spLocks noGrp="1" noChangeArrowheads="1"/>
          </p:cNvSpPr>
          <p:nvPr>
            <p:ph type="title"/>
          </p:nvPr>
        </p:nvSpPr>
        <p:spPr/>
        <p:txBody>
          <a:bodyPr/>
          <a:lstStyle/>
          <a:p>
            <a:pPr eaLnBrk="1" hangingPunct="1"/>
            <a:r>
              <a:rPr lang="ja-JP" altLang="en-US" smtClean="0"/>
              <a:t>クリップアートを利用しよう</a:t>
            </a:r>
          </a:p>
        </p:txBody>
      </p:sp>
      <p:sp>
        <p:nvSpPr>
          <p:cNvPr id="101378" name="Rectangle 3"/>
          <p:cNvSpPr>
            <a:spLocks noGrp="1" noChangeArrowheads="1"/>
          </p:cNvSpPr>
          <p:nvPr>
            <p:ph type="body" idx="1"/>
          </p:nvPr>
        </p:nvSpPr>
        <p:spPr/>
        <p:txBody>
          <a:bodyPr/>
          <a:lstStyle/>
          <a:p>
            <a:pPr eaLnBrk="1" hangingPunct="1"/>
            <a:r>
              <a:rPr lang="ja-JP" altLang="en-US" smtClean="0"/>
              <a:t>使い古されたものは避けよう</a:t>
            </a:r>
          </a:p>
          <a:p>
            <a:pPr eaLnBrk="1" hangingPunct="1"/>
            <a:endParaRPr lang="ja-JP" altLang="en-US" smtClean="0"/>
          </a:p>
          <a:p>
            <a:pPr eaLnBrk="1" hangingPunct="1"/>
            <a:r>
              <a:rPr lang="ja-JP" altLang="en-US" smtClean="0"/>
              <a:t>どぎついものは避けよう</a:t>
            </a:r>
          </a:p>
          <a:p>
            <a:pPr eaLnBrk="1" hangingPunct="1"/>
            <a:endParaRPr lang="ja-JP" altLang="en-US" smtClean="0"/>
          </a:p>
          <a:p>
            <a:pPr eaLnBrk="1" hangingPunct="1"/>
            <a:r>
              <a:rPr lang="ja-JP" altLang="en-US" smtClean="0"/>
              <a:t>雰囲気に合ったものを</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2"/>
          <p:cNvSpPr>
            <a:spLocks noGrp="1" noChangeArrowheads="1"/>
          </p:cNvSpPr>
          <p:nvPr>
            <p:ph type="title"/>
          </p:nvPr>
        </p:nvSpPr>
        <p:spPr/>
        <p:txBody>
          <a:bodyPr/>
          <a:lstStyle/>
          <a:p>
            <a:pPr eaLnBrk="1" hangingPunct="1"/>
            <a:r>
              <a:rPr lang="ja-JP" altLang="en-US" smtClean="0"/>
              <a:t>避けたい例</a:t>
            </a:r>
          </a:p>
        </p:txBody>
      </p:sp>
      <p:sp>
        <p:nvSpPr>
          <p:cNvPr id="103426" name="Rectangle 3"/>
          <p:cNvSpPr>
            <a:spLocks noGrp="1" noChangeArrowheads="1"/>
          </p:cNvSpPr>
          <p:nvPr>
            <p:ph type="body" idx="1"/>
          </p:nvPr>
        </p:nvSpPr>
        <p:spPr/>
        <p:txBody>
          <a:bodyPr/>
          <a:lstStyle/>
          <a:p>
            <a:pPr eaLnBrk="1" hangingPunct="1"/>
            <a:r>
              <a:rPr lang="ja-JP" altLang="en-US" smtClean="0"/>
              <a:t>なんか濃い</a:t>
            </a:r>
          </a:p>
          <a:p>
            <a:pPr eaLnBrk="1" hangingPunct="1"/>
            <a:r>
              <a:rPr lang="ja-JP" altLang="en-US" smtClean="0"/>
              <a:t>古いパワポでよく使用されていたタッチの絵</a:t>
            </a:r>
          </a:p>
          <a:p>
            <a:pPr lvl="1" eaLnBrk="1" hangingPunct="1"/>
            <a:r>
              <a:rPr lang="ja-JP" altLang="en-US" smtClean="0"/>
              <a:t>どっかで見たことがあると思ってしまう</a:t>
            </a:r>
          </a:p>
        </p:txBody>
      </p:sp>
      <p:pic>
        <p:nvPicPr>
          <p:cNvPr id="103427" name="Picture 4" descr="MCPE01787_0000[1]"/>
          <p:cNvPicPr>
            <a:picLocks noChangeAspect="1" noChangeArrowheads="1"/>
          </p:cNvPicPr>
          <p:nvPr/>
        </p:nvPicPr>
        <p:blipFill>
          <a:blip r:embed="rId3"/>
          <a:srcRect/>
          <a:stretch>
            <a:fillRect/>
          </a:stretch>
        </p:blipFill>
        <p:spPr bwMode="auto">
          <a:xfrm>
            <a:off x="1763713" y="3422650"/>
            <a:ext cx="1477962" cy="3435350"/>
          </a:xfrm>
          <a:prstGeom prst="rect">
            <a:avLst/>
          </a:prstGeom>
          <a:noFill/>
          <a:ln w="9525">
            <a:noFill/>
            <a:miter lim="800000"/>
            <a:headEnd/>
            <a:tailEnd/>
          </a:ln>
        </p:spPr>
      </p:pic>
      <p:pic>
        <p:nvPicPr>
          <p:cNvPr id="103428" name="Picture 7" descr="MCj03983510000[1]"/>
          <p:cNvPicPr>
            <a:picLocks noChangeAspect="1" noChangeArrowheads="1"/>
          </p:cNvPicPr>
          <p:nvPr/>
        </p:nvPicPr>
        <p:blipFill>
          <a:blip r:embed="rId4"/>
          <a:srcRect/>
          <a:stretch>
            <a:fillRect/>
          </a:stretch>
        </p:blipFill>
        <p:spPr bwMode="auto">
          <a:xfrm>
            <a:off x="5651500" y="3930650"/>
            <a:ext cx="2928938" cy="2927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p:cNvSpPr>
            <a:spLocks noGrp="1" noChangeArrowheads="1"/>
          </p:cNvSpPr>
          <p:nvPr>
            <p:ph type="title"/>
          </p:nvPr>
        </p:nvSpPr>
        <p:spPr/>
        <p:txBody>
          <a:bodyPr/>
          <a:lstStyle/>
          <a:p>
            <a:pPr eaLnBrk="1" hangingPunct="1"/>
            <a:r>
              <a:rPr lang="ja-JP" altLang="en-US" smtClean="0"/>
              <a:t>良い例</a:t>
            </a:r>
          </a:p>
        </p:txBody>
      </p:sp>
      <p:sp>
        <p:nvSpPr>
          <p:cNvPr id="105474" name="Rectangle 3"/>
          <p:cNvSpPr>
            <a:spLocks noGrp="1" noChangeArrowheads="1"/>
          </p:cNvSpPr>
          <p:nvPr>
            <p:ph type="body" idx="1"/>
          </p:nvPr>
        </p:nvSpPr>
        <p:spPr/>
        <p:txBody>
          <a:bodyPr/>
          <a:lstStyle/>
          <a:p>
            <a:pPr eaLnBrk="1" hangingPunct="1"/>
            <a:r>
              <a:rPr lang="ja-JP" altLang="en-US" smtClean="0"/>
              <a:t>雰囲気に合っていることが一番</a:t>
            </a:r>
          </a:p>
          <a:p>
            <a:pPr eaLnBrk="1" hangingPunct="1"/>
            <a:endParaRPr lang="ja-JP" altLang="en-US" smtClean="0"/>
          </a:p>
          <a:p>
            <a:pPr eaLnBrk="1" hangingPunct="1"/>
            <a:r>
              <a:rPr lang="ja-JP" altLang="en-US" smtClean="0"/>
              <a:t>ワンポイントに</a:t>
            </a:r>
          </a:p>
          <a:p>
            <a:pPr eaLnBrk="1" hangingPunct="1"/>
            <a:endParaRPr lang="ja-JP" altLang="en-US" smtClean="0"/>
          </a:p>
          <a:p>
            <a:pPr eaLnBrk="1" hangingPunct="1"/>
            <a:r>
              <a:rPr lang="ja-JP" altLang="en-US" smtClean="0"/>
              <a:t>最近は写真もある</a:t>
            </a:r>
          </a:p>
        </p:txBody>
      </p:sp>
      <p:pic>
        <p:nvPicPr>
          <p:cNvPr id="105475" name="Picture 4" descr="MCj03970260000[1]"/>
          <p:cNvPicPr>
            <a:picLocks noChangeAspect="1" noChangeArrowheads="1"/>
          </p:cNvPicPr>
          <p:nvPr/>
        </p:nvPicPr>
        <p:blipFill>
          <a:blip r:embed="rId3"/>
          <a:srcRect/>
          <a:stretch>
            <a:fillRect/>
          </a:stretch>
        </p:blipFill>
        <p:spPr bwMode="auto">
          <a:xfrm>
            <a:off x="7092950" y="5013325"/>
            <a:ext cx="1346200" cy="1439863"/>
          </a:xfrm>
          <a:prstGeom prst="rect">
            <a:avLst/>
          </a:prstGeom>
          <a:noFill/>
          <a:ln w="9525">
            <a:noFill/>
            <a:miter lim="800000"/>
            <a:headEnd/>
            <a:tailEnd/>
          </a:ln>
        </p:spPr>
      </p:pic>
      <p:pic>
        <p:nvPicPr>
          <p:cNvPr id="105476" name="Picture 5" descr="MPj04242620000[1]"/>
          <p:cNvPicPr>
            <a:picLocks noChangeAspect="1" noChangeArrowheads="1"/>
          </p:cNvPicPr>
          <p:nvPr/>
        </p:nvPicPr>
        <p:blipFill>
          <a:blip r:embed="rId4"/>
          <a:srcRect/>
          <a:stretch>
            <a:fillRect/>
          </a:stretch>
        </p:blipFill>
        <p:spPr bwMode="auto">
          <a:xfrm>
            <a:off x="827088" y="4941888"/>
            <a:ext cx="2159000" cy="1412875"/>
          </a:xfrm>
          <a:prstGeom prst="rect">
            <a:avLst/>
          </a:prstGeom>
          <a:noFill/>
          <a:ln w="9525">
            <a:noFill/>
            <a:miter lim="800000"/>
            <a:headEnd/>
            <a:tailEnd/>
          </a:ln>
        </p:spPr>
      </p:pic>
      <p:pic>
        <p:nvPicPr>
          <p:cNvPr id="105477" name="Picture 6" descr="MPj04251590000[1]"/>
          <p:cNvPicPr>
            <a:picLocks noChangeAspect="1" noChangeArrowheads="1"/>
          </p:cNvPicPr>
          <p:nvPr/>
        </p:nvPicPr>
        <p:blipFill>
          <a:blip r:embed="rId5"/>
          <a:srcRect/>
          <a:stretch>
            <a:fillRect/>
          </a:stretch>
        </p:blipFill>
        <p:spPr bwMode="auto">
          <a:xfrm>
            <a:off x="2195513" y="4652963"/>
            <a:ext cx="1727200" cy="1157287"/>
          </a:xfrm>
          <a:prstGeom prst="rect">
            <a:avLst/>
          </a:prstGeom>
          <a:noFill/>
          <a:ln w="9525">
            <a:noFill/>
            <a:miter lim="800000"/>
            <a:headEnd/>
            <a:tailEnd/>
          </a:ln>
        </p:spPr>
      </p:pic>
      <p:pic>
        <p:nvPicPr>
          <p:cNvPr id="105478" name="Picture 7" descr="MPj04251580000[1]"/>
          <p:cNvPicPr>
            <a:picLocks noChangeAspect="1" noChangeArrowheads="1"/>
          </p:cNvPicPr>
          <p:nvPr/>
        </p:nvPicPr>
        <p:blipFill>
          <a:blip r:embed="rId6"/>
          <a:srcRect/>
          <a:stretch>
            <a:fillRect/>
          </a:stretch>
        </p:blipFill>
        <p:spPr bwMode="auto">
          <a:xfrm>
            <a:off x="2843213" y="5661025"/>
            <a:ext cx="1368425" cy="9096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2"/>
          <p:cNvSpPr>
            <a:spLocks noGrp="1" noChangeArrowheads="1"/>
          </p:cNvSpPr>
          <p:nvPr>
            <p:ph type="title"/>
          </p:nvPr>
        </p:nvSpPr>
        <p:spPr/>
        <p:txBody>
          <a:bodyPr/>
          <a:lstStyle/>
          <a:p>
            <a:pPr eaLnBrk="1" hangingPunct="1"/>
            <a:r>
              <a:rPr lang="ja-JP" altLang="en-US" smtClean="0"/>
              <a:t>注意点</a:t>
            </a:r>
          </a:p>
        </p:txBody>
      </p:sp>
      <p:sp>
        <p:nvSpPr>
          <p:cNvPr id="107522" name="Rectangle 3"/>
          <p:cNvSpPr>
            <a:spLocks noGrp="1" noChangeArrowheads="1"/>
          </p:cNvSpPr>
          <p:nvPr>
            <p:ph type="body" idx="1"/>
          </p:nvPr>
        </p:nvSpPr>
        <p:spPr/>
        <p:txBody>
          <a:bodyPr/>
          <a:lstStyle/>
          <a:p>
            <a:pPr eaLnBrk="1" hangingPunct="1"/>
            <a:r>
              <a:rPr lang="ja-JP" altLang="en-US" smtClean="0"/>
              <a:t>クリップアートは商用利用</a:t>
            </a:r>
            <a:r>
              <a:rPr lang="en-US" altLang="ja-JP" smtClean="0"/>
              <a:t>OK</a:t>
            </a:r>
          </a:p>
          <a:p>
            <a:pPr eaLnBrk="1" hangingPunct="1"/>
            <a:endParaRPr lang="en-US" altLang="ja-JP" smtClean="0"/>
          </a:p>
          <a:p>
            <a:pPr eaLnBrk="1" hangingPunct="1"/>
            <a:r>
              <a:rPr lang="ja-JP" altLang="en-US" smtClean="0"/>
              <a:t>検索・ダウンロードは意外と面倒なので気長に</a:t>
            </a:r>
          </a:p>
          <a:p>
            <a:pPr lvl="1" eaLnBrk="1" hangingPunct="1"/>
            <a:r>
              <a:rPr lang="ja-JP" altLang="en-US" smtClean="0"/>
              <a:t>今のところ</a:t>
            </a:r>
            <a:r>
              <a:rPr lang="en-US" altLang="ja-JP" smtClean="0"/>
              <a:t>AND</a:t>
            </a:r>
            <a:r>
              <a:rPr lang="ja-JP" altLang="en-US" smtClean="0"/>
              <a:t>検索不可</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4"/>
          <p:cNvSpPr>
            <a:spLocks noGrp="1" noChangeArrowheads="1"/>
          </p:cNvSpPr>
          <p:nvPr>
            <p:ph type="ctrTitle"/>
          </p:nvPr>
        </p:nvSpPr>
        <p:spPr/>
        <p:txBody>
          <a:bodyPr/>
          <a:lstStyle/>
          <a:p>
            <a:pPr eaLnBrk="1" hangingPunct="1"/>
            <a:r>
              <a:rPr lang="ja-JP" altLang="en-US" smtClean="0"/>
              <a:t>自然物</a:t>
            </a:r>
          </a:p>
        </p:txBody>
      </p:sp>
      <p:sp>
        <p:nvSpPr>
          <p:cNvPr id="109570" name="Rectangle 5"/>
          <p:cNvSpPr>
            <a:spLocks noGrp="1" noChangeArrowheads="1"/>
          </p:cNvSpPr>
          <p:nvPr>
            <p:ph type="subTitle" idx="1"/>
          </p:nvPr>
        </p:nvSpPr>
        <p:spPr/>
        <p:txBody>
          <a:bodyPr/>
          <a:lstStyle/>
          <a:p>
            <a:pPr eaLnBrk="1" hangingPunct="1"/>
            <a:endParaRPr lang="zh-TW" altLang="zh-TW"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WordArt 9"/>
          <p:cNvSpPr>
            <a:spLocks noChangeArrowheads="1" noChangeShapeType="1" noTextEdit="1"/>
          </p:cNvSpPr>
          <p:nvPr/>
        </p:nvSpPr>
        <p:spPr bwMode="auto">
          <a:xfrm rot="2040964" flipH="1">
            <a:off x="7553325" y="3255963"/>
            <a:ext cx="952500" cy="795337"/>
          </a:xfrm>
          <a:prstGeom prst="rect">
            <a:avLst/>
          </a:prstGeom>
        </p:spPr>
        <p:txBody>
          <a:bodyPr wrap="none" fromWordArt="1">
            <a:prstTxWarp prst="textInflateTop">
              <a:avLst>
                <a:gd name="adj" fmla="val 48389"/>
              </a:avLst>
            </a:prstTxWarp>
          </a:bodyPr>
          <a:lstStyle/>
          <a:p>
            <a:pPr algn="ctr"/>
            <a:r>
              <a:rPr lang="zh-CN" altLang="en-US" sz="3600" kern="10">
                <a:ln w="9525">
                  <a:noFill/>
                  <a:round/>
                  <a:headEnd/>
                  <a:tailEnd/>
                </a:ln>
                <a:gradFill rotWithShape="1">
                  <a:gsLst>
                    <a:gs pos="0">
                      <a:srgbClr val="B2B2B2"/>
                    </a:gs>
                    <a:gs pos="100000">
                      <a:srgbClr val="4D4D4D"/>
                    </a:gs>
                  </a:gsLst>
                  <a:lin ang="2700000" scaled="1"/>
                </a:gradFill>
                <a:latin typeface="ＭＳ Ｐゴシック"/>
                <a:ea typeface="ＭＳ Ｐゴシック"/>
              </a:rPr>
              <a:t>▲</a:t>
            </a:r>
          </a:p>
        </p:txBody>
      </p:sp>
      <p:sp>
        <p:nvSpPr>
          <p:cNvPr id="111618" name="Rectangle 2"/>
          <p:cNvSpPr>
            <a:spLocks noGrp="1" noChangeArrowheads="1"/>
          </p:cNvSpPr>
          <p:nvPr>
            <p:ph type="title"/>
          </p:nvPr>
        </p:nvSpPr>
        <p:spPr/>
        <p:txBody>
          <a:bodyPr/>
          <a:lstStyle/>
          <a:p>
            <a:pPr eaLnBrk="1" hangingPunct="1"/>
            <a:r>
              <a:rPr lang="ja-JP" altLang="en-US" smtClean="0"/>
              <a:t>ねこを作ってみよう</a:t>
            </a:r>
          </a:p>
        </p:txBody>
      </p:sp>
      <p:sp>
        <p:nvSpPr>
          <p:cNvPr id="111619" name="Rectangle 3"/>
          <p:cNvSpPr>
            <a:spLocks noGrp="1" noChangeArrowheads="1"/>
          </p:cNvSpPr>
          <p:nvPr>
            <p:ph type="body" idx="1"/>
          </p:nvPr>
        </p:nvSpPr>
        <p:spPr>
          <a:xfrm>
            <a:off x="457200" y="1600200"/>
            <a:ext cx="8229600" cy="4997450"/>
          </a:xfrm>
        </p:spPr>
        <p:txBody>
          <a:bodyPr/>
          <a:lstStyle/>
          <a:p>
            <a:pPr eaLnBrk="1" hangingPunct="1"/>
            <a:r>
              <a:rPr lang="ja-JP" altLang="en-US" sz="2800" smtClean="0"/>
              <a:t>顔はワードアートで「●」を変形させたものを使おう</a:t>
            </a:r>
          </a:p>
          <a:p>
            <a:pPr eaLnBrk="1" hangingPunct="1"/>
            <a:endParaRPr lang="ja-JP" altLang="en-US" sz="2800" smtClean="0"/>
          </a:p>
          <a:p>
            <a:pPr eaLnBrk="1" hangingPunct="1"/>
            <a:endParaRPr lang="ja-JP" altLang="en-US" sz="2800" smtClean="0"/>
          </a:p>
          <a:p>
            <a:pPr eaLnBrk="1" hangingPunct="1"/>
            <a:endParaRPr lang="ja-JP" altLang="en-US" sz="2800" smtClean="0"/>
          </a:p>
          <a:p>
            <a:pPr eaLnBrk="1" hangingPunct="1"/>
            <a:r>
              <a:rPr lang="ja-JP" altLang="en-US" sz="2800" smtClean="0"/>
              <a:t>耳は「▼」</a:t>
            </a:r>
          </a:p>
          <a:p>
            <a:pPr eaLnBrk="1" hangingPunct="1"/>
            <a:r>
              <a:rPr lang="ja-JP" altLang="en-US" sz="2800" smtClean="0"/>
              <a:t>目は「●」</a:t>
            </a:r>
          </a:p>
          <a:p>
            <a:pPr eaLnBrk="1" hangingPunct="1"/>
            <a:r>
              <a:rPr lang="ja-JP" altLang="en-US" sz="2800" smtClean="0"/>
              <a:t>ひげや口をつけて完成</a:t>
            </a:r>
          </a:p>
          <a:p>
            <a:pPr eaLnBrk="1" hangingPunct="1"/>
            <a:r>
              <a:rPr lang="ja-JP" altLang="en-US" sz="2800" smtClean="0"/>
              <a:t>ヒント：ワードアートで図形を変形させて</a:t>
            </a:r>
          </a:p>
          <a:p>
            <a:pPr eaLnBrk="1" hangingPunct="1">
              <a:buFont typeface="Wingdings" pitchFamily="2" charset="2"/>
              <a:buNone/>
            </a:pPr>
            <a:r>
              <a:rPr lang="ja-JP" altLang="en-US" sz="2800" smtClean="0"/>
              <a:t>　　　　　　有機的な形を作ろう</a:t>
            </a:r>
          </a:p>
        </p:txBody>
      </p:sp>
      <p:sp>
        <p:nvSpPr>
          <p:cNvPr id="111620" name="WordArt 4"/>
          <p:cNvSpPr>
            <a:spLocks noChangeArrowheads="1" noChangeShapeType="1" noTextEdit="1"/>
          </p:cNvSpPr>
          <p:nvPr/>
        </p:nvSpPr>
        <p:spPr bwMode="auto">
          <a:xfrm>
            <a:off x="2411413" y="2060575"/>
            <a:ext cx="1368425" cy="1223963"/>
          </a:xfrm>
          <a:prstGeom prst="rect">
            <a:avLst/>
          </a:prstGeom>
        </p:spPr>
        <p:txBody>
          <a:bodyPr wrap="none" fromWordArt="1">
            <a:prstTxWarp prst="textCanDown">
              <a:avLst>
                <a:gd name="adj" fmla="val 7134"/>
              </a:avLst>
            </a:prstTxWarp>
          </a:bodyPr>
          <a:lstStyle/>
          <a:p>
            <a:pPr algn="ctr"/>
            <a:r>
              <a:rPr lang="zh-CN" altLang="en-US" sz="3600" kern="10">
                <a:ln w="9525">
                  <a:noFill/>
                  <a:round/>
                  <a:headEnd/>
                  <a:tailEnd/>
                </a:ln>
                <a:gradFill rotWithShape="1">
                  <a:gsLst>
                    <a:gs pos="0">
                      <a:srgbClr val="808080"/>
                    </a:gs>
                    <a:gs pos="100000">
                      <a:srgbClr val="4D4D4D"/>
                    </a:gs>
                  </a:gsLst>
                  <a:lin ang="2700000" scaled="1"/>
                </a:gradFill>
                <a:latin typeface="ＭＳ Ｐゴシック"/>
                <a:ea typeface="ＭＳ Ｐゴシック"/>
              </a:rPr>
              <a:t>●</a:t>
            </a:r>
          </a:p>
        </p:txBody>
      </p:sp>
      <p:sp>
        <p:nvSpPr>
          <p:cNvPr id="111621" name="WordArt 5"/>
          <p:cNvSpPr>
            <a:spLocks noChangeArrowheads="1" noChangeShapeType="1" noTextEdit="1"/>
          </p:cNvSpPr>
          <p:nvPr/>
        </p:nvSpPr>
        <p:spPr bwMode="auto">
          <a:xfrm rot="-2040964">
            <a:off x="6545263" y="3284538"/>
            <a:ext cx="952500" cy="795337"/>
          </a:xfrm>
          <a:prstGeom prst="rect">
            <a:avLst/>
          </a:prstGeom>
        </p:spPr>
        <p:txBody>
          <a:bodyPr wrap="none" fromWordArt="1">
            <a:prstTxWarp prst="textInflateTop">
              <a:avLst>
                <a:gd name="adj" fmla="val 48389"/>
              </a:avLst>
            </a:prstTxWarp>
          </a:bodyPr>
          <a:lstStyle/>
          <a:p>
            <a:pPr algn="ctr"/>
            <a:r>
              <a:rPr lang="zh-CN" altLang="en-US" sz="3600" kern="10">
                <a:ln w="9525">
                  <a:noFill/>
                  <a:round/>
                  <a:headEnd/>
                  <a:tailEnd/>
                </a:ln>
                <a:gradFill rotWithShape="1">
                  <a:gsLst>
                    <a:gs pos="0">
                      <a:srgbClr val="B2B2B2"/>
                    </a:gs>
                    <a:gs pos="100000">
                      <a:srgbClr val="4D4D4D"/>
                    </a:gs>
                  </a:gsLst>
                  <a:lin ang="2700000" scaled="1"/>
                </a:gradFill>
                <a:latin typeface="ＭＳ Ｐゴシック"/>
                <a:ea typeface="ＭＳ Ｐゴシック"/>
              </a:rPr>
              <a:t>▲</a:t>
            </a:r>
          </a:p>
        </p:txBody>
      </p:sp>
      <p:sp>
        <p:nvSpPr>
          <p:cNvPr id="111622" name="WordArt 8"/>
          <p:cNvSpPr>
            <a:spLocks noChangeArrowheads="1" noChangeShapeType="1" noTextEdit="1"/>
          </p:cNvSpPr>
          <p:nvPr/>
        </p:nvSpPr>
        <p:spPr bwMode="auto">
          <a:xfrm>
            <a:off x="6804025" y="3500438"/>
            <a:ext cx="1441450" cy="1223962"/>
          </a:xfrm>
          <a:prstGeom prst="rect">
            <a:avLst/>
          </a:prstGeom>
        </p:spPr>
        <p:txBody>
          <a:bodyPr wrap="none" fromWordArt="1">
            <a:prstTxWarp prst="textCanDown">
              <a:avLst>
                <a:gd name="adj" fmla="val 7134"/>
              </a:avLst>
            </a:prstTxWarp>
          </a:bodyPr>
          <a:lstStyle/>
          <a:p>
            <a:pPr algn="ctr"/>
            <a:r>
              <a:rPr lang="zh-CN" altLang="en-US" sz="3600" kern="10">
                <a:ln w="9525">
                  <a:noFill/>
                  <a:round/>
                  <a:headEnd/>
                  <a:tailEnd/>
                </a:ln>
                <a:gradFill rotWithShape="1">
                  <a:gsLst>
                    <a:gs pos="0">
                      <a:srgbClr val="808080"/>
                    </a:gs>
                    <a:gs pos="100000">
                      <a:srgbClr val="4D4D4D"/>
                    </a:gs>
                  </a:gsLst>
                  <a:lin ang="2700000" scaled="1"/>
                </a:gradFill>
                <a:latin typeface="ＭＳ Ｐゴシック"/>
                <a:ea typeface="ＭＳ Ｐゴシック"/>
              </a:rPr>
              <a:t>●</a:t>
            </a:r>
          </a:p>
        </p:txBody>
      </p:sp>
      <p:sp>
        <p:nvSpPr>
          <p:cNvPr id="111623" name="WordArt 6"/>
          <p:cNvSpPr>
            <a:spLocks noChangeArrowheads="1" noChangeShapeType="1" noTextEdit="1"/>
          </p:cNvSpPr>
          <p:nvPr/>
        </p:nvSpPr>
        <p:spPr bwMode="auto">
          <a:xfrm>
            <a:off x="7005638" y="3860800"/>
            <a:ext cx="360362" cy="360363"/>
          </a:xfrm>
          <a:prstGeom prst="rect">
            <a:avLst/>
          </a:prstGeom>
        </p:spPr>
        <p:txBody>
          <a:bodyPr wrap="none" fromWordArt="1">
            <a:prstTxWarp prst="textCurveDown">
              <a:avLst>
                <a:gd name="adj" fmla="val 25583"/>
              </a:avLst>
            </a:prstTxWarp>
          </a:bodyPr>
          <a:lstStyle/>
          <a:p>
            <a:pPr algn="ctr"/>
            <a:r>
              <a:rPr lang="zh-CN" altLang="en-US" sz="3600" kern="10">
                <a:ln w="9525">
                  <a:noFill/>
                  <a:round/>
                  <a:headEnd/>
                  <a:tailEnd/>
                </a:ln>
                <a:gradFill rotWithShape="1">
                  <a:gsLst>
                    <a:gs pos="0">
                      <a:srgbClr val="CCFFFF"/>
                    </a:gs>
                    <a:gs pos="50000">
                      <a:srgbClr val="9999FF"/>
                    </a:gs>
                    <a:gs pos="100000">
                      <a:srgbClr val="CCFFFF"/>
                    </a:gs>
                  </a:gsLst>
                  <a:lin ang="2700000" scaled="1"/>
                </a:gradFill>
                <a:latin typeface="ＭＳ Ｐゴシック"/>
                <a:ea typeface="ＭＳ Ｐゴシック"/>
              </a:rPr>
              <a:t>●</a:t>
            </a:r>
          </a:p>
        </p:txBody>
      </p:sp>
      <p:sp>
        <p:nvSpPr>
          <p:cNvPr id="111624" name="Oval 7"/>
          <p:cNvSpPr>
            <a:spLocks noChangeArrowheads="1"/>
          </p:cNvSpPr>
          <p:nvPr/>
        </p:nvSpPr>
        <p:spPr bwMode="auto">
          <a:xfrm>
            <a:off x="7150100" y="3975100"/>
            <a:ext cx="144463" cy="217488"/>
          </a:xfrm>
          <a:prstGeom prst="ellipse">
            <a:avLst/>
          </a:prstGeom>
          <a:solidFill>
            <a:schemeClr val="tx1"/>
          </a:solidFill>
          <a:ln w="9525" algn="ctr">
            <a:solidFill>
              <a:schemeClr val="tx1"/>
            </a:solidFill>
            <a:round/>
            <a:headEnd/>
            <a:tailEnd/>
          </a:ln>
        </p:spPr>
        <p:txBody>
          <a:bodyPr wrap="none" anchor="ctr"/>
          <a:lstStyle/>
          <a:p>
            <a:pPr algn="ctr"/>
            <a:endParaRPr lang="zh-TW" altLang="en-US">
              <a:ea typeface="AR P丸ゴシック体M"/>
            </a:endParaRPr>
          </a:p>
        </p:txBody>
      </p:sp>
      <p:sp>
        <p:nvSpPr>
          <p:cNvPr id="111625" name="WordArt 13"/>
          <p:cNvSpPr>
            <a:spLocks noChangeArrowheads="1" noChangeShapeType="1" noTextEdit="1"/>
          </p:cNvSpPr>
          <p:nvPr/>
        </p:nvSpPr>
        <p:spPr bwMode="auto">
          <a:xfrm flipH="1">
            <a:off x="7697788" y="3860800"/>
            <a:ext cx="360362" cy="360363"/>
          </a:xfrm>
          <a:prstGeom prst="rect">
            <a:avLst/>
          </a:prstGeom>
        </p:spPr>
        <p:txBody>
          <a:bodyPr wrap="none" fromWordArt="1">
            <a:prstTxWarp prst="textCurveDown">
              <a:avLst>
                <a:gd name="adj" fmla="val 25583"/>
              </a:avLst>
            </a:prstTxWarp>
          </a:bodyPr>
          <a:lstStyle/>
          <a:p>
            <a:pPr algn="ctr"/>
            <a:r>
              <a:rPr lang="zh-CN" altLang="en-US" sz="3600" kern="10">
                <a:ln w="9525">
                  <a:noFill/>
                  <a:round/>
                  <a:headEnd/>
                  <a:tailEnd/>
                </a:ln>
                <a:gradFill rotWithShape="1">
                  <a:gsLst>
                    <a:gs pos="0">
                      <a:srgbClr val="CCFFFF"/>
                    </a:gs>
                    <a:gs pos="50000">
                      <a:srgbClr val="9999FF"/>
                    </a:gs>
                    <a:gs pos="100000">
                      <a:srgbClr val="CCFFFF"/>
                    </a:gs>
                  </a:gsLst>
                  <a:lin ang="2700000" scaled="1"/>
                </a:gradFill>
                <a:latin typeface="ＭＳ Ｐゴシック"/>
                <a:ea typeface="ＭＳ Ｐゴシック"/>
              </a:rPr>
              <a:t>●</a:t>
            </a:r>
          </a:p>
        </p:txBody>
      </p:sp>
      <p:sp>
        <p:nvSpPr>
          <p:cNvPr id="111626" name="Oval 14"/>
          <p:cNvSpPr>
            <a:spLocks noChangeArrowheads="1"/>
          </p:cNvSpPr>
          <p:nvPr/>
        </p:nvSpPr>
        <p:spPr bwMode="auto">
          <a:xfrm flipH="1">
            <a:off x="7769225" y="3975100"/>
            <a:ext cx="144463" cy="217488"/>
          </a:xfrm>
          <a:prstGeom prst="ellipse">
            <a:avLst/>
          </a:prstGeom>
          <a:solidFill>
            <a:schemeClr val="tx1"/>
          </a:solidFill>
          <a:ln w="9525" algn="ctr">
            <a:solidFill>
              <a:schemeClr val="tx1"/>
            </a:solidFill>
            <a:round/>
            <a:headEnd/>
            <a:tailEnd/>
          </a:ln>
        </p:spPr>
        <p:txBody>
          <a:bodyPr wrap="none" anchor="ctr"/>
          <a:lstStyle/>
          <a:p>
            <a:pPr algn="ctr"/>
            <a:endParaRPr lang="zh-TW" altLang="en-US">
              <a:ea typeface="AR P丸ゴシック体M"/>
            </a:endParaRPr>
          </a:p>
        </p:txBody>
      </p:sp>
      <p:sp>
        <p:nvSpPr>
          <p:cNvPr id="111627" name="Oval 15"/>
          <p:cNvSpPr>
            <a:spLocks noChangeArrowheads="1"/>
          </p:cNvSpPr>
          <p:nvPr/>
        </p:nvSpPr>
        <p:spPr bwMode="auto">
          <a:xfrm>
            <a:off x="7481888" y="4365625"/>
            <a:ext cx="144462" cy="96838"/>
          </a:xfrm>
          <a:prstGeom prst="ellipse">
            <a:avLst/>
          </a:prstGeom>
          <a:solidFill>
            <a:srgbClr val="FFCC99"/>
          </a:solidFill>
          <a:ln w="9525" algn="ctr">
            <a:noFill/>
            <a:round/>
            <a:headEnd/>
            <a:tailEnd/>
          </a:ln>
        </p:spPr>
        <p:txBody>
          <a:bodyPr wrap="none" anchor="ctr"/>
          <a:lstStyle/>
          <a:p>
            <a:pPr algn="ctr"/>
            <a:endParaRPr lang="zh-TW" altLang="en-US">
              <a:ea typeface="AR P丸ゴシック体M"/>
            </a:endParaRPr>
          </a:p>
        </p:txBody>
      </p:sp>
      <p:sp>
        <p:nvSpPr>
          <p:cNvPr id="111628" name="Freeform 16"/>
          <p:cNvSpPr>
            <a:spLocks/>
          </p:cNvSpPr>
          <p:nvPr/>
        </p:nvSpPr>
        <p:spPr bwMode="auto">
          <a:xfrm>
            <a:off x="7697788" y="4221163"/>
            <a:ext cx="792162" cy="274637"/>
          </a:xfrm>
          <a:custGeom>
            <a:avLst/>
            <a:gdLst>
              <a:gd name="T0" fmla="*/ 0 w 590"/>
              <a:gd name="T1" fmla="*/ 318 h 318"/>
              <a:gd name="T2" fmla="*/ 499 w 590"/>
              <a:gd name="T3" fmla="*/ 91 h 318"/>
              <a:gd name="T4" fmla="*/ 544 w 590"/>
              <a:gd name="T5" fmla="*/ 0 h 318"/>
              <a:gd name="T6" fmla="*/ 0 60000 65536"/>
              <a:gd name="T7" fmla="*/ 0 60000 65536"/>
              <a:gd name="T8" fmla="*/ 0 60000 65536"/>
              <a:gd name="T9" fmla="*/ 0 w 590"/>
              <a:gd name="T10" fmla="*/ 0 h 318"/>
              <a:gd name="T11" fmla="*/ 590 w 590"/>
              <a:gd name="T12" fmla="*/ 318 h 318"/>
            </a:gdLst>
            <a:ahLst/>
            <a:cxnLst>
              <a:cxn ang="T6">
                <a:pos x="T0" y="T1"/>
              </a:cxn>
              <a:cxn ang="T7">
                <a:pos x="T2" y="T3"/>
              </a:cxn>
              <a:cxn ang="T8">
                <a:pos x="T4" y="T5"/>
              </a:cxn>
            </a:cxnLst>
            <a:rect l="T9" t="T10" r="T11" b="T12"/>
            <a:pathLst>
              <a:path w="590" h="318">
                <a:moveTo>
                  <a:pt x="0" y="318"/>
                </a:moveTo>
                <a:cubicBezTo>
                  <a:pt x="204" y="231"/>
                  <a:pt x="408" y="144"/>
                  <a:pt x="499" y="91"/>
                </a:cubicBezTo>
                <a:cubicBezTo>
                  <a:pt x="590" y="38"/>
                  <a:pt x="567" y="19"/>
                  <a:pt x="544" y="0"/>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sp>
        <p:nvSpPr>
          <p:cNvPr id="111629" name="Freeform 17"/>
          <p:cNvSpPr>
            <a:spLocks/>
          </p:cNvSpPr>
          <p:nvPr/>
        </p:nvSpPr>
        <p:spPr bwMode="auto">
          <a:xfrm>
            <a:off x="7697788" y="4508500"/>
            <a:ext cx="576262" cy="73025"/>
          </a:xfrm>
          <a:custGeom>
            <a:avLst/>
            <a:gdLst>
              <a:gd name="T0" fmla="*/ 0 w 317"/>
              <a:gd name="T1" fmla="*/ 46 h 46"/>
              <a:gd name="T2" fmla="*/ 317 w 317"/>
              <a:gd name="T3" fmla="*/ 0 h 46"/>
              <a:gd name="T4" fmla="*/ 0 60000 65536"/>
              <a:gd name="T5" fmla="*/ 0 60000 65536"/>
              <a:gd name="T6" fmla="*/ 0 w 317"/>
              <a:gd name="T7" fmla="*/ 0 h 46"/>
              <a:gd name="T8" fmla="*/ 317 w 317"/>
              <a:gd name="T9" fmla="*/ 46 h 46"/>
            </a:gdLst>
            <a:ahLst/>
            <a:cxnLst>
              <a:cxn ang="T4">
                <a:pos x="T0" y="T1"/>
              </a:cxn>
              <a:cxn ang="T5">
                <a:pos x="T2" y="T3"/>
              </a:cxn>
            </a:cxnLst>
            <a:rect l="T6" t="T7" r="T8" b="T9"/>
            <a:pathLst>
              <a:path w="317" h="46">
                <a:moveTo>
                  <a:pt x="0" y="46"/>
                </a:moveTo>
                <a:cubicBezTo>
                  <a:pt x="128" y="27"/>
                  <a:pt x="257" y="8"/>
                  <a:pt x="317" y="0"/>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sp>
        <p:nvSpPr>
          <p:cNvPr id="111630" name="Freeform 18"/>
          <p:cNvSpPr>
            <a:spLocks/>
          </p:cNvSpPr>
          <p:nvPr/>
        </p:nvSpPr>
        <p:spPr bwMode="auto">
          <a:xfrm flipH="1">
            <a:off x="6618288" y="4221163"/>
            <a:ext cx="763587" cy="274637"/>
          </a:xfrm>
          <a:custGeom>
            <a:avLst/>
            <a:gdLst>
              <a:gd name="T0" fmla="*/ 0 w 590"/>
              <a:gd name="T1" fmla="*/ 318 h 318"/>
              <a:gd name="T2" fmla="*/ 499 w 590"/>
              <a:gd name="T3" fmla="*/ 91 h 318"/>
              <a:gd name="T4" fmla="*/ 544 w 590"/>
              <a:gd name="T5" fmla="*/ 0 h 318"/>
              <a:gd name="T6" fmla="*/ 0 60000 65536"/>
              <a:gd name="T7" fmla="*/ 0 60000 65536"/>
              <a:gd name="T8" fmla="*/ 0 60000 65536"/>
              <a:gd name="T9" fmla="*/ 0 w 590"/>
              <a:gd name="T10" fmla="*/ 0 h 318"/>
              <a:gd name="T11" fmla="*/ 590 w 590"/>
              <a:gd name="T12" fmla="*/ 318 h 318"/>
            </a:gdLst>
            <a:ahLst/>
            <a:cxnLst>
              <a:cxn ang="T6">
                <a:pos x="T0" y="T1"/>
              </a:cxn>
              <a:cxn ang="T7">
                <a:pos x="T2" y="T3"/>
              </a:cxn>
              <a:cxn ang="T8">
                <a:pos x="T4" y="T5"/>
              </a:cxn>
            </a:cxnLst>
            <a:rect l="T9" t="T10" r="T11" b="T12"/>
            <a:pathLst>
              <a:path w="590" h="318">
                <a:moveTo>
                  <a:pt x="0" y="318"/>
                </a:moveTo>
                <a:cubicBezTo>
                  <a:pt x="204" y="231"/>
                  <a:pt x="408" y="144"/>
                  <a:pt x="499" y="91"/>
                </a:cubicBezTo>
                <a:cubicBezTo>
                  <a:pt x="590" y="38"/>
                  <a:pt x="567" y="19"/>
                  <a:pt x="544" y="0"/>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sp>
        <p:nvSpPr>
          <p:cNvPr id="111631" name="Freeform 19"/>
          <p:cNvSpPr>
            <a:spLocks/>
          </p:cNvSpPr>
          <p:nvPr/>
        </p:nvSpPr>
        <p:spPr bwMode="auto">
          <a:xfrm flipH="1">
            <a:off x="6761163" y="4508500"/>
            <a:ext cx="633412" cy="73025"/>
          </a:xfrm>
          <a:custGeom>
            <a:avLst/>
            <a:gdLst>
              <a:gd name="T0" fmla="*/ 0 w 317"/>
              <a:gd name="T1" fmla="*/ 46 h 46"/>
              <a:gd name="T2" fmla="*/ 317 w 317"/>
              <a:gd name="T3" fmla="*/ 0 h 46"/>
              <a:gd name="T4" fmla="*/ 0 60000 65536"/>
              <a:gd name="T5" fmla="*/ 0 60000 65536"/>
              <a:gd name="T6" fmla="*/ 0 w 317"/>
              <a:gd name="T7" fmla="*/ 0 h 46"/>
              <a:gd name="T8" fmla="*/ 317 w 317"/>
              <a:gd name="T9" fmla="*/ 46 h 46"/>
            </a:gdLst>
            <a:ahLst/>
            <a:cxnLst>
              <a:cxn ang="T4">
                <a:pos x="T0" y="T1"/>
              </a:cxn>
              <a:cxn ang="T5">
                <a:pos x="T2" y="T3"/>
              </a:cxn>
            </a:cxnLst>
            <a:rect l="T6" t="T7" r="T8" b="T9"/>
            <a:pathLst>
              <a:path w="317" h="46">
                <a:moveTo>
                  <a:pt x="0" y="46"/>
                </a:moveTo>
                <a:cubicBezTo>
                  <a:pt x="128" y="27"/>
                  <a:pt x="257" y="8"/>
                  <a:pt x="317" y="0"/>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grpSp>
        <p:nvGrpSpPr>
          <p:cNvPr id="111632" name="Group 20"/>
          <p:cNvGrpSpPr>
            <a:grpSpLocks/>
          </p:cNvGrpSpPr>
          <p:nvPr/>
        </p:nvGrpSpPr>
        <p:grpSpPr bwMode="auto">
          <a:xfrm>
            <a:off x="7424738" y="4552950"/>
            <a:ext cx="258762" cy="114300"/>
            <a:chOff x="4478" y="1851"/>
            <a:chExt cx="180" cy="46"/>
          </a:xfrm>
        </p:grpSpPr>
        <p:sp>
          <p:nvSpPr>
            <p:cNvPr id="111635" name="Arc 21"/>
            <p:cNvSpPr>
              <a:spLocks/>
            </p:cNvSpPr>
            <p:nvPr/>
          </p:nvSpPr>
          <p:spPr bwMode="auto">
            <a:xfrm flipH="1" flipV="1">
              <a:off x="4567" y="1851"/>
              <a:ext cx="91" cy="45"/>
            </a:xfrm>
            <a:custGeom>
              <a:avLst/>
              <a:gdLst>
                <a:gd name="T0" fmla="*/ 0 w 21600"/>
                <a:gd name="T1" fmla="*/ 0 h 21600"/>
                <a:gd name="T2" fmla="*/ 91 w 21600"/>
                <a:gd name="T3" fmla="*/ 45 h 21600"/>
                <a:gd name="T4" fmla="*/ 0 w 21600"/>
                <a:gd name="T5" fmla="*/ 4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p:spPr>
          <p:txBody>
            <a:bodyPr wrap="none" anchor="ctr"/>
            <a:lstStyle/>
            <a:p>
              <a:endParaRPr lang="zh-CN" altLang="en-US"/>
            </a:p>
          </p:txBody>
        </p:sp>
        <p:sp>
          <p:nvSpPr>
            <p:cNvPr id="111636" name="Arc 22"/>
            <p:cNvSpPr>
              <a:spLocks/>
            </p:cNvSpPr>
            <p:nvPr/>
          </p:nvSpPr>
          <p:spPr bwMode="auto">
            <a:xfrm flipV="1">
              <a:off x="4478" y="1852"/>
              <a:ext cx="91" cy="45"/>
            </a:xfrm>
            <a:custGeom>
              <a:avLst/>
              <a:gdLst>
                <a:gd name="T0" fmla="*/ 0 w 21600"/>
                <a:gd name="T1" fmla="*/ 0 h 21600"/>
                <a:gd name="T2" fmla="*/ 91 w 21600"/>
                <a:gd name="T3" fmla="*/ 45 h 21600"/>
                <a:gd name="T4" fmla="*/ 0 w 21600"/>
                <a:gd name="T5" fmla="*/ 4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p:spPr>
          <p:txBody>
            <a:bodyPr wrap="none" anchor="ctr"/>
            <a:lstStyle/>
            <a:p>
              <a:endParaRPr lang="zh-CN" altLang="en-US"/>
            </a:p>
          </p:txBody>
        </p:sp>
      </p:grpSp>
      <p:sp>
        <p:nvSpPr>
          <p:cNvPr id="111633" name="WordArt 23"/>
          <p:cNvSpPr>
            <a:spLocks noChangeArrowheads="1" noChangeShapeType="1" noTextEdit="1"/>
          </p:cNvSpPr>
          <p:nvPr/>
        </p:nvSpPr>
        <p:spPr bwMode="auto">
          <a:xfrm rot="-2040964">
            <a:off x="2555875" y="3284538"/>
            <a:ext cx="952500" cy="795337"/>
          </a:xfrm>
          <a:prstGeom prst="rect">
            <a:avLst/>
          </a:prstGeom>
        </p:spPr>
        <p:txBody>
          <a:bodyPr wrap="none" fromWordArt="1">
            <a:prstTxWarp prst="textInflateTop">
              <a:avLst>
                <a:gd name="adj" fmla="val 48389"/>
              </a:avLst>
            </a:prstTxWarp>
          </a:bodyPr>
          <a:lstStyle/>
          <a:p>
            <a:pPr algn="ctr"/>
            <a:r>
              <a:rPr lang="zh-CN" altLang="en-US" sz="3600" kern="10">
                <a:ln w="9525">
                  <a:noFill/>
                  <a:round/>
                  <a:headEnd/>
                  <a:tailEnd/>
                </a:ln>
                <a:gradFill rotWithShape="1">
                  <a:gsLst>
                    <a:gs pos="0">
                      <a:srgbClr val="B2B2B2"/>
                    </a:gs>
                    <a:gs pos="100000">
                      <a:srgbClr val="4D4D4D"/>
                    </a:gs>
                  </a:gsLst>
                  <a:lin ang="2700000" scaled="1"/>
                </a:gradFill>
                <a:latin typeface="ＭＳ Ｐゴシック"/>
                <a:ea typeface="ＭＳ Ｐゴシック"/>
              </a:rPr>
              <a:t>▲</a:t>
            </a:r>
          </a:p>
        </p:txBody>
      </p:sp>
      <p:sp>
        <p:nvSpPr>
          <p:cNvPr id="111634" name="WordArt 24"/>
          <p:cNvSpPr>
            <a:spLocks noChangeArrowheads="1" noChangeShapeType="1" noTextEdit="1"/>
          </p:cNvSpPr>
          <p:nvPr/>
        </p:nvSpPr>
        <p:spPr bwMode="auto">
          <a:xfrm>
            <a:off x="2916238" y="4292600"/>
            <a:ext cx="360362" cy="360363"/>
          </a:xfrm>
          <a:prstGeom prst="rect">
            <a:avLst/>
          </a:prstGeom>
        </p:spPr>
        <p:txBody>
          <a:bodyPr wrap="none" fromWordArt="1">
            <a:prstTxWarp prst="textCurveDown">
              <a:avLst>
                <a:gd name="adj" fmla="val 25583"/>
              </a:avLst>
            </a:prstTxWarp>
          </a:bodyPr>
          <a:lstStyle/>
          <a:p>
            <a:pPr algn="ctr"/>
            <a:r>
              <a:rPr lang="zh-CN" altLang="en-US" sz="3600" kern="10">
                <a:ln w="9525">
                  <a:noFill/>
                  <a:round/>
                  <a:headEnd/>
                  <a:tailEnd/>
                </a:ln>
                <a:gradFill rotWithShape="1">
                  <a:gsLst>
                    <a:gs pos="0">
                      <a:srgbClr val="CCFFFF"/>
                    </a:gs>
                    <a:gs pos="50000">
                      <a:srgbClr val="9999FF"/>
                    </a:gs>
                    <a:gs pos="100000">
                      <a:srgbClr val="CCFFFF"/>
                    </a:gs>
                  </a:gsLst>
                  <a:lin ang="2700000" scaled="1"/>
                </a:gradFill>
                <a:latin typeface="ＭＳ Ｐゴシック"/>
                <a:ea typeface="ＭＳ Ｐゴシック"/>
              </a:rPr>
              <a:t>●</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WordArt 22"/>
          <p:cNvSpPr>
            <a:spLocks noChangeArrowheads="1" noChangeShapeType="1" noTextEdit="1"/>
          </p:cNvSpPr>
          <p:nvPr/>
        </p:nvSpPr>
        <p:spPr bwMode="auto">
          <a:xfrm rot="-4046034">
            <a:off x="2893219" y="3548857"/>
            <a:ext cx="863600" cy="334962"/>
          </a:xfrm>
          <a:prstGeom prst="rect">
            <a:avLst/>
          </a:prstGeom>
        </p:spPr>
        <p:txBody>
          <a:bodyPr wrap="none" fromWordArt="1">
            <a:prstTxWarp prst="textDeflateInflate">
              <a:avLst>
                <a:gd name="adj" fmla="val 28028"/>
              </a:avLst>
            </a:prstTxWarp>
          </a:bodyPr>
          <a:lstStyle/>
          <a:p>
            <a:pPr algn="ctr"/>
            <a:r>
              <a:rPr lang="zh-CN" altLang="en-US" sz="3600" kern="10">
                <a:ln w="9525">
                  <a:noFill/>
                  <a:round/>
                  <a:headEnd/>
                  <a:tailEnd/>
                </a:ln>
                <a:gradFill rotWithShape="1">
                  <a:gsLst>
                    <a:gs pos="0">
                      <a:srgbClr val="993300"/>
                    </a:gs>
                    <a:gs pos="50000">
                      <a:srgbClr val="CC6600"/>
                    </a:gs>
                    <a:gs pos="100000">
                      <a:srgbClr val="993300"/>
                    </a:gs>
                  </a:gsLst>
                  <a:lin ang="5400000" scaled="1"/>
                </a:gradFill>
                <a:latin typeface="ＭＳ Ｐゴシック"/>
                <a:ea typeface="ＭＳ Ｐゴシック"/>
              </a:rPr>
              <a:t>～</a:t>
            </a:r>
          </a:p>
        </p:txBody>
      </p:sp>
      <p:sp>
        <p:nvSpPr>
          <p:cNvPr id="113666" name="Oval 21"/>
          <p:cNvSpPr>
            <a:spLocks noChangeArrowheads="1"/>
          </p:cNvSpPr>
          <p:nvPr/>
        </p:nvSpPr>
        <p:spPr bwMode="auto">
          <a:xfrm>
            <a:off x="3203575" y="2997200"/>
            <a:ext cx="431800" cy="431800"/>
          </a:xfrm>
          <a:prstGeom prst="ellipse">
            <a:avLst/>
          </a:prstGeom>
          <a:gradFill rotWithShape="1">
            <a:gsLst>
              <a:gs pos="0">
                <a:srgbClr val="CA3297"/>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13667" name="Rectangle 2"/>
          <p:cNvSpPr>
            <a:spLocks noGrp="1" noChangeArrowheads="1"/>
          </p:cNvSpPr>
          <p:nvPr>
            <p:ph type="title"/>
          </p:nvPr>
        </p:nvSpPr>
        <p:spPr/>
        <p:txBody>
          <a:bodyPr/>
          <a:lstStyle/>
          <a:p>
            <a:pPr eaLnBrk="1" hangingPunct="1"/>
            <a:r>
              <a:rPr lang="ja-JP" altLang="en-US" smtClean="0"/>
              <a:t>果物</a:t>
            </a:r>
          </a:p>
        </p:txBody>
      </p:sp>
      <p:sp>
        <p:nvSpPr>
          <p:cNvPr id="113668" name="Rectangle 3"/>
          <p:cNvSpPr>
            <a:spLocks noGrp="1" noChangeArrowheads="1"/>
          </p:cNvSpPr>
          <p:nvPr>
            <p:ph type="body" idx="1"/>
          </p:nvPr>
        </p:nvSpPr>
        <p:spPr/>
        <p:txBody>
          <a:bodyPr/>
          <a:lstStyle/>
          <a:p>
            <a:pPr eaLnBrk="1" hangingPunct="1"/>
            <a:r>
              <a:rPr lang="ja-JP" altLang="en-US" smtClean="0"/>
              <a:t>ブドウとリンゴ</a:t>
            </a:r>
          </a:p>
        </p:txBody>
      </p:sp>
      <p:sp>
        <p:nvSpPr>
          <p:cNvPr id="113669" name="Oval 4"/>
          <p:cNvSpPr>
            <a:spLocks noChangeArrowheads="1"/>
          </p:cNvSpPr>
          <p:nvPr/>
        </p:nvSpPr>
        <p:spPr bwMode="auto">
          <a:xfrm>
            <a:off x="2051050" y="3284538"/>
            <a:ext cx="431800" cy="431800"/>
          </a:xfrm>
          <a:prstGeom prst="ellipse">
            <a:avLst/>
          </a:prstGeom>
          <a:gradFill rotWithShape="1">
            <a:gsLst>
              <a:gs pos="0">
                <a:srgbClr val="CA3297"/>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13670" name="Oval 5"/>
          <p:cNvSpPr>
            <a:spLocks noChangeArrowheads="1"/>
          </p:cNvSpPr>
          <p:nvPr/>
        </p:nvSpPr>
        <p:spPr bwMode="auto">
          <a:xfrm>
            <a:off x="2124075" y="3862388"/>
            <a:ext cx="503238" cy="503237"/>
          </a:xfrm>
          <a:prstGeom prst="ellipse">
            <a:avLst/>
          </a:prstGeom>
          <a:gradFill rotWithShape="1">
            <a:gsLst>
              <a:gs pos="0">
                <a:srgbClr val="CA3297"/>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13671" name="WordArt 7"/>
          <p:cNvSpPr>
            <a:spLocks noChangeArrowheads="1" noChangeShapeType="1" noTextEdit="1"/>
          </p:cNvSpPr>
          <p:nvPr/>
        </p:nvSpPr>
        <p:spPr bwMode="auto">
          <a:xfrm rot="-1262203">
            <a:off x="1319213" y="3487738"/>
            <a:ext cx="3252787" cy="457200"/>
          </a:xfrm>
          <a:prstGeom prst="rect">
            <a:avLst/>
          </a:prstGeom>
        </p:spPr>
        <p:txBody>
          <a:bodyPr wrap="none" fromWordArt="1">
            <a:prstTxWarp prst="textDeflateInflate">
              <a:avLst>
                <a:gd name="adj" fmla="val 28028"/>
              </a:avLst>
            </a:prstTxWarp>
          </a:bodyPr>
          <a:lstStyle/>
          <a:p>
            <a:pPr algn="ctr"/>
            <a:r>
              <a:rPr lang="zh-CN" altLang="en-US" sz="3600" kern="10">
                <a:ln w="9525">
                  <a:noFill/>
                  <a:round/>
                  <a:headEnd/>
                  <a:tailEnd/>
                </a:ln>
                <a:gradFill rotWithShape="1">
                  <a:gsLst>
                    <a:gs pos="0">
                      <a:srgbClr val="993300"/>
                    </a:gs>
                    <a:gs pos="50000">
                      <a:srgbClr val="CC6600"/>
                    </a:gs>
                    <a:gs pos="100000">
                      <a:srgbClr val="993300"/>
                    </a:gs>
                  </a:gsLst>
                  <a:lin ang="5400000" scaled="1"/>
                </a:gradFill>
                <a:latin typeface="ＭＳ Ｐゴシック"/>
                <a:ea typeface="ＭＳ Ｐゴシック"/>
              </a:rPr>
              <a:t>～</a:t>
            </a:r>
          </a:p>
        </p:txBody>
      </p:sp>
      <p:sp>
        <p:nvSpPr>
          <p:cNvPr id="113672" name="Oval 8"/>
          <p:cNvSpPr>
            <a:spLocks noChangeArrowheads="1"/>
          </p:cNvSpPr>
          <p:nvPr/>
        </p:nvSpPr>
        <p:spPr bwMode="auto">
          <a:xfrm>
            <a:off x="1908175" y="3429000"/>
            <a:ext cx="431800" cy="431800"/>
          </a:xfrm>
          <a:prstGeom prst="ellipse">
            <a:avLst/>
          </a:prstGeom>
          <a:gradFill rotWithShape="1">
            <a:gsLst>
              <a:gs pos="0">
                <a:srgbClr val="DB6DB6"/>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13673" name="Oval 9"/>
          <p:cNvSpPr>
            <a:spLocks noChangeArrowheads="1"/>
          </p:cNvSpPr>
          <p:nvPr/>
        </p:nvSpPr>
        <p:spPr bwMode="auto">
          <a:xfrm>
            <a:off x="2268538" y="3500438"/>
            <a:ext cx="431800" cy="431800"/>
          </a:xfrm>
          <a:prstGeom prst="ellipse">
            <a:avLst/>
          </a:prstGeom>
          <a:gradFill rotWithShape="1">
            <a:gsLst>
              <a:gs pos="0">
                <a:srgbClr val="CA3297"/>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13674" name="Oval 10"/>
          <p:cNvSpPr>
            <a:spLocks noChangeArrowheads="1"/>
          </p:cNvSpPr>
          <p:nvPr/>
        </p:nvSpPr>
        <p:spPr bwMode="auto">
          <a:xfrm>
            <a:off x="1547813" y="3716338"/>
            <a:ext cx="431800" cy="431800"/>
          </a:xfrm>
          <a:prstGeom prst="ellipse">
            <a:avLst/>
          </a:prstGeom>
          <a:gradFill rotWithShape="1">
            <a:gsLst>
              <a:gs pos="0">
                <a:srgbClr val="CA3297"/>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13675" name="Oval 11"/>
          <p:cNvSpPr>
            <a:spLocks noChangeArrowheads="1"/>
          </p:cNvSpPr>
          <p:nvPr/>
        </p:nvSpPr>
        <p:spPr bwMode="auto">
          <a:xfrm>
            <a:off x="1692275" y="3933825"/>
            <a:ext cx="503238" cy="503238"/>
          </a:xfrm>
          <a:prstGeom prst="ellipse">
            <a:avLst/>
          </a:prstGeom>
          <a:gradFill rotWithShape="1">
            <a:gsLst>
              <a:gs pos="0">
                <a:srgbClr val="CA3297"/>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13676" name="Oval 12"/>
          <p:cNvSpPr>
            <a:spLocks noChangeArrowheads="1"/>
          </p:cNvSpPr>
          <p:nvPr/>
        </p:nvSpPr>
        <p:spPr bwMode="auto">
          <a:xfrm>
            <a:off x="1331913" y="4005263"/>
            <a:ext cx="431800" cy="431800"/>
          </a:xfrm>
          <a:prstGeom prst="ellipse">
            <a:avLst/>
          </a:prstGeom>
          <a:gradFill rotWithShape="1">
            <a:gsLst>
              <a:gs pos="0">
                <a:srgbClr val="CA3297"/>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13677" name="Oval 13"/>
          <p:cNvSpPr>
            <a:spLocks noChangeArrowheads="1"/>
          </p:cNvSpPr>
          <p:nvPr/>
        </p:nvSpPr>
        <p:spPr bwMode="auto">
          <a:xfrm>
            <a:off x="2843213" y="3716338"/>
            <a:ext cx="431800" cy="431800"/>
          </a:xfrm>
          <a:prstGeom prst="ellipse">
            <a:avLst/>
          </a:prstGeom>
          <a:gradFill rotWithShape="1">
            <a:gsLst>
              <a:gs pos="0">
                <a:srgbClr val="CA3297"/>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13678" name="Oval 15"/>
          <p:cNvSpPr>
            <a:spLocks noChangeArrowheads="1"/>
          </p:cNvSpPr>
          <p:nvPr/>
        </p:nvSpPr>
        <p:spPr bwMode="auto">
          <a:xfrm>
            <a:off x="3203575" y="3716338"/>
            <a:ext cx="431800" cy="431800"/>
          </a:xfrm>
          <a:prstGeom prst="ellipse">
            <a:avLst/>
          </a:prstGeom>
          <a:gradFill rotWithShape="1">
            <a:gsLst>
              <a:gs pos="0">
                <a:srgbClr val="AA2A7F"/>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13679" name="Oval 14"/>
          <p:cNvSpPr>
            <a:spLocks noChangeArrowheads="1"/>
          </p:cNvSpPr>
          <p:nvPr/>
        </p:nvSpPr>
        <p:spPr bwMode="auto">
          <a:xfrm>
            <a:off x="3059113" y="3932238"/>
            <a:ext cx="431800" cy="431800"/>
          </a:xfrm>
          <a:prstGeom prst="ellipse">
            <a:avLst/>
          </a:prstGeom>
          <a:gradFill rotWithShape="1">
            <a:gsLst>
              <a:gs pos="0">
                <a:srgbClr val="CA3297"/>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13680" name="Oval 16"/>
          <p:cNvSpPr>
            <a:spLocks noChangeArrowheads="1"/>
          </p:cNvSpPr>
          <p:nvPr/>
        </p:nvSpPr>
        <p:spPr bwMode="auto">
          <a:xfrm>
            <a:off x="3059113" y="3500438"/>
            <a:ext cx="431800" cy="431800"/>
          </a:xfrm>
          <a:prstGeom prst="ellipse">
            <a:avLst/>
          </a:prstGeom>
          <a:gradFill rotWithShape="1">
            <a:gsLst>
              <a:gs pos="0">
                <a:srgbClr val="CA3297"/>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13681" name="Oval 17"/>
          <p:cNvSpPr>
            <a:spLocks noChangeArrowheads="1"/>
          </p:cNvSpPr>
          <p:nvPr/>
        </p:nvSpPr>
        <p:spPr bwMode="auto">
          <a:xfrm>
            <a:off x="2771775" y="2997200"/>
            <a:ext cx="431800" cy="431800"/>
          </a:xfrm>
          <a:prstGeom prst="ellipse">
            <a:avLst/>
          </a:prstGeom>
          <a:gradFill rotWithShape="1">
            <a:gsLst>
              <a:gs pos="0">
                <a:srgbClr val="CA3297"/>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13682" name="Oval 18"/>
          <p:cNvSpPr>
            <a:spLocks noChangeArrowheads="1"/>
          </p:cNvSpPr>
          <p:nvPr/>
        </p:nvSpPr>
        <p:spPr bwMode="auto">
          <a:xfrm>
            <a:off x="2627313" y="3284538"/>
            <a:ext cx="431800" cy="431800"/>
          </a:xfrm>
          <a:prstGeom prst="ellipse">
            <a:avLst/>
          </a:prstGeom>
          <a:gradFill rotWithShape="1">
            <a:gsLst>
              <a:gs pos="0">
                <a:srgbClr val="CA3297"/>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13683" name="Oval 19"/>
          <p:cNvSpPr>
            <a:spLocks noChangeArrowheads="1"/>
          </p:cNvSpPr>
          <p:nvPr/>
        </p:nvSpPr>
        <p:spPr bwMode="auto">
          <a:xfrm>
            <a:off x="2484438" y="2924175"/>
            <a:ext cx="504825" cy="504825"/>
          </a:xfrm>
          <a:prstGeom prst="ellipse">
            <a:avLst/>
          </a:prstGeom>
          <a:gradFill rotWithShape="1">
            <a:gsLst>
              <a:gs pos="0">
                <a:srgbClr val="CA3297"/>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13684" name="Oval 20"/>
          <p:cNvSpPr>
            <a:spLocks noChangeArrowheads="1"/>
          </p:cNvSpPr>
          <p:nvPr/>
        </p:nvSpPr>
        <p:spPr bwMode="auto">
          <a:xfrm>
            <a:off x="2916238" y="2708275"/>
            <a:ext cx="431800" cy="431800"/>
          </a:xfrm>
          <a:prstGeom prst="ellipse">
            <a:avLst/>
          </a:prstGeom>
          <a:gradFill rotWithShape="1">
            <a:gsLst>
              <a:gs pos="0">
                <a:srgbClr val="CA3297"/>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13685" name="Oval 23"/>
          <p:cNvSpPr>
            <a:spLocks noChangeArrowheads="1"/>
          </p:cNvSpPr>
          <p:nvPr/>
        </p:nvSpPr>
        <p:spPr bwMode="auto">
          <a:xfrm>
            <a:off x="2555875" y="3716338"/>
            <a:ext cx="431800" cy="431800"/>
          </a:xfrm>
          <a:prstGeom prst="ellipse">
            <a:avLst/>
          </a:prstGeom>
          <a:gradFill rotWithShape="1">
            <a:gsLst>
              <a:gs pos="0">
                <a:srgbClr val="DB6DB6"/>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13686" name="Oval 24"/>
          <p:cNvSpPr>
            <a:spLocks noChangeArrowheads="1"/>
          </p:cNvSpPr>
          <p:nvPr/>
        </p:nvSpPr>
        <p:spPr bwMode="auto">
          <a:xfrm>
            <a:off x="3419475" y="3355975"/>
            <a:ext cx="504825" cy="504825"/>
          </a:xfrm>
          <a:prstGeom prst="ellipse">
            <a:avLst/>
          </a:prstGeom>
          <a:gradFill rotWithShape="1">
            <a:gsLst>
              <a:gs pos="0">
                <a:srgbClr val="CA3297"/>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13687" name="Oval 25"/>
          <p:cNvSpPr>
            <a:spLocks noChangeArrowheads="1"/>
          </p:cNvSpPr>
          <p:nvPr/>
        </p:nvSpPr>
        <p:spPr bwMode="auto">
          <a:xfrm>
            <a:off x="6011863" y="3040063"/>
            <a:ext cx="1439862" cy="1512887"/>
          </a:xfrm>
          <a:prstGeom prst="ellipse">
            <a:avLst/>
          </a:prstGeom>
          <a:gradFill rotWithShape="1">
            <a:gsLst>
              <a:gs pos="0">
                <a:srgbClr val="FF5050"/>
              </a:gs>
              <a:gs pos="100000">
                <a:srgbClr val="E6FF66"/>
              </a:gs>
            </a:gsLst>
            <a:lin ang="5400000" scaled="1"/>
          </a:gradFill>
          <a:ln w="9525" algn="ctr">
            <a:noFill/>
            <a:round/>
            <a:headEnd/>
            <a:tailEnd/>
          </a:ln>
        </p:spPr>
        <p:txBody>
          <a:bodyPr wrap="none" anchor="ctr"/>
          <a:lstStyle/>
          <a:p>
            <a:pPr algn="ctr"/>
            <a:endParaRPr lang="zh-TW" altLang="en-US">
              <a:ea typeface="AR P丸ゴシック体M"/>
            </a:endParaRPr>
          </a:p>
        </p:txBody>
      </p:sp>
      <p:sp>
        <p:nvSpPr>
          <p:cNvPr id="113688" name="AutoShape 27"/>
          <p:cNvSpPr>
            <a:spLocks noChangeArrowheads="1"/>
          </p:cNvSpPr>
          <p:nvPr/>
        </p:nvSpPr>
        <p:spPr bwMode="auto">
          <a:xfrm rot="5400000">
            <a:off x="6603207" y="3026569"/>
            <a:ext cx="201612" cy="431800"/>
          </a:xfrm>
          <a:prstGeom prst="flowChartDelay">
            <a:avLst/>
          </a:prstGeom>
          <a:gradFill rotWithShape="1">
            <a:gsLst>
              <a:gs pos="0">
                <a:srgbClr val="FF5050"/>
              </a:gs>
              <a:gs pos="100000">
                <a:srgbClr val="C84300"/>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113689" name="WordArt 28"/>
          <p:cNvSpPr>
            <a:spLocks noChangeArrowheads="1" noChangeShapeType="1" noTextEdit="1"/>
          </p:cNvSpPr>
          <p:nvPr/>
        </p:nvSpPr>
        <p:spPr bwMode="auto">
          <a:xfrm rot="-5089520">
            <a:off x="6650832" y="3042444"/>
            <a:ext cx="293687" cy="288925"/>
          </a:xfrm>
          <a:prstGeom prst="rect">
            <a:avLst/>
          </a:prstGeom>
        </p:spPr>
        <p:txBody>
          <a:bodyPr wrap="none" fromWordArt="1">
            <a:prstTxWarp prst="textDeflateInflate">
              <a:avLst>
                <a:gd name="adj" fmla="val 28028"/>
              </a:avLst>
            </a:prstTxWarp>
          </a:bodyPr>
          <a:lstStyle/>
          <a:p>
            <a:pPr algn="ctr"/>
            <a:r>
              <a:rPr lang="zh-CN" altLang="en-US" sz="3600" kern="10">
                <a:ln w="9525">
                  <a:noFill/>
                  <a:round/>
                  <a:headEnd/>
                  <a:tailEnd/>
                </a:ln>
                <a:gradFill rotWithShape="1">
                  <a:gsLst>
                    <a:gs pos="0">
                      <a:srgbClr val="993300"/>
                    </a:gs>
                    <a:gs pos="50000">
                      <a:srgbClr val="CC6600"/>
                    </a:gs>
                    <a:gs pos="100000">
                      <a:srgbClr val="993300"/>
                    </a:gs>
                  </a:gsLst>
                  <a:lin ang="5400000" scaled="1"/>
                </a:gradFill>
                <a:latin typeface="ＭＳ Ｐゴシック"/>
                <a:ea typeface="ＭＳ Ｐゴシック"/>
              </a:rPr>
              <a:t>ー</a:t>
            </a:r>
          </a:p>
        </p:txBody>
      </p:sp>
      <p:sp>
        <p:nvSpPr>
          <p:cNvPr id="113690" name="WordArt 30"/>
          <p:cNvSpPr>
            <a:spLocks noChangeArrowheads="1" noChangeShapeType="1" noTextEdit="1"/>
          </p:cNvSpPr>
          <p:nvPr/>
        </p:nvSpPr>
        <p:spPr bwMode="auto">
          <a:xfrm>
            <a:off x="5148263" y="3430588"/>
            <a:ext cx="1368425" cy="1439862"/>
          </a:xfrm>
          <a:prstGeom prst="rect">
            <a:avLst/>
          </a:prstGeom>
        </p:spPr>
        <p:txBody>
          <a:bodyPr wrap="none" fromWordArt="1">
            <a:prstTxWarp prst="textInflateBottom">
              <a:avLst>
                <a:gd name="adj" fmla="val 86991"/>
              </a:avLst>
            </a:prstTxWarp>
          </a:bodyPr>
          <a:lstStyle/>
          <a:p>
            <a:pPr algn="ctr"/>
            <a:r>
              <a:rPr lang="zh-CN" altLang="en-US" sz="3600" kern="10">
                <a:ln w="9525">
                  <a:noFill/>
                  <a:round/>
                  <a:headEnd/>
                  <a:tailEnd/>
                </a:ln>
                <a:gradFill rotWithShape="1">
                  <a:gsLst>
                    <a:gs pos="0">
                      <a:srgbClr val="FF5050"/>
                    </a:gs>
                    <a:gs pos="100000">
                      <a:srgbClr val="CCFF66"/>
                    </a:gs>
                  </a:gsLst>
                  <a:lin ang="5400000" scaled="1"/>
                </a:gradFill>
                <a:latin typeface="ＭＳ Ｐゴシック"/>
                <a:ea typeface="ＭＳ Ｐゴシック"/>
              </a:rPr>
              <a:t>●</a:t>
            </a:r>
          </a:p>
        </p:txBody>
      </p:sp>
      <p:sp>
        <p:nvSpPr>
          <p:cNvPr id="113691" name="AutoShape 31"/>
          <p:cNvSpPr>
            <a:spLocks noChangeArrowheads="1"/>
          </p:cNvSpPr>
          <p:nvPr/>
        </p:nvSpPr>
        <p:spPr bwMode="auto">
          <a:xfrm rot="5400000">
            <a:off x="5723732" y="3401218"/>
            <a:ext cx="215900" cy="360363"/>
          </a:xfrm>
          <a:prstGeom prst="flowChartDelay">
            <a:avLst/>
          </a:prstGeom>
          <a:gradFill rotWithShape="1">
            <a:gsLst>
              <a:gs pos="0">
                <a:srgbClr val="FF5050"/>
              </a:gs>
              <a:gs pos="100000">
                <a:srgbClr val="C84300"/>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113692" name="WordArt 32"/>
          <p:cNvSpPr>
            <a:spLocks noChangeArrowheads="1" noChangeShapeType="1" noTextEdit="1"/>
          </p:cNvSpPr>
          <p:nvPr/>
        </p:nvSpPr>
        <p:spPr bwMode="auto">
          <a:xfrm rot="-5089520">
            <a:off x="5787232" y="3382169"/>
            <a:ext cx="293687" cy="288925"/>
          </a:xfrm>
          <a:prstGeom prst="rect">
            <a:avLst/>
          </a:prstGeom>
        </p:spPr>
        <p:txBody>
          <a:bodyPr wrap="none" fromWordArt="1">
            <a:prstTxWarp prst="textDeflateInflate">
              <a:avLst>
                <a:gd name="adj" fmla="val 28028"/>
              </a:avLst>
            </a:prstTxWarp>
          </a:bodyPr>
          <a:lstStyle/>
          <a:p>
            <a:pPr algn="ctr"/>
            <a:r>
              <a:rPr lang="zh-CN" altLang="en-US" sz="3600" kern="10">
                <a:ln w="9525">
                  <a:noFill/>
                  <a:round/>
                  <a:headEnd/>
                  <a:tailEnd/>
                </a:ln>
                <a:gradFill rotWithShape="1">
                  <a:gsLst>
                    <a:gs pos="0">
                      <a:srgbClr val="993300"/>
                    </a:gs>
                    <a:gs pos="50000">
                      <a:srgbClr val="CC6600"/>
                    </a:gs>
                    <a:gs pos="100000">
                      <a:srgbClr val="993300"/>
                    </a:gs>
                  </a:gsLst>
                  <a:lin ang="5400000" scaled="1"/>
                </a:gradFill>
                <a:latin typeface="ＭＳ Ｐゴシック"/>
                <a:ea typeface="ＭＳ Ｐゴシック"/>
              </a:rPr>
              <a:t>ー</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Oval 16"/>
          <p:cNvSpPr>
            <a:spLocks noChangeArrowheads="1"/>
          </p:cNvSpPr>
          <p:nvPr/>
        </p:nvSpPr>
        <p:spPr bwMode="auto">
          <a:xfrm>
            <a:off x="5148263" y="5229225"/>
            <a:ext cx="1223962" cy="1223963"/>
          </a:xfrm>
          <a:prstGeom prst="ellipse">
            <a:avLst/>
          </a:prstGeom>
          <a:gradFill rotWithShape="1">
            <a:gsLst>
              <a:gs pos="0">
                <a:srgbClr val="C0C0C0"/>
              </a:gs>
              <a:gs pos="100000">
                <a:srgbClr val="5F5F5F"/>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22530" name="Rectangle 2"/>
          <p:cNvSpPr>
            <a:spLocks noGrp="1" noChangeArrowheads="1"/>
          </p:cNvSpPr>
          <p:nvPr>
            <p:ph type="title"/>
          </p:nvPr>
        </p:nvSpPr>
        <p:spPr/>
        <p:txBody>
          <a:bodyPr/>
          <a:lstStyle/>
          <a:p>
            <a:pPr eaLnBrk="1" hangingPunct="1"/>
            <a:r>
              <a:rPr lang="ja-JP" altLang="en-US" smtClean="0"/>
              <a:t>ハイライトの入れ方</a:t>
            </a:r>
          </a:p>
        </p:txBody>
      </p:sp>
      <p:sp>
        <p:nvSpPr>
          <p:cNvPr id="22531" name="Rectangle 3"/>
          <p:cNvSpPr>
            <a:spLocks noGrp="1" noChangeArrowheads="1"/>
          </p:cNvSpPr>
          <p:nvPr>
            <p:ph type="body" idx="1"/>
          </p:nvPr>
        </p:nvSpPr>
        <p:spPr/>
        <p:txBody>
          <a:bodyPr/>
          <a:lstStyle/>
          <a:p>
            <a:pPr eaLnBrk="1" hangingPunct="1"/>
            <a:r>
              <a:rPr lang="ja-JP" altLang="en-US" smtClean="0"/>
              <a:t>下地の色と白のグラデーションしたパーツを乗せる</a:t>
            </a:r>
          </a:p>
          <a:p>
            <a:pPr eaLnBrk="1" hangingPunct="1"/>
            <a:r>
              <a:rPr lang="ja-JP" altLang="en-US" smtClean="0"/>
              <a:t>透明色を使う方法もある</a:t>
            </a:r>
          </a:p>
        </p:txBody>
      </p:sp>
      <p:sp>
        <p:nvSpPr>
          <p:cNvPr id="22532" name="Rectangle 4"/>
          <p:cNvSpPr>
            <a:spLocks noChangeArrowheads="1"/>
          </p:cNvSpPr>
          <p:nvPr/>
        </p:nvSpPr>
        <p:spPr bwMode="auto">
          <a:xfrm>
            <a:off x="1187450" y="3355975"/>
            <a:ext cx="1296988" cy="1296988"/>
          </a:xfrm>
          <a:prstGeom prst="rect">
            <a:avLst/>
          </a:prstGeom>
          <a:gradFill rotWithShape="1">
            <a:gsLst>
              <a:gs pos="0">
                <a:srgbClr val="C0C0C0"/>
              </a:gs>
              <a:gs pos="100000">
                <a:srgbClr val="5F5F5F"/>
              </a:gs>
            </a:gsLst>
            <a:lin ang="2700000" scaled="1"/>
          </a:gradFill>
          <a:ln w="9525">
            <a:noFill/>
            <a:miter lim="800000"/>
            <a:headEnd/>
            <a:tailEnd/>
          </a:ln>
        </p:spPr>
        <p:txBody>
          <a:bodyPr wrap="none" anchor="ctr"/>
          <a:lstStyle/>
          <a:p>
            <a:pPr algn="ctr"/>
            <a:endParaRPr lang="zh-TW" altLang="en-US">
              <a:ea typeface="AR P丸ゴシック体M"/>
            </a:endParaRPr>
          </a:p>
        </p:txBody>
      </p:sp>
      <p:sp>
        <p:nvSpPr>
          <p:cNvPr id="22533" name="Oval 5"/>
          <p:cNvSpPr>
            <a:spLocks noChangeArrowheads="1"/>
          </p:cNvSpPr>
          <p:nvPr/>
        </p:nvSpPr>
        <p:spPr bwMode="auto">
          <a:xfrm>
            <a:off x="5486400" y="5286375"/>
            <a:ext cx="158750" cy="187325"/>
          </a:xfrm>
          <a:prstGeom prst="ellipse">
            <a:avLst/>
          </a:prstGeom>
          <a:gradFill rotWithShape="1">
            <a:gsLst>
              <a:gs pos="0">
                <a:schemeClr val="bg1"/>
              </a:gs>
              <a:gs pos="100000">
                <a:srgbClr val="C0C0C0"/>
              </a:gs>
            </a:gsLst>
            <a:path path="shape">
              <a:fillToRect l="50000" t="50000" r="50000" b="50000"/>
            </a:path>
          </a:gradFill>
          <a:ln w="9525">
            <a:solidFill>
              <a:srgbClr val="C0C0C0"/>
            </a:solidFill>
            <a:round/>
            <a:headEnd/>
            <a:tailEnd/>
          </a:ln>
        </p:spPr>
        <p:txBody>
          <a:bodyPr wrap="none" anchor="ctr"/>
          <a:lstStyle/>
          <a:p>
            <a:pPr algn="ctr"/>
            <a:endParaRPr lang="zh-TW" altLang="en-US">
              <a:ea typeface="AR P丸ゴシック体M"/>
            </a:endParaRPr>
          </a:p>
        </p:txBody>
      </p:sp>
      <p:sp>
        <p:nvSpPr>
          <p:cNvPr id="22534" name="Oval 6"/>
          <p:cNvSpPr>
            <a:spLocks noChangeArrowheads="1"/>
          </p:cNvSpPr>
          <p:nvPr/>
        </p:nvSpPr>
        <p:spPr bwMode="auto">
          <a:xfrm rot="1251113">
            <a:off x="5249863" y="5473700"/>
            <a:ext cx="144462" cy="358775"/>
          </a:xfrm>
          <a:prstGeom prst="ellipse">
            <a:avLst/>
          </a:prstGeom>
          <a:gradFill rotWithShape="1">
            <a:gsLst>
              <a:gs pos="0">
                <a:schemeClr val="bg1"/>
              </a:gs>
              <a:gs pos="100000">
                <a:srgbClr val="C0C0C0"/>
              </a:gs>
            </a:gsLst>
            <a:path path="shape">
              <a:fillToRect l="50000" t="50000" r="50000" b="50000"/>
            </a:path>
          </a:gradFill>
          <a:ln w="9525">
            <a:solidFill>
              <a:srgbClr val="C0C0C0"/>
            </a:solidFill>
            <a:round/>
            <a:headEnd/>
            <a:tailEnd/>
          </a:ln>
        </p:spPr>
        <p:txBody>
          <a:bodyPr wrap="none" anchor="ctr"/>
          <a:lstStyle/>
          <a:p>
            <a:pPr algn="ctr"/>
            <a:endParaRPr lang="zh-TW" altLang="en-US">
              <a:ea typeface="AR P丸ゴシック体M"/>
            </a:endParaRPr>
          </a:p>
        </p:txBody>
      </p:sp>
      <p:sp>
        <p:nvSpPr>
          <p:cNvPr id="22535" name="Text Box 7"/>
          <p:cNvSpPr txBox="1">
            <a:spLocks noChangeArrowheads="1"/>
          </p:cNvSpPr>
          <p:nvPr/>
        </p:nvSpPr>
        <p:spPr bwMode="auto">
          <a:xfrm>
            <a:off x="2771775" y="3602038"/>
            <a:ext cx="742950" cy="762000"/>
          </a:xfrm>
          <a:prstGeom prst="rect">
            <a:avLst/>
          </a:prstGeom>
          <a:noFill/>
          <a:ln w="9525">
            <a:noFill/>
            <a:miter lim="800000"/>
            <a:headEnd/>
            <a:tailEnd/>
          </a:ln>
        </p:spPr>
        <p:txBody>
          <a:bodyPr wrap="none">
            <a:spAutoFit/>
          </a:bodyPr>
          <a:lstStyle/>
          <a:p>
            <a:r>
              <a:rPr lang="ja-JP" altLang="en-US" sz="4400">
                <a:ea typeface="MS PGothic" pitchFamily="34" charset="-128"/>
              </a:rPr>
              <a:t>＋</a:t>
            </a:r>
          </a:p>
        </p:txBody>
      </p:sp>
      <p:sp>
        <p:nvSpPr>
          <p:cNvPr id="22536" name="Text Box 8"/>
          <p:cNvSpPr txBox="1">
            <a:spLocks noChangeArrowheads="1"/>
          </p:cNvSpPr>
          <p:nvPr/>
        </p:nvSpPr>
        <p:spPr bwMode="auto">
          <a:xfrm>
            <a:off x="4572000" y="3571875"/>
            <a:ext cx="742950" cy="762000"/>
          </a:xfrm>
          <a:prstGeom prst="rect">
            <a:avLst/>
          </a:prstGeom>
          <a:noFill/>
          <a:ln w="9525">
            <a:noFill/>
            <a:miter lim="800000"/>
            <a:headEnd/>
            <a:tailEnd/>
          </a:ln>
        </p:spPr>
        <p:txBody>
          <a:bodyPr wrap="none">
            <a:spAutoFit/>
          </a:bodyPr>
          <a:lstStyle/>
          <a:p>
            <a:r>
              <a:rPr lang="ja-JP" altLang="en-US" sz="4400">
                <a:ea typeface="MS PGothic" pitchFamily="34" charset="-128"/>
              </a:rPr>
              <a:t>＝</a:t>
            </a:r>
          </a:p>
        </p:txBody>
      </p:sp>
      <p:sp>
        <p:nvSpPr>
          <p:cNvPr id="22537" name="Rectangle 9"/>
          <p:cNvSpPr>
            <a:spLocks noChangeArrowheads="1"/>
          </p:cNvSpPr>
          <p:nvPr/>
        </p:nvSpPr>
        <p:spPr bwMode="auto">
          <a:xfrm>
            <a:off x="6156325" y="3355975"/>
            <a:ext cx="1296988" cy="1296988"/>
          </a:xfrm>
          <a:prstGeom prst="rect">
            <a:avLst/>
          </a:prstGeom>
          <a:gradFill rotWithShape="1">
            <a:gsLst>
              <a:gs pos="0">
                <a:srgbClr val="C0C0C0"/>
              </a:gs>
              <a:gs pos="100000">
                <a:srgbClr val="5F5F5F"/>
              </a:gs>
            </a:gsLst>
            <a:lin ang="2700000" scaled="1"/>
          </a:gradFill>
          <a:ln w="9525">
            <a:noFill/>
            <a:miter lim="800000"/>
            <a:headEnd/>
            <a:tailEnd/>
          </a:ln>
        </p:spPr>
        <p:txBody>
          <a:bodyPr wrap="none" anchor="ctr"/>
          <a:lstStyle/>
          <a:p>
            <a:pPr algn="ctr"/>
            <a:endParaRPr lang="zh-TW" altLang="en-US">
              <a:ea typeface="AR P丸ゴシック体M"/>
            </a:endParaRPr>
          </a:p>
        </p:txBody>
      </p:sp>
      <p:sp>
        <p:nvSpPr>
          <p:cNvPr id="22538" name="Oval 10"/>
          <p:cNvSpPr>
            <a:spLocks noChangeArrowheads="1"/>
          </p:cNvSpPr>
          <p:nvPr/>
        </p:nvSpPr>
        <p:spPr bwMode="auto">
          <a:xfrm>
            <a:off x="6213475" y="3384550"/>
            <a:ext cx="158750" cy="187325"/>
          </a:xfrm>
          <a:prstGeom prst="ellipse">
            <a:avLst/>
          </a:prstGeom>
          <a:gradFill rotWithShape="1">
            <a:gsLst>
              <a:gs pos="0">
                <a:schemeClr val="bg1"/>
              </a:gs>
              <a:gs pos="100000">
                <a:srgbClr val="C0C0C0"/>
              </a:gs>
            </a:gsLst>
            <a:path path="shape">
              <a:fillToRect l="50000" t="50000" r="50000" b="50000"/>
            </a:path>
          </a:gradFill>
          <a:ln w="9525">
            <a:solidFill>
              <a:srgbClr val="C0C0C0"/>
            </a:solidFill>
            <a:round/>
            <a:headEnd/>
            <a:tailEnd/>
          </a:ln>
        </p:spPr>
        <p:txBody>
          <a:bodyPr wrap="none" anchor="ctr"/>
          <a:lstStyle/>
          <a:p>
            <a:pPr algn="ctr"/>
            <a:endParaRPr lang="zh-TW" altLang="en-US">
              <a:ea typeface="AR P丸ゴシック体M"/>
            </a:endParaRPr>
          </a:p>
        </p:txBody>
      </p:sp>
      <p:sp>
        <p:nvSpPr>
          <p:cNvPr id="22539" name="Oval 11"/>
          <p:cNvSpPr>
            <a:spLocks noChangeArrowheads="1"/>
          </p:cNvSpPr>
          <p:nvPr/>
        </p:nvSpPr>
        <p:spPr bwMode="auto">
          <a:xfrm>
            <a:off x="6213475" y="3644900"/>
            <a:ext cx="144463" cy="358775"/>
          </a:xfrm>
          <a:prstGeom prst="ellipse">
            <a:avLst/>
          </a:prstGeom>
          <a:gradFill rotWithShape="1">
            <a:gsLst>
              <a:gs pos="0">
                <a:schemeClr val="bg1"/>
              </a:gs>
              <a:gs pos="100000">
                <a:srgbClr val="C0C0C0"/>
              </a:gs>
            </a:gsLst>
            <a:path path="shape">
              <a:fillToRect l="50000" t="50000" r="50000" b="50000"/>
            </a:path>
          </a:gradFill>
          <a:ln w="9525">
            <a:solidFill>
              <a:srgbClr val="C0C0C0"/>
            </a:solidFill>
            <a:round/>
            <a:headEnd/>
            <a:tailEnd/>
          </a:ln>
        </p:spPr>
        <p:txBody>
          <a:bodyPr wrap="none" anchor="ctr"/>
          <a:lstStyle/>
          <a:p>
            <a:pPr algn="ctr"/>
            <a:endParaRPr lang="zh-TW" altLang="en-US">
              <a:ea typeface="AR P丸ゴシック体M"/>
            </a:endParaRPr>
          </a:p>
        </p:txBody>
      </p:sp>
      <p:sp>
        <p:nvSpPr>
          <p:cNvPr id="22540" name="Rectangle 12"/>
          <p:cNvSpPr>
            <a:spLocks noChangeArrowheads="1"/>
          </p:cNvSpPr>
          <p:nvPr/>
        </p:nvSpPr>
        <p:spPr bwMode="auto">
          <a:xfrm>
            <a:off x="2124075" y="5157788"/>
            <a:ext cx="1296988" cy="1296987"/>
          </a:xfrm>
          <a:prstGeom prst="rect">
            <a:avLst/>
          </a:prstGeom>
          <a:gradFill rotWithShape="1">
            <a:gsLst>
              <a:gs pos="0">
                <a:srgbClr val="C0C0C0"/>
              </a:gs>
              <a:gs pos="100000">
                <a:srgbClr val="5F5F5F"/>
              </a:gs>
            </a:gsLst>
            <a:lin ang="2700000" scaled="1"/>
          </a:gradFill>
          <a:ln w="9525">
            <a:noFill/>
            <a:miter lim="800000"/>
            <a:headEnd/>
            <a:tailEnd/>
          </a:ln>
        </p:spPr>
        <p:txBody>
          <a:bodyPr wrap="none" anchor="ctr"/>
          <a:lstStyle/>
          <a:p>
            <a:pPr algn="ctr"/>
            <a:endParaRPr lang="zh-TW" altLang="en-US">
              <a:ea typeface="AR P丸ゴシック体M"/>
            </a:endParaRPr>
          </a:p>
        </p:txBody>
      </p:sp>
      <p:sp>
        <p:nvSpPr>
          <p:cNvPr id="22541" name="Rectangle 13"/>
          <p:cNvSpPr>
            <a:spLocks noChangeArrowheads="1"/>
          </p:cNvSpPr>
          <p:nvPr/>
        </p:nvSpPr>
        <p:spPr bwMode="auto">
          <a:xfrm>
            <a:off x="2124075" y="5157788"/>
            <a:ext cx="217488" cy="215900"/>
          </a:xfrm>
          <a:prstGeom prst="rect">
            <a:avLst/>
          </a:prstGeom>
          <a:gradFill rotWithShape="1">
            <a:gsLst>
              <a:gs pos="0">
                <a:schemeClr val="bg1"/>
              </a:gs>
              <a:gs pos="100000">
                <a:srgbClr val="C0C0C0"/>
              </a:gs>
            </a:gsLst>
            <a:path path="rect">
              <a:fillToRect r="100000" b="100000"/>
            </a:path>
          </a:gradFill>
          <a:ln w="9525">
            <a:noFill/>
            <a:miter lim="800000"/>
            <a:headEnd/>
            <a:tailEnd/>
          </a:ln>
        </p:spPr>
        <p:txBody>
          <a:bodyPr wrap="none" anchor="ctr"/>
          <a:lstStyle/>
          <a:p>
            <a:pPr algn="ctr"/>
            <a:endParaRPr lang="zh-TW" altLang="en-US">
              <a:ea typeface="AR P丸ゴシック体M"/>
            </a:endParaRPr>
          </a:p>
        </p:txBody>
      </p:sp>
      <p:sp>
        <p:nvSpPr>
          <p:cNvPr id="22542" name="Oval 17"/>
          <p:cNvSpPr>
            <a:spLocks noChangeArrowheads="1"/>
          </p:cNvSpPr>
          <p:nvPr/>
        </p:nvSpPr>
        <p:spPr bwMode="auto">
          <a:xfrm>
            <a:off x="3924300" y="3673475"/>
            <a:ext cx="158750" cy="187325"/>
          </a:xfrm>
          <a:prstGeom prst="ellipse">
            <a:avLst/>
          </a:prstGeom>
          <a:gradFill rotWithShape="1">
            <a:gsLst>
              <a:gs pos="0">
                <a:schemeClr val="bg1"/>
              </a:gs>
              <a:gs pos="100000">
                <a:srgbClr val="C0C0C0"/>
              </a:gs>
            </a:gsLst>
            <a:path path="shape">
              <a:fillToRect l="50000" t="50000" r="50000" b="50000"/>
            </a:path>
          </a:gradFill>
          <a:ln w="9525">
            <a:solidFill>
              <a:srgbClr val="C0C0C0"/>
            </a:solidFill>
            <a:round/>
            <a:headEnd/>
            <a:tailEnd/>
          </a:ln>
        </p:spPr>
        <p:txBody>
          <a:bodyPr wrap="none" anchor="ctr"/>
          <a:lstStyle/>
          <a:p>
            <a:pPr algn="ctr"/>
            <a:endParaRPr lang="zh-TW" altLang="en-US">
              <a:ea typeface="AR P丸ゴシック体M"/>
            </a:endParaRPr>
          </a:p>
        </p:txBody>
      </p:sp>
      <p:sp>
        <p:nvSpPr>
          <p:cNvPr id="22543" name="Oval 18"/>
          <p:cNvSpPr>
            <a:spLocks noChangeArrowheads="1"/>
          </p:cNvSpPr>
          <p:nvPr/>
        </p:nvSpPr>
        <p:spPr bwMode="auto">
          <a:xfrm>
            <a:off x="3924300" y="3933825"/>
            <a:ext cx="144463" cy="358775"/>
          </a:xfrm>
          <a:prstGeom prst="ellipse">
            <a:avLst/>
          </a:prstGeom>
          <a:gradFill rotWithShape="1">
            <a:gsLst>
              <a:gs pos="0">
                <a:schemeClr val="bg1"/>
              </a:gs>
              <a:gs pos="100000">
                <a:srgbClr val="C0C0C0"/>
              </a:gs>
            </a:gsLst>
            <a:path path="shape">
              <a:fillToRect l="50000" t="50000" r="50000" b="50000"/>
            </a:path>
          </a:gradFill>
          <a:ln w="9525">
            <a:solidFill>
              <a:srgbClr val="C0C0C0"/>
            </a:solidFill>
            <a:round/>
            <a:headEnd/>
            <a:tailEnd/>
          </a:ln>
        </p:spPr>
        <p:txBody>
          <a:bodyPr wrap="none" anchor="ctr"/>
          <a:lstStyle/>
          <a:p>
            <a:pPr algn="ctr"/>
            <a:endParaRPr lang="zh-TW" altLang="en-US">
              <a:ea typeface="AR P丸ゴシック体M"/>
            </a:endParaRPr>
          </a:p>
        </p:txBody>
      </p:sp>
      <p:sp>
        <p:nvSpPr>
          <p:cNvPr id="22544" name="Text Box 19"/>
          <p:cNvSpPr txBox="1">
            <a:spLocks noChangeArrowheads="1"/>
          </p:cNvSpPr>
          <p:nvPr/>
        </p:nvSpPr>
        <p:spPr bwMode="auto">
          <a:xfrm>
            <a:off x="493713" y="5162550"/>
            <a:ext cx="527050" cy="366713"/>
          </a:xfrm>
          <a:prstGeom prst="rect">
            <a:avLst/>
          </a:prstGeom>
          <a:noFill/>
          <a:ln w="9525" algn="ctr">
            <a:noFill/>
            <a:miter lim="800000"/>
            <a:headEnd/>
            <a:tailEnd/>
          </a:ln>
        </p:spPr>
        <p:txBody>
          <a:bodyPr wrap="none">
            <a:spAutoFit/>
          </a:bodyPr>
          <a:lstStyle/>
          <a:p>
            <a:pPr algn="ctr"/>
            <a:r>
              <a:rPr lang="ja-JP" altLang="en-US" sz="1800">
                <a:ea typeface="MS PGothic" pitchFamily="34" charset="-128"/>
              </a:rPr>
              <a:t>例）</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WordArt 38"/>
          <p:cNvSpPr>
            <a:spLocks noChangeArrowheads="1" noChangeShapeType="1" noTextEdit="1"/>
          </p:cNvSpPr>
          <p:nvPr/>
        </p:nvSpPr>
        <p:spPr bwMode="auto">
          <a:xfrm rot="10109881">
            <a:off x="2771775" y="2952750"/>
            <a:ext cx="1597025" cy="1671638"/>
          </a:xfrm>
          <a:prstGeom prst="rect">
            <a:avLst/>
          </a:prstGeom>
        </p:spPr>
        <p:txBody>
          <a:bodyPr wrap="none" fromWordArt="1">
            <a:prstTxWarp prst="textCirclePour">
              <a:avLst>
                <a:gd name="adj1" fmla="val 3541229"/>
                <a:gd name="adj2" fmla="val 46315"/>
              </a:avLst>
            </a:prstTxWarp>
          </a:bodyPr>
          <a:lstStyle/>
          <a:p>
            <a:pPr algn="ctr"/>
            <a:r>
              <a:rPr lang="zh-CN" altLang="en-US" sz="3600" kern="10">
                <a:ln w="9525">
                  <a:noFill/>
                  <a:round/>
                  <a:headEnd/>
                  <a:tailEnd/>
                </a:ln>
                <a:gradFill rotWithShape="1">
                  <a:gsLst>
                    <a:gs pos="0">
                      <a:srgbClr val="808080"/>
                    </a:gs>
                    <a:gs pos="100000">
                      <a:srgbClr val="5F5F5F"/>
                    </a:gs>
                  </a:gsLst>
                  <a:lin ang="2700000" scaled="1"/>
                </a:gradFill>
              </a:rPr>
              <a:t>ー</a:t>
            </a:r>
          </a:p>
        </p:txBody>
      </p:sp>
      <p:sp>
        <p:nvSpPr>
          <p:cNvPr id="115714" name="WordArt 35"/>
          <p:cNvSpPr>
            <a:spLocks noChangeArrowheads="1" noChangeShapeType="1" noTextEdit="1"/>
          </p:cNvSpPr>
          <p:nvPr/>
        </p:nvSpPr>
        <p:spPr bwMode="auto">
          <a:xfrm>
            <a:off x="1258888" y="3500438"/>
            <a:ext cx="2520950" cy="1657350"/>
          </a:xfrm>
          <a:prstGeom prst="rect">
            <a:avLst/>
          </a:prstGeom>
        </p:spPr>
        <p:txBody>
          <a:bodyPr wrap="none" fromWordArt="1">
            <a:prstTxWarp prst="textCanUp">
              <a:avLst>
                <a:gd name="adj" fmla="val 89106"/>
              </a:avLst>
            </a:prstTxWarp>
          </a:bodyPr>
          <a:lstStyle/>
          <a:p>
            <a:pPr algn="ctr"/>
            <a:r>
              <a:rPr lang="zh-CN" altLang="en-US" sz="3600" kern="10">
                <a:ln w="9525">
                  <a:noFill/>
                  <a:round/>
                  <a:headEnd/>
                  <a:tailEnd/>
                </a:ln>
                <a:gradFill rotWithShape="1">
                  <a:gsLst>
                    <a:gs pos="0">
                      <a:srgbClr val="808080"/>
                    </a:gs>
                    <a:gs pos="100000">
                      <a:srgbClr val="4D4D4D"/>
                    </a:gs>
                  </a:gsLst>
                  <a:lin ang="2700000" scaled="1"/>
                </a:gradFill>
                <a:latin typeface="ＭＳ Ｐゴシック"/>
                <a:ea typeface="ＭＳ Ｐゴシック"/>
              </a:rPr>
              <a:t>●</a:t>
            </a:r>
          </a:p>
        </p:txBody>
      </p:sp>
      <p:sp>
        <p:nvSpPr>
          <p:cNvPr id="115715" name="WordArt 29"/>
          <p:cNvSpPr>
            <a:spLocks noChangeArrowheads="1" noChangeShapeType="1" noTextEdit="1"/>
          </p:cNvSpPr>
          <p:nvPr/>
        </p:nvSpPr>
        <p:spPr bwMode="auto">
          <a:xfrm rot="-2040964">
            <a:off x="971550" y="2997200"/>
            <a:ext cx="952500" cy="795338"/>
          </a:xfrm>
          <a:prstGeom prst="rect">
            <a:avLst/>
          </a:prstGeom>
        </p:spPr>
        <p:txBody>
          <a:bodyPr wrap="none" fromWordArt="1">
            <a:prstTxWarp prst="textInflateTop">
              <a:avLst>
                <a:gd name="adj" fmla="val 48389"/>
              </a:avLst>
            </a:prstTxWarp>
          </a:bodyPr>
          <a:lstStyle/>
          <a:p>
            <a:pPr algn="ctr"/>
            <a:r>
              <a:rPr lang="zh-CN" altLang="en-US" sz="3600" kern="10">
                <a:ln w="9525">
                  <a:noFill/>
                  <a:round/>
                  <a:headEnd/>
                  <a:tailEnd/>
                </a:ln>
                <a:gradFill rotWithShape="1">
                  <a:gsLst>
                    <a:gs pos="0">
                      <a:srgbClr val="B2B2B2"/>
                    </a:gs>
                    <a:gs pos="100000">
                      <a:srgbClr val="4D4D4D"/>
                    </a:gs>
                  </a:gsLst>
                  <a:lin ang="2700000" scaled="1"/>
                </a:gradFill>
                <a:latin typeface="ＭＳ Ｐゴシック"/>
                <a:ea typeface="ＭＳ Ｐゴシック"/>
              </a:rPr>
              <a:t>▲</a:t>
            </a:r>
          </a:p>
        </p:txBody>
      </p:sp>
      <p:sp>
        <p:nvSpPr>
          <p:cNvPr id="115716" name="WordArt 28"/>
          <p:cNvSpPr>
            <a:spLocks noChangeArrowheads="1" noChangeShapeType="1" noTextEdit="1"/>
          </p:cNvSpPr>
          <p:nvPr/>
        </p:nvSpPr>
        <p:spPr bwMode="auto">
          <a:xfrm rot="2040964" flipH="1">
            <a:off x="1943100" y="2997200"/>
            <a:ext cx="952500" cy="795338"/>
          </a:xfrm>
          <a:prstGeom prst="rect">
            <a:avLst/>
          </a:prstGeom>
        </p:spPr>
        <p:txBody>
          <a:bodyPr wrap="none" fromWordArt="1">
            <a:prstTxWarp prst="textInflateTop">
              <a:avLst>
                <a:gd name="adj" fmla="val 48389"/>
              </a:avLst>
            </a:prstTxWarp>
          </a:bodyPr>
          <a:lstStyle/>
          <a:p>
            <a:pPr algn="ctr"/>
            <a:r>
              <a:rPr lang="zh-CN" altLang="en-US" sz="3600" kern="10">
                <a:ln w="9525">
                  <a:noFill/>
                  <a:round/>
                  <a:headEnd/>
                  <a:tailEnd/>
                </a:ln>
                <a:gradFill rotWithShape="1">
                  <a:gsLst>
                    <a:gs pos="0">
                      <a:schemeClr val="tx1"/>
                    </a:gs>
                    <a:gs pos="100000">
                      <a:srgbClr val="B2B2B2"/>
                    </a:gs>
                  </a:gsLst>
                  <a:lin ang="18900000" scaled="1"/>
                </a:gradFill>
                <a:latin typeface="ＭＳ Ｐゴシック"/>
                <a:ea typeface="ＭＳ Ｐゴシック"/>
              </a:rPr>
              <a:t>▲</a:t>
            </a:r>
          </a:p>
        </p:txBody>
      </p:sp>
      <p:sp>
        <p:nvSpPr>
          <p:cNvPr id="115717" name="Rectangle 2"/>
          <p:cNvSpPr>
            <a:spLocks noGrp="1" noChangeArrowheads="1"/>
          </p:cNvSpPr>
          <p:nvPr>
            <p:ph type="title"/>
          </p:nvPr>
        </p:nvSpPr>
        <p:spPr/>
        <p:txBody>
          <a:bodyPr/>
          <a:lstStyle/>
          <a:p>
            <a:pPr eaLnBrk="1" hangingPunct="1"/>
            <a:r>
              <a:rPr lang="ja-JP" altLang="en-US" smtClean="0"/>
              <a:t>ねこ</a:t>
            </a:r>
          </a:p>
        </p:txBody>
      </p:sp>
      <p:sp>
        <p:nvSpPr>
          <p:cNvPr id="115718" name="WordArt 4"/>
          <p:cNvSpPr>
            <a:spLocks noChangeArrowheads="1" noChangeShapeType="1" noTextEdit="1"/>
          </p:cNvSpPr>
          <p:nvPr/>
        </p:nvSpPr>
        <p:spPr bwMode="auto">
          <a:xfrm>
            <a:off x="1258888" y="3357563"/>
            <a:ext cx="1368425" cy="1223962"/>
          </a:xfrm>
          <a:prstGeom prst="rect">
            <a:avLst/>
          </a:prstGeom>
        </p:spPr>
        <p:txBody>
          <a:bodyPr wrap="none" fromWordArt="1">
            <a:prstTxWarp prst="textInflateBottom">
              <a:avLst>
                <a:gd name="adj" fmla="val 87514"/>
              </a:avLst>
            </a:prstTxWarp>
          </a:bodyPr>
          <a:lstStyle/>
          <a:p>
            <a:pPr algn="ctr"/>
            <a:r>
              <a:rPr lang="zh-CN" altLang="en-US" sz="3600" kern="10">
                <a:ln w="9525">
                  <a:noFill/>
                  <a:round/>
                  <a:headEnd/>
                  <a:tailEnd/>
                </a:ln>
                <a:gradFill rotWithShape="1">
                  <a:gsLst>
                    <a:gs pos="0">
                      <a:srgbClr val="808080"/>
                    </a:gs>
                    <a:gs pos="100000">
                      <a:srgbClr val="4D4D4D"/>
                    </a:gs>
                  </a:gsLst>
                  <a:lin ang="2700000" scaled="1"/>
                </a:gradFill>
                <a:latin typeface="ＭＳ Ｐゴシック"/>
                <a:ea typeface="ＭＳ Ｐゴシック"/>
              </a:rPr>
              <a:t>●</a:t>
            </a:r>
          </a:p>
        </p:txBody>
      </p:sp>
      <p:sp>
        <p:nvSpPr>
          <p:cNvPr id="115719" name="WordArt 12"/>
          <p:cNvSpPr>
            <a:spLocks noChangeArrowheads="1" noChangeShapeType="1" noTextEdit="1"/>
          </p:cNvSpPr>
          <p:nvPr/>
        </p:nvSpPr>
        <p:spPr bwMode="auto">
          <a:xfrm>
            <a:off x="1474788" y="3716338"/>
            <a:ext cx="360362" cy="360362"/>
          </a:xfrm>
          <a:prstGeom prst="rect">
            <a:avLst/>
          </a:prstGeom>
        </p:spPr>
        <p:txBody>
          <a:bodyPr wrap="none" fromWordArt="1">
            <a:prstTxWarp prst="textCurveDown">
              <a:avLst>
                <a:gd name="adj" fmla="val 25583"/>
              </a:avLst>
            </a:prstTxWarp>
          </a:bodyPr>
          <a:lstStyle/>
          <a:p>
            <a:pPr algn="ctr"/>
            <a:r>
              <a:rPr lang="zh-CN" altLang="en-US" sz="3600" kern="10">
                <a:ln w="9525">
                  <a:noFill/>
                  <a:round/>
                  <a:headEnd/>
                  <a:tailEnd/>
                </a:ln>
                <a:gradFill rotWithShape="1">
                  <a:gsLst>
                    <a:gs pos="0">
                      <a:srgbClr val="CCFFFF"/>
                    </a:gs>
                    <a:gs pos="50000">
                      <a:srgbClr val="9999FF"/>
                    </a:gs>
                    <a:gs pos="100000">
                      <a:srgbClr val="CCFFFF"/>
                    </a:gs>
                  </a:gsLst>
                  <a:lin ang="2700000" scaled="1"/>
                </a:gradFill>
                <a:latin typeface="ＭＳ Ｐゴシック"/>
                <a:ea typeface="ＭＳ Ｐゴシック"/>
              </a:rPr>
              <a:t>●</a:t>
            </a:r>
          </a:p>
        </p:txBody>
      </p:sp>
      <p:sp>
        <p:nvSpPr>
          <p:cNvPr id="115720" name="Oval 9"/>
          <p:cNvSpPr>
            <a:spLocks noChangeArrowheads="1"/>
          </p:cNvSpPr>
          <p:nvPr/>
        </p:nvSpPr>
        <p:spPr bwMode="auto">
          <a:xfrm>
            <a:off x="1863725" y="4192588"/>
            <a:ext cx="144463" cy="96837"/>
          </a:xfrm>
          <a:prstGeom prst="ellipse">
            <a:avLst/>
          </a:prstGeom>
          <a:solidFill>
            <a:srgbClr val="FFCC99"/>
          </a:solidFill>
          <a:ln w="9525" algn="ctr">
            <a:noFill/>
            <a:round/>
            <a:headEnd/>
            <a:tailEnd/>
          </a:ln>
        </p:spPr>
        <p:txBody>
          <a:bodyPr wrap="none" anchor="ctr"/>
          <a:lstStyle/>
          <a:p>
            <a:pPr algn="ctr"/>
            <a:endParaRPr lang="zh-TW" altLang="en-US">
              <a:ea typeface="AR P丸ゴシック体M"/>
            </a:endParaRPr>
          </a:p>
        </p:txBody>
      </p:sp>
      <p:sp>
        <p:nvSpPr>
          <p:cNvPr id="115721" name="Oval 15"/>
          <p:cNvSpPr>
            <a:spLocks noChangeArrowheads="1"/>
          </p:cNvSpPr>
          <p:nvPr/>
        </p:nvSpPr>
        <p:spPr bwMode="auto">
          <a:xfrm>
            <a:off x="1619250" y="3803650"/>
            <a:ext cx="73025" cy="215900"/>
          </a:xfrm>
          <a:prstGeom prst="ellipse">
            <a:avLst/>
          </a:prstGeom>
          <a:solidFill>
            <a:schemeClr val="tx1"/>
          </a:solidFill>
          <a:ln w="9525" algn="ctr">
            <a:solidFill>
              <a:schemeClr val="tx1"/>
            </a:solidFill>
            <a:round/>
            <a:headEnd/>
            <a:tailEnd/>
          </a:ln>
        </p:spPr>
        <p:txBody>
          <a:bodyPr wrap="none" anchor="ctr"/>
          <a:lstStyle/>
          <a:p>
            <a:pPr algn="ctr"/>
            <a:endParaRPr lang="zh-TW" altLang="en-US">
              <a:ea typeface="AR P丸ゴシック体M"/>
            </a:endParaRPr>
          </a:p>
        </p:txBody>
      </p:sp>
      <p:sp>
        <p:nvSpPr>
          <p:cNvPr id="115722" name="WordArt 16"/>
          <p:cNvSpPr>
            <a:spLocks noChangeArrowheads="1" noChangeShapeType="1" noTextEdit="1"/>
          </p:cNvSpPr>
          <p:nvPr/>
        </p:nvSpPr>
        <p:spPr bwMode="auto">
          <a:xfrm flipH="1">
            <a:off x="2051050" y="3716338"/>
            <a:ext cx="360363" cy="360362"/>
          </a:xfrm>
          <a:prstGeom prst="rect">
            <a:avLst/>
          </a:prstGeom>
        </p:spPr>
        <p:txBody>
          <a:bodyPr wrap="none" fromWordArt="1">
            <a:prstTxWarp prst="textCurveDown">
              <a:avLst>
                <a:gd name="adj" fmla="val 25583"/>
              </a:avLst>
            </a:prstTxWarp>
          </a:bodyPr>
          <a:lstStyle/>
          <a:p>
            <a:pPr algn="ctr"/>
            <a:r>
              <a:rPr lang="zh-CN" altLang="en-US" sz="3600" kern="10">
                <a:ln w="9525">
                  <a:noFill/>
                  <a:round/>
                  <a:headEnd/>
                  <a:tailEnd/>
                </a:ln>
                <a:gradFill rotWithShape="1">
                  <a:gsLst>
                    <a:gs pos="0">
                      <a:srgbClr val="CCFFFF"/>
                    </a:gs>
                    <a:gs pos="50000">
                      <a:srgbClr val="9999FF"/>
                    </a:gs>
                    <a:gs pos="100000">
                      <a:srgbClr val="CCFFFF"/>
                    </a:gs>
                  </a:gsLst>
                  <a:lin ang="2700000" scaled="1"/>
                </a:gradFill>
                <a:latin typeface="ＭＳ Ｐゴシック"/>
                <a:ea typeface="ＭＳ Ｐゴシック"/>
              </a:rPr>
              <a:t>●</a:t>
            </a:r>
          </a:p>
        </p:txBody>
      </p:sp>
      <p:sp>
        <p:nvSpPr>
          <p:cNvPr id="115723" name="Oval 17"/>
          <p:cNvSpPr>
            <a:spLocks noChangeArrowheads="1"/>
          </p:cNvSpPr>
          <p:nvPr/>
        </p:nvSpPr>
        <p:spPr bwMode="auto">
          <a:xfrm flipH="1">
            <a:off x="2195513" y="3803650"/>
            <a:ext cx="71437" cy="215900"/>
          </a:xfrm>
          <a:prstGeom prst="ellipse">
            <a:avLst/>
          </a:prstGeom>
          <a:solidFill>
            <a:schemeClr val="tx1"/>
          </a:solidFill>
          <a:ln w="9525" algn="ctr">
            <a:solidFill>
              <a:schemeClr val="tx1"/>
            </a:solidFill>
            <a:round/>
            <a:headEnd/>
            <a:tailEnd/>
          </a:ln>
        </p:spPr>
        <p:txBody>
          <a:bodyPr wrap="none" anchor="ctr"/>
          <a:lstStyle/>
          <a:p>
            <a:pPr algn="ctr"/>
            <a:endParaRPr lang="zh-TW" altLang="en-US">
              <a:ea typeface="AR P丸ゴシック体M"/>
            </a:endParaRPr>
          </a:p>
        </p:txBody>
      </p:sp>
      <p:sp>
        <p:nvSpPr>
          <p:cNvPr id="115724" name="Freeform 30"/>
          <p:cNvSpPr>
            <a:spLocks/>
          </p:cNvSpPr>
          <p:nvPr/>
        </p:nvSpPr>
        <p:spPr bwMode="auto">
          <a:xfrm>
            <a:off x="2208213" y="4010025"/>
            <a:ext cx="606425" cy="312738"/>
          </a:xfrm>
          <a:custGeom>
            <a:avLst/>
            <a:gdLst>
              <a:gd name="T0" fmla="*/ 0 w 545"/>
              <a:gd name="T1" fmla="*/ 197 h 197"/>
              <a:gd name="T2" fmla="*/ 409 w 545"/>
              <a:gd name="T3" fmla="*/ 15 h 197"/>
              <a:gd name="T4" fmla="*/ 545 w 545"/>
              <a:gd name="T5" fmla="*/ 106 h 197"/>
              <a:gd name="T6" fmla="*/ 0 60000 65536"/>
              <a:gd name="T7" fmla="*/ 0 60000 65536"/>
              <a:gd name="T8" fmla="*/ 0 60000 65536"/>
              <a:gd name="T9" fmla="*/ 0 w 545"/>
              <a:gd name="T10" fmla="*/ 0 h 197"/>
              <a:gd name="T11" fmla="*/ 545 w 545"/>
              <a:gd name="T12" fmla="*/ 197 h 197"/>
            </a:gdLst>
            <a:ahLst/>
            <a:cxnLst>
              <a:cxn ang="T6">
                <a:pos x="T0" y="T1"/>
              </a:cxn>
              <a:cxn ang="T7">
                <a:pos x="T2" y="T3"/>
              </a:cxn>
              <a:cxn ang="T8">
                <a:pos x="T4" y="T5"/>
              </a:cxn>
            </a:cxnLst>
            <a:rect l="T9" t="T10" r="T11" b="T12"/>
            <a:pathLst>
              <a:path w="545" h="197">
                <a:moveTo>
                  <a:pt x="0" y="197"/>
                </a:moveTo>
                <a:cubicBezTo>
                  <a:pt x="159" y="113"/>
                  <a:pt x="318" y="30"/>
                  <a:pt x="409" y="15"/>
                </a:cubicBezTo>
                <a:cubicBezTo>
                  <a:pt x="500" y="0"/>
                  <a:pt x="522" y="53"/>
                  <a:pt x="545" y="106"/>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sp>
        <p:nvSpPr>
          <p:cNvPr id="115725" name="Freeform 31"/>
          <p:cNvSpPr>
            <a:spLocks/>
          </p:cNvSpPr>
          <p:nvPr/>
        </p:nvSpPr>
        <p:spPr bwMode="auto">
          <a:xfrm>
            <a:off x="2222500" y="4252913"/>
            <a:ext cx="554038" cy="155575"/>
          </a:xfrm>
          <a:custGeom>
            <a:avLst/>
            <a:gdLst>
              <a:gd name="T0" fmla="*/ 0 w 499"/>
              <a:gd name="T1" fmla="*/ 98 h 98"/>
              <a:gd name="T2" fmla="*/ 409 w 499"/>
              <a:gd name="T3" fmla="*/ 7 h 98"/>
              <a:gd name="T4" fmla="*/ 499 w 499"/>
              <a:gd name="T5" fmla="*/ 53 h 98"/>
              <a:gd name="T6" fmla="*/ 0 60000 65536"/>
              <a:gd name="T7" fmla="*/ 0 60000 65536"/>
              <a:gd name="T8" fmla="*/ 0 60000 65536"/>
              <a:gd name="T9" fmla="*/ 0 w 499"/>
              <a:gd name="T10" fmla="*/ 0 h 98"/>
              <a:gd name="T11" fmla="*/ 499 w 499"/>
              <a:gd name="T12" fmla="*/ 98 h 98"/>
            </a:gdLst>
            <a:ahLst/>
            <a:cxnLst>
              <a:cxn ang="T6">
                <a:pos x="T0" y="T1"/>
              </a:cxn>
              <a:cxn ang="T7">
                <a:pos x="T2" y="T3"/>
              </a:cxn>
              <a:cxn ang="T8">
                <a:pos x="T4" y="T5"/>
              </a:cxn>
            </a:cxnLst>
            <a:rect l="T9" t="T10" r="T11" b="T12"/>
            <a:pathLst>
              <a:path w="499" h="98">
                <a:moveTo>
                  <a:pt x="0" y="98"/>
                </a:moveTo>
                <a:cubicBezTo>
                  <a:pt x="163" y="56"/>
                  <a:pt x="326" y="14"/>
                  <a:pt x="409" y="7"/>
                </a:cubicBezTo>
                <a:cubicBezTo>
                  <a:pt x="492" y="0"/>
                  <a:pt x="495" y="26"/>
                  <a:pt x="499" y="53"/>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sp>
        <p:nvSpPr>
          <p:cNvPr id="115726" name="Freeform 32"/>
          <p:cNvSpPr>
            <a:spLocks/>
          </p:cNvSpPr>
          <p:nvPr/>
        </p:nvSpPr>
        <p:spPr bwMode="auto">
          <a:xfrm flipH="1">
            <a:off x="1071563" y="3990975"/>
            <a:ext cx="606425" cy="312738"/>
          </a:xfrm>
          <a:custGeom>
            <a:avLst/>
            <a:gdLst>
              <a:gd name="T0" fmla="*/ 0 w 545"/>
              <a:gd name="T1" fmla="*/ 197 h 197"/>
              <a:gd name="T2" fmla="*/ 409 w 545"/>
              <a:gd name="T3" fmla="*/ 15 h 197"/>
              <a:gd name="T4" fmla="*/ 545 w 545"/>
              <a:gd name="T5" fmla="*/ 106 h 197"/>
              <a:gd name="T6" fmla="*/ 0 60000 65536"/>
              <a:gd name="T7" fmla="*/ 0 60000 65536"/>
              <a:gd name="T8" fmla="*/ 0 60000 65536"/>
              <a:gd name="T9" fmla="*/ 0 w 545"/>
              <a:gd name="T10" fmla="*/ 0 h 197"/>
              <a:gd name="T11" fmla="*/ 545 w 545"/>
              <a:gd name="T12" fmla="*/ 197 h 197"/>
            </a:gdLst>
            <a:ahLst/>
            <a:cxnLst>
              <a:cxn ang="T6">
                <a:pos x="T0" y="T1"/>
              </a:cxn>
              <a:cxn ang="T7">
                <a:pos x="T2" y="T3"/>
              </a:cxn>
              <a:cxn ang="T8">
                <a:pos x="T4" y="T5"/>
              </a:cxn>
            </a:cxnLst>
            <a:rect l="T9" t="T10" r="T11" b="T12"/>
            <a:pathLst>
              <a:path w="545" h="197">
                <a:moveTo>
                  <a:pt x="0" y="197"/>
                </a:moveTo>
                <a:cubicBezTo>
                  <a:pt x="159" y="113"/>
                  <a:pt x="318" y="30"/>
                  <a:pt x="409" y="15"/>
                </a:cubicBezTo>
                <a:cubicBezTo>
                  <a:pt x="500" y="0"/>
                  <a:pt x="522" y="53"/>
                  <a:pt x="545" y="106"/>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sp>
        <p:nvSpPr>
          <p:cNvPr id="115727" name="Freeform 33"/>
          <p:cNvSpPr>
            <a:spLocks/>
          </p:cNvSpPr>
          <p:nvPr/>
        </p:nvSpPr>
        <p:spPr bwMode="auto">
          <a:xfrm flipH="1">
            <a:off x="1100138" y="4233863"/>
            <a:ext cx="554037" cy="155575"/>
          </a:xfrm>
          <a:custGeom>
            <a:avLst/>
            <a:gdLst>
              <a:gd name="T0" fmla="*/ 0 w 499"/>
              <a:gd name="T1" fmla="*/ 98 h 98"/>
              <a:gd name="T2" fmla="*/ 409 w 499"/>
              <a:gd name="T3" fmla="*/ 7 h 98"/>
              <a:gd name="T4" fmla="*/ 499 w 499"/>
              <a:gd name="T5" fmla="*/ 53 h 98"/>
              <a:gd name="T6" fmla="*/ 0 60000 65536"/>
              <a:gd name="T7" fmla="*/ 0 60000 65536"/>
              <a:gd name="T8" fmla="*/ 0 60000 65536"/>
              <a:gd name="T9" fmla="*/ 0 w 499"/>
              <a:gd name="T10" fmla="*/ 0 h 98"/>
              <a:gd name="T11" fmla="*/ 499 w 499"/>
              <a:gd name="T12" fmla="*/ 98 h 98"/>
            </a:gdLst>
            <a:ahLst/>
            <a:cxnLst>
              <a:cxn ang="T6">
                <a:pos x="T0" y="T1"/>
              </a:cxn>
              <a:cxn ang="T7">
                <a:pos x="T2" y="T3"/>
              </a:cxn>
              <a:cxn ang="T8">
                <a:pos x="T4" y="T5"/>
              </a:cxn>
            </a:cxnLst>
            <a:rect l="T9" t="T10" r="T11" b="T12"/>
            <a:pathLst>
              <a:path w="499" h="98">
                <a:moveTo>
                  <a:pt x="0" y="98"/>
                </a:moveTo>
                <a:cubicBezTo>
                  <a:pt x="163" y="56"/>
                  <a:pt x="326" y="14"/>
                  <a:pt x="409" y="7"/>
                </a:cubicBezTo>
                <a:cubicBezTo>
                  <a:pt x="492" y="0"/>
                  <a:pt x="495" y="26"/>
                  <a:pt x="499" y="53"/>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sp>
        <p:nvSpPr>
          <p:cNvPr id="115728" name="WordArt 39"/>
          <p:cNvSpPr>
            <a:spLocks noChangeArrowheads="1" noChangeShapeType="1" noTextEdit="1"/>
          </p:cNvSpPr>
          <p:nvPr/>
        </p:nvSpPr>
        <p:spPr bwMode="auto">
          <a:xfrm>
            <a:off x="1331913" y="4652963"/>
            <a:ext cx="360362" cy="236537"/>
          </a:xfrm>
          <a:prstGeom prst="rect">
            <a:avLst/>
          </a:prstGeom>
        </p:spPr>
        <p:txBody>
          <a:bodyPr wrap="none" fromWordArt="1">
            <a:prstTxWarp prst="textCanUp">
              <a:avLst>
                <a:gd name="adj" fmla="val 89106"/>
              </a:avLst>
            </a:prstTxWarp>
          </a:bodyPr>
          <a:lstStyle/>
          <a:p>
            <a:pPr algn="ctr"/>
            <a:r>
              <a:rPr lang="zh-CN" altLang="en-US" sz="3600" kern="10">
                <a:ln w="9525">
                  <a:noFill/>
                  <a:round/>
                  <a:headEnd/>
                  <a:tailEnd/>
                </a:ln>
                <a:gradFill rotWithShape="1">
                  <a:gsLst>
                    <a:gs pos="0">
                      <a:srgbClr val="808080"/>
                    </a:gs>
                    <a:gs pos="100000">
                      <a:srgbClr val="4D4D4D"/>
                    </a:gs>
                  </a:gsLst>
                  <a:lin ang="2700000" scaled="1"/>
                </a:gradFill>
                <a:latin typeface="ＭＳ Ｐゴシック"/>
                <a:ea typeface="ＭＳ Ｐゴシック"/>
              </a:rPr>
              <a:t>●</a:t>
            </a:r>
          </a:p>
        </p:txBody>
      </p:sp>
      <p:sp>
        <p:nvSpPr>
          <p:cNvPr id="115729" name="WordArt 40"/>
          <p:cNvSpPr>
            <a:spLocks noChangeArrowheads="1" noChangeShapeType="1" noTextEdit="1"/>
          </p:cNvSpPr>
          <p:nvPr/>
        </p:nvSpPr>
        <p:spPr bwMode="auto">
          <a:xfrm>
            <a:off x="2051050" y="4797425"/>
            <a:ext cx="360363" cy="236538"/>
          </a:xfrm>
          <a:prstGeom prst="rect">
            <a:avLst/>
          </a:prstGeom>
        </p:spPr>
        <p:txBody>
          <a:bodyPr wrap="none" fromWordArt="1">
            <a:prstTxWarp prst="textCanUp">
              <a:avLst>
                <a:gd name="adj" fmla="val 89106"/>
              </a:avLst>
            </a:prstTxWarp>
          </a:bodyPr>
          <a:lstStyle/>
          <a:p>
            <a:pPr algn="ctr"/>
            <a:r>
              <a:rPr lang="zh-CN" altLang="en-US" sz="3600" kern="10">
                <a:ln w="9525">
                  <a:noFill/>
                  <a:round/>
                  <a:headEnd/>
                  <a:tailEnd/>
                </a:ln>
                <a:gradFill rotWithShape="1">
                  <a:gsLst>
                    <a:gs pos="0">
                      <a:srgbClr val="808080"/>
                    </a:gs>
                    <a:gs pos="100000">
                      <a:srgbClr val="4D4D4D"/>
                    </a:gs>
                  </a:gsLst>
                  <a:lin ang="2700000" scaled="1"/>
                </a:gradFill>
                <a:latin typeface="ＭＳ Ｐゴシック"/>
                <a:ea typeface="ＭＳ Ｐゴシック"/>
              </a:rPr>
              <a:t>●</a:t>
            </a:r>
          </a:p>
        </p:txBody>
      </p:sp>
      <p:sp>
        <p:nvSpPr>
          <p:cNvPr id="115730" name="WordArt 42"/>
          <p:cNvSpPr>
            <a:spLocks noChangeArrowheads="1" noChangeShapeType="1" noTextEdit="1"/>
          </p:cNvSpPr>
          <p:nvPr/>
        </p:nvSpPr>
        <p:spPr bwMode="auto">
          <a:xfrm rot="-10062994">
            <a:off x="5399088" y="3281363"/>
            <a:ext cx="1597025" cy="2016125"/>
          </a:xfrm>
          <a:prstGeom prst="rect">
            <a:avLst/>
          </a:prstGeom>
        </p:spPr>
        <p:txBody>
          <a:bodyPr wrap="none" fromWordArt="1">
            <a:prstTxWarp prst="textButtonPour">
              <a:avLst>
                <a:gd name="adj1" fmla="val 9453004"/>
                <a:gd name="adj2" fmla="val 41963"/>
              </a:avLst>
            </a:prstTxWarp>
          </a:bodyPr>
          <a:lstStyle/>
          <a:p>
            <a:pPr algn="ctr"/>
            <a:r>
              <a:rPr lang="zh-CN" altLang="en-US" sz="3600" kern="10">
                <a:ln w="9525">
                  <a:noFill/>
                  <a:round/>
                  <a:headEnd/>
                  <a:tailEnd/>
                </a:ln>
                <a:gradFill rotWithShape="1">
                  <a:gsLst>
                    <a:gs pos="0">
                      <a:srgbClr val="E9C303"/>
                    </a:gs>
                    <a:gs pos="100000">
                      <a:srgbClr val="D86C00"/>
                    </a:gs>
                  </a:gsLst>
                  <a:lin ang="2700000" scaled="1"/>
                </a:gradFill>
              </a:rPr>
              <a:t>ー</a:t>
            </a:r>
          </a:p>
        </p:txBody>
      </p:sp>
      <p:sp>
        <p:nvSpPr>
          <p:cNvPr id="115731" name="WordArt 43"/>
          <p:cNvSpPr>
            <a:spLocks noChangeArrowheads="1" noChangeShapeType="1" noTextEdit="1"/>
          </p:cNvSpPr>
          <p:nvPr/>
        </p:nvSpPr>
        <p:spPr bwMode="auto">
          <a:xfrm>
            <a:off x="6427788" y="2579688"/>
            <a:ext cx="1655762" cy="2952750"/>
          </a:xfrm>
          <a:prstGeom prst="rect">
            <a:avLst/>
          </a:prstGeom>
        </p:spPr>
        <p:txBody>
          <a:bodyPr wrap="none" fromWordArt="1">
            <a:prstTxWarp prst="textCanUp">
              <a:avLst>
                <a:gd name="adj" fmla="val 85713"/>
              </a:avLst>
            </a:prstTxWarp>
          </a:bodyPr>
          <a:lstStyle/>
          <a:p>
            <a:pPr algn="ctr"/>
            <a:r>
              <a:rPr lang="zh-CN" altLang="en-US" sz="3600" kern="10">
                <a:ln w="9525">
                  <a:noFill/>
                  <a:round/>
                  <a:headEnd/>
                  <a:tailEnd/>
                </a:ln>
                <a:gradFill rotWithShape="1">
                  <a:gsLst>
                    <a:gs pos="0">
                      <a:srgbClr val="E9C303"/>
                    </a:gs>
                    <a:gs pos="100000">
                      <a:srgbClr val="D86C00"/>
                    </a:gs>
                  </a:gsLst>
                  <a:lin ang="2700000" scaled="1"/>
                </a:gradFill>
                <a:latin typeface="ＭＳ Ｐゴシック"/>
                <a:ea typeface="ＭＳ Ｐゴシック"/>
              </a:rPr>
              <a:t>●</a:t>
            </a:r>
          </a:p>
        </p:txBody>
      </p:sp>
      <p:sp>
        <p:nvSpPr>
          <p:cNvPr id="115732" name="WordArt 44"/>
          <p:cNvSpPr>
            <a:spLocks noChangeArrowheads="1" noChangeShapeType="1" noTextEdit="1"/>
          </p:cNvSpPr>
          <p:nvPr/>
        </p:nvSpPr>
        <p:spPr bwMode="auto">
          <a:xfrm rot="-2040964">
            <a:off x="6356350" y="2003425"/>
            <a:ext cx="719138" cy="574675"/>
          </a:xfrm>
          <a:prstGeom prst="rect">
            <a:avLst/>
          </a:prstGeom>
        </p:spPr>
        <p:txBody>
          <a:bodyPr wrap="none" fromWordArt="1">
            <a:prstTxWarp prst="textInflateTop">
              <a:avLst>
                <a:gd name="adj" fmla="val 48389"/>
              </a:avLst>
            </a:prstTxWarp>
          </a:bodyPr>
          <a:lstStyle/>
          <a:p>
            <a:pPr algn="ctr"/>
            <a:r>
              <a:rPr lang="zh-CN" altLang="en-US" sz="3600" kern="10">
                <a:ln w="9525">
                  <a:noFill/>
                  <a:round/>
                  <a:headEnd/>
                  <a:tailEnd/>
                </a:ln>
                <a:gradFill rotWithShape="1">
                  <a:gsLst>
                    <a:gs pos="0">
                      <a:srgbClr val="E9C303"/>
                    </a:gs>
                    <a:gs pos="100000">
                      <a:srgbClr val="D86C00"/>
                    </a:gs>
                  </a:gsLst>
                  <a:lin ang="2700000" scaled="1"/>
                </a:gradFill>
                <a:latin typeface="ＭＳ Ｐゴシック"/>
                <a:ea typeface="ＭＳ Ｐゴシック"/>
              </a:rPr>
              <a:t>▲</a:t>
            </a:r>
          </a:p>
        </p:txBody>
      </p:sp>
      <p:sp>
        <p:nvSpPr>
          <p:cNvPr id="115733" name="WordArt 45"/>
          <p:cNvSpPr>
            <a:spLocks noChangeArrowheads="1" noChangeShapeType="1" noTextEdit="1"/>
          </p:cNvSpPr>
          <p:nvPr/>
        </p:nvSpPr>
        <p:spPr bwMode="auto">
          <a:xfrm rot="2040964" flipH="1">
            <a:off x="7508875" y="1989138"/>
            <a:ext cx="606425" cy="550862"/>
          </a:xfrm>
          <a:prstGeom prst="rect">
            <a:avLst/>
          </a:prstGeom>
        </p:spPr>
        <p:txBody>
          <a:bodyPr wrap="none" fromWordArt="1">
            <a:prstTxWarp prst="textInflateTop">
              <a:avLst>
                <a:gd name="adj" fmla="val 48389"/>
              </a:avLst>
            </a:prstTxWarp>
          </a:bodyPr>
          <a:lstStyle/>
          <a:p>
            <a:pPr algn="ctr"/>
            <a:r>
              <a:rPr lang="zh-CN" altLang="en-US" sz="3600" kern="10">
                <a:ln w="9525">
                  <a:noFill/>
                  <a:round/>
                  <a:headEnd/>
                  <a:tailEnd/>
                </a:ln>
                <a:gradFill rotWithShape="1">
                  <a:gsLst>
                    <a:gs pos="0">
                      <a:srgbClr val="E9C303"/>
                    </a:gs>
                    <a:gs pos="100000">
                      <a:srgbClr val="D86C00"/>
                    </a:gs>
                  </a:gsLst>
                  <a:lin ang="2700000" scaled="1"/>
                </a:gradFill>
                <a:latin typeface="ＭＳ Ｐゴシック"/>
                <a:ea typeface="ＭＳ Ｐゴシック"/>
              </a:rPr>
              <a:t>▲</a:t>
            </a:r>
          </a:p>
        </p:txBody>
      </p:sp>
      <p:sp>
        <p:nvSpPr>
          <p:cNvPr id="115734" name="WordArt 46"/>
          <p:cNvSpPr>
            <a:spLocks noChangeArrowheads="1" noChangeShapeType="1" noTextEdit="1"/>
          </p:cNvSpPr>
          <p:nvPr/>
        </p:nvSpPr>
        <p:spPr bwMode="auto">
          <a:xfrm>
            <a:off x="6572250" y="2219325"/>
            <a:ext cx="1368425" cy="1152525"/>
          </a:xfrm>
          <a:prstGeom prst="rect">
            <a:avLst/>
          </a:prstGeom>
        </p:spPr>
        <p:txBody>
          <a:bodyPr wrap="none" fromWordArt="1">
            <a:prstTxWarp prst="textCanUp">
              <a:avLst>
                <a:gd name="adj" fmla="val 89532"/>
              </a:avLst>
            </a:prstTxWarp>
          </a:bodyPr>
          <a:lstStyle/>
          <a:p>
            <a:pPr algn="ctr"/>
            <a:r>
              <a:rPr lang="zh-CN" altLang="en-US" sz="3600" kern="10">
                <a:ln w="9525">
                  <a:noFill/>
                  <a:round/>
                  <a:headEnd/>
                  <a:tailEnd/>
                </a:ln>
                <a:gradFill rotWithShape="1">
                  <a:gsLst>
                    <a:gs pos="0">
                      <a:srgbClr val="E9C303"/>
                    </a:gs>
                    <a:gs pos="100000">
                      <a:srgbClr val="D86C00"/>
                    </a:gs>
                  </a:gsLst>
                  <a:lin ang="2700000" scaled="1"/>
                </a:gradFill>
                <a:latin typeface="ＭＳ Ｐゴシック"/>
                <a:ea typeface="ＭＳ Ｐゴシック"/>
              </a:rPr>
              <a:t>●</a:t>
            </a:r>
          </a:p>
        </p:txBody>
      </p:sp>
      <p:sp>
        <p:nvSpPr>
          <p:cNvPr id="115735" name="Oval 47"/>
          <p:cNvSpPr>
            <a:spLocks noChangeArrowheads="1"/>
          </p:cNvSpPr>
          <p:nvPr/>
        </p:nvSpPr>
        <p:spPr bwMode="auto">
          <a:xfrm>
            <a:off x="7177088" y="2795588"/>
            <a:ext cx="144462" cy="96837"/>
          </a:xfrm>
          <a:prstGeom prst="ellipse">
            <a:avLst/>
          </a:prstGeom>
          <a:solidFill>
            <a:srgbClr val="FFCC99"/>
          </a:solidFill>
          <a:ln w="9525" algn="ctr">
            <a:noFill/>
            <a:round/>
            <a:headEnd/>
            <a:tailEnd/>
          </a:ln>
        </p:spPr>
        <p:txBody>
          <a:bodyPr wrap="none" anchor="ctr"/>
          <a:lstStyle/>
          <a:p>
            <a:pPr algn="ctr"/>
            <a:endParaRPr lang="zh-TW" altLang="en-US">
              <a:ea typeface="AR P丸ゴシック体M"/>
            </a:endParaRPr>
          </a:p>
        </p:txBody>
      </p:sp>
      <p:sp>
        <p:nvSpPr>
          <p:cNvPr id="115736" name="WordArt 48"/>
          <p:cNvSpPr>
            <a:spLocks noChangeArrowheads="1" noChangeShapeType="1" noTextEdit="1"/>
          </p:cNvSpPr>
          <p:nvPr/>
        </p:nvSpPr>
        <p:spPr bwMode="auto">
          <a:xfrm flipH="1">
            <a:off x="7364413" y="2506663"/>
            <a:ext cx="287337" cy="215900"/>
          </a:xfrm>
          <a:prstGeom prst="rect">
            <a:avLst/>
          </a:prstGeom>
        </p:spPr>
        <p:txBody>
          <a:bodyPr wrap="none" fromWordArt="1">
            <a:prstTxWarp prst="textCanDown">
              <a:avLst>
                <a:gd name="adj" fmla="val 14287"/>
              </a:avLst>
            </a:prstTxWarp>
          </a:bodyPr>
          <a:lstStyle/>
          <a:p>
            <a:pPr algn="ctr"/>
            <a:r>
              <a:rPr lang="zh-CN" altLang="en-US" sz="3600" kern="10">
                <a:ln w="9525">
                  <a:noFill/>
                  <a:round/>
                  <a:headEnd/>
                  <a:tailEnd/>
                </a:ln>
                <a:gradFill rotWithShape="1">
                  <a:gsLst>
                    <a:gs pos="0">
                      <a:srgbClr val="CCFFCC"/>
                    </a:gs>
                    <a:gs pos="50000">
                      <a:srgbClr val="99FF66"/>
                    </a:gs>
                    <a:gs pos="100000">
                      <a:srgbClr val="CCFFCC"/>
                    </a:gs>
                  </a:gsLst>
                  <a:lin ang="2700000" scaled="1"/>
                </a:gradFill>
                <a:latin typeface="ＭＳ Ｐゴシック"/>
                <a:ea typeface="ＭＳ Ｐゴシック"/>
              </a:rPr>
              <a:t>●</a:t>
            </a:r>
          </a:p>
        </p:txBody>
      </p:sp>
      <p:sp>
        <p:nvSpPr>
          <p:cNvPr id="115737" name="Oval 49"/>
          <p:cNvSpPr>
            <a:spLocks noChangeArrowheads="1"/>
          </p:cNvSpPr>
          <p:nvPr/>
        </p:nvSpPr>
        <p:spPr bwMode="auto">
          <a:xfrm>
            <a:off x="7450138" y="2549525"/>
            <a:ext cx="101600" cy="128588"/>
          </a:xfrm>
          <a:prstGeom prst="ellipse">
            <a:avLst/>
          </a:prstGeom>
          <a:solidFill>
            <a:schemeClr val="tx1"/>
          </a:solidFill>
          <a:ln w="9525" algn="ctr">
            <a:solidFill>
              <a:schemeClr val="tx1"/>
            </a:solidFill>
            <a:round/>
            <a:headEnd/>
            <a:tailEnd/>
          </a:ln>
        </p:spPr>
        <p:txBody>
          <a:bodyPr wrap="none" anchor="ctr"/>
          <a:lstStyle/>
          <a:p>
            <a:pPr algn="ctr"/>
            <a:endParaRPr lang="zh-TW" altLang="en-US">
              <a:ea typeface="AR P丸ゴシック体M"/>
            </a:endParaRPr>
          </a:p>
        </p:txBody>
      </p:sp>
      <p:sp>
        <p:nvSpPr>
          <p:cNvPr id="115738" name="WordArt 50"/>
          <p:cNvSpPr>
            <a:spLocks noChangeArrowheads="1" noChangeShapeType="1" noTextEdit="1"/>
          </p:cNvSpPr>
          <p:nvPr/>
        </p:nvSpPr>
        <p:spPr bwMode="auto">
          <a:xfrm>
            <a:off x="6859588" y="2506663"/>
            <a:ext cx="287337" cy="215900"/>
          </a:xfrm>
          <a:prstGeom prst="rect">
            <a:avLst/>
          </a:prstGeom>
        </p:spPr>
        <p:txBody>
          <a:bodyPr wrap="none" fromWordArt="1">
            <a:prstTxWarp prst="textCanDown">
              <a:avLst>
                <a:gd name="adj" fmla="val 14287"/>
              </a:avLst>
            </a:prstTxWarp>
          </a:bodyPr>
          <a:lstStyle/>
          <a:p>
            <a:pPr algn="ctr"/>
            <a:r>
              <a:rPr lang="zh-CN" altLang="en-US" sz="3600" kern="10">
                <a:ln w="9525">
                  <a:noFill/>
                  <a:round/>
                  <a:headEnd/>
                  <a:tailEnd/>
                </a:ln>
                <a:gradFill rotWithShape="1">
                  <a:gsLst>
                    <a:gs pos="0">
                      <a:srgbClr val="CCFFCC"/>
                    </a:gs>
                    <a:gs pos="50000">
                      <a:srgbClr val="99FF66"/>
                    </a:gs>
                    <a:gs pos="100000">
                      <a:srgbClr val="CCFFCC"/>
                    </a:gs>
                  </a:gsLst>
                  <a:lin ang="2700000" scaled="1"/>
                </a:gradFill>
                <a:latin typeface="ＭＳ Ｐゴシック"/>
                <a:ea typeface="ＭＳ Ｐゴシック"/>
              </a:rPr>
              <a:t>●</a:t>
            </a:r>
          </a:p>
        </p:txBody>
      </p:sp>
      <p:sp>
        <p:nvSpPr>
          <p:cNvPr id="115739" name="Oval 51"/>
          <p:cNvSpPr>
            <a:spLocks noChangeArrowheads="1"/>
          </p:cNvSpPr>
          <p:nvPr/>
        </p:nvSpPr>
        <p:spPr bwMode="auto">
          <a:xfrm flipH="1">
            <a:off x="6945313" y="2549525"/>
            <a:ext cx="101600" cy="128588"/>
          </a:xfrm>
          <a:prstGeom prst="ellipse">
            <a:avLst/>
          </a:prstGeom>
          <a:solidFill>
            <a:schemeClr val="tx1"/>
          </a:solidFill>
          <a:ln w="9525" algn="ctr">
            <a:solidFill>
              <a:schemeClr val="tx1"/>
            </a:solidFill>
            <a:round/>
            <a:headEnd/>
            <a:tailEnd/>
          </a:ln>
        </p:spPr>
        <p:txBody>
          <a:bodyPr wrap="none" anchor="ctr"/>
          <a:lstStyle/>
          <a:p>
            <a:pPr algn="ctr"/>
            <a:endParaRPr lang="zh-TW" altLang="en-US">
              <a:ea typeface="AR P丸ゴシック体M"/>
            </a:endParaRPr>
          </a:p>
        </p:txBody>
      </p:sp>
      <p:sp>
        <p:nvSpPr>
          <p:cNvPr id="115740" name="WordArt 57"/>
          <p:cNvSpPr>
            <a:spLocks noChangeArrowheads="1" noChangeShapeType="1" noTextEdit="1"/>
          </p:cNvSpPr>
          <p:nvPr/>
        </p:nvSpPr>
        <p:spPr bwMode="auto">
          <a:xfrm>
            <a:off x="6877050" y="3946525"/>
            <a:ext cx="287338" cy="1368425"/>
          </a:xfrm>
          <a:prstGeom prst="rect">
            <a:avLst/>
          </a:prstGeom>
        </p:spPr>
        <p:txBody>
          <a:bodyPr wrap="none" fromWordArt="1">
            <a:prstTxWarp prst="textCanUp">
              <a:avLst>
                <a:gd name="adj" fmla="val 88745"/>
              </a:avLst>
            </a:prstTxWarp>
          </a:bodyPr>
          <a:lstStyle/>
          <a:p>
            <a:pPr algn="ctr"/>
            <a:r>
              <a:rPr lang="zh-CN" altLang="en-US" sz="3600" kern="10">
                <a:ln w="9525">
                  <a:noFill/>
                  <a:round/>
                  <a:headEnd/>
                  <a:tailEnd/>
                </a:ln>
                <a:gradFill rotWithShape="1">
                  <a:gsLst>
                    <a:gs pos="0">
                      <a:srgbClr val="E3A905"/>
                    </a:gs>
                    <a:gs pos="100000">
                      <a:srgbClr val="D86C00"/>
                    </a:gs>
                  </a:gsLst>
                  <a:lin ang="2700000" scaled="1"/>
                </a:gradFill>
                <a:latin typeface="ＭＳ Ｐゴシック"/>
                <a:ea typeface="ＭＳ Ｐゴシック"/>
              </a:rPr>
              <a:t>●</a:t>
            </a:r>
          </a:p>
        </p:txBody>
      </p:sp>
      <p:sp>
        <p:nvSpPr>
          <p:cNvPr id="115741" name="WordArt 58"/>
          <p:cNvSpPr>
            <a:spLocks noChangeArrowheads="1" noChangeShapeType="1" noTextEdit="1"/>
          </p:cNvSpPr>
          <p:nvPr/>
        </p:nvSpPr>
        <p:spPr bwMode="auto">
          <a:xfrm>
            <a:off x="7451725" y="3946525"/>
            <a:ext cx="287338" cy="1368425"/>
          </a:xfrm>
          <a:prstGeom prst="rect">
            <a:avLst/>
          </a:prstGeom>
        </p:spPr>
        <p:txBody>
          <a:bodyPr wrap="none" fromWordArt="1">
            <a:prstTxWarp prst="textCanUp">
              <a:avLst>
                <a:gd name="adj" fmla="val 88245"/>
              </a:avLst>
            </a:prstTxWarp>
          </a:bodyPr>
          <a:lstStyle/>
          <a:p>
            <a:pPr algn="ctr"/>
            <a:r>
              <a:rPr lang="zh-CN" altLang="en-US" sz="3600" kern="10">
                <a:ln w="9525">
                  <a:noFill/>
                  <a:round/>
                  <a:headEnd/>
                  <a:tailEnd/>
                </a:ln>
                <a:gradFill rotWithShape="1">
                  <a:gsLst>
                    <a:gs pos="0">
                      <a:srgbClr val="E7A605"/>
                    </a:gs>
                    <a:gs pos="100000">
                      <a:srgbClr val="D86C00"/>
                    </a:gs>
                  </a:gsLst>
                  <a:lin ang="2700000" scaled="1"/>
                </a:gradFill>
                <a:latin typeface="ＭＳ Ｐゴシック"/>
                <a:ea typeface="ＭＳ Ｐゴシック"/>
              </a:rPr>
              <a:t>●</a:t>
            </a:r>
          </a:p>
        </p:txBody>
      </p:sp>
      <p:grpSp>
        <p:nvGrpSpPr>
          <p:cNvPr id="115742" name="Group 62"/>
          <p:cNvGrpSpPr>
            <a:grpSpLocks/>
          </p:cNvGrpSpPr>
          <p:nvPr/>
        </p:nvGrpSpPr>
        <p:grpSpPr bwMode="auto">
          <a:xfrm>
            <a:off x="7524750" y="2770188"/>
            <a:ext cx="719138" cy="298450"/>
            <a:chOff x="4740" y="1745"/>
            <a:chExt cx="453" cy="188"/>
          </a:xfrm>
        </p:grpSpPr>
        <p:sp>
          <p:nvSpPr>
            <p:cNvPr id="115752" name="Freeform 59"/>
            <p:cNvSpPr>
              <a:spLocks/>
            </p:cNvSpPr>
            <p:nvPr/>
          </p:nvSpPr>
          <p:spPr bwMode="auto">
            <a:xfrm>
              <a:off x="4740" y="1745"/>
              <a:ext cx="453" cy="97"/>
            </a:xfrm>
            <a:custGeom>
              <a:avLst/>
              <a:gdLst>
                <a:gd name="T0" fmla="*/ 0 w 453"/>
                <a:gd name="T1" fmla="*/ 97 h 97"/>
                <a:gd name="T2" fmla="*/ 363 w 453"/>
                <a:gd name="T3" fmla="*/ 7 h 97"/>
                <a:gd name="T4" fmla="*/ 453 w 453"/>
                <a:gd name="T5" fmla="*/ 52 h 97"/>
                <a:gd name="T6" fmla="*/ 0 60000 65536"/>
                <a:gd name="T7" fmla="*/ 0 60000 65536"/>
                <a:gd name="T8" fmla="*/ 0 60000 65536"/>
                <a:gd name="T9" fmla="*/ 0 w 453"/>
                <a:gd name="T10" fmla="*/ 0 h 97"/>
                <a:gd name="T11" fmla="*/ 453 w 453"/>
                <a:gd name="T12" fmla="*/ 97 h 97"/>
              </a:gdLst>
              <a:ahLst/>
              <a:cxnLst>
                <a:cxn ang="T6">
                  <a:pos x="T0" y="T1"/>
                </a:cxn>
                <a:cxn ang="T7">
                  <a:pos x="T2" y="T3"/>
                </a:cxn>
                <a:cxn ang="T8">
                  <a:pos x="T4" y="T5"/>
                </a:cxn>
              </a:cxnLst>
              <a:rect l="T9" t="T10" r="T11" b="T12"/>
              <a:pathLst>
                <a:path w="453" h="97">
                  <a:moveTo>
                    <a:pt x="0" y="97"/>
                  </a:moveTo>
                  <a:cubicBezTo>
                    <a:pt x="144" y="55"/>
                    <a:pt x="288" y="14"/>
                    <a:pt x="363" y="7"/>
                  </a:cubicBezTo>
                  <a:cubicBezTo>
                    <a:pt x="438" y="0"/>
                    <a:pt x="445" y="26"/>
                    <a:pt x="453" y="52"/>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sp>
          <p:nvSpPr>
            <p:cNvPr id="115753" name="Freeform 61"/>
            <p:cNvSpPr>
              <a:spLocks/>
            </p:cNvSpPr>
            <p:nvPr/>
          </p:nvSpPr>
          <p:spPr bwMode="auto">
            <a:xfrm>
              <a:off x="4785" y="1888"/>
              <a:ext cx="363" cy="45"/>
            </a:xfrm>
            <a:custGeom>
              <a:avLst/>
              <a:gdLst>
                <a:gd name="T0" fmla="*/ 0 w 363"/>
                <a:gd name="T1" fmla="*/ 0 h 45"/>
                <a:gd name="T2" fmla="*/ 363 w 363"/>
                <a:gd name="T3" fmla="*/ 45 h 45"/>
                <a:gd name="T4" fmla="*/ 0 60000 65536"/>
                <a:gd name="T5" fmla="*/ 0 60000 65536"/>
                <a:gd name="T6" fmla="*/ 0 w 363"/>
                <a:gd name="T7" fmla="*/ 0 h 45"/>
                <a:gd name="T8" fmla="*/ 363 w 363"/>
                <a:gd name="T9" fmla="*/ 45 h 45"/>
              </a:gdLst>
              <a:ahLst/>
              <a:cxnLst>
                <a:cxn ang="T4">
                  <a:pos x="T0" y="T1"/>
                </a:cxn>
                <a:cxn ang="T5">
                  <a:pos x="T2" y="T3"/>
                </a:cxn>
              </a:cxnLst>
              <a:rect l="T6" t="T7" r="T8" b="T9"/>
              <a:pathLst>
                <a:path w="363" h="45">
                  <a:moveTo>
                    <a:pt x="0" y="0"/>
                  </a:moveTo>
                  <a:cubicBezTo>
                    <a:pt x="0" y="0"/>
                    <a:pt x="181" y="22"/>
                    <a:pt x="363" y="45"/>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grpSp>
      <p:grpSp>
        <p:nvGrpSpPr>
          <p:cNvPr id="115743" name="Group 63"/>
          <p:cNvGrpSpPr>
            <a:grpSpLocks/>
          </p:cNvGrpSpPr>
          <p:nvPr/>
        </p:nvGrpSpPr>
        <p:grpSpPr bwMode="auto">
          <a:xfrm flipH="1">
            <a:off x="6227763" y="2781300"/>
            <a:ext cx="719137" cy="298450"/>
            <a:chOff x="4740" y="1745"/>
            <a:chExt cx="453" cy="188"/>
          </a:xfrm>
        </p:grpSpPr>
        <p:sp>
          <p:nvSpPr>
            <p:cNvPr id="115750" name="Freeform 64"/>
            <p:cNvSpPr>
              <a:spLocks/>
            </p:cNvSpPr>
            <p:nvPr/>
          </p:nvSpPr>
          <p:spPr bwMode="auto">
            <a:xfrm>
              <a:off x="4740" y="1745"/>
              <a:ext cx="453" cy="97"/>
            </a:xfrm>
            <a:custGeom>
              <a:avLst/>
              <a:gdLst>
                <a:gd name="T0" fmla="*/ 0 w 453"/>
                <a:gd name="T1" fmla="*/ 97 h 97"/>
                <a:gd name="T2" fmla="*/ 363 w 453"/>
                <a:gd name="T3" fmla="*/ 7 h 97"/>
                <a:gd name="T4" fmla="*/ 453 w 453"/>
                <a:gd name="T5" fmla="*/ 52 h 97"/>
                <a:gd name="T6" fmla="*/ 0 60000 65536"/>
                <a:gd name="T7" fmla="*/ 0 60000 65536"/>
                <a:gd name="T8" fmla="*/ 0 60000 65536"/>
                <a:gd name="T9" fmla="*/ 0 w 453"/>
                <a:gd name="T10" fmla="*/ 0 h 97"/>
                <a:gd name="T11" fmla="*/ 453 w 453"/>
                <a:gd name="T12" fmla="*/ 97 h 97"/>
              </a:gdLst>
              <a:ahLst/>
              <a:cxnLst>
                <a:cxn ang="T6">
                  <a:pos x="T0" y="T1"/>
                </a:cxn>
                <a:cxn ang="T7">
                  <a:pos x="T2" y="T3"/>
                </a:cxn>
                <a:cxn ang="T8">
                  <a:pos x="T4" y="T5"/>
                </a:cxn>
              </a:cxnLst>
              <a:rect l="T9" t="T10" r="T11" b="T12"/>
              <a:pathLst>
                <a:path w="453" h="97">
                  <a:moveTo>
                    <a:pt x="0" y="97"/>
                  </a:moveTo>
                  <a:cubicBezTo>
                    <a:pt x="144" y="55"/>
                    <a:pt x="288" y="14"/>
                    <a:pt x="363" y="7"/>
                  </a:cubicBezTo>
                  <a:cubicBezTo>
                    <a:pt x="438" y="0"/>
                    <a:pt x="445" y="26"/>
                    <a:pt x="453" y="52"/>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sp>
          <p:nvSpPr>
            <p:cNvPr id="115751" name="Freeform 65"/>
            <p:cNvSpPr>
              <a:spLocks/>
            </p:cNvSpPr>
            <p:nvPr/>
          </p:nvSpPr>
          <p:spPr bwMode="auto">
            <a:xfrm>
              <a:off x="4785" y="1888"/>
              <a:ext cx="363" cy="45"/>
            </a:xfrm>
            <a:custGeom>
              <a:avLst/>
              <a:gdLst>
                <a:gd name="T0" fmla="*/ 0 w 363"/>
                <a:gd name="T1" fmla="*/ 0 h 45"/>
                <a:gd name="T2" fmla="*/ 363 w 363"/>
                <a:gd name="T3" fmla="*/ 45 h 45"/>
                <a:gd name="T4" fmla="*/ 0 60000 65536"/>
                <a:gd name="T5" fmla="*/ 0 60000 65536"/>
                <a:gd name="T6" fmla="*/ 0 w 363"/>
                <a:gd name="T7" fmla="*/ 0 h 45"/>
                <a:gd name="T8" fmla="*/ 363 w 363"/>
                <a:gd name="T9" fmla="*/ 45 h 45"/>
              </a:gdLst>
              <a:ahLst/>
              <a:cxnLst>
                <a:cxn ang="T4">
                  <a:pos x="T0" y="T1"/>
                </a:cxn>
                <a:cxn ang="T5">
                  <a:pos x="T2" y="T3"/>
                </a:cxn>
              </a:cxnLst>
              <a:rect l="T6" t="T7" r="T8" b="T9"/>
              <a:pathLst>
                <a:path w="363" h="45">
                  <a:moveTo>
                    <a:pt x="0" y="0"/>
                  </a:moveTo>
                  <a:cubicBezTo>
                    <a:pt x="0" y="0"/>
                    <a:pt x="181" y="22"/>
                    <a:pt x="363" y="45"/>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grpSp>
      <p:grpSp>
        <p:nvGrpSpPr>
          <p:cNvPr id="115744" name="Group 70"/>
          <p:cNvGrpSpPr>
            <a:grpSpLocks/>
          </p:cNvGrpSpPr>
          <p:nvPr/>
        </p:nvGrpSpPr>
        <p:grpSpPr bwMode="auto">
          <a:xfrm>
            <a:off x="7108825" y="2938463"/>
            <a:ext cx="285750" cy="73025"/>
            <a:chOff x="4478" y="1851"/>
            <a:chExt cx="180" cy="46"/>
          </a:xfrm>
        </p:grpSpPr>
        <p:sp>
          <p:nvSpPr>
            <p:cNvPr id="115748" name="Arc 68"/>
            <p:cNvSpPr>
              <a:spLocks/>
            </p:cNvSpPr>
            <p:nvPr/>
          </p:nvSpPr>
          <p:spPr bwMode="auto">
            <a:xfrm flipH="1" flipV="1">
              <a:off x="4567" y="1851"/>
              <a:ext cx="91" cy="45"/>
            </a:xfrm>
            <a:custGeom>
              <a:avLst/>
              <a:gdLst>
                <a:gd name="T0" fmla="*/ 0 w 21600"/>
                <a:gd name="T1" fmla="*/ 0 h 21600"/>
                <a:gd name="T2" fmla="*/ 91 w 21600"/>
                <a:gd name="T3" fmla="*/ 45 h 21600"/>
                <a:gd name="T4" fmla="*/ 0 w 21600"/>
                <a:gd name="T5" fmla="*/ 4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p:spPr>
          <p:txBody>
            <a:bodyPr wrap="none" anchor="ctr"/>
            <a:lstStyle/>
            <a:p>
              <a:endParaRPr lang="zh-CN" altLang="en-US"/>
            </a:p>
          </p:txBody>
        </p:sp>
        <p:sp>
          <p:nvSpPr>
            <p:cNvPr id="115749" name="Arc 69"/>
            <p:cNvSpPr>
              <a:spLocks/>
            </p:cNvSpPr>
            <p:nvPr/>
          </p:nvSpPr>
          <p:spPr bwMode="auto">
            <a:xfrm flipV="1">
              <a:off x="4478" y="1852"/>
              <a:ext cx="91" cy="45"/>
            </a:xfrm>
            <a:custGeom>
              <a:avLst/>
              <a:gdLst>
                <a:gd name="T0" fmla="*/ 0 w 21600"/>
                <a:gd name="T1" fmla="*/ 0 h 21600"/>
                <a:gd name="T2" fmla="*/ 91 w 21600"/>
                <a:gd name="T3" fmla="*/ 45 h 21600"/>
                <a:gd name="T4" fmla="*/ 0 w 21600"/>
                <a:gd name="T5" fmla="*/ 4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p:spPr>
          <p:txBody>
            <a:bodyPr wrap="none" anchor="ctr"/>
            <a:lstStyle/>
            <a:p>
              <a:endParaRPr lang="zh-CN" altLang="en-US"/>
            </a:p>
          </p:txBody>
        </p:sp>
      </p:grpSp>
      <p:grpSp>
        <p:nvGrpSpPr>
          <p:cNvPr id="115745" name="Group 71"/>
          <p:cNvGrpSpPr>
            <a:grpSpLocks/>
          </p:cNvGrpSpPr>
          <p:nvPr/>
        </p:nvGrpSpPr>
        <p:grpSpPr bwMode="auto">
          <a:xfrm>
            <a:off x="1792288" y="4365625"/>
            <a:ext cx="258762" cy="114300"/>
            <a:chOff x="4478" y="1851"/>
            <a:chExt cx="180" cy="46"/>
          </a:xfrm>
        </p:grpSpPr>
        <p:sp>
          <p:nvSpPr>
            <p:cNvPr id="115746" name="Arc 72"/>
            <p:cNvSpPr>
              <a:spLocks/>
            </p:cNvSpPr>
            <p:nvPr/>
          </p:nvSpPr>
          <p:spPr bwMode="auto">
            <a:xfrm flipH="1" flipV="1">
              <a:off x="4567" y="1851"/>
              <a:ext cx="91" cy="45"/>
            </a:xfrm>
            <a:custGeom>
              <a:avLst/>
              <a:gdLst>
                <a:gd name="T0" fmla="*/ 0 w 21600"/>
                <a:gd name="T1" fmla="*/ 0 h 21600"/>
                <a:gd name="T2" fmla="*/ 91 w 21600"/>
                <a:gd name="T3" fmla="*/ 45 h 21600"/>
                <a:gd name="T4" fmla="*/ 0 w 21600"/>
                <a:gd name="T5" fmla="*/ 4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p:spPr>
          <p:txBody>
            <a:bodyPr wrap="none" anchor="ctr"/>
            <a:lstStyle/>
            <a:p>
              <a:endParaRPr lang="zh-CN" altLang="en-US"/>
            </a:p>
          </p:txBody>
        </p:sp>
        <p:sp>
          <p:nvSpPr>
            <p:cNvPr id="115747" name="Arc 73"/>
            <p:cNvSpPr>
              <a:spLocks/>
            </p:cNvSpPr>
            <p:nvPr/>
          </p:nvSpPr>
          <p:spPr bwMode="auto">
            <a:xfrm flipV="1">
              <a:off x="4478" y="1852"/>
              <a:ext cx="91" cy="45"/>
            </a:xfrm>
            <a:custGeom>
              <a:avLst/>
              <a:gdLst>
                <a:gd name="T0" fmla="*/ 0 w 21600"/>
                <a:gd name="T1" fmla="*/ 0 h 21600"/>
                <a:gd name="T2" fmla="*/ 91 w 21600"/>
                <a:gd name="T3" fmla="*/ 45 h 21600"/>
                <a:gd name="T4" fmla="*/ 0 w 21600"/>
                <a:gd name="T5" fmla="*/ 4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p:spPr>
          <p:txBody>
            <a:bodyPr wrap="none" anchor="ctr"/>
            <a:lstStyle/>
            <a:p>
              <a:endParaRPr lang="zh-CN" altLang="en-US"/>
            </a:p>
          </p:txBody>
        </p:sp>
      </p:gr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2"/>
          <p:cNvSpPr>
            <a:spLocks noGrp="1" noChangeArrowheads="1"/>
          </p:cNvSpPr>
          <p:nvPr>
            <p:ph type="title"/>
          </p:nvPr>
        </p:nvSpPr>
        <p:spPr>
          <a:xfrm>
            <a:off x="468313" y="125413"/>
            <a:ext cx="8229600" cy="1143000"/>
          </a:xfrm>
        </p:spPr>
        <p:txBody>
          <a:bodyPr/>
          <a:lstStyle/>
          <a:p>
            <a:pPr eaLnBrk="1" hangingPunct="1"/>
            <a:r>
              <a:rPr lang="ja-JP" altLang="en-US" smtClean="0"/>
              <a:t>いぬ</a:t>
            </a:r>
          </a:p>
        </p:txBody>
      </p:sp>
      <p:sp>
        <p:nvSpPr>
          <p:cNvPr id="117762" name="Rectangle 3"/>
          <p:cNvSpPr>
            <a:spLocks noGrp="1" noChangeArrowheads="1"/>
          </p:cNvSpPr>
          <p:nvPr>
            <p:ph type="body" idx="1"/>
          </p:nvPr>
        </p:nvSpPr>
        <p:spPr/>
        <p:txBody>
          <a:bodyPr/>
          <a:lstStyle/>
          <a:p>
            <a:pPr eaLnBrk="1" hangingPunct="1"/>
            <a:endParaRPr lang="zh-TW" altLang="zh-TW" smtClean="0"/>
          </a:p>
        </p:txBody>
      </p:sp>
      <p:sp>
        <p:nvSpPr>
          <p:cNvPr id="117763" name="WordArt 4"/>
          <p:cNvSpPr>
            <a:spLocks noChangeArrowheads="1" noChangeShapeType="1" noTextEdit="1"/>
          </p:cNvSpPr>
          <p:nvPr/>
        </p:nvSpPr>
        <p:spPr bwMode="auto">
          <a:xfrm>
            <a:off x="2894013" y="4249738"/>
            <a:ext cx="200025" cy="1003300"/>
          </a:xfrm>
          <a:prstGeom prst="rect">
            <a:avLst/>
          </a:prstGeom>
        </p:spPr>
        <p:txBody>
          <a:bodyPr wrap="none" fromWordArt="1">
            <a:prstTxWarp prst="textCanUp">
              <a:avLst>
                <a:gd name="adj" fmla="val 85713"/>
              </a:avLst>
            </a:prstTxWarp>
          </a:bodyPr>
          <a:lstStyle/>
          <a:p>
            <a:pPr algn="ctr"/>
            <a:r>
              <a:rPr lang="zh-CN" altLang="en-US" sz="3600" kern="10">
                <a:ln w="9525">
                  <a:noFill/>
                  <a:round/>
                  <a:headEnd/>
                  <a:tailEnd/>
                </a:ln>
                <a:gradFill rotWithShape="1">
                  <a:gsLst>
                    <a:gs pos="0">
                      <a:srgbClr val="FFFFCC"/>
                    </a:gs>
                    <a:gs pos="100000">
                      <a:srgbClr val="EFEB9B"/>
                    </a:gs>
                  </a:gsLst>
                  <a:lin ang="2700000" scaled="1"/>
                </a:gradFill>
                <a:latin typeface="ＭＳ Ｐゴシック"/>
                <a:ea typeface="ＭＳ Ｐゴシック"/>
              </a:rPr>
              <a:t>●</a:t>
            </a:r>
          </a:p>
        </p:txBody>
      </p:sp>
      <p:sp>
        <p:nvSpPr>
          <p:cNvPr id="117764" name="WordArt 5"/>
          <p:cNvSpPr>
            <a:spLocks noChangeArrowheads="1" noChangeShapeType="1" noTextEdit="1"/>
          </p:cNvSpPr>
          <p:nvPr/>
        </p:nvSpPr>
        <p:spPr bwMode="auto">
          <a:xfrm rot="-8187905">
            <a:off x="2486025" y="3989388"/>
            <a:ext cx="782638" cy="947737"/>
          </a:xfrm>
          <a:prstGeom prst="rect">
            <a:avLst/>
          </a:prstGeom>
        </p:spPr>
        <p:txBody>
          <a:bodyPr wrap="none" fromWordArt="1">
            <a:prstTxWarp prst="textCurveDown">
              <a:avLst>
                <a:gd name="adj" fmla="val 43477"/>
              </a:avLst>
            </a:prstTxWarp>
          </a:bodyPr>
          <a:lstStyle/>
          <a:p>
            <a:pPr algn="ctr"/>
            <a:r>
              <a:rPr lang="zh-CN" altLang="en-US" sz="3600" kern="10">
                <a:ln w="9525">
                  <a:noFill/>
                  <a:round/>
                  <a:headEnd/>
                  <a:tailEnd/>
                </a:ln>
                <a:gradFill rotWithShape="1">
                  <a:gsLst>
                    <a:gs pos="0">
                      <a:srgbClr val="FDF9A5"/>
                    </a:gs>
                    <a:gs pos="100000">
                      <a:srgbClr val="F6F194"/>
                    </a:gs>
                  </a:gsLst>
                  <a:lin ang="10860000" scaled="1"/>
                </a:gradFill>
                <a:latin typeface="ＭＳ Ｐゴシック"/>
                <a:ea typeface="ＭＳ Ｐゴシック"/>
              </a:rPr>
              <a:t>●</a:t>
            </a:r>
          </a:p>
        </p:txBody>
      </p:sp>
      <p:sp>
        <p:nvSpPr>
          <p:cNvPr id="117765" name="WordArt 6"/>
          <p:cNvSpPr>
            <a:spLocks noChangeArrowheads="1" noChangeShapeType="1" noTextEdit="1"/>
          </p:cNvSpPr>
          <p:nvPr/>
        </p:nvSpPr>
        <p:spPr bwMode="auto">
          <a:xfrm rot="-1977183">
            <a:off x="2822575" y="3463925"/>
            <a:ext cx="792163" cy="858838"/>
          </a:xfrm>
          <a:prstGeom prst="rect">
            <a:avLst/>
          </a:prstGeom>
        </p:spPr>
        <p:txBody>
          <a:bodyPr wrap="none" fromWordArt="1">
            <a:prstTxWarp prst="textCirclePour">
              <a:avLst>
                <a:gd name="adj1" fmla="val 14168076"/>
                <a:gd name="adj2" fmla="val 53880"/>
              </a:avLst>
            </a:prstTxWarp>
          </a:bodyPr>
          <a:lstStyle/>
          <a:p>
            <a:pPr algn="ctr"/>
            <a:r>
              <a:rPr lang="zh-CN" altLang="en-US" sz="3600" kern="10">
                <a:ln w="9525">
                  <a:noFill/>
                  <a:round/>
                  <a:headEnd/>
                  <a:tailEnd/>
                </a:ln>
                <a:gradFill rotWithShape="1">
                  <a:gsLst>
                    <a:gs pos="0">
                      <a:srgbClr val="FFFFCC"/>
                    </a:gs>
                    <a:gs pos="100000">
                      <a:srgbClr val="EFEB9B"/>
                    </a:gs>
                  </a:gsLst>
                  <a:lin ang="18900000" scaled="1"/>
                </a:gradFill>
                <a:latin typeface="ＭＳ Ｐゴシック"/>
                <a:ea typeface="ＭＳ Ｐゴシック"/>
              </a:rPr>
              <a:t>●</a:t>
            </a:r>
          </a:p>
        </p:txBody>
      </p:sp>
      <p:sp>
        <p:nvSpPr>
          <p:cNvPr id="117766" name="WordArt 7"/>
          <p:cNvSpPr>
            <a:spLocks noChangeArrowheads="1" noChangeShapeType="1" noTextEdit="1"/>
          </p:cNvSpPr>
          <p:nvPr/>
        </p:nvSpPr>
        <p:spPr bwMode="auto">
          <a:xfrm rot="257712">
            <a:off x="1535113" y="4249738"/>
            <a:ext cx="187325" cy="965200"/>
          </a:xfrm>
          <a:prstGeom prst="rect">
            <a:avLst/>
          </a:prstGeom>
        </p:spPr>
        <p:txBody>
          <a:bodyPr wrap="none" fromWordArt="1">
            <a:prstTxWarp prst="textCanUp">
              <a:avLst>
                <a:gd name="adj" fmla="val 85713"/>
              </a:avLst>
            </a:prstTxWarp>
          </a:bodyPr>
          <a:lstStyle/>
          <a:p>
            <a:pPr algn="ctr"/>
            <a:r>
              <a:rPr lang="zh-CN" altLang="en-US" sz="3600" kern="10">
                <a:ln w="9525">
                  <a:noFill/>
                  <a:round/>
                  <a:headEnd/>
                  <a:tailEnd/>
                </a:ln>
                <a:gradFill rotWithShape="1">
                  <a:gsLst>
                    <a:gs pos="0">
                      <a:srgbClr val="FFFFCC"/>
                    </a:gs>
                    <a:gs pos="100000">
                      <a:srgbClr val="FCF78E"/>
                    </a:gs>
                  </a:gsLst>
                  <a:lin ang="2700000" scaled="1"/>
                </a:gradFill>
                <a:latin typeface="ＭＳ Ｐゴシック"/>
                <a:ea typeface="ＭＳ Ｐゴシック"/>
              </a:rPr>
              <a:t>●</a:t>
            </a:r>
          </a:p>
        </p:txBody>
      </p:sp>
      <p:sp>
        <p:nvSpPr>
          <p:cNvPr id="117767" name="WordArt 8"/>
          <p:cNvSpPr>
            <a:spLocks noChangeArrowheads="1" noChangeShapeType="1" noTextEdit="1"/>
          </p:cNvSpPr>
          <p:nvPr/>
        </p:nvSpPr>
        <p:spPr bwMode="auto">
          <a:xfrm>
            <a:off x="1476375" y="3746500"/>
            <a:ext cx="1944688" cy="1103313"/>
          </a:xfrm>
          <a:prstGeom prst="rect">
            <a:avLst/>
          </a:prstGeom>
        </p:spPr>
        <p:txBody>
          <a:bodyPr wrap="none" fromWordArt="1">
            <a:prstTxWarp prst="textCanDown">
              <a:avLst>
                <a:gd name="adj" fmla="val 14245"/>
              </a:avLst>
            </a:prstTxWarp>
          </a:bodyPr>
          <a:lstStyle/>
          <a:p>
            <a:pPr algn="ctr"/>
            <a:r>
              <a:rPr lang="zh-CN" altLang="en-US" sz="3600" kern="10">
                <a:ln w="9525">
                  <a:noFill/>
                  <a:round/>
                  <a:headEnd/>
                  <a:tailEnd/>
                </a:ln>
                <a:gradFill rotWithShape="1">
                  <a:gsLst>
                    <a:gs pos="0">
                      <a:srgbClr val="FFFFCC"/>
                    </a:gs>
                    <a:gs pos="100000">
                      <a:srgbClr val="FCF78E"/>
                    </a:gs>
                  </a:gsLst>
                  <a:lin ang="2700000" scaled="1"/>
                </a:gradFill>
                <a:latin typeface="ＭＳ Ｐゴシック"/>
                <a:ea typeface="ＭＳ Ｐゴシック"/>
              </a:rPr>
              <a:t>●</a:t>
            </a:r>
          </a:p>
        </p:txBody>
      </p:sp>
      <p:sp>
        <p:nvSpPr>
          <p:cNvPr id="117768" name="AutoShape 9"/>
          <p:cNvSpPr>
            <a:spLocks noChangeArrowheads="1"/>
          </p:cNvSpPr>
          <p:nvPr/>
        </p:nvSpPr>
        <p:spPr bwMode="auto">
          <a:xfrm rot="-5400000">
            <a:off x="1793082" y="3745706"/>
            <a:ext cx="215900" cy="792163"/>
          </a:xfrm>
          <a:prstGeom prst="moon">
            <a:avLst>
              <a:gd name="adj" fmla="val 50000"/>
            </a:avLst>
          </a:prstGeom>
          <a:gradFill rotWithShape="1">
            <a:gsLst>
              <a:gs pos="0">
                <a:srgbClr val="C37629"/>
              </a:gs>
              <a:gs pos="50000">
                <a:srgbClr val="DC9B5A"/>
              </a:gs>
              <a:gs pos="100000">
                <a:srgbClr val="C37629"/>
              </a:gs>
            </a:gsLst>
            <a:lin ang="0" scaled="1"/>
          </a:gradFill>
          <a:ln w="9525">
            <a:noFill/>
            <a:miter lim="800000"/>
            <a:headEnd/>
            <a:tailEnd/>
          </a:ln>
        </p:spPr>
        <p:txBody>
          <a:bodyPr wrap="none" anchor="ctr"/>
          <a:lstStyle/>
          <a:p>
            <a:pPr algn="ctr"/>
            <a:endParaRPr lang="zh-TW" altLang="en-US">
              <a:ea typeface="AR P丸ゴシック体M"/>
            </a:endParaRPr>
          </a:p>
        </p:txBody>
      </p:sp>
      <p:sp>
        <p:nvSpPr>
          <p:cNvPr id="117769" name="WordArt 10"/>
          <p:cNvSpPr>
            <a:spLocks noChangeArrowheads="1" noChangeShapeType="1" noTextEdit="1"/>
          </p:cNvSpPr>
          <p:nvPr/>
        </p:nvSpPr>
        <p:spPr bwMode="auto">
          <a:xfrm>
            <a:off x="1404938" y="3170238"/>
            <a:ext cx="1008062" cy="1079500"/>
          </a:xfrm>
          <a:prstGeom prst="rect">
            <a:avLst/>
          </a:prstGeom>
        </p:spPr>
        <p:txBody>
          <a:bodyPr wrap="none" fromWordArt="1">
            <a:prstTxWarp prst="textDeflate">
              <a:avLst>
                <a:gd name="adj" fmla="val 6778"/>
              </a:avLst>
            </a:prstTxWarp>
          </a:bodyPr>
          <a:lstStyle/>
          <a:p>
            <a:pPr algn="ctr"/>
            <a:r>
              <a:rPr lang="zh-CN" altLang="en-US" sz="3600" kern="10">
                <a:ln w="9525">
                  <a:noFill/>
                  <a:round/>
                  <a:headEnd/>
                  <a:tailEnd/>
                </a:ln>
                <a:gradFill rotWithShape="1">
                  <a:gsLst>
                    <a:gs pos="0">
                      <a:srgbClr val="FFFFCC"/>
                    </a:gs>
                    <a:gs pos="100000">
                      <a:srgbClr val="FCF78E"/>
                    </a:gs>
                  </a:gsLst>
                  <a:lin ang="2700000" scaled="1"/>
                </a:gradFill>
                <a:latin typeface="ＭＳ Ｐゴシック"/>
                <a:ea typeface="ＭＳ Ｐゴシック"/>
              </a:rPr>
              <a:t>●</a:t>
            </a:r>
          </a:p>
        </p:txBody>
      </p:sp>
      <p:sp>
        <p:nvSpPr>
          <p:cNvPr id="117770" name="WordArt 11"/>
          <p:cNvSpPr>
            <a:spLocks noChangeArrowheads="1" noChangeShapeType="1" noTextEdit="1"/>
          </p:cNvSpPr>
          <p:nvPr/>
        </p:nvSpPr>
        <p:spPr bwMode="auto">
          <a:xfrm rot="8213632">
            <a:off x="2224088" y="3141663"/>
            <a:ext cx="288925" cy="720725"/>
          </a:xfrm>
          <a:prstGeom prst="rect">
            <a:avLst/>
          </a:prstGeom>
        </p:spPr>
        <p:txBody>
          <a:bodyPr wrap="none" fromWordArt="1">
            <a:prstTxWarp prst="textCanUp">
              <a:avLst>
                <a:gd name="adj" fmla="val 85713"/>
              </a:avLst>
            </a:prstTxWarp>
          </a:bodyPr>
          <a:lstStyle/>
          <a:p>
            <a:pPr algn="ctr"/>
            <a:r>
              <a:rPr lang="zh-CN" altLang="en-US" sz="3600" kern="10">
                <a:ln w="9525">
                  <a:noFill/>
                  <a:round/>
                  <a:headEnd/>
                  <a:tailEnd/>
                </a:ln>
                <a:gradFill rotWithShape="1">
                  <a:gsLst>
                    <a:gs pos="0">
                      <a:srgbClr val="E5CD67"/>
                    </a:gs>
                    <a:gs pos="100000">
                      <a:srgbClr val="BB9B25"/>
                    </a:gs>
                  </a:gsLst>
                  <a:lin ang="2700000" scaled="1"/>
                </a:gradFill>
                <a:latin typeface="ＭＳ Ｐゴシック"/>
                <a:ea typeface="ＭＳ Ｐゴシック"/>
              </a:rPr>
              <a:t>▼</a:t>
            </a:r>
          </a:p>
        </p:txBody>
      </p:sp>
      <p:sp>
        <p:nvSpPr>
          <p:cNvPr id="117771" name="Oval 12"/>
          <p:cNvSpPr>
            <a:spLocks noChangeArrowheads="1"/>
          </p:cNvSpPr>
          <p:nvPr/>
        </p:nvSpPr>
        <p:spPr bwMode="auto">
          <a:xfrm>
            <a:off x="1663700" y="3529013"/>
            <a:ext cx="71438" cy="144462"/>
          </a:xfrm>
          <a:prstGeom prst="ellipse">
            <a:avLst/>
          </a:prstGeom>
          <a:solidFill>
            <a:schemeClr val="tx1"/>
          </a:solidFill>
          <a:ln w="9525">
            <a:solidFill>
              <a:schemeClr val="tx1"/>
            </a:solidFill>
            <a:round/>
            <a:headEnd/>
            <a:tailEnd/>
          </a:ln>
        </p:spPr>
        <p:txBody>
          <a:bodyPr wrap="none" anchor="ctr"/>
          <a:lstStyle/>
          <a:p>
            <a:pPr algn="ctr"/>
            <a:endParaRPr lang="zh-TW" altLang="en-US">
              <a:ea typeface="AR P丸ゴシック体M"/>
            </a:endParaRPr>
          </a:p>
        </p:txBody>
      </p:sp>
      <p:sp>
        <p:nvSpPr>
          <p:cNvPr id="117772" name="Oval 13"/>
          <p:cNvSpPr>
            <a:spLocks noChangeArrowheads="1"/>
          </p:cNvSpPr>
          <p:nvPr/>
        </p:nvSpPr>
        <p:spPr bwMode="auto">
          <a:xfrm>
            <a:off x="1952625" y="3529013"/>
            <a:ext cx="71438" cy="144462"/>
          </a:xfrm>
          <a:prstGeom prst="ellipse">
            <a:avLst/>
          </a:prstGeom>
          <a:solidFill>
            <a:schemeClr val="tx1"/>
          </a:solidFill>
          <a:ln w="9525">
            <a:solidFill>
              <a:schemeClr val="tx1"/>
            </a:solidFill>
            <a:round/>
            <a:headEnd/>
            <a:tailEnd/>
          </a:ln>
        </p:spPr>
        <p:txBody>
          <a:bodyPr wrap="none" anchor="ctr"/>
          <a:lstStyle/>
          <a:p>
            <a:pPr algn="ctr"/>
            <a:endParaRPr lang="zh-TW" altLang="en-US">
              <a:ea typeface="AR P丸ゴシック体M"/>
            </a:endParaRPr>
          </a:p>
        </p:txBody>
      </p:sp>
      <p:sp>
        <p:nvSpPr>
          <p:cNvPr id="117773" name="WordArt 14"/>
          <p:cNvSpPr>
            <a:spLocks noChangeArrowheads="1" noChangeShapeType="1" noTextEdit="1"/>
          </p:cNvSpPr>
          <p:nvPr/>
        </p:nvSpPr>
        <p:spPr bwMode="auto">
          <a:xfrm rot="13386368" flipH="1">
            <a:off x="1258888" y="3170238"/>
            <a:ext cx="288925" cy="720725"/>
          </a:xfrm>
          <a:prstGeom prst="rect">
            <a:avLst/>
          </a:prstGeom>
        </p:spPr>
        <p:txBody>
          <a:bodyPr wrap="none" fromWordArt="1">
            <a:prstTxWarp prst="textCanUp">
              <a:avLst>
                <a:gd name="adj" fmla="val 85713"/>
              </a:avLst>
            </a:prstTxWarp>
          </a:bodyPr>
          <a:lstStyle/>
          <a:p>
            <a:pPr algn="ctr"/>
            <a:r>
              <a:rPr lang="zh-CN" altLang="en-US" sz="3600" kern="10">
                <a:ln w="9525">
                  <a:noFill/>
                  <a:round/>
                  <a:headEnd/>
                  <a:tailEnd/>
                </a:ln>
                <a:gradFill rotWithShape="1">
                  <a:gsLst>
                    <a:gs pos="0">
                      <a:srgbClr val="E5CD67"/>
                    </a:gs>
                    <a:gs pos="100000">
                      <a:srgbClr val="BB9B25"/>
                    </a:gs>
                  </a:gsLst>
                  <a:lin ang="2700000" scaled="1"/>
                </a:gradFill>
                <a:latin typeface="ＭＳ Ｐゴシック"/>
                <a:ea typeface="ＭＳ Ｐゴシック"/>
              </a:rPr>
              <a:t>▼</a:t>
            </a:r>
          </a:p>
        </p:txBody>
      </p:sp>
      <p:sp>
        <p:nvSpPr>
          <p:cNvPr id="117774" name="Oval 15"/>
          <p:cNvSpPr>
            <a:spLocks noChangeAspect="1" noChangeArrowheads="1"/>
          </p:cNvSpPr>
          <p:nvPr/>
        </p:nvSpPr>
        <p:spPr bwMode="auto">
          <a:xfrm>
            <a:off x="1676400" y="3543300"/>
            <a:ext cx="36513" cy="34925"/>
          </a:xfrm>
          <a:prstGeom prst="ellipse">
            <a:avLst/>
          </a:prstGeom>
          <a:solidFill>
            <a:schemeClr val="bg1"/>
          </a:solidFill>
          <a:ln w="9525">
            <a:noFill/>
            <a:round/>
            <a:headEnd/>
            <a:tailEnd/>
          </a:ln>
        </p:spPr>
        <p:txBody>
          <a:bodyPr wrap="none" anchor="ctr"/>
          <a:lstStyle/>
          <a:p>
            <a:pPr algn="ctr"/>
            <a:endParaRPr lang="zh-TW" altLang="en-US">
              <a:ea typeface="AR P丸ゴシック体M"/>
            </a:endParaRPr>
          </a:p>
        </p:txBody>
      </p:sp>
      <p:sp>
        <p:nvSpPr>
          <p:cNvPr id="117775" name="Oval 16"/>
          <p:cNvSpPr>
            <a:spLocks noChangeAspect="1" noChangeArrowheads="1"/>
          </p:cNvSpPr>
          <p:nvPr/>
        </p:nvSpPr>
        <p:spPr bwMode="auto">
          <a:xfrm>
            <a:off x="1963738" y="3544888"/>
            <a:ext cx="36512" cy="34925"/>
          </a:xfrm>
          <a:prstGeom prst="ellipse">
            <a:avLst/>
          </a:prstGeom>
          <a:solidFill>
            <a:schemeClr val="bg1"/>
          </a:solidFill>
          <a:ln w="9525">
            <a:noFill/>
            <a:round/>
            <a:headEnd/>
            <a:tailEnd/>
          </a:ln>
        </p:spPr>
        <p:txBody>
          <a:bodyPr wrap="none" anchor="ctr"/>
          <a:lstStyle/>
          <a:p>
            <a:pPr algn="ctr"/>
            <a:endParaRPr lang="zh-TW" altLang="en-US">
              <a:ea typeface="AR P丸ゴシック体M"/>
            </a:endParaRPr>
          </a:p>
        </p:txBody>
      </p:sp>
      <p:sp>
        <p:nvSpPr>
          <p:cNvPr id="117776" name="Oval 17"/>
          <p:cNvSpPr>
            <a:spLocks noChangeArrowheads="1"/>
          </p:cNvSpPr>
          <p:nvPr/>
        </p:nvSpPr>
        <p:spPr bwMode="auto">
          <a:xfrm>
            <a:off x="1663700" y="3817938"/>
            <a:ext cx="215900" cy="142875"/>
          </a:xfrm>
          <a:prstGeom prst="ellipse">
            <a:avLst/>
          </a:prstGeom>
          <a:gradFill rotWithShape="1">
            <a:gsLst>
              <a:gs pos="0">
                <a:srgbClr val="E5CD67"/>
              </a:gs>
              <a:gs pos="100000">
                <a:srgbClr val="BB9B25"/>
              </a:gs>
            </a:gsLst>
            <a:lin ang="2700000" scaled="1"/>
          </a:gradFill>
          <a:ln w="9525">
            <a:noFill/>
            <a:round/>
            <a:headEnd/>
            <a:tailEnd/>
          </a:ln>
        </p:spPr>
        <p:txBody>
          <a:bodyPr wrap="none" anchor="ctr"/>
          <a:lstStyle/>
          <a:p>
            <a:pPr algn="ctr"/>
            <a:endParaRPr lang="zh-TW" altLang="en-US">
              <a:ea typeface="AR P丸ゴシック体M"/>
            </a:endParaRPr>
          </a:p>
        </p:txBody>
      </p:sp>
      <p:sp>
        <p:nvSpPr>
          <p:cNvPr id="117777" name="Arc 18"/>
          <p:cNvSpPr>
            <a:spLocks/>
          </p:cNvSpPr>
          <p:nvPr/>
        </p:nvSpPr>
        <p:spPr bwMode="auto">
          <a:xfrm flipV="1">
            <a:off x="1692275" y="3990975"/>
            <a:ext cx="73025" cy="69850"/>
          </a:xfrm>
          <a:custGeom>
            <a:avLst/>
            <a:gdLst>
              <a:gd name="T0" fmla="*/ 0 w 21600"/>
              <a:gd name="T1" fmla="*/ 0 h 21600"/>
              <a:gd name="T2" fmla="*/ 73025 w 21600"/>
              <a:gd name="T3" fmla="*/ 69850 h 21600"/>
              <a:gd name="T4" fmla="*/ 0 w 21600"/>
              <a:gd name="T5" fmla="*/ 6985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p:spPr>
        <p:txBody>
          <a:bodyPr wrap="none" anchor="ctr"/>
          <a:lstStyle/>
          <a:p>
            <a:endParaRPr lang="zh-CN" altLang="en-US"/>
          </a:p>
        </p:txBody>
      </p:sp>
      <p:sp>
        <p:nvSpPr>
          <p:cNvPr id="117778" name="Arc 19"/>
          <p:cNvSpPr>
            <a:spLocks/>
          </p:cNvSpPr>
          <p:nvPr/>
        </p:nvSpPr>
        <p:spPr bwMode="auto">
          <a:xfrm flipH="1" flipV="1">
            <a:off x="1765300" y="3990975"/>
            <a:ext cx="144463" cy="71438"/>
          </a:xfrm>
          <a:custGeom>
            <a:avLst/>
            <a:gdLst>
              <a:gd name="T0" fmla="*/ 0 w 21600"/>
              <a:gd name="T1" fmla="*/ 0 h 21600"/>
              <a:gd name="T2" fmla="*/ 144463 w 21600"/>
              <a:gd name="T3" fmla="*/ 71438 h 21600"/>
              <a:gd name="T4" fmla="*/ 0 w 21600"/>
              <a:gd name="T5" fmla="*/ 71438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p:spPr>
        <p:txBody>
          <a:bodyPr wrap="none" anchor="ctr"/>
          <a:lstStyle/>
          <a:p>
            <a:endParaRPr lang="zh-CN" altLang="en-US"/>
          </a:p>
        </p:txBody>
      </p:sp>
      <p:sp>
        <p:nvSpPr>
          <p:cNvPr id="117779" name="WordArt 20"/>
          <p:cNvSpPr>
            <a:spLocks noChangeArrowheads="1" noChangeShapeType="1" noTextEdit="1"/>
          </p:cNvSpPr>
          <p:nvPr/>
        </p:nvSpPr>
        <p:spPr bwMode="auto">
          <a:xfrm>
            <a:off x="1938338" y="4351338"/>
            <a:ext cx="200025" cy="906462"/>
          </a:xfrm>
          <a:prstGeom prst="rect">
            <a:avLst/>
          </a:prstGeom>
        </p:spPr>
        <p:txBody>
          <a:bodyPr wrap="none" fromWordArt="1">
            <a:prstTxWarp prst="textCanUp">
              <a:avLst>
                <a:gd name="adj" fmla="val 85713"/>
              </a:avLst>
            </a:prstTxWarp>
          </a:bodyPr>
          <a:lstStyle/>
          <a:p>
            <a:pPr algn="ctr"/>
            <a:r>
              <a:rPr lang="zh-CN" altLang="en-US" sz="3600" kern="10">
                <a:ln w="9525">
                  <a:noFill/>
                  <a:round/>
                  <a:headEnd/>
                  <a:tailEnd/>
                </a:ln>
                <a:gradFill rotWithShape="1">
                  <a:gsLst>
                    <a:gs pos="0">
                      <a:srgbClr val="FFFFCC"/>
                    </a:gs>
                    <a:gs pos="100000">
                      <a:srgbClr val="FCF78E"/>
                    </a:gs>
                  </a:gsLst>
                  <a:lin ang="2700000" scaled="1"/>
                </a:gradFill>
                <a:latin typeface="ＭＳ Ｐゴシック"/>
                <a:ea typeface="ＭＳ Ｐゴシック"/>
              </a:rPr>
              <a:t>●</a:t>
            </a:r>
          </a:p>
        </p:txBody>
      </p:sp>
      <p:sp>
        <p:nvSpPr>
          <p:cNvPr id="117780" name="WordArt 21"/>
          <p:cNvSpPr>
            <a:spLocks noChangeArrowheads="1" noChangeShapeType="1" noTextEdit="1"/>
          </p:cNvSpPr>
          <p:nvPr/>
        </p:nvSpPr>
        <p:spPr bwMode="auto">
          <a:xfrm>
            <a:off x="3198813" y="4265613"/>
            <a:ext cx="200025" cy="1003300"/>
          </a:xfrm>
          <a:prstGeom prst="rect">
            <a:avLst/>
          </a:prstGeom>
        </p:spPr>
        <p:txBody>
          <a:bodyPr wrap="none" fromWordArt="1">
            <a:prstTxWarp prst="textCanUp">
              <a:avLst>
                <a:gd name="adj" fmla="val 85713"/>
              </a:avLst>
            </a:prstTxWarp>
          </a:bodyPr>
          <a:lstStyle/>
          <a:p>
            <a:pPr algn="ctr"/>
            <a:r>
              <a:rPr lang="zh-CN" altLang="en-US" sz="3600" kern="10">
                <a:ln w="9525">
                  <a:noFill/>
                  <a:round/>
                  <a:headEnd/>
                  <a:tailEnd/>
                </a:ln>
                <a:gradFill rotWithShape="1">
                  <a:gsLst>
                    <a:gs pos="0">
                      <a:srgbClr val="F6F194"/>
                    </a:gs>
                    <a:gs pos="100000">
                      <a:srgbClr val="EFEB9B"/>
                    </a:gs>
                  </a:gsLst>
                  <a:lin ang="2700000" scaled="1"/>
                </a:gradFill>
                <a:latin typeface="ＭＳ Ｐゴシック"/>
                <a:ea typeface="ＭＳ Ｐゴシック"/>
              </a:rPr>
              <a:t>●</a:t>
            </a:r>
          </a:p>
        </p:txBody>
      </p:sp>
      <p:sp>
        <p:nvSpPr>
          <p:cNvPr id="117781" name="WordArt 22"/>
          <p:cNvSpPr>
            <a:spLocks noChangeArrowheads="1" noChangeShapeType="1" noTextEdit="1"/>
          </p:cNvSpPr>
          <p:nvPr/>
        </p:nvSpPr>
        <p:spPr bwMode="auto">
          <a:xfrm rot="-8442089">
            <a:off x="2817813" y="3922713"/>
            <a:ext cx="752475" cy="946150"/>
          </a:xfrm>
          <a:prstGeom prst="rect">
            <a:avLst/>
          </a:prstGeom>
        </p:spPr>
        <p:txBody>
          <a:bodyPr wrap="none" fromWordArt="1">
            <a:prstTxWarp prst="textCurveDown">
              <a:avLst>
                <a:gd name="adj" fmla="val 43477"/>
              </a:avLst>
            </a:prstTxWarp>
          </a:bodyPr>
          <a:lstStyle/>
          <a:p>
            <a:pPr algn="ctr"/>
            <a:r>
              <a:rPr lang="zh-CN" altLang="en-US" sz="3600" kern="10">
                <a:ln w="9525">
                  <a:noFill/>
                  <a:round/>
                  <a:headEnd/>
                  <a:tailEnd/>
                </a:ln>
                <a:gradFill rotWithShape="1">
                  <a:gsLst>
                    <a:gs pos="0">
                      <a:srgbClr val="FDF9A5"/>
                    </a:gs>
                    <a:gs pos="100000">
                      <a:srgbClr val="F6F194"/>
                    </a:gs>
                  </a:gsLst>
                  <a:lin ang="11100000" scaled="1"/>
                </a:gradFill>
                <a:latin typeface="ＭＳ Ｐゴシック"/>
                <a:ea typeface="ＭＳ Ｐゴシック"/>
              </a:rPr>
              <a:t>●</a:t>
            </a:r>
          </a:p>
        </p:txBody>
      </p:sp>
      <p:sp>
        <p:nvSpPr>
          <p:cNvPr id="117782" name="AutoShape 23"/>
          <p:cNvSpPr>
            <a:spLocks noChangeArrowheads="1"/>
          </p:cNvSpPr>
          <p:nvPr/>
        </p:nvSpPr>
        <p:spPr bwMode="auto">
          <a:xfrm>
            <a:off x="5445125" y="4938713"/>
            <a:ext cx="230188" cy="73025"/>
          </a:xfrm>
          <a:prstGeom prst="roundRect">
            <a:avLst>
              <a:gd name="adj" fmla="val 50000"/>
            </a:avLst>
          </a:prstGeom>
          <a:solidFill>
            <a:srgbClr val="ECDE58"/>
          </a:solidFill>
          <a:ln w="9525">
            <a:noFill/>
            <a:round/>
            <a:headEnd/>
            <a:tailEnd/>
          </a:ln>
        </p:spPr>
        <p:txBody>
          <a:bodyPr wrap="none" anchor="ctr"/>
          <a:lstStyle/>
          <a:p>
            <a:pPr algn="ctr"/>
            <a:endParaRPr lang="zh-TW" altLang="en-US">
              <a:ea typeface="AR P丸ゴシック体M"/>
            </a:endParaRPr>
          </a:p>
        </p:txBody>
      </p:sp>
      <p:sp>
        <p:nvSpPr>
          <p:cNvPr id="117783" name="AutoShape 24"/>
          <p:cNvSpPr>
            <a:spLocks noChangeArrowheads="1"/>
          </p:cNvSpPr>
          <p:nvPr/>
        </p:nvSpPr>
        <p:spPr bwMode="auto">
          <a:xfrm>
            <a:off x="5661025" y="5010150"/>
            <a:ext cx="230188" cy="73025"/>
          </a:xfrm>
          <a:prstGeom prst="roundRect">
            <a:avLst>
              <a:gd name="adj" fmla="val 50000"/>
            </a:avLst>
          </a:prstGeom>
          <a:solidFill>
            <a:srgbClr val="EFEB9B"/>
          </a:solidFill>
          <a:ln w="9525">
            <a:noFill/>
            <a:round/>
            <a:headEnd/>
            <a:tailEnd/>
          </a:ln>
        </p:spPr>
        <p:txBody>
          <a:bodyPr wrap="none" anchor="ctr"/>
          <a:lstStyle/>
          <a:p>
            <a:pPr algn="ctr"/>
            <a:endParaRPr lang="zh-TW" altLang="en-US">
              <a:ea typeface="AR P丸ゴシック体M"/>
            </a:endParaRPr>
          </a:p>
        </p:txBody>
      </p:sp>
      <p:sp>
        <p:nvSpPr>
          <p:cNvPr id="117784" name="AutoShape 25"/>
          <p:cNvSpPr>
            <a:spLocks noChangeArrowheads="1"/>
          </p:cNvSpPr>
          <p:nvPr/>
        </p:nvSpPr>
        <p:spPr bwMode="auto">
          <a:xfrm>
            <a:off x="7029450" y="5029200"/>
            <a:ext cx="215900" cy="71438"/>
          </a:xfrm>
          <a:prstGeom prst="roundRect">
            <a:avLst>
              <a:gd name="adj" fmla="val 16667"/>
            </a:avLst>
          </a:prstGeom>
          <a:solidFill>
            <a:srgbClr val="EFEB9B"/>
          </a:solidFill>
          <a:ln w="9525">
            <a:noFill/>
            <a:round/>
            <a:headEnd/>
            <a:tailEnd/>
          </a:ln>
        </p:spPr>
        <p:txBody>
          <a:bodyPr wrap="none" anchor="ctr"/>
          <a:lstStyle/>
          <a:p>
            <a:pPr algn="ctr"/>
            <a:endParaRPr lang="zh-TW" altLang="en-US">
              <a:ea typeface="AR P丸ゴシック体M"/>
            </a:endParaRPr>
          </a:p>
        </p:txBody>
      </p:sp>
      <p:sp>
        <p:nvSpPr>
          <p:cNvPr id="117785" name="AutoShape 26"/>
          <p:cNvSpPr>
            <a:spLocks noChangeArrowheads="1"/>
          </p:cNvSpPr>
          <p:nvPr/>
        </p:nvSpPr>
        <p:spPr bwMode="auto">
          <a:xfrm>
            <a:off x="7373938" y="5054600"/>
            <a:ext cx="215900" cy="71438"/>
          </a:xfrm>
          <a:prstGeom prst="roundRect">
            <a:avLst>
              <a:gd name="adj" fmla="val 16667"/>
            </a:avLst>
          </a:prstGeom>
          <a:solidFill>
            <a:srgbClr val="EFEB9B"/>
          </a:solidFill>
          <a:ln w="9525">
            <a:noFill/>
            <a:round/>
            <a:headEnd/>
            <a:tailEnd/>
          </a:ln>
        </p:spPr>
        <p:txBody>
          <a:bodyPr wrap="none" anchor="ctr"/>
          <a:lstStyle/>
          <a:p>
            <a:pPr algn="ctr"/>
            <a:endParaRPr lang="zh-TW" altLang="en-US">
              <a:ea typeface="AR P丸ゴシック体M"/>
            </a:endParaRPr>
          </a:p>
        </p:txBody>
      </p:sp>
      <p:sp>
        <p:nvSpPr>
          <p:cNvPr id="117786" name="WordArt 27"/>
          <p:cNvSpPr>
            <a:spLocks noChangeArrowheads="1" noChangeShapeType="1" noTextEdit="1"/>
          </p:cNvSpPr>
          <p:nvPr/>
        </p:nvSpPr>
        <p:spPr bwMode="auto">
          <a:xfrm rot="-1977183">
            <a:off x="6983413" y="2624138"/>
            <a:ext cx="1368425" cy="1454150"/>
          </a:xfrm>
          <a:prstGeom prst="rect">
            <a:avLst/>
          </a:prstGeom>
        </p:spPr>
        <p:txBody>
          <a:bodyPr wrap="none" fromWordArt="1">
            <a:prstTxWarp prst="textCirclePour">
              <a:avLst>
                <a:gd name="adj1" fmla="val 14136060"/>
                <a:gd name="adj2" fmla="val 53880"/>
              </a:avLst>
            </a:prstTxWarp>
          </a:bodyPr>
          <a:lstStyle/>
          <a:p>
            <a:pPr algn="ctr"/>
            <a:r>
              <a:rPr lang="zh-CN" altLang="en-US" sz="3600" kern="10">
                <a:ln w="9525">
                  <a:noFill/>
                  <a:round/>
                  <a:headEnd/>
                  <a:tailEnd/>
                </a:ln>
                <a:gradFill rotWithShape="1">
                  <a:gsLst>
                    <a:gs pos="0">
                      <a:srgbClr val="FFFFCC"/>
                    </a:gs>
                    <a:gs pos="100000">
                      <a:srgbClr val="BB9B25"/>
                    </a:gs>
                  </a:gsLst>
                  <a:lin ang="2700000" scaled="1"/>
                </a:gradFill>
                <a:latin typeface="ＭＳ Ｐゴシック"/>
                <a:ea typeface="ＭＳ Ｐゴシック"/>
              </a:rPr>
              <a:t>●</a:t>
            </a:r>
          </a:p>
        </p:txBody>
      </p:sp>
      <p:sp>
        <p:nvSpPr>
          <p:cNvPr id="117787" name="WordArt 28"/>
          <p:cNvSpPr>
            <a:spLocks noChangeArrowheads="1" noChangeShapeType="1" noTextEdit="1"/>
          </p:cNvSpPr>
          <p:nvPr/>
        </p:nvSpPr>
        <p:spPr bwMode="auto">
          <a:xfrm>
            <a:off x="7046913" y="4225925"/>
            <a:ext cx="200025" cy="1003300"/>
          </a:xfrm>
          <a:prstGeom prst="rect">
            <a:avLst/>
          </a:prstGeom>
        </p:spPr>
        <p:txBody>
          <a:bodyPr wrap="none" fromWordArt="1">
            <a:prstTxWarp prst="textCanUp">
              <a:avLst>
                <a:gd name="adj" fmla="val 85713"/>
              </a:avLst>
            </a:prstTxWarp>
          </a:bodyPr>
          <a:lstStyle/>
          <a:p>
            <a:pPr algn="ctr"/>
            <a:r>
              <a:rPr lang="zh-CN" altLang="en-US" sz="3600" kern="10">
                <a:ln w="9525">
                  <a:noFill/>
                  <a:round/>
                  <a:headEnd/>
                  <a:tailEnd/>
                </a:ln>
                <a:gradFill rotWithShape="1">
                  <a:gsLst>
                    <a:gs pos="0">
                      <a:srgbClr val="FFFFCC"/>
                    </a:gs>
                    <a:gs pos="100000">
                      <a:srgbClr val="EFEB9B"/>
                    </a:gs>
                  </a:gsLst>
                  <a:lin ang="2700000" scaled="1"/>
                </a:gradFill>
                <a:latin typeface="ＭＳ Ｐゴシック"/>
                <a:ea typeface="ＭＳ Ｐゴシック"/>
              </a:rPr>
              <a:t>●</a:t>
            </a:r>
          </a:p>
        </p:txBody>
      </p:sp>
      <p:sp>
        <p:nvSpPr>
          <p:cNvPr id="117788" name="WordArt 29"/>
          <p:cNvSpPr>
            <a:spLocks noChangeArrowheads="1" noChangeShapeType="1" noTextEdit="1"/>
          </p:cNvSpPr>
          <p:nvPr/>
        </p:nvSpPr>
        <p:spPr bwMode="auto">
          <a:xfrm rot="-8187905">
            <a:off x="6672263" y="3921125"/>
            <a:ext cx="782637" cy="947738"/>
          </a:xfrm>
          <a:prstGeom prst="rect">
            <a:avLst/>
          </a:prstGeom>
        </p:spPr>
        <p:txBody>
          <a:bodyPr wrap="none" fromWordArt="1">
            <a:prstTxWarp prst="textCurveDown">
              <a:avLst>
                <a:gd name="adj" fmla="val 43477"/>
              </a:avLst>
            </a:prstTxWarp>
          </a:bodyPr>
          <a:lstStyle/>
          <a:p>
            <a:pPr algn="ctr"/>
            <a:r>
              <a:rPr lang="zh-CN" altLang="en-US" sz="3600" kern="10">
                <a:ln w="9525">
                  <a:noFill/>
                  <a:round/>
                  <a:headEnd/>
                  <a:tailEnd/>
                </a:ln>
                <a:gradFill rotWithShape="1">
                  <a:gsLst>
                    <a:gs pos="0">
                      <a:srgbClr val="FDF9A5"/>
                    </a:gs>
                    <a:gs pos="100000">
                      <a:srgbClr val="F6F194"/>
                    </a:gs>
                  </a:gsLst>
                  <a:lin ang="10860000" scaled="1"/>
                </a:gradFill>
                <a:latin typeface="ＭＳ Ｐゴシック"/>
                <a:ea typeface="ＭＳ Ｐゴシック"/>
              </a:rPr>
              <a:t>●</a:t>
            </a:r>
          </a:p>
        </p:txBody>
      </p:sp>
      <p:sp>
        <p:nvSpPr>
          <p:cNvPr id="117789" name="WordArt 30"/>
          <p:cNvSpPr>
            <a:spLocks noChangeArrowheads="1" noChangeShapeType="1" noTextEdit="1"/>
          </p:cNvSpPr>
          <p:nvPr/>
        </p:nvSpPr>
        <p:spPr bwMode="auto">
          <a:xfrm rot="257712">
            <a:off x="5518150" y="4138613"/>
            <a:ext cx="215900" cy="1019175"/>
          </a:xfrm>
          <a:prstGeom prst="rect">
            <a:avLst/>
          </a:prstGeom>
        </p:spPr>
        <p:txBody>
          <a:bodyPr wrap="none" fromWordArt="1">
            <a:prstTxWarp prst="textCanUp">
              <a:avLst>
                <a:gd name="adj" fmla="val 85713"/>
              </a:avLst>
            </a:prstTxWarp>
          </a:bodyPr>
          <a:lstStyle/>
          <a:p>
            <a:pPr algn="ctr"/>
            <a:r>
              <a:rPr lang="zh-CN" altLang="en-US" sz="3600" kern="10">
                <a:ln w="9525">
                  <a:noFill/>
                  <a:round/>
                  <a:headEnd/>
                  <a:tailEnd/>
                </a:ln>
                <a:gradFill rotWithShape="1">
                  <a:gsLst>
                    <a:gs pos="0">
                      <a:srgbClr val="DC9B5A"/>
                    </a:gs>
                    <a:gs pos="100000">
                      <a:srgbClr val="FCF78E"/>
                    </a:gs>
                  </a:gsLst>
                  <a:lin ang="2700000" scaled="1"/>
                </a:gradFill>
                <a:latin typeface="ＭＳ Ｐゴシック"/>
                <a:ea typeface="ＭＳ Ｐゴシック"/>
              </a:rPr>
              <a:t>●</a:t>
            </a:r>
          </a:p>
        </p:txBody>
      </p:sp>
      <p:sp>
        <p:nvSpPr>
          <p:cNvPr id="117790" name="WordArt 31"/>
          <p:cNvSpPr>
            <a:spLocks noChangeArrowheads="1" noChangeShapeType="1" noTextEdit="1"/>
          </p:cNvSpPr>
          <p:nvPr/>
        </p:nvSpPr>
        <p:spPr bwMode="auto">
          <a:xfrm rot="-1114481">
            <a:off x="5518150" y="3195638"/>
            <a:ext cx="2192338" cy="1584325"/>
          </a:xfrm>
          <a:prstGeom prst="rect">
            <a:avLst/>
          </a:prstGeom>
        </p:spPr>
        <p:txBody>
          <a:bodyPr wrap="none" fromWordArt="1">
            <a:prstTxWarp prst="textCurveDown">
              <a:avLst>
                <a:gd name="adj" fmla="val 35324"/>
              </a:avLst>
            </a:prstTxWarp>
          </a:bodyPr>
          <a:lstStyle/>
          <a:p>
            <a:pPr algn="ctr"/>
            <a:r>
              <a:rPr lang="zh-CN" altLang="en-US" sz="3600" kern="10">
                <a:ln w="9525">
                  <a:noFill/>
                  <a:round/>
                  <a:headEnd/>
                  <a:tailEnd/>
                </a:ln>
                <a:gradFill rotWithShape="1">
                  <a:gsLst>
                    <a:gs pos="0">
                      <a:srgbClr val="FCF78E"/>
                    </a:gs>
                    <a:gs pos="100000">
                      <a:srgbClr val="DC9B5A"/>
                    </a:gs>
                  </a:gsLst>
                  <a:lin ang="18900000" scaled="1"/>
                </a:gradFill>
                <a:latin typeface="ＭＳ Ｐゴシック"/>
                <a:ea typeface="ＭＳ Ｐゴシック"/>
              </a:rPr>
              <a:t>●</a:t>
            </a:r>
          </a:p>
        </p:txBody>
      </p:sp>
      <p:sp>
        <p:nvSpPr>
          <p:cNvPr id="117791" name="WordArt 32"/>
          <p:cNvSpPr>
            <a:spLocks noChangeArrowheads="1" noChangeShapeType="1" noTextEdit="1"/>
          </p:cNvSpPr>
          <p:nvPr/>
        </p:nvSpPr>
        <p:spPr bwMode="auto">
          <a:xfrm>
            <a:off x="5686425" y="4221163"/>
            <a:ext cx="217488" cy="1008062"/>
          </a:xfrm>
          <a:prstGeom prst="rect">
            <a:avLst/>
          </a:prstGeom>
        </p:spPr>
        <p:txBody>
          <a:bodyPr wrap="none" fromWordArt="1">
            <a:prstTxWarp prst="textCanUp">
              <a:avLst>
                <a:gd name="adj" fmla="val 85713"/>
              </a:avLst>
            </a:prstTxWarp>
          </a:bodyPr>
          <a:lstStyle/>
          <a:p>
            <a:pPr algn="ctr"/>
            <a:r>
              <a:rPr lang="zh-CN" altLang="en-US" sz="3600" kern="10">
                <a:ln w="9525">
                  <a:noFill/>
                  <a:round/>
                  <a:headEnd/>
                  <a:tailEnd/>
                </a:ln>
                <a:gradFill rotWithShape="1">
                  <a:gsLst>
                    <a:gs pos="0">
                      <a:srgbClr val="ECDE58"/>
                    </a:gs>
                    <a:gs pos="100000">
                      <a:srgbClr val="FCF78E"/>
                    </a:gs>
                  </a:gsLst>
                  <a:lin ang="2700000" scaled="1"/>
                </a:gradFill>
                <a:latin typeface="ＭＳ Ｐゴシック"/>
                <a:ea typeface="ＭＳ Ｐゴシック"/>
              </a:rPr>
              <a:t>●</a:t>
            </a:r>
          </a:p>
        </p:txBody>
      </p:sp>
      <p:sp>
        <p:nvSpPr>
          <p:cNvPr id="117792" name="WordArt 33"/>
          <p:cNvSpPr>
            <a:spLocks noChangeArrowheads="1" noChangeShapeType="1" noTextEdit="1"/>
          </p:cNvSpPr>
          <p:nvPr/>
        </p:nvSpPr>
        <p:spPr bwMode="auto">
          <a:xfrm>
            <a:off x="7391400" y="4225925"/>
            <a:ext cx="200025" cy="1003300"/>
          </a:xfrm>
          <a:prstGeom prst="rect">
            <a:avLst/>
          </a:prstGeom>
        </p:spPr>
        <p:txBody>
          <a:bodyPr wrap="none" fromWordArt="1">
            <a:prstTxWarp prst="textCanUp">
              <a:avLst>
                <a:gd name="adj" fmla="val 85713"/>
              </a:avLst>
            </a:prstTxWarp>
          </a:bodyPr>
          <a:lstStyle/>
          <a:p>
            <a:pPr algn="ctr"/>
            <a:r>
              <a:rPr lang="zh-CN" altLang="en-US" sz="3600" kern="10">
                <a:ln w="9525">
                  <a:noFill/>
                  <a:round/>
                  <a:headEnd/>
                  <a:tailEnd/>
                </a:ln>
                <a:gradFill rotWithShape="1">
                  <a:gsLst>
                    <a:gs pos="0">
                      <a:srgbClr val="F6F194"/>
                    </a:gs>
                    <a:gs pos="100000">
                      <a:srgbClr val="EFEB9B"/>
                    </a:gs>
                  </a:gsLst>
                  <a:lin ang="2700000" scaled="1"/>
                </a:gradFill>
                <a:latin typeface="ＭＳ Ｐゴシック"/>
                <a:ea typeface="ＭＳ Ｐゴシック"/>
              </a:rPr>
              <a:t>●</a:t>
            </a:r>
          </a:p>
        </p:txBody>
      </p:sp>
      <p:sp>
        <p:nvSpPr>
          <p:cNvPr id="117793" name="WordArt 34"/>
          <p:cNvSpPr>
            <a:spLocks noChangeArrowheads="1" noChangeShapeType="1" noTextEdit="1"/>
          </p:cNvSpPr>
          <p:nvPr/>
        </p:nvSpPr>
        <p:spPr bwMode="auto">
          <a:xfrm rot="-8442089">
            <a:off x="6988175" y="3632200"/>
            <a:ext cx="858838" cy="1195388"/>
          </a:xfrm>
          <a:prstGeom prst="rect">
            <a:avLst/>
          </a:prstGeom>
        </p:spPr>
        <p:txBody>
          <a:bodyPr wrap="none" fromWordArt="1">
            <a:prstTxWarp prst="textCurveDown">
              <a:avLst>
                <a:gd name="adj" fmla="val 43477"/>
              </a:avLst>
            </a:prstTxWarp>
          </a:bodyPr>
          <a:lstStyle/>
          <a:p>
            <a:pPr algn="ctr"/>
            <a:r>
              <a:rPr lang="zh-CN" altLang="en-US" sz="3600" kern="10">
                <a:ln w="9525">
                  <a:noFill/>
                  <a:round/>
                  <a:headEnd/>
                  <a:tailEnd/>
                </a:ln>
                <a:gradFill rotWithShape="1">
                  <a:gsLst>
                    <a:gs pos="0">
                      <a:srgbClr val="DCAA5A"/>
                    </a:gs>
                    <a:gs pos="100000">
                      <a:srgbClr val="F6F194"/>
                    </a:gs>
                  </a:gsLst>
                  <a:lin ang="13800000" scaled="1"/>
                </a:gradFill>
                <a:latin typeface="ＭＳ Ｐゴシック"/>
                <a:ea typeface="ＭＳ Ｐゴシック"/>
              </a:rPr>
              <a:t>●</a:t>
            </a:r>
          </a:p>
        </p:txBody>
      </p:sp>
      <p:sp>
        <p:nvSpPr>
          <p:cNvPr id="117794" name="WordArt 35"/>
          <p:cNvSpPr>
            <a:spLocks noChangeArrowheads="1" noChangeShapeType="1" noTextEdit="1"/>
          </p:cNvSpPr>
          <p:nvPr/>
        </p:nvSpPr>
        <p:spPr bwMode="auto">
          <a:xfrm rot="-5008462">
            <a:off x="4997451" y="2752725"/>
            <a:ext cx="863600" cy="936625"/>
          </a:xfrm>
          <a:prstGeom prst="rect">
            <a:avLst/>
          </a:prstGeom>
        </p:spPr>
        <p:txBody>
          <a:bodyPr wrap="none" fromWordArt="1">
            <a:prstTxWarp prst="textCurveDown">
              <a:avLst>
                <a:gd name="adj" fmla="val 52630"/>
              </a:avLst>
            </a:prstTxWarp>
          </a:bodyPr>
          <a:lstStyle/>
          <a:p>
            <a:pPr algn="ctr"/>
            <a:r>
              <a:rPr lang="zh-CN" altLang="en-US" sz="3600" kern="10">
                <a:ln w="9525">
                  <a:noFill/>
                  <a:round/>
                  <a:headEnd/>
                  <a:tailEnd/>
                </a:ln>
                <a:gradFill rotWithShape="1">
                  <a:gsLst>
                    <a:gs pos="0">
                      <a:srgbClr val="BB9B25"/>
                    </a:gs>
                    <a:gs pos="100000">
                      <a:srgbClr val="DC9B5A"/>
                    </a:gs>
                  </a:gsLst>
                  <a:lin ang="5400000" scaled="1"/>
                </a:gradFill>
                <a:latin typeface="ＭＳ Ｐゴシック"/>
                <a:ea typeface="ＭＳ Ｐゴシック"/>
              </a:rPr>
              <a:t>●</a:t>
            </a:r>
          </a:p>
        </p:txBody>
      </p:sp>
      <p:sp>
        <p:nvSpPr>
          <p:cNvPr id="117795" name="WordArt 36"/>
          <p:cNvSpPr>
            <a:spLocks noChangeArrowheads="1" noChangeShapeType="1" noTextEdit="1"/>
          </p:cNvSpPr>
          <p:nvPr/>
        </p:nvSpPr>
        <p:spPr bwMode="auto">
          <a:xfrm>
            <a:off x="5135563" y="2981325"/>
            <a:ext cx="1008062" cy="1079500"/>
          </a:xfrm>
          <a:prstGeom prst="rect">
            <a:avLst/>
          </a:prstGeom>
        </p:spPr>
        <p:txBody>
          <a:bodyPr wrap="none" fromWordArt="1">
            <a:prstTxWarp prst="textCurveUp">
              <a:avLst>
                <a:gd name="adj" fmla="val 15000"/>
              </a:avLst>
            </a:prstTxWarp>
          </a:bodyPr>
          <a:lstStyle/>
          <a:p>
            <a:pPr algn="ctr"/>
            <a:r>
              <a:rPr lang="zh-CN" altLang="en-US" sz="3600" kern="10">
                <a:ln w="9525">
                  <a:noFill/>
                  <a:round/>
                  <a:headEnd/>
                  <a:tailEnd/>
                </a:ln>
                <a:gradFill rotWithShape="1">
                  <a:gsLst>
                    <a:gs pos="0">
                      <a:srgbClr val="FFFFCC"/>
                    </a:gs>
                    <a:gs pos="100000">
                      <a:srgbClr val="FCF78E"/>
                    </a:gs>
                  </a:gsLst>
                  <a:lin ang="2700000" scaled="1"/>
                </a:gradFill>
                <a:latin typeface="ＭＳ Ｐゴシック"/>
                <a:ea typeface="ＭＳ Ｐゴシック"/>
              </a:rPr>
              <a:t>●</a:t>
            </a:r>
          </a:p>
        </p:txBody>
      </p:sp>
      <p:sp>
        <p:nvSpPr>
          <p:cNvPr id="117796" name="WordArt 37"/>
          <p:cNvSpPr>
            <a:spLocks noChangeArrowheads="1" noChangeShapeType="1" noTextEdit="1"/>
          </p:cNvSpPr>
          <p:nvPr/>
        </p:nvSpPr>
        <p:spPr bwMode="auto">
          <a:xfrm>
            <a:off x="4941888" y="3268663"/>
            <a:ext cx="652462" cy="827087"/>
          </a:xfrm>
          <a:prstGeom prst="rect">
            <a:avLst/>
          </a:prstGeom>
        </p:spPr>
        <p:txBody>
          <a:bodyPr wrap="none" fromWordArt="1">
            <a:prstTxWarp prst="textFadeLeft">
              <a:avLst>
                <a:gd name="adj" fmla="val 33333"/>
              </a:avLst>
            </a:prstTxWarp>
          </a:bodyPr>
          <a:lstStyle/>
          <a:p>
            <a:pPr algn="ctr"/>
            <a:r>
              <a:rPr lang="zh-CN" altLang="en-US" sz="3600" kern="10">
                <a:ln w="9525">
                  <a:noFill/>
                  <a:round/>
                  <a:headEnd/>
                  <a:tailEnd/>
                </a:ln>
                <a:gradFill rotWithShape="1">
                  <a:gsLst>
                    <a:gs pos="0">
                      <a:srgbClr val="FFFFCC"/>
                    </a:gs>
                    <a:gs pos="100000">
                      <a:srgbClr val="FCF78E"/>
                    </a:gs>
                  </a:gsLst>
                  <a:lin ang="2700000" scaled="1"/>
                </a:gradFill>
                <a:latin typeface="ＭＳ Ｐゴシック"/>
                <a:ea typeface="ＭＳ Ｐゴシック"/>
              </a:rPr>
              <a:t>●</a:t>
            </a:r>
          </a:p>
        </p:txBody>
      </p:sp>
      <p:sp>
        <p:nvSpPr>
          <p:cNvPr id="117797" name="Oval 38"/>
          <p:cNvSpPr>
            <a:spLocks noChangeArrowheads="1"/>
          </p:cNvSpPr>
          <p:nvPr/>
        </p:nvSpPr>
        <p:spPr bwMode="auto">
          <a:xfrm>
            <a:off x="5481638" y="3417888"/>
            <a:ext cx="104775" cy="138112"/>
          </a:xfrm>
          <a:prstGeom prst="ellipse">
            <a:avLst/>
          </a:prstGeom>
          <a:solidFill>
            <a:schemeClr val="tx1"/>
          </a:solidFill>
          <a:ln w="9525">
            <a:solidFill>
              <a:schemeClr val="tx1"/>
            </a:solidFill>
            <a:round/>
            <a:headEnd/>
            <a:tailEnd/>
          </a:ln>
        </p:spPr>
        <p:txBody>
          <a:bodyPr wrap="none" anchor="ctr"/>
          <a:lstStyle/>
          <a:p>
            <a:pPr algn="ctr"/>
            <a:endParaRPr lang="zh-TW" altLang="en-US">
              <a:ea typeface="AR P丸ゴシック体M"/>
            </a:endParaRPr>
          </a:p>
        </p:txBody>
      </p:sp>
      <p:sp>
        <p:nvSpPr>
          <p:cNvPr id="117798" name="Oval 39"/>
          <p:cNvSpPr>
            <a:spLocks noChangeAspect="1" noChangeArrowheads="1"/>
          </p:cNvSpPr>
          <p:nvPr/>
        </p:nvSpPr>
        <p:spPr bwMode="auto">
          <a:xfrm>
            <a:off x="5510213" y="3448050"/>
            <a:ext cx="36512" cy="34925"/>
          </a:xfrm>
          <a:prstGeom prst="ellipse">
            <a:avLst/>
          </a:prstGeom>
          <a:solidFill>
            <a:schemeClr val="bg1"/>
          </a:solidFill>
          <a:ln w="9525">
            <a:noFill/>
            <a:round/>
            <a:headEnd/>
            <a:tailEnd/>
          </a:ln>
        </p:spPr>
        <p:txBody>
          <a:bodyPr wrap="none" anchor="ctr"/>
          <a:lstStyle/>
          <a:p>
            <a:pPr algn="ctr"/>
            <a:endParaRPr lang="zh-TW" altLang="en-US">
              <a:ea typeface="AR P丸ゴシック体M"/>
            </a:endParaRPr>
          </a:p>
        </p:txBody>
      </p:sp>
      <p:sp>
        <p:nvSpPr>
          <p:cNvPr id="117799" name="AutoShape 40"/>
          <p:cNvSpPr>
            <a:spLocks noChangeArrowheads="1"/>
          </p:cNvSpPr>
          <p:nvPr/>
        </p:nvSpPr>
        <p:spPr bwMode="auto">
          <a:xfrm rot="5049832">
            <a:off x="5476082" y="2778919"/>
            <a:ext cx="382587" cy="1000125"/>
          </a:xfrm>
          <a:prstGeom prst="moon">
            <a:avLst>
              <a:gd name="adj" fmla="val 85542"/>
            </a:avLst>
          </a:prstGeom>
          <a:gradFill rotWithShape="1">
            <a:gsLst>
              <a:gs pos="0">
                <a:srgbClr val="E3BA53"/>
              </a:gs>
              <a:gs pos="100000">
                <a:srgbClr val="FAF13C">
                  <a:alpha val="0"/>
                </a:srgbClr>
              </a:gs>
            </a:gsLst>
            <a:lin ang="0" scaled="1"/>
          </a:gradFill>
          <a:ln w="9525">
            <a:noFill/>
            <a:miter lim="800000"/>
            <a:headEnd/>
            <a:tailEnd/>
          </a:ln>
        </p:spPr>
        <p:txBody>
          <a:bodyPr wrap="none" anchor="ctr"/>
          <a:lstStyle/>
          <a:p>
            <a:pPr algn="ctr"/>
            <a:endParaRPr lang="zh-TW" altLang="en-US">
              <a:ea typeface="AR P丸ゴシック体M"/>
            </a:endParaRPr>
          </a:p>
        </p:txBody>
      </p:sp>
      <p:sp>
        <p:nvSpPr>
          <p:cNvPr id="117800" name="Arc 41"/>
          <p:cNvSpPr>
            <a:spLocks/>
          </p:cNvSpPr>
          <p:nvPr/>
        </p:nvSpPr>
        <p:spPr bwMode="auto">
          <a:xfrm rot="6659949">
            <a:off x="4995863" y="3336925"/>
            <a:ext cx="792162" cy="382588"/>
          </a:xfrm>
          <a:custGeom>
            <a:avLst/>
            <a:gdLst>
              <a:gd name="T0" fmla="*/ 664683 w 21600"/>
              <a:gd name="T1" fmla="*/ 0 h 11751"/>
              <a:gd name="T2" fmla="*/ 792162 w 21600"/>
              <a:gd name="T3" fmla="*/ 382588 h 11751"/>
              <a:gd name="T4" fmla="*/ 0 w 21600"/>
              <a:gd name="T5" fmla="*/ 382588 h 11751"/>
              <a:gd name="T6" fmla="*/ 0 60000 65536"/>
              <a:gd name="T7" fmla="*/ 0 60000 65536"/>
              <a:gd name="T8" fmla="*/ 0 60000 65536"/>
              <a:gd name="T9" fmla="*/ 0 w 21600"/>
              <a:gd name="T10" fmla="*/ 0 h 11751"/>
              <a:gd name="T11" fmla="*/ 21600 w 21600"/>
              <a:gd name="T12" fmla="*/ 11751 h 11751"/>
            </a:gdLst>
            <a:ahLst/>
            <a:cxnLst>
              <a:cxn ang="T6">
                <a:pos x="T0" y="T1"/>
              </a:cxn>
              <a:cxn ang="T7">
                <a:pos x="T2" y="T3"/>
              </a:cxn>
              <a:cxn ang="T8">
                <a:pos x="T4" y="T5"/>
              </a:cxn>
            </a:cxnLst>
            <a:rect l="T9" t="T10" r="T11" b="T12"/>
            <a:pathLst>
              <a:path w="21600" h="11751" fill="none" extrusionOk="0">
                <a:moveTo>
                  <a:pt x="18123" y="0"/>
                </a:moveTo>
                <a:cubicBezTo>
                  <a:pt x="20392" y="3499"/>
                  <a:pt x="21600" y="7580"/>
                  <a:pt x="21600" y="11751"/>
                </a:cubicBezTo>
              </a:path>
              <a:path w="21600" h="11751" stroke="0" extrusionOk="0">
                <a:moveTo>
                  <a:pt x="18123" y="0"/>
                </a:moveTo>
                <a:cubicBezTo>
                  <a:pt x="20392" y="3499"/>
                  <a:pt x="21600" y="7580"/>
                  <a:pt x="21600" y="11751"/>
                </a:cubicBezTo>
                <a:lnTo>
                  <a:pt x="0" y="11751"/>
                </a:lnTo>
                <a:close/>
              </a:path>
            </a:pathLst>
          </a:custGeom>
          <a:noFill/>
          <a:ln w="9525">
            <a:solidFill>
              <a:schemeClr val="tx1"/>
            </a:solidFill>
            <a:round/>
            <a:headEnd/>
            <a:tailEnd/>
          </a:ln>
        </p:spPr>
        <p:txBody>
          <a:bodyPr wrap="none" anchor="ctr"/>
          <a:lstStyle/>
          <a:p>
            <a:endParaRPr lang="zh-CN" altLang="en-US"/>
          </a:p>
        </p:txBody>
      </p:sp>
      <p:sp>
        <p:nvSpPr>
          <p:cNvPr id="117801" name="WordArt 42"/>
          <p:cNvSpPr>
            <a:spLocks noChangeArrowheads="1" noChangeShapeType="1" noTextEdit="1"/>
          </p:cNvSpPr>
          <p:nvPr/>
        </p:nvSpPr>
        <p:spPr bwMode="auto">
          <a:xfrm rot="12048882" flipH="1">
            <a:off x="5697538" y="2776538"/>
            <a:ext cx="433387" cy="428625"/>
          </a:xfrm>
          <a:prstGeom prst="rect">
            <a:avLst/>
          </a:prstGeom>
        </p:spPr>
        <p:txBody>
          <a:bodyPr wrap="none" fromWordArt="1">
            <a:prstTxWarp prst="textInflateBottom">
              <a:avLst>
                <a:gd name="adj" fmla="val 51611"/>
              </a:avLst>
            </a:prstTxWarp>
          </a:bodyPr>
          <a:lstStyle/>
          <a:p>
            <a:pPr algn="ctr"/>
            <a:r>
              <a:rPr lang="zh-CN" altLang="en-US" sz="3600" kern="10">
                <a:ln w="9525">
                  <a:noFill/>
                  <a:round/>
                  <a:headEnd/>
                  <a:tailEnd/>
                </a:ln>
                <a:gradFill rotWithShape="1">
                  <a:gsLst>
                    <a:gs pos="0">
                      <a:srgbClr val="E5CD67"/>
                    </a:gs>
                    <a:gs pos="100000">
                      <a:srgbClr val="DC9B5A"/>
                    </a:gs>
                  </a:gsLst>
                  <a:lin ang="5400000" scaled="1"/>
                </a:gradFill>
                <a:latin typeface="ＭＳ Ｐゴシック"/>
                <a:ea typeface="ＭＳ Ｐゴシック"/>
              </a:rPr>
              <a:t>▼</a:t>
            </a:r>
          </a:p>
        </p:txBody>
      </p:sp>
      <p:sp>
        <p:nvSpPr>
          <p:cNvPr id="117802" name="AutoShape 43"/>
          <p:cNvSpPr>
            <a:spLocks noChangeArrowheads="1"/>
          </p:cNvSpPr>
          <p:nvPr/>
        </p:nvSpPr>
        <p:spPr bwMode="auto">
          <a:xfrm rot="1018333">
            <a:off x="5807075" y="2886075"/>
            <a:ext cx="198438" cy="279400"/>
          </a:xfrm>
          <a:prstGeom prst="triangle">
            <a:avLst>
              <a:gd name="adj" fmla="val 50736"/>
            </a:avLst>
          </a:prstGeom>
          <a:gradFill rotWithShape="1">
            <a:gsLst>
              <a:gs pos="0">
                <a:srgbClr val="FDF9A5"/>
              </a:gs>
              <a:gs pos="100000">
                <a:srgbClr val="E5CD67"/>
              </a:gs>
            </a:gsLst>
            <a:lin ang="5400000" scaled="1"/>
          </a:gradFill>
          <a:ln w="9525">
            <a:noFill/>
            <a:miter lim="800000"/>
            <a:headEnd/>
            <a:tailEnd/>
          </a:ln>
        </p:spPr>
        <p:txBody>
          <a:bodyPr wrap="none" anchor="ctr"/>
          <a:lstStyle/>
          <a:p>
            <a:pPr algn="ctr"/>
            <a:endParaRPr lang="zh-TW" altLang="en-US">
              <a:ea typeface="AR P丸ゴシック体M"/>
            </a:endParaRPr>
          </a:p>
        </p:txBody>
      </p:sp>
      <p:sp>
        <p:nvSpPr>
          <p:cNvPr id="117803" name="AutoShape 44"/>
          <p:cNvSpPr>
            <a:spLocks noChangeArrowheads="1"/>
          </p:cNvSpPr>
          <p:nvPr/>
        </p:nvSpPr>
        <p:spPr bwMode="auto">
          <a:xfrm rot="12459123" flipV="1">
            <a:off x="5656263" y="3143250"/>
            <a:ext cx="503237" cy="1074738"/>
          </a:xfrm>
          <a:prstGeom prst="moon">
            <a:avLst>
              <a:gd name="adj" fmla="val 87500"/>
            </a:avLst>
          </a:prstGeom>
          <a:gradFill rotWithShape="1">
            <a:gsLst>
              <a:gs pos="0">
                <a:srgbClr val="E3BA53"/>
              </a:gs>
              <a:gs pos="100000">
                <a:srgbClr val="FAF13C">
                  <a:alpha val="0"/>
                </a:srgbClr>
              </a:gs>
            </a:gsLst>
            <a:lin ang="0" scaled="1"/>
          </a:gradFill>
          <a:ln w="9525">
            <a:noFill/>
            <a:miter lim="800000"/>
            <a:headEnd/>
            <a:tailEnd/>
          </a:ln>
        </p:spPr>
        <p:txBody>
          <a:bodyPr wrap="none" anchor="ctr"/>
          <a:lstStyle/>
          <a:p>
            <a:pPr algn="ctr"/>
            <a:endParaRPr lang="zh-TW" altLang="en-US">
              <a:ea typeface="AR P丸ゴシック体M"/>
            </a:endParaRPr>
          </a:p>
        </p:txBody>
      </p:sp>
      <p:sp>
        <p:nvSpPr>
          <p:cNvPr id="117804" name="WordArt 45"/>
          <p:cNvSpPr>
            <a:spLocks noChangeArrowheads="1" noChangeShapeType="1" noTextEdit="1"/>
          </p:cNvSpPr>
          <p:nvPr/>
        </p:nvSpPr>
        <p:spPr bwMode="auto">
          <a:xfrm>
            <a:off x="4932363" y="3629025"/>
            <a:ext cx="144462" cy="114300"/>
          </a:xfrm>
          <a:prstGeom prst="rect">
            <a:avLst/>
          </a:prstGeom>
        </p:spPr>
        <p:txBody>
          <a:bodyPr wrap="none" fromWordArt="1">
            <a:prstTxWarp prst="textInflateBottom">
              <a:avLst>
                <a:gd name="adj" fmla="val 72222"/>
              </a:avLst>
            </a:prstTxWarp>
          </a:bodyPr>
          <a:lstStyle/>
          <a:p>
            <a:pPr algn="ctr"/>
            <a:r>
              <a:rPr lang="zh-CN" altLang="en-US" sz="3600" kern="10">
                <a:ln w="9525">
                  <a:noFill/>
                  <a:round/>
                  <a:headEnd/>
                  <a:tailEnd/>
                </a:ln>
                <a:gradFill rotWithShape="1">
                  <a:gsLst>
                    <a:gs pos="0">
                      <a:srgbClr val="993300"/>
                    </a:gs>
                    <a:gs pos="100000">
                      <a:srgbClr val="800000"/>
                    </a:gs>
                  </a:gsLst>
                  <a:lin ang="2700000" scaled="1"/>
                </a:gradFill>
                <a:latin typeface="ＭＳ Ｐゴシック"/>
                <a:ea typeface="ＭＳ Ｐゴシック"/>
              </a:rPr>
              <a:t>●</a:t>
            </a:r>
          </a:p>
        </p:txBody>
      </p:sp>
      <p:sp>
        <p:nvSpPr>
          <p:cNvPr id="117805" name="AutoShape 46"/>
          <p:cNvSpPr>
            <a:spLocks noChangeArrowheads="1"/>
          </p:cNvSpPr>
          <p:nvPr/>
        </p:nvSpPr>
        <p:spPr bwMode="auto">
          <a:xfrm rot="-6503560">
            <a:off x="5759450" y="3617913"/>
            <a:ext cx="155575" cy="688975"/>
          </a:xfrm>
          <a:prstGeom prst="moon">
            <a:avLst>
              <a:gd name="adj" fmla="val 50000"/>
            </a:avLst>
          </a:prstGeom>
          <a:gradFill rotWithShape="1">
            <a:gsLst>
              <a:gs pos="0">
                <a:srgbClr val="C37629"/>
              </a:gs>
              <a:gs pos="50000">
                <a:srgbClr val="DC9B5A"/>
              </a:gs>
              <a:gs pos="100000">
                <a:srgbClr val="C37629"/>
              </a:gs>
            </a:gsLst>
            <a:lin ang="0" scaled="1"/>
          </a:gradFill>
          <a:ln w="9525">
            <a:noFill/>
            <a:miter lim="800000"/>
            <a:headEnd/>
            <a:tailEnd/>
          </a:ln>
        </p:spPr>
        <p:txBody>
          <a:bodyPr wrap="none" anchor="ctr"/>
          <a:lstStyle/>
          <a:p>
            <a:pPr algn="ctr"/>
            <a:endParaRPr lang="zh-TW" altLang="en-US">
              <a:ea typeface="AR P丸ゴシック体M"/>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2"/>
          <p:cNvSpPr>
            <a:spLocks noGrp="1" noChangeArrowheads="1"/>
          </p:cNvSpPr>
          <p:nvPr>
            <p:ph type="title"/>
          </p:nvPr>
        </p:nvSpPr>
        <p:spPr/>
        <p:txBody>
          <a:bodyPr/>
          <a:lstStyle/>
          <a:p>
            <a:pPr eaLnBrk="1" hangingPunct="1"/>
            <a:r>
              <a:rPr lang="ja-JP" altLang="en-US" smtClean="0"/>
              <a:t>ねずみ</a:t>
            </a:r>
          </a:p>
        </p:txBody>
      </p:sp>
      <p:grpSp>
        <p:nvGrpSpPr>
          <p:cNvPr id="119810" name="Group 70"/>
          <p:cNvGrpSpPr>
            <a:grpSpLocks/>
          </p:cNvGrpSpPr>
          <p:nvPr/>
        </p:nvGrpSpPr>
        <p:grpSpPr bwMode="auto">
          <a:xfrm>
            <a:off x="2700338" y="2967038"/>
            <a:ext cx="3040062" cy="2794000"/>
            <a:chOff x="1701" y="1869"/>
            <a:chExt cx="1915" cy="1760"/>
          </a:xfrm>
        </p:grpSpPr>
        <p:sp>
          <p:nvSpPr>
            <p:cNvPr id="119811" name="WordArt 31"/>
            <p:cNvSpPr>
              <a:spLocks noChangeArrowheads="1" noChangeShapeType="1" noTextEdit="1"/>
            </p:cNvSpPr>
            <p:nvPr/>
          </p:nvSpPr>
          <p:spPr bwMode="auto">
            <a:xfrm rot="2006332">
              <a:off x="2019" y="2388"/>
              <a:ext cx="1597" cy="1178"/>
            </a:xfrm>
            <a:prstGeom prst="rect">
              <a:avLst/>
            </a:prstGeom>
          </p:spPr>
          <p:txBody>
            <a:bodyPr wrap="none" fromWordArt="1">
              <a:prstTxWarp prst="textCirclePour">
                <a:avLst>
                  <a:gd name="adj1" fmla="val 15530964"/>
                  <a:gd name="adj2" fmla="val 51602"/>
                </a:avLst>
              </a:prstTxWarp>
            </a:bodyPr>
            <a:lstStyle/>
            <a:p>
              <a:pPr algn="ctr"/>
              <a:r>
                <a:rPr lang="zh-CN" altLang="en-US" sz="3600" kern="10">
                  <a:ln w="9525">
                    <a:noFill/>
                    <a:round/>
                    <a:headEnd/>
                    <a:tailEnd/>
                  </a:ln>
                  <a:gradFill rotWithShape="1">
                    <a:gsLst>
                      <a:gs pos="0">
                        <a:srgbClr val="695023"/>
                      </a:gs>
                      <a:gs pos="50000">
                        <a:srgbClr val="FFCC99"/>
                      </a:gs>
                      <a:gs pos="100000">
                        <a:srgbClr val="695023"/>
                      </a:gs>
                    </a:gsLst>
                    <a:lin ang="0" scaled="1"/>
                  </a:gradFill>
                </a:rPr>
                <a:t>～</a:t>
              </a:r>
            </a:p>
          </p:txBody>
        </p:sp>
        <p:sp>
          <p:nvSpPr>
            <p:cNvPr id="119812" name="WordArt 25"/>
            <p:cNvSpPr>
              <a:spLocks noChangeArrowheads="1" noChangeShapeType="1" noTextEdit="1"/>
            </p:cNvSpPr>
            <p:nvPr/>
          </p:nvSpPr>
          <p:spPr bwMode="auto">
            <a:xfrm>
              <a:off x="1701" y="2205"/>
              <a:ext cx="1452" cy="1361"/>
            </a:xfrm>
            <a:prstGeom prst="rect">
              <a:avLst/>
            </a:prstGeom>
          </p:spPr>
          <p:txBody>
            <a:bodyPr wrap="none" fromWordArt="1">
              <a:prstTxWarp prst="textFadeUp">
                <a:avLst>
                  <a:gd name="adj" fmla="val 16407"/>
                </a:avLst>
              </a:prstTxWarp>
            </a:bodyPr>
            <a:lstStyle/>
            <a:p>
              <a:pPr algn="ctr"/>
              <a:r>
                <a:rPr lang="zh-CN" altLang="en-US" sz="3600" kern="10">
                  <a:ln w="9525">
                    <a:noFill/>
                    <a:round/>
                    <a:headEnd/>
                    <a:tailEnd/>
                  </a:ln>
                  <a:gradFill rotWithShape="1">
                    <a:gsLst>
                      <a:gs pos="0">
                        <a:srgbClr val="F0E2CC"/>
                      </a:gs>
                      <a:gs pos="100000">
                        <a:srgbClr val="997533"/>
                      </a:gs>
                    </a:gsLst>
                    <a:lin ang="2700000" scaled="1"/>
                  </a:gradFill>
                  <a:latin typeface="ＭＳ Ｐゴシック"/>
                  <a:ea typeface="ＭＳ Ｐゴシック"/>
                </a:rPr>
                <a:t>●</a:t>
              </a:r>
            </a:p>
          </p:txBody>
        </p:sp>
        <p:sp>
          <p:nvSpPr>
            <p:cNvPr id="119813" name="Oval 67"/>
            <p:cNvSpPr>
              <a:spLocks noChangeArrowheads="1"/>
            </p:cNvSpPr>
            <p:nvPr/>
          </p:nvSpPr>
          <p:spPr bwMode="auto">
            <a:xfrm>
              <a:off x="1746" y="2251"/>
              <a:ext cx="1316" cy="771"/>
            </a:xfrm>
            <a:prstGeom prst="ellipse">
              <a:avLst/>
            </a:prstGeom>
            <a:gradFill rotWithShape="1">
              <a:gsLst>
                <a:gs pos="0">
                  <a:srgbClr val="A37941"/>
                </a:gs>
                <a:gs pos="100000">
                  <a:schemeClr val="accent1">
                    <a:alpha val="0"/>
                  </a:schemeClr>
                </a:gs>
              </a:gsLst>
              <a:path path="shape">
                <a:fillToRect l="50000" t="50000" r="50000" b="50000"/>
              </a:path>
            </a:gradFill>
            <a:ln w="9525" algn="ctr">
              <a:noFill/>
              <a:round/>
              <a:headEnd/>
              <a:tailEnd/>
            </a:ln>
          </p:spPr>
          <p:txBody>
            <a:bodyPr wrap="none" anchor="ctr"/>
            <a:lstStyle/>
            <a:p>
              <a:pPr algn="ctr"/>
              <a:endParaRPr lang="zh-TW" altLang="en-US">
                <a:ea typeface="AR P丸ゴシック体M"/>
              </a:endParaRPr>
            </a:p>
          </p:txBody>
        </p:sp>
        <p:sp>
          <p:nvSpPr>
            <p:cNvPr id="119814" name="WordArt 30"/>
            <p:cNvSpPr>
              <a:spLocks noChangeArrowheads="1" noChangeShapeType="1" noTextEdit="1"/>
            </p:cNvSpPr>
            <p:nvPr/>
          </p:nvSpPr>
          <p:spPr bwMode="auto">
            <a:xfrm rot="15788095" flipH="1">
              <a:off x="1981" y="3350"/>
              <a:ext cx="221" cy="272"/>
            </a:xfrm>
            <a:prstGeom prst="rect">
              <a:avLst/>
            </a:prstGeom>
          </p:spPr>
          <p:txBody>
            <a:bodyPr wrap="none" fromWordArt="1">
              <a:prstTxWarp prst="textFadeUp">
                <a:avLst>
                  <a:gd name="adj" fmla="val 16407"/>
                </a:avLst>
              </a:prstTxWarp>
            </a:bodyPr>
            <a:lstStyle/>
            <a:p>
              <a:pPr algn="ctr"/>
              <a:r>
                <a:rPr lang="zh-CN" altLang="en-US" sz="3600" kern="10">
                  <a:ln w="9525">
                    <a:noFill/>
                    <a:round/>
                    <a:headEnd/>
                    <a:tailEnd/>
                  </a:ln>
                  <a:gradFill rotWithShape="1">
                    <a:gsLst>
                      <a:gs pos="0">
                        <a:srgbClr val="C4AE8F"/>
                      </a:gs>
                      <a:gs pos="100000">
                        <a:srgbClr val="B87F7E"/>
                      </a:gs>
                    </a:gsLst>
                    <a:lin ang="18900000" scaled="1"/>
                  </a:gradFill>
                  <a:latin typeface="ＭＳ Ｐゴシック"/>
                  <a:ea typeface="ＭＳ Ｐゴシック"/>
                </a:rPr>
                <a:t>●</a:t>
              </a:r>
            </a:p>
          </p:txBody>
        </p:sp>
        <p:sp>
          <p:nvSpPr>
            <p:cNvPr id="119815" name="WordArt 22"/>
            <p:cNvSpPr>
              <a:spLocks noChangeArrowheads="1" noChangeShapeType="1" noTextEdit="1"/>
            </p:cNvSpPr>
            <p:nvPr/>
          </p:nvSpPr>
          <p:spPr bwMode="auto">
            <a:xfrm rot="3715587" flipH="1">
              <a:off x="1901" y="1869"/>
              <a:ext cx="408" cy="408"/>
            </a:xfrm>
            <a:prstGeom prst="rect">
              <a:avLst/>
            </a:prstGeom>
          </p:spPr>
          <p:txBody>
            <a:bodyPr wrap="none" fromWordArt="1">
              <a:prstTxWarp prst="textCurveDown">
                <a:avLst>
                  <a:gd name="adj" fmla="val 22051"/>
                </a:avLst>
              </a:prstTxWarp>
            </a:bodyPr>
            <a:lstStyle/>
            <a:p>
              <a:pPr algn="ctr"/>
              <a:r>
                <a:rPr lang="zh-CN" altLang="en-US" sz="3600" kern="10">
                  <a:ln w="9525">
                    <a:noFill/>
                    <a:round/>
                    <a:headEnd/>
                    <a:tailEnd/>
                  </a:ln>
                  <a:gradFill rotWithShape="1">
                    <a:gsLst>
                      <a:gs pos="0">
                        <a:srgbClr val="F0E2CC"/>
                      </a:gs>
                      <a:gs pos="100000">
                        <a:srgbClr val="997533"/>
                      </a:gs>
                    </a:gsLst>
                    <a:lin ang="2700000" scaled="1"/>
                  </a:gradFill>
                  <a:latin typeface="ＭＳ Ｐゴシック"/>
                  <a:ea typeface="ＭＳ Ｐゴシック"/>
                </a:rPr>
                <a:t>●</a:t>
              </a:r>
            </a:p>
          </p:txBody>
        </p:sp>
        <p:sp>
          <p:nvSpPr>
            <p:cNvPr id="119816" name="WordArt 21"/>
            <p:cNvSpPr>
              <a:spLocks noChangeArrowheads="1" noChangeShapeType="1" noTextEdit="1"/>
            </p:cNvSpPr>
            <p:nvPr/>
          </p:nvSpPr>
          <p:spPr bwMode="auto">
            <a:xfrm rot="-3715587">
              <a:off x="2473" y="1869"/>
              <a:ext cx="408" cy="408"/>
            </a:xfrm>
            <a:prstGeom prst="rect">
              <a:avLst/>
            </a:prstGeom>
          </p:spPr>
          <p:txBody>
            <a:bodyPr wrap="none" fromWordArt="1">
              <a:prstTxWarp prst="textCurveDown">
                <a:avLst>
                  <a:gd name="adj" fmla="val 22051"/>
                </a:avLst>
              </a:prstTxWarp>
            </a:bodyPr>
            <a:lstStyle/>
            <a:p>
              <a:pPr algn="ctr"/>
              <a:r>
                <a:rPr lang="zh-CN" altLang="en-US" sz="3600" kern="10">
                  <a:ln w="9525">
                    <a:noFill/>
                    <a:round/>
                    <a:headEnd/>
                    <a:tailEnd/>
                  </a:ln>
                  <a:gradFill rotWithShape="1">
                    <a:gsLst>
                      <a:gs pos="0">
                        <a:srgbClr val="F0E2CC"/>
                      </a:gs>
                      <a:gs pos="100000">
                        <a:srgbClr val="997533"/>
                      </a:gs>
                    </a:gsLst>
                    <a:lin ang="2700000" scaled="1"/>
                  </a:gradFill>
                  <a:latin typeface="ＭＳ Ｐゴシック"/>
                  <a:ea typeface="ＭＳ Ｐゴシック"/>
                </a:rPr>
                <a:t>●</a:t>
              </a:r>
            </a:p>
          </p:txBody>
        </p:sp>
        <p:sp>
          <p:nvSpPr>
            <p:cNvPr id="119817" name="WordArt 6"/>
            <p:cNvSpPr>
              <a:spLocks noChangeArrowheads="1" noChangeShapeType="1" noTextEdit="1"/>
            </p:cNvSpPr>
            <p:nvPr/>
          </p:nvSpPr>
          <p:spPr bwMode="auto">
            <a:xfrm>
              <a:off x="1973" y="2005"/>
              <a:ext cx="862" cy="771"/>
            </a:xfrm>
            <a:prstGeom prst="rect">
              <a:avLst/>
            </a:prstGeom>
          </p:spPr>
          <p:txBody>
            <a:bodyPr wrap="none" fromWordArt="1">
              <a:prstTxWarp prst="textInflateBottom">
                <a:avLst>
                  <a:gd name="adj" fmla="val 84694"/>
                </a:avLst>
              </a:prstTxWarp>
            </a:bodyPr>
            <a:lstStyle/>
            <a:p>
              <a:pPr algn="ctr"/>
              <a:r>
                <a:rPr lang="zh-CN" altLang="en-US" sz="3600" kern="10">
                  <a:ln w="9525">
                    <a:noFill/>
                    <a:round/>
                    <a:headEnd/>
                    <a:tailEnd/>
                  </a:ln>
                  <a:gradFill rotWithShape="1">
                    <a:gsLst>
                      <a:gs pos="0">
                        <a:srgbClr val="F0E2CC"/>
                      </a:gs>
                      <a:gs pos="100000">
                        <a:srgbClr val="997533"/>
                      </a:gs>
                    </a:gsLst>
                    <a:lin ang="2700000" scaled="1"/>
                  </a:gradFill>
                  <a:latin typeface="ＭＳ Ｐゴシック"/>
                  <a:ea typeface="ＭＳ Ｐゴシック"/>
                </a:rPr>
                <a:t>●</a:t>
              </a:r>
            </a:p>
          </p:txBody>
        </p:sp>
        <p:sp>
          <p:nvSpPr>
            <p:cNvPr id="119818" name="Line 14"/>
            <p:cNvSpPr>
              <a:spLocks noChangeShapeType="1"/>
            </p:cNvSpPr>
            <p:nvPr/>
          </p:nvSpPr>
          <p:spPr bwMode="auto">
            <a:xfrm flipV="1">
              <a:off x="2472" y="2504"/>
              <a:ext cx="272" cy="136"/>
            </a:xfrm>
            <a:prstGeom prst="line">
              <a:avLst/>
            </a:prstGeom>
            <a:noFill/>
            <a:ln w="9525">
              <a:solidFill>
                <a:schemeClr val="tx1"/>
              </a:solidFill>
              <a:round/>
              <a:headEnd/>
              <a:tailEnd/>
            </a:ln>
          </p:spPr>
          <p:txBody>
            <a:bodyPr wrap="none" anchor="ctr"/>
            <a:lstStyle/>
            <a:p>
              <a:endParaRPr lang="zh-CN" altLang="en-US"/>
            </a:p>
          </p:txBody>
        </p:sp>
        <p:sp>
          <p:nvSpPr>
            <p:cNvPr id="119819" name="Line 15"/>
            <p:cNvSpPr>
              <a:spLocks noChangeShapeType="1"/>
            </p:cNvSpPr>
            <p:nvPr/>
          </p:nvSpPr>
          <p:spPr bwMode="auto">
            <a:xfrm flipV="1">
              <a:off x="2518" y="2640"/>
              <a:ext cx="226" cy="45"/>
            </a:xfrm>
            <a:prstGeom prst="line">
              <a:avLst/>
            </a:prstGeom>
            <a:noFill/>
            <a:ln w="9525">
              <a:solidFill>
                <a:schemeClr val="tx1"/>
              </a:solidFill>
              <a:round/>
              <a:headEnd/>
              <a:tailEnd/>
            </a:ln>
          </p:spPr>
          <p:txBody>
            <a:bodyPr wrap="none" anchor="ctr"/>
            <a:lstStyle/>
            <a:p>
              <a:endParaRPr lang="zh-CN" altLang="en-US"/>
            </a:p>
          </p:txBody>
        </p:sp>
        <p:grpSp>
          <p:nvGrpSpPr>
            <p:cNvPr id="119820" name="Group 18"/>
            <p:cNvGrpSpPr>
              <a:grpSpLocks/>
            </p:cNvGrpSpPr>
            <p:nvPr/>
          </p:nvGrpSpPr>
          <p:grpSpPr bwMode="auto">
            <a:xfrm flipH="1">
              <a:off x="2055" y="2504"/>
              <a:ext cx="272" cy="181"/>
              <a:chOff x="1791" y="2659"/>
              <a:chExt cx="272" cy="181"/>
            </a:xfrm>
          </p:grpSpPr>
          <p:sp>
            <p:nvSpPr>
              <p:cNvPr id="119831" name="Line 16"/>
              <p:cNvSpPr>
                <a:spLocks noChangeShapeType="1"/>
              </p:cNvSpPr>
              <p:nvPr/>
            </p:nvSpPr>
            <p:spPr bwMode="auto">
              <a:xfrm flipV="1">
                <a:off x="1791" y="2659"/>
                <a:ext cx="272" cy="136"/>
              </a:xfrm>
              <a:prstGeom prst="line">
                <a:avLst/>
              </a:prstGeom>
              <a:noFill/>
              <a:ln w="9525">
                <a:solidFill>
                  <a:schemeClr val="tx1"/>
                </a:solidFill>
                <a:round/>
                <a:headEnd/>
                <a:tailEnd/>
              </a:ln>
            </p:spPr>
            <p:txBody>
              <a:bodyPr wrap="none" anchor="ctr"/>
              <a:lstStyle/>
              <a:p>
                <a:endParaRPr lang="zh-CN" altLang="en-US"/>
              </a:p>
            </p:txBody>
          </p:sp>
          <p:sp>
            <p:nvSpPr>
              <p:cNvPr id="119832" name="Line 17"/>
              <p:cNvSpPr>
                <a:spLocks noChangeShapeType="1"/>
              </p:cNvSpPr>
              <p:nvPr/>
            </p:nvSpPr>
            <p:spPr bwMode="auto">
              <a:xfrm flipV="1">
                <a:off x="1837" y="2795"/>
                <a:ext cx="226" cy="45"/>
              </a:xfrm>
              <a:prstGeom prst="line">
                <a:avLst/>
              </a:prstGeom>
              <a:noFill/>
              <a:ln w="9525">
                <a:solidFill>
                  <a:schemeClr val="tx1"/>
                </a:solidFill>
                <a:round/>
                <a:headEnd/>
                <a:tailEnd/>
              </a:ln>
            </p:spPr>
            <p:txBody>
              <a:bodyPr wrap="none" anchor="ctr"/>
              <a:lstStyle/>
              <a:p>
                <a:endParaRPr lang="zh-CN" altLang="en-US"/>
              </a:p>
            </p:txBody>
          </p:sp>
        </p:grpSp>
        <p:sp>
          <p:nvSpPr>
            <p:cNvPr id="119821" name="WordArt 23"/>
            <p:cNvSpPr>
              <a:spLocks noChangeArrowheads="1" noChangeShapeType="1" noTextEdit="1"/>
            </p:cNvSpPr>
            <p:nvPr/>
          </p:nvSpPr>
          <p:spPr bwMode="auto">
            <a:xfrm>
              <a:off x="2382" y="2005"/>
              <a:ext cx="136" cy="408"/>
            </a:xfrm>
            <a:prstGeom prst="rect">
              <a:avLst/>
            </a:prstGeom>
          </p:spPr>
          <p:txBody>
            <a:bodyPr wrap="none" fromWordArt="1">
              <a:prstTxWarp prst="textTriangleInverted">
                <a:avLst>
                  <a:gd name="adj" fmla="val 50000"/>
                </a:avLst>
              </a:prstTxWarp>
            </a:bodyPr>
            <a:lstStyle/>
            <a:p>
              <a:pPr algn="ctr"/>
              <a:r>
                <a:rPr lang="zh-CN" altLang="en-US" sz="3600" kern="10">
                  <a:ln w="9525">
                    <a:noFill/>
                    <a:round/>
                    <a:headEnd/>
                    <a:tailEnd/>
                  </a:ln>
                  <a:gradFill rotWithShape="1">
                    <a:gsLst>
                      <a:gs pos="0">
                        <a:srgbClr val="997533"/>
                      </a:gs>
                      <a:gs pos="100000">
                        <a:srgbClr val="F0E2CC">
                          <a:alpha val="0"/>
                        </a:srgbClr>
                      </a:gs>
                    </a:gsLst>
                    <a:path path="rect">
                      <a:fillToRect l="50000" t="50000" r="50000" b="50000"/>
                    </a:path>
                  </a:gradFill>
                  <a:latin typeface="ＭＳ Ｐゴシック"/>
                  <a:ea typeface="ＭＳ Ｐゴシック"/>
                </a:rPr>
                <a:t>●</a:t>
              </a:r>
            </a:p>
          </p:txBody>
        </p:sp>
        <p:sp>
          <p:nvSpPr>
            <p:cNvPr id="119822" name="WordArt 24"/>
            <p:cNvSpPr>
              <a:spLocks noChangeArrowheads="1" noChangeShapeType="1" noTextEdit="1"/>
            </p:cNvSpPr>
            <p:nvPr/>
          </p:nvSpPr>
          <p:spPr bwMode="auto">
            <a:xfrm>
              <a:off x="2275" y="2006"/>
              <a:ext cx="136" cy="408"/>
            </a:xfrm>
            <a:prstGeom prst="rect">
              <a:avLst/>
            </a:prstGeom>
          </p:spPr>
          <p:txBody>
            <a:bodyPr wrap="none" fromWordArt="1">
              <a:prstTxWarp prst="textTriangleInverted">
                <a:avLst>
                  <a:gd name="adj" fmla="val 50000"/>
                </a:avLst>
              </a:prstTxWarp>
            </a:bodyPr>
            <a:lstStyle/>
            <a:p>
              <a:pPr algn="ctr"/>
              <a:r>
                <a:rPr lang="zh-CN" altLang="en-US" sz="3600" kern="10">
                  <a:ln w="9525">
                    <a:noFill/>
                    <a:round/>
                    <a:headEnd/>
                    <a:tailEnd/>
                  </a:ln>
                  <a:gradFill rotWithShape="1">
                    <a:gsLst>
                      <a:gs pos="0">
                        <a:srgbClr val="997533"/>
                      </a:gs>
                      <a:gs pos="100000">
                        <a:srgbClr val="F0E2CC">
                          <a:alpha val="0"/>
                        </a:srgbClr>
                      </a:gs>
                    </a:gsLst>
                    <a:path path="rect">
                      <a:fillToRect l="50000" t="50000" r="50000" b="50000"/>
                    </a:path>
                  </a:gradFill>
                  <a:latin typeface="ＭＳ Ｐゴシック"/>
                  <a:ea typeface="ＭＳ Ｐゴシック"/>
                </a:rPr>
                <a:t>●</a:t>
              </a:r>
            </a:p>
          </p:txBody>
        </p:sp>
        <p:sp>
          <p:nvSpPr>
            <p:cNvPr id="119823" name="WordArt 26"/>
            <p:cNvSpPr>
              <a:spLocks noChangeArrowheads="1" noChangeShapeType="1" noTextEdit="1"/>
            </p:cNvSpPr>
            <p:nvPr/>
          </p:nvSpPr>
          <p:spPr bwMode="auto">
            <a:xfrm>
              <a:off x="2336" y="2704"/>
              <a:ext cx="136" cy="72"/>
            </a:xfrm>
            <a:prstGeom prst="rect">
              <a:avLst/>
            </a:prstGeom>
          </p:spPr>
          <p:txBody>
            <a:bodyPr wrap="none" fromWordArt="1">
              <a:prstTxWarp prst="textInflateBottom">
                <a:avLst>
                  <a:gd name="adj" fmla="val 72222"/>
                </a:avLst>
              </a:prstTxWarp>
            </a:bodyPr>
            <a:lstStyle/>
            <a:p>
              <a:pPr algn="ctr"/>
              <a:r>
                <a:rPr lang="zh-CN" altLang="en-US" sz="3600" kern="10">
                  <a:ln w="9525">
                    <a:noFill/>
                    <a:round/>
                    <a:headEnd/>
                    <a:tailEnd/>
                  </a:ln>
                  <a:gradFill rotWithShape="1">
                    <a:gsLst>
                      <a:gs pos="0">
                        <a:srgbClr val="FFCC99"/>
                      </a:gs>
                      <a:gs pos="100000">
                        <a:srgbClr val="FF5050"/>
                      </a:gs>
                    </a:gsLst>
                    <a:lin ang="2700000" scaled="1"/>
                  </a:gradFill>
                  <a:latin typeface="ＭＳ Ｐゴシック"/>
                  <a:ea typeface="ＭＳ Ｐゴシック"/>
                </a:rPr>
                <a:t>●</a:t>
              </a:r>
            </a:p>
          </p:txBody>
        </p:sp>
        <p:sp>
          <p:nvSpPr>
            <p:cNvPr id="119824" name="WordArt 27"/>
            <p:cNvSpPr>
              <a:spLocks noChangeArrowheads="1" noChangeShapeType="1" noTextEdit="1"/>
            </p:cNvSpPr>
            <p:nvPr/>
          </p:nvSpPr>
          <p:spPr bwMode="auto">
            <a:xfrm rot="8933471">
              <a:off x="1976" y="2761"/>
              <a:ext cx="221" cy="272"/>
            </a:xfrm>
            <a:prstGeom prst="rect">
              <a:avLst/>
            </a:prstGeom>
          </p:spPr>
          <p:txBody>
            <a:bodyPr wrap="none" fromWordArt="1">
              <a:prstTxWarp prst="textFadeUp">
                <a:avLst>
                  <a:gd name="adj" fmla="val 16407"/>
                </a:avLst>
              </a:prstTxWarp>
            </a:bodyPr>
            <a:lstStyle/>
            <a:p>
              <a:pPr algn="ctr"/>
              <a:r>
                <a:rPr lang="zh-CN" altLang="en-US" sz="3600" kern="10">
                  <a:ln w="9525">
                    <a:noFill/>
                    <a:round/>
                    <a:headEnd/>
                    <a:tailEnd/>
                  </a:ln>
                  <a:gradFill rotWithShape="1">
                    <a:gsLst>
                      <a:gs pos="0">
                        <a:srgbClr val="B87F7E"/>
                      </a:gs>
                      <a:gs pos="100000">
                        <a:srgbClr val="F0E2CC"/>
                      </a:gs>
                    </a:gsLst>
                    <a:lin ang="2700000" scaled="1"/>
                  </a:gradFill>
                  <a:latin typeface="ＭＳ Ｐゴシック"/>
                  <a:ea typeface="ＭＳ Ｐゴシック"/>
                </a:rPr>
                <a:t>●</a:t>
              </a:r>
            </a:p>
          </p:txBody>
        </p:sp>
        <p:sp>
          <p:nvSpPr>
            <p:cNvPr id="119825" name="WordArt 28"/>
            <p:cNvSpPr>
              <a:spLocks noChangeArrowheads="1" noChangeShapeType="1" noTextEdit="1"/>
            </p:cNvSpPr>
            <p:nvPr/>
          </p:nvSpPr>
          <p:spPr bwMode="auto">
            <a:xfrm rot="12666529" flipH="1">
              <a:off x="2641" y="2777"/>
              <a:ext cx="221" cy="272"/>
            </a:xfrm>
            <a:prstGeom prst="rect">
              <a:avLst/>
            </a:prstGeom>
          </p:spPr>
          <p:txBody>
            <a:bodyPr wrap="none" fromWordArt="1">
              <a:prstTxWarp prst="textFadeUp">
                <a:avLst>
                  <a:gd name="adj" fmla="val 16407"/>
                </a:avLst>
              </a:prstTxWarp>
            </a:bodyPr>
            <a:lstStyle/>
            <a:p>
              <a:pPr algn="ctr"/>
              <a:r>
                <a:rPr lang="zh-CN" altLang="en-US" sz="3600" kern="10">
                  <a:ln w="9525">
                    <a:noFill/>
                    <a:round/>
                    <a:headEnd/>
                    <a:tailEnd/>
                  </a:ln>
                  <a:gradFill rotWithShape="1">
                    <a:gsLst>
                      <a:gs pos="0">
                        <a:srgbClr val="B87F7E"/>
                      </a:gs>
                      <a:gs pos="100000">
                        <a:srgbClr val="BFA87D"/>
                      </a:gs>
                    </a:gsLst>
                    <a:lin ang="2700000" scaled="1"/>
                  </a:gradFill>
                  <a:latin typeface="ＭＳ Ｐゴシック"/>
                  <a:ea typeface="ＭＳ Ｐゴシック"/>
                </a:rPr>
                <a:t>●</a:t>
              </a:r>
            </a:p>
          </p:txBody>
        </p:sp>
        <p:sp>
          <p:nvSpPr>
            <p:cNvPr id="119826" name="WordArt 33"/>
            <p:cNvSpPr>
              <a:spLocks noChangeArrowheads="1" noChangeShapeType="1" noTextEdit="1"/>
            </p:cNvSpPr>
            <p:nvPr/>
          </p:nvSpPr>
          <p:spPr bwMode="auto">
            <a:xfrm rot="5811905">
              <a:off x="2579" y="3383"/>
              <a:ext cx="221" cy="272"/>
            </a:xfrm>
            <a:prstGeom prst="rect">
              <a:avLst/>
            </a:prstGeom>
          </p:spPr>
          <p:txBody>
            <a:bodyPr wrap="none" fromWordArt="1">
              <a:prstTxWarp prst="textFadeUp">
                <a:avLst>
                  <a:gd name="adj" fmla="val 16407"/>
                </a:avLst>
              </a:prstTxWarp>
            </a:bodyPr>
            <a:lstStyle/>
            <a:p>
              <a:pPr algn="ctr"/>
              <a:r>
                <a:rPr lang="zh-CN" altLang="en-US" sz="3600" kern="10">
                  <a:ln w="9525">
                    <a:noFill/>
                    <a:round/>
                    <a:headEnd/>
                    <a:tailEnd/>
                  </a:ln>
                  <a:gradFill rotWithShape="1">
                    <a:gsLst>
                      <a:gs pos="0">
                        <a:srgbClr val="A98B5F"/>
                      </a:gs>
                      <a:gs pos="100000">
                        <a:srgbClr val="B87F7E"/>
                      </a:gs>
                    </a:gsLst>
                    <a:lin ang="18900000" scaled="1"/>
                  </a:gradFill>
                  <a:latin typeface="ＭＳ Ｐゴシック"/>
                  <a:ea typeface="ＭＳ Ｐゴシック"/>
                </a:rPr>
                <a:t>●</a:t>
              </a:r>
            </a:p>
          </p:txBody>
        </p:sp>
        <p:sp>
          <p:nvSpPr>
            <p:cNvPr id="119827" name="Oval 63"/>
            <p:cNvSpPr>
              <a:spLocks noChangeArrowheads="1"/>
            </p:cNvSpPr>
            <p:nvPr/>
          </p:nvSpPr>
          <p:spPr bwMode="auto">
            <a:xfrm>
              <a:off x="2200" y="2341"/>
              <a:ext cx="73" cy="136"/>
            </a:xfrm>
            <a:prstGeom prst="ellipse">
              <a:avLst/>
            </a:prstGeom>
            <a:solidFill>
              <a:schemeClr val="tx1"/>
            </a:solidFill>
            <a:ln w="9525">
              <a:solidFill>
                <a:schemeClr val="tx1"/>
              </a:solidFill>
              <a:round/>
              <a:headEnd/>
              <a:tailEnd/>
            </a:ln>
          </p:spPr>
          <p:txBody>
            <a:bodyPr wrap="none" anchor="ctr"/>
            <a:lstStyle/>
            <a:p>
              <a:pPr algn="ctr"/>
              <a:endParaRPr lang="zh-TW" altLang="en-US">
                <a:ea typeface="AR P丸ゴシック体M"/>
              </a:endParaRPr>
            </a:p>
          </p:txBody>
        </p:sp>
        <p:sp>
          <p:nvSpPr>
            <p:cNvPr id="119828" name="Oval 64"/>
            <p:cNvSpPr>
              <a:spLocks noChangeArrowheads="1"/>
            </p:cNvSpPr>
            <p:nvPr/>
          </p:nvSpPr>
          <p:spPr bwMode="auto">
            <a:xfrm>
              <a:off x="2535" y="2341"/>
              <a:ext cx="73" cy="136"/>
            </a:xfrm>
            <a:prstGeom prst="ellipse">
              <a:avLst/>
            </a:prstGeom>
            <a:solidFill>
              <a:schemeClr val="tx1"/>
            </a:solidFill>
            <a:ln w="9525">
              <a:solidFill>
                <a:schemeClr val="tx1"/>
              </a:solidFill>
              <a:round/>
              <a:headEnd/>
              <a:tailEnd/>
            </a:ln>
          </p:spPr>
          <p:txBody>
            <a:bodyPr wrap="none" anchor="ctr"/>
            <a:lstStyle/>
            <a:p>
              <a:pPr algn="ctr"/>
              <a:endParaRPr lang="zh-TW" altLang="en-US">
                <a:ea typeface="AR P丸ゴシック体M"/>
              </a:endParaRPr>
            </a:p>
          </p:txBody>
        </p:sp>
        <p:sp>
          <p:nvSpPr>
            <p:cNvPr id="119829" name="Oval 65"/>
            <p:cNvSpPr>
              <a:spLocks noChangeAspect="1" noChangeArrowheads="1"/>
            </p:cNvSpPr>
            <p:nvPr/>
          </p:nvSpPr>
          <p:spPr bwMode="auto">
            <a:xfrm>
              <a:off x="2236" y="2395"/>
              <a:ext cx="23" cy="22"/>
            </a:xfrm>
            <a:prstGeom prst="ellipse">
              <a:avLst/>
            </a:prstGeom>
            <a:solidFill>
              <a:schemeClr val="bg1"/>
            </a:solidFill>
            <a:ln w="9525">
              <a:noFill/>
              <a:round/>
              <a:headEnd/>
              <a:tailEnd/>
            </a:ln>
          </p:spPr>
          <p:txBody>
            <a:bodyPr wrap="none" anchor="ctr"/>
            <a:lstStyle/>
            <a:p>
              <a:pPr algn="ctr"/>
              <a:endParaRPr lang="zh-TW" altLang="en-US">
                <a:ea typeface="AR P丸ゴシック体M"/>
              </a:endParaRPr>
            </a:p>
          </p:txBody>
        </p:sp>
        <p:sp>
          <p:nvSpPr>
            <p:cNvPr id="119830" name="Oval 66"/>
            <p:cNvSpPr>
              <a:spLocks noChangeAspect="1" noChangeArrowheads="1"/>
            </p:cNvSpPr>
            <p:nvPr/>
          </p:nvSpPr>
          <p:spPr bwMode="auto">
            <a:xfrm>
              <a:off x="2552" y="2396"/>
              <a:ext cx="23" cy="22"/>
            </a:xfrm>
            <a:prstGeom prst="ellipse">
              <a:avLst/>
            </a:prstGeom>
            <a:solidFill>
              <a:schemeClr val="bg1"/>
            </a:solidFill>
            <a:ln w="9525">
              <a:noFill/>
              <a:round/>
              <a:headEnd/>
              <a:tailEnd/>
            </a:ln>
          </p:spPr>
          <p:txBody>
            <a:bodyPr wrap="none" anchor="ctr"/>
            <a:lstStyle/>
            <a:p>
              <a:pPr algn="ctr"/>
              <a:endParaRPr lang="zh-TW" altLang="en-US">
                <a:ea typeface="AR P丸ゴシック体M"/>
              </a:endParaRPr>
            </a:p>
          </p:txBody>
        </p:sp>
      </p:gr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2"/>
          <p:cNvSpPr>
            <a:spLocks noGrp="1" noChangeArrowheads="1"/>
          </p:cNvSpPr>
          <p:nvPr>
            <p:ph type="title"/>
          </p:nvPr>
        </p:nvSpPr>
        <p:spPr/>
        <p:txBody>
          <a:bodyPr/>
          <a:lstStyle/>
          <a:p>
            <a:pPr eaLnBrk="1" hangingPunct="1"/>
            <a:r>
              <a:rPr lang="ja-JP" altLang="en-US" smtClean="0"/>
              <a:t>さかな</a:t>
            </a:r>
          </a:p>
        </p:txBody>
      </p:sp>
      <p:sp>
        <p:nvSpPr>
          <p:cNvPr id="121858" name="Freeform 10"/>
          <p:cNvSpPr>
            <a:spLocks/>
          </p:cNvSpPr>
          <p:nvPr/>
        </p:nvSpPr>
        <p:spPr bwMode="auto">
          <a:xfrm>
            <a:off x="5919788" y="4183063"/>
            <a:ext cx="533400" cy="647700"/>
          </a:xfrm>
          <a:custGeom>
            <a:avLst/>
            <a:gdLst>
              <a:gd name="T0" fmla="*/ 0 w 635"/>
              <a:gd name="T1" fmla="*/ 0 h 771"/>
              <a:gd name="T2" fmla="*/ 363 w 635"/>
              <a:gd name="T3" fmla="*/ 590 h 771"/>
              <a:gd name="T4" fmla="*/ 635 w 635"/>
              <a:gd name="T5" fmla="*/ 771 h 771"/>
              <a:gd name="T6" fmla="*/ 0 60000 65536"/>
              <a:gd name="T7" fmla="*/ 0 60000 65536"/>
              <a:gd name="T8" fmla="*/ 0 60000 65536"/>
              <a:gd name="T9" fmla="*/ 0 w 635"/>
              <a:gd name="T10" fmla="*/ 0 h 771"/>
              <a:gd name="T11" fmla="*/ 635 w 635"/>
              <a:gd name="T12" fmla="*/ 771 h 771"/>
            </a:gdLst>
            <a:ahLst/>
            <a:cxnLst>
              <a:cxn ang="T6">
                <a:pos x="T0" y="T1"/>
              </a:cxn>
              <a:cxn ang="T7">
                <a:pos x="T2" y="T3"/>
              </a:cxn>
              <a:cxn ang="T8">
                <a:pos x="T4" y="T5"/>
              </a:cxn>
            </a:cxnLst>
            <a:rect l="T9" t="T10" r="T11" b="T12"/>
            <a:pathLst>
              <a:path w="635" h="771">
                <a:moveTo>
                  <a:pt x="0" y="0"/>
                </a:moveTo>
                <a:cubicBezTo>
                  <a:pt x="128" y="231"/>
                  <a:pt x="257" y="462"/>
                  <a:pt x="363" y="590"/>
                </a:cubicBezTo>
                <a:cubicBezTo>
                  <a:pt x="469" y="718"/>
                  <a:pt x="552" y="744"/>
                  <a:pt x="635" y="771"/>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sp>
        <p:nvSpPr>
          <p:cNvPr id="121859" name="Freeform 11"/>
          <p:cNvSpPr>
            <a:spLocks/>
          </p:cNvSpPr>
          <p:nvPr/>
        </p:nvSpPr>
        <p:spPr bwMode="auto">
          <a:xfrm>
            <a:off x="5889625" y="4256088"/>
            <a:ext cx="533400" cy="647700"/>
          </a:xfrm>
          <a:custGeom>
            <a:avLst/>
            <a:gdLst>
              <a:gd name="T0" fmla="*/ 0 w 635"/>
              <a:gd name="T1" fmla="*/ 0 h 771"/>
              <a:gd name="T2" fmla="*/ 363 w 635"/>
              <a:gd name="T3" fmla="*/ 590 h 771"/>
              <a:gd name="T4" fmla="*/ 635 w 635"/>
              <a:gd name="T5" fmla="*/ 771 h 771"/>
              <a:gd name="T6" fmla="*/ 0 60000 65536"/>
              <a:gd name="T7" fmla="*/ 0 60000 65536"/>
              <a:gd name="T8" fmla="*/ 0 60000 65536"/>
              <a:gd name="T9" fmla="*/ 0 w 635"/>
              <a:gd name="T10" fmla="*/ 0 h 771"/>
              <a:gd name="T11" fmla="*/ 635 w 635"/>
              <a:gd name="T12" fmla="*/ 771 h 771"/>
            </a:gdLst>
            <a:ahLst/>
            <a:cxnLst>
              <a:cxn ang="T6">
                <a:pos x="T0" y="T1"/>
              </a:cxn>
              <a:cxn ang="T7">
                <a:pos x="T2" y="T3"/>
              </a:cxn>
              <a:cxn ang="T8">
                <a:pos x="T4" y="T5"/>
              </a:cxn>
            </a:cxnLst>
            <a:rect l="T9" t="T10" r="T11" b="T12"/>
            <a:pathLst>
              <a:path w="635" h="771">
                <a:moveTo>
                  <a:pt x="0" y="0"/>
                </a:moveTo>
                <a:cubicBezTo>
                  <a:pt x="128" y="231"/>
                  <a:pt x="257" y="462"/>
                  <a:pt x="363" y="590"/>
                </a:cubicBezTo>
                <a:cubicBezTo>
                  <a:pt x="469" y="718"/>
                  <a:pt x="552" y="744"/>
                  <a:pt x="635" y="771"/>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sp>
        <p:nvSpPr>
          <p:cNvPr id="121860" name="AutoShape 12"/>
          <p:cNvSpPr>
            <a:spLocks noChangeArrowheads="1"/>
          </p:cNvSpPr>
          <p:nvPr/>
        </p:nvSpPr>
        <p:spPr bwMode="auto">
          <a:xfrm rot="-440977">
            <a:off x="6567488" y="4040188"/>
            <a:ext cx="360362" cy="790575"/>
          </a:xfrm>
          <a:custGeom>
            <a:avLst/>
            <a:gdLst>
              <a:gd name="T0" fmla="*/ 309428 w 21600"/>
              <a:gd name="T1" fmla="*/ 395288 h 21600"/>
              <a:gd name="T2" fmla="*/ 180181 w 21600"/>
              <a:gd name="T3" fmla="*/ 790575 h 21600"/>
              <a:gd name="T4" fmla="*/ 50934 w 21600"/>
              <a:gd name="T5" fmla="*/ 395288 h 21600"/>
              <a:gd name="T6" fmla="*/ 180181 w 21600"/>
              <a:gd name="T7" fmla="*/ 0 h 21600"/>
              <a:gd name="T8" fmla="*/ 0 60000 65536"/>
              <a:gd name="T9" fmla="*/ 0 60000 65536"/>
              <a:gd name="T10" fmla="*/ 0 60000 65536"/>
              <a:gd name="T11" fmla="*/ 0 60000 65536"/>
              <a:gd name="T12" fmla="*/ 4853 w 21600"/>
              <a:gd name="T13" fmla="*/ 4853 h 21600"/>
              <a:gd name="T14" fmla="*/ 16747 w 21600"/>
              <a:gd name="T15" fmla="*/ 16747 h 21600"/>
            </a:gdLst>
            <a:ahLst/>
            <a:cxnLst>
              <a:cxn ang="T8">
                <a:pos x="T0" y="T1"/>
              </a:cxn>
              <a:cxn ang="T9">
                <a:pos x="T2" y="T3"/>
              </a:cxn>
              <a:cxn ang="T10">
                <a:pos x="T4" y="T5"/>
              </a:cxn>
              <a:cxn ang="T11">
                <a:pos x="T6" y="T7"/>
              </a:cxn>
            </a:cxnLst>
            <a:rect l="T12" t="T13" r="T14" b="T15"/>
            <a:pathLst>
              <a:path w="21600" h="21600">
                <a:moveTo>
                  <a:pt x="0" y="0"/>
                </a:moveTo>
                <a:lnTo>
                  <a:pt x="6106" y="21600"/>
                </a:lnTo>
                <a:lnTo>
                  <a:pt x="15494" y="21600"/>
                </a:lnTo>
                <a:lnTo>
                  <a:pt x="21600" y="0"/>
                </a:lnTo>
                <a:close/>
              </a:path>
            </a:pathLst>
          </a:custGeom>
          <a:gradFill rotWithShape="1">
            <a:gsLst>
              <a:gs pos="0">
                <a:srgbClr val="B2B2B2">
                  <a:alpha val="35001"/>
                </a:srgbClr>
              </a:gs>
              <a:gs pos="100000">
                <a:schemeClr val="bg1">
                  <a:alpha val="78000"/>
                </a:schemeClr>
              </a:gs>
            </a:gsLst>
            <a:lin ang="18900000" scaled="1"/>
          </a:gradFill>
          <a:ln w="9525" algn="ctr">
            <a:noFill/>
            <a:miter lim="800000"/>
            <a:headEnd/>
            <a:tailEnd/>
          </a:ln>
        </p:spPr>
        <p:txBody>
          <a:bodyPr wrap="none" anchor="ctr"/>
          <a:lstStyle/>
          <a:p>
            <a:endParaRPr lang="zh-CN" altLang="en-US"/>
          </a:p>
        </p:txBody>
      </p:sp>
      <p:sp>
        <p:nvSpPr>
          <p:cNvPr id="121861" name="AutoShape 13"/>
          <p:cNvSpPr>
            <a:spLocks noChangeArrowheads="1"/>
          </p:cNvSpPr>
          <p:nvPr/>
        </p:nvSpPr>
        <p:spPr bwMode="auto">
          <a:xfrm rot="-9201956">
            <a:off x="6638925" y="2484438"/>
            <a:ext cx="360363" cy="790575"/>
          </a:xfrm>
          <a:custGeom>
            <a:avLst/>
            <a:gdLst>
              <a:gd name="T0" fmla="*/ 309428 w 21600"/>
              <a:gd name="T1" fmla="*/ 395288 h 21600"/>
              <a:gd name="T2" fmla="*/ 180182 w 21600"/>
              <a:gd name="T3" fmla="*/ 790575 h 21600"/>
              <a:gd name="T4" fmla="*/ 50935 w 21600"/>
              <a:gd name="T5" fmla="*/ 395288 h 21600"/>
              <a:gd name="T6" fmla="*/ 180182 w 21600"/>
              <a:gd name="T7" fmla="*/ 0 h 21600"/>
              <a:gd name="T8" fmla="*/ 0 60000 65536"/>
              <a:gd name="T9" fmla="*/ 0 60000 65536"/>
              <a:gd name="T10" fmla="*/ 0 60000 65536"/>
              <a:gd name="T11" fmla="*/ 0 60000 65536"/>
              <a:gd name="T12" fmla="*/ 4853 w 21600"/>
              <a:gd name="T13" fmla="*/ 4853 h 21600"/>
              <a:gd name="T14" fmla="*/ 16747 w 21600"/>
              <a:gd name="T15" fmla="*/ 16747 h 21600"/>
            </a:gdLst>
            <a:ahLst/>
            <a:cxnLst>
              <a:cxn ang="T8">
                <a:pos x="T0" y="T1"/>
              </a:cxn>
              <a:cxn ang="T9">
                <a:pos x="T2" y="T3"/>
              </a:cxn>
              <a:cxn ang="T10">
                <a:pos x="T4" y="T5"/>
              </a:cxn>
              <a:cxn ang="T11">
                <a:pos x="T6" y="T7"/>
              </a:cxn>
            </a:cxnLst>
            <a:rect l="T12" t="T13" r="T14" b="T15"/>
            <a:pathLst>
              <a:path w="21600" h="21600">
                <a:moveTo>
                  <a:pt x="0" y="0"/>
                </a:moveTo>
                <a:lnTo>
                  <a:pt x="6106" y="21600"/>
                </a:lnTo>
                <a:lnTo>
                  <a:pt x="15494" y="21600"/>
                </a:lnTo>
                <a:lnTo>
                  <a:pt x="21600" y="0"/>
                </a:lnTo>
                <a:close/>
              </a:path>
            </a:pathLst>
          </a:custGeom>
          <a:gradFill rotWithShape="1">
            <a:gsLst>
              <a:gs pos="0">
                <a:srgbClr val="B2B2B2">
                  <a:alpha val="35001"/>
                </a:srgbClr>
              </a:gs>
              <a:gs pos="100000">
                <a:schemeClr val="bg1">
                  <a:alpha val="78000"/>
                </a:schemeClr>
              </a:gs>
            </a:gsLst>
            <a:lin ang="18900000" scaled="1"/>
          </a:gradFill>
          <a:ln w="9525" algn="ctr">
            <a:noFill/>
            <a:miter lim="800000"/>
            <a:headEnd/>
            <a:tailEnd/>
          </a:ln>
        </p:spPr>
        <p:txBody>
          <a:bodyPr wrap="none" anchor="ctr"/>
          <a:lstStyle/>
          <a:p>
            <a:endParaRPr lang="zh-CN" altLang="en-US"/>
          </a:p>
        </p:txBody>
      </p:sp>
      <p:sp>
        <p:nvSpPr>
          <p:cNvPr id="121862" name="Freeform 14"/>
          <p:cNvSpPr>
            <a:spLocks/>
          </p:cNvSpPr>
          <p:nvPr/>
        </p:nvSpPr>
        <p:spPr bwMode="auto">
          <a:xfrm>
            <a:off x="5508625" y="2349500"/>
            <a:ext cx="1893888" cy="2736850"/>
          </a:xfrm>
          <a:custGeom>
            <a:avLst/>
            <a:gdLst>
              <a:gd name="T0" fmla="*/ 492 w 1193"/>
              <a:gd name="T1" fmla="*/ 1350 h 1724"/>
              <a:gd name="T2" fmla="*/ 244 w 1193"/>
              <a:gd name="T3" fmla="*/ 1222 h 1724"/>
              <a:gd name="T4" fmla="*/ 4 w 1193"/>
              <a:gd name="T5" fmla="*/ 835 h 1724"/>
              <a:gd name="T6" fmla="*/ 221 w 1193"/>
              <a:gd name="T7" fmla="*/ 619 h 1724"/>
              <a:gd name="T8" fmla="*/ 519 w 1193"/>
              <a:gd name="T9" fmla="*/ 398 h 1724"/>
              <a:gd name="T10" fmla="*/ 855 w 1193"/>
              <a:gd name="T11" fmla="*/ 48 h 1724"/>
              <a:gd name="T12" fmla="*/ 992 w 1193"/>
              <a:gd name="T13" fmla="*/ 107 h 1724"/>
              <a:gd name="T14" fmla="*/ 767 w 1193"/>
              <a:gd name="T15" fmla="*/ 500 h 1724"/>
              <a:gd name="T16" fmla="*/ 933 w 1193"/>
              <a:gd name="T17" fmla="*/ 704 h 1724"/>
              <a:gd name="T18" fmla="*/ 1180 w 1193"/>
              <a:gd name="T19" fmla="*/ 619 h 1724"/>
              <a:gd name="T20" fmla="*/ 1180 w 1193"/>
              <a:gd name="T21" fmla="*/ 1012 h 1724"/>
              <a:gd name="T22" fmla="*/ 960 w 1193"/>
              <a:gd name="T23" fmla="*/ 942 h 1724"/>
              <a:gd name="T24" fmla="*/ 767 w 1193"/>
              <a:gd name="T25" fmla="*/ 1112 h 1724"/>
              <a:gd name="T26" fmla="*/ 800 w 1193"/>
              <a:gd name="T27" fmla="*/ 1392 h 1724"/>
              <a:gd name="T28" fmla="*/ 992 w 1193"/>
              <a:gd name="T29" fmla="*/ 1707 h 1724"/>
              <a:gd name="T30" fmla="*/ 695 w 1193"/>
              <a:gd name="T31" fmla="*/ 1497 h 1724"/>
              <a:gd name="T32" fmla="*/ 492 w 1193"/>
              <a:gd name="T33" fmla="*/ 1350 h 17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93"/>
              <a:gd name="T52" fmla="*/ 0 h 1724"/>
              <a:gd name="T53" fmla="*/ 1193 w 1193"/>
              <a:gd name="T54" fmla="*/ 1724 h 17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93" h="1724">
                <a:moveTo>
                  <a:pt x="492" y="1350"/>
                </a:moveTo>
                <a:cubicBezTo>
                  <a:pt x="416" y="1304"/>
                  <a:pt x="325" y="1308"/>
                  <a:pt x="244" y="1222"/>
                </a:cubicBezTo>
                <a:cubicBezTo>
                  <a:pt x="163" y="1136"/>
                  <a:pt x="8" y="935"/>
                  <a:pt x="4" y="835"/>
                </a:cubicBezTo>
                <a:cubicBezTo>
                  <a:pt x="0" y="735"/>
                  <a:pt x="135" y="692"/>
                  <a:pt x="221" y="619"/>
                </a:cubicBezTo>
                <a:cubicBezTo>
                  <a:pt x="307" y="546"/>
                  <a:pt x="413" y="493"/>
                  <a:pt x="519" y="398"/>
                </a:cubicBezTo>
                <a:cubicBezTo>
                  <a:pt x="625" y="303"/>
                  <a:pt x="776" y="96"/>
                  <a:pt x="855" y="48"/>
                </a:cubicBezTo>
                <a:cubicBezTo>
                  <a:pt x="934" y="0"/>
                  <a:pt x="1007" y="32"/>
                  <a:pt x="992" y="107"/>
                </a:cubicBezTo>
                <a:cubicBezTo>
                  <a:pt x="977" y="182"/>
                  <a:pt x="777" y="401"/>
                  <a:pt x="767" y="500"/>
                </a:cubicBezTo>
                <a:cubicBezTo>
                  <a:pt x="758" y="599"/>
                  <a:pt x="864" y="684"/>
                  <a:pt x="933" y="704"/>
                </a:cubicBezTo>
                <a:cubicBezTo>
                  <a:pt x="1002" y="724"/>
                  <a:pt x="1193" y="533"/>
                  <a:pt x="1180" y="619"/>
                </a:cubicBezTo>
                <a:cubicBezTo>
                  <a:pt x="1167" y="705"/>
                  <a:pt x="1167" y="933"/>
                  <a:pt x="1180" y="1012"/>
                </a:cubicBezTo>
                <a:cubicBezTo>
                  <a:pt x="1193" y="1091"/>
                  <a:pt x="1029" y="925"/>
                  <a:pt x="960" y="942"/>
                </a:cubicBezTo>
                <a:cubicBezTo>
                  <a:pt x="891" y="959"/>
                  <a:pt x="794" y="1037"/>
                  <a:pt x="767" y="1112"/>
                </a:cubicBezTo>
                <a:cubicBezTo>
                  <a:pt x="740" y="1187"/>
                  <a:pt x="762" y="1293"/>
                  <a:pt x="800" y="1392"/>
                </a:cubicBezTo>
                <a:cubicBezTo>
                  <a:pt x="838" y="1491"/>
                  <a:pt x="1009" y="1690"/>
                  <a:pt x="992" y="1707"/>
                </a:cubicBezTo>
                <a:cubicBezTo>
                  <a:pt x="975" y="1724"/>
                  <a:pt x="779" y="1556"/>
                  <a:pt x="695" y="1497"/>
                </a:cubicBezTo>
                <a:cubicBezTo>
                  <a:pt x="612" y="1438"/>
                  <a:pt x="534" y="1381"/>
                  <a:pt x="492" y="1350"/>
                </a:cubicBezTo>
                <a:close/>
              </a:path>
            </a:pathLst>
          </a:custGeom>
          <a:gradFill rotWithShape="1">
            <a:gsLst>
              <a:gs pos="0">
                <a:srgbClr val="FFFFCC"/>
              </a:gs>
              <a:gs pos="100000">
                <a:srgbClr val="CC6600"/>
              </a:gs>
            </a:gsLst>
            <a:lin ang="2700000" scaled="1"/>
          </a:gradFill>
          <a:ln w="9525" cap="flat" cmpd="sng">
            <a:noFill/>
            <a:prstDash val="solid"/>
            <a:round/>
            <a:headEnd type="none" w="med" len="med"/>
            <a:tailEnd type="none" w="med" len="med"/>
          </a:ln>
        </p:spPr>
        <p:txBody>
          <a:bodyPr wrap="none" anchor="ctr"/>
          <a:lstStyle/>
          <a:p>
            <a:endParaRPr lang="zh-CN" altLang="en-US"/>
          </a:p>
        </p:txBody>
      </p:sp>
      <p:sp>
        <p:nvSpPr>
          <p:cNvPr id="121863" name="Oval 15"/>
          <p:cNvSpPr>
            <a:spLocks noChangeAspect="1" noChangeArrowheads="1"/>
          </p:cNvSpPr>
          <p:nvPr/>
        </p:nvSpPr>
        <p:spPr bwMode="auto">
          <a:xfrm>
            <a:off x="5761038" y="3679825"/>
            <a:ext cx="85725" cy="85725"/>
          </a:xfrm>
          <a:prstGeom prst="ellipse">
            <a:avLst/>
          </a:prstGeom>
          <a:solidFill>
            <a:schemeClr val="tx1"/>
          </a:solidFill>
          <a:ln w="25400" algn="ctr">
            <a:solidFill>
              <a:schemeClr val="bg1"/>
            </a:solidFill>
            <a:round/>
            <a:headEnd/>
            <a:tailEnd/>
          </a:ln>
        </p:spPr>
        <p:txBody>
          <a:bodyPr wrap="none" anchor="ctr"/>
          <a:lstStyle/>
          <a:p>
            <a:pPr algn="ctr"/>
            <a:endParaRPr lang="zh-TW" altLang="en-US">
              <a:ea typeface="AR P丸ゴシック体M"/>
            </a:endParaRPr>
          </a:p>
        </p:txBody>
      </p:sp>
      <p:sp>
        <p:nvSpPr>
          <p:cNvPr id="121864" name="AutoShape 16"/>
          <p:cNvSpPr>
            <a:spLocks noChangeArrowheads="1"/>
          </p:cNvSpPr>
          <p:nvPr/>
        </p:nvSpPr>
        <p:spPr bwMode="auto">
          <a:xfrm rot="6701819">
            <a:off x="5861844" y="3823494"/>
            <a:ext cx="360362" cy="215900"/>
          </a:xfrm>
          <a:custGeom>
            <a:avLst/>
            <a:gdLst>
              <a:gd name="T0" fmla="*/ 300819 w 21600"/>
              <a:gd name="T1" fmla="*/ 107950 h 21600"/>
              <a:gd name="T2" fmla="*/ 180181 w 21600"/>
              <a:gd name="T3" fmla="*/ 215900 h 21600"/>
              <a:gd name="T4" fmla="*/ 59543 w 21600"/>
              <a:gd name="T5" fmla="*/ 107950 h 21600"/>
              <a:gd name="T6" fmla="*/ 180181 w 21600"/>
              <a:gd name="T7" fmla="*/ 0 h 21600"/>
              <a:gd name="T8" fmla="*/ 0 60000 65536"/>
              <a:gd name="T9" fmla="*/ 0 60000 65536"/>
              <a:gd name="T10" fmla="*/ 0 60000 65536"/>
              <a:gd name="T11" fmla="*/ 0 60000 65536"/>
              <a:gd name="T12" fmla="*/ 5369 w 21600"/>
              <a:gd name="T13" fmla="*/ 5369 h 21600"/>
              <a:gd name="T14" fmla="*/ 16231 w 21600"/>
              <a:gd name="T15" fmla="*/ 16231 h 21600"/>
            </a:gdLst>
            <a:ahLst/>
            <a:cxnLst>
              <a:cxn ang="T8">
                <a:pos x="T0" y="T1"/>
              </a:cxn>
              <a:cxn ang="T9">
                <a:pos x="T2" y="T3"/>
              </a:cxn>
              <a:cxn ang="T10">
                <a:pos x="T4" y="T5"/>
              </a:cxn>
              <a:cxn ang="T11">
                <a:pos x="T6" y="T7"/>
              </a:cxn>
            </a:cxnLst>
            <a:rect l="T12" t="T13" r="T14" b="T15"/>
            <a:pathLst>
              <a:path w="21600" h="21600">
                <a:moveTo>
                  <a:pt x="0" y="0"/>
                </a:moveTo>
                <a:lnTo>
                  <a:pt x="7137" y="21600"/>
                </a:lnTo>
                <a:lnTo>
                  <a:pt x="14463" y="21600"/>
                </a:lnTo>
                <a:lnTo>
                  <a:pt x="21600" y="0"/>
                </a:lnTo>
                <a:close/>
              </a:path>
            </a:pathLst>
          </a:custGeom>
          <a:gradFill rotWithShape="1">
            <a:gsLst>
              <a:gs pos="0">
                <a:srgbClr val="B2B2B2">
                  <a:alpha val="35001"/>
                </a:srgbClr>
              </a:gs>
              <a:gs pos="100000">
                <a:schemeClr val="bg1">
                  <a:alpha val="78000"/>
                </a:schemeClr>
              </a:gs>
            </a:gsLst>
            <a:lin ang="18900000" scaled="1"/>
          </a:gradFill>
          <a:ln w="9525" algn="ctr">
            <a:noFill/>
            <a:miter lim="800000"/>
            <a:headEnd/>
            <a:tailEnd/>
          </a:ln>
        </p:spPr>
        <p:txBody>
          <a:bodyPr wrap="none" anchor="ctr"/>
          <a:lstStyle/>
          <a:p>
            <a:endParaRPr lang="zh-CN" altLang="en-US"/>
          </a:p>
        </p:txBody>
      </p:sp>
      <p:sp>
        <p:nvSpPr>
          <p:cNvPr id="121865" name="Freeform 17"/>
          <p:cNvSpPr>
            <a:spLocks/>
          </p:cNvSpPr>
          <p:nvPr/>
        </p:nvSpPr>
        <p:spPr bwMode="auto">
          <a:xfrm>
            <a:off x="5775325" y="3751263"/>
            <a:ext cx="215900" cy="360362"/>
          </a:xfrm>
          <a:custGeom>
            <a:avLst/>
            <a:gdLst>
              <a:gd name="T0" fmla="*/ 0 w 136"/>
              <a:gd name="T1" fmla="*/ 227 h 227"/>
              <a:gd name="T2" fmla="*/ 91 w 136"/>
              <a:gd name="T3" fmla="*/ 136 h 227"/>
              <a:gd name="T4" fmla="*/ 136 w 136"/>
              <a:gd name="T5" fmla="*/ 0 h 227"/>
              <a:gd name="T6" fmla="*/ 0 60000 65536"/>
              <a:gd name="T7" fmla="*/ 0 60000 65536"/>
              <a:gd name="T8" fmla="*/ 0 60000 65536"/>
              <a:gd name="T9" fmla="*/ 0 w 136"/>
              <a:gd name="T10" fmla="*/ 0 h 227"/>
              <a:gd name="T11" fmla="*/ 136 w 136"/>
              <a:gd name="T12" fmla="*/ 227 h 227"/>
            </a:gdLst>
            <a:ahLst/>
            <a:cxnLst>
              <a:cxn ang="T6">
                <a:pos x="T0" y="T1"/>
              </a:cxn>
              <a:cxn ang="T7">
                <a:pos x="T2" y="T3"/>
              </a:cxn>
              <a:cxn ang="T8">
                <a:pos x="T4" y="T5"/>
              </a:cxn>
            </a:cxnLst>
            <a:rect l="T9" t="T10" r="T11" b="T12"/>
            <a:pathLst>
              <a:path w="136" h="227">
                <a:moveTo>
                  <a:pt x="0" y="227"/>
                </a:moveTo>
                <a:cubicBezTo>
                  <a:pt x="34" y="200"/>
                  <a:pt x="68" y="174"/>
                  <a:pt x="91" y="136"/>
                </a:cubicBezTo>
                <a:cubicBezTo>
                  <a:pt x="114" y="98"/>
                  <a:pt x="125" y="49"/>
                  <a:pt x="136" y="0"/>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sp>
        <p:nvSpPr>
          <p:cNvPr id="121866" name="Line 18"/>
          <p:cNvSpPr>
            <a:spLocks noChangeShapeType="1"/>
          </p:cNvSpPr>
          <p:nvPr/>
        </p:nvSpPr>
        <p:spPr bwMode="auto">
          <a:xfrm flipV="1">
            <a:off x="7143750" y="3463925"/>
            <a:ext cx="144463" cy="71438"/>
          </a:xfrm>
          <a:prstGeom prst="line">
            <a:avLst/>
          </a:prstGeom>
          <a:noFill/>
          <a:ln w="9525">
            <a:solidFill>
              <a:schemeClr val="tx1"/>
            </a:solidFill>
            <a:round/>
            <a:headEnd/>
            <a:tailEnd/>
          </a:ln>
        </p:spPr>
        <p:txBody>
          <a:bodyPr wrap="none" anchor="ctr"/>
          <a:lstStyle/>
          <a:p>
            <a:endParaRPr lang="zh-CN" altLang="en-US"/>
          </a:p>
        </p:txBody>
      </p:sp>
      <p:sp>
        <p:nvSpPr>
          <p:cNvPr id="121867" name="Line 19"/>
          <p:cNvSpPr>
            <a:spLocks noChangeShapeType="1"/>
          </p:cNvSpPr>
          <p:nvPr/>
        </p:nvSpPr>
        <p:spPr bwMode="auto">
          <a:xfrm>
            <a:off x="7172325" y="3651250"/>
            <a:ext cx="144463" cy="0"/>
          </a:xfrm>
          <a:prstGeom prst="line">
            <a:avLst/>
          </a:prstGeom>
          <a:noFill/>
          <a:ln w="9525">
            <a:solidFill>
              <a:schemeClr val="tx1"/>
            </a:solidFill>
            <a:round/>
            <a:headEnd/>
            <a:tailEnd/>
          </a:ln>
        </p:spPr>
        <p:txBody>
          <a:bodyPr wrap="none" anchor="ctr"/>
          <a:lstStyle/>
          <a:p>
            <a:endParaRPr lang="zh-CN" altLang="en-US"/>
          </a:p>
        </p:txBody>
      </p:sp>
      <p:sp>
        <p:nvSpPr>
          <p:cNvPr id="121868" name="Line 20"/>
          <p:cNvSpPr>
            <a:spLocks noChangeShapeType="1"/>
          </p:cNvSpPr>
          <p:nvPr/>
        </p:nvSpPr>
        <p:spPr bwMode="auto">
          <a:xfrm>
            <a:off x="7143750" y="3751263"/>
            <a:ext cx="144463" cy="71437"/>
          </a:xfrm>
          <a:prstGeom prst="line">
            <a:avLst/>
          </a:prstGeom>
          <a:noFill/>
          <a:ln w="9525">
            <a:solidFill>
              <a:schemeClr val="tx1"/>
            </a:solidFill>
            <a:round/>
            <a:headEnd/>
            <a:tailEnd/>
          </a:ln>
        </p:spPr>
        <p:txBody>
          <a:bodyPr wrap="none" anchor="ctr"/>
          <a:lstStyle/>
          <a:p>
            <a:endParaRPr lang="zh-CN" altLang="en-US"/>
          </a:p>
        </p:txBody>
      </p:sp>
      <p:sp>
        <p:nvSpPr>
          <p:cNvPr id="121869" name="Rectangle 28"/>
          <p:cNvSpPr>
            <a:spLocks noChangeArrowheads="1"/>
          </p:cNvSpPr>
          <p:nvPr/>
        </p:nvSpPr>
        <p:spPr bwMode="auto">
          <a:xfrm>
            <a:off x="2908300" y="4402138"/>
            <a:ext cx="379413" cy="55562"/>
          </a:xfrm>
          <a:prstGeom prst="rect">
            <a:avLst/>
          </a:prstGeom>
          <a:gradFill rotWithShape="1">
            <a:gsLst>
              <a:gs pos="0">
                <a:srgbClr val="26638C"/>
              </a:gs>
              <a:gs pos="100000">
                <a:srgbClr val="BFDDED"/>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59418" name="WordArt 26"/>
          <p:cNvSpPr>
            <a:spLocks noChangeArrowheads="1" noChangeShapeType="1" noTextEdit="1"/>
          </p:cNvSpPr>
          <p:nvPr/>
        </p:nvSpPr>
        <p:spPr bwMode="auto">
          <a:xfrm>
            <a:off x="3006725" y="3849688"/>
            <a:ext cx="433388" cy="433387"/>
          </a:xfrm>
          <a:prstGeom prst="rect">
            <a:avLst/>
          </a:prstGeom>
        </p:spPr>
        <p:txBody>
          <a:bodyPr wrap="none"/>
          <a:lstStyle/>
          <a:p>
            <a:pPr algn="ctr"/>
            <a:r>
              <a:rPr lang="zh-TW" altLang="en-US" sz="3600">
                <a:latin typeface="MS PGothic" pitchFamily="34" charset="-128"/>
                <a:ea typeface="MS PGothic" pitchFamily="34" charset="-128"/>
              </a:rPr>
              <a:t>●</a:t>
            </a:r>
          </a:p>
        </p:txBody>
      </p:sp>
      <p:sp>
        <p:nvSpPr>
          <p:cNvPr id="121873" name="WordArt 24"/>
          <p:cNvSpPr>
            <a:spLocks noChangeArrowheads="1" noChangeShapeType="1" noTextEdit="1"/>
          </p:cNvSpPr>
          <p:nvPr/>
        </p:nvSpPr>
        <p:spPr bwMode="auto">
          <a:xfrm>
            <a:off x="3201988" y="3817938"/>
            <a:ext cx="865187" cy="865187"/>
          </a:xfrm>
          <a:prstGeom prst="rect">
            <a:avLst/>
          </a:prstGeom>
        </p:spPr>
        <p:txBody>
          <a:bodyPr wrap="none" fromWordArt="1">
            <a:prstTxWarp prst="textDoubleWave1">
              <a:avLst>
                <a:gd name="adj1" fmla="val 3486"/>
                <a:gd name="adj2" fmla="val 0"/>
              </a:avLst>
            </a:prstTxWarp>
          </a:bodyPr>
          <a:lstStyle/>
          <a:p>
            <a:pPr algn="ctr"/>
            <a:r>
              <a:rPr lang="zh-CN" altLang="en-US" sz="3600" kern="10">
                <a:ln w="9525">
                  <a:noFill/>
                  <a:round/>
                  <a:headEnd/>
                  <a:tailEnd/>
                </a:ln>
                <a:gradFill rotWithShape="1">
                  <a:gsLst>
                    <a:gs pos="0">
                      <a:srgbClr val="BFDDED">
                        <a:alpha val="82001"/>
                      </a:srgbClr>
                    </a:gs>
                    <a:gs pos="100000">
                      <a:srgbClr val="4294CC">
                        <a:alpha val="75998"/>
                      </a:srgbClr>
                    </a:gs>
                  </a:gsLst>
                  <a:path path="rect">
                    <a:fillToRect l="50000" t="50000" r="50000" b="50000"/>
                  </a:path>
                </a:gradFill>
                <a:latin typeface="ＭＳ Ｐゴシック"/>
                <a:ea typeface="ＭＳ Ｐゴシック"/>
              </a:rPr>
              <a:t>◀</a:t>
            </a:r>
          </a:p>
        </p:txBody>
      </p:sp>
      <p:sp>
        <p:nvSpPr>
          <p:cNvPr id="121874" name="Rectangle 34"/>
          <p:cNvSpPr>
            <a:spLocks noChangeArrowheads="1"/>
          </p:cNvSpPr>
          <p:nvPr/>
        </p:nvSpPr>
        <p:spPr bwMode="auto">
          <a:xfrm>
            <a:off x="2620963" y="5092700"/>
            <a:ext cx="379412" cy="55563"/>
          </a:xfrm>
          <a:prstGeom prst="rect">
            <a:avLst/>
          </a:prstGeom>
          <a:gradFill rotWithShape="1">
            <a:gsLst>
              <a:gs pos="0">
                <a:srgbClr val="F4C77E"/>
              </a:gs>
              <a:gs pos="100000">
                <a:srgbClr val="F39F9F"/>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59427" name="WordArt 35"/>
          <p:cNvSpPr>
            <a:spLocks noChangeArrowheads="1" noChangeShapeType="1" noTextEdit="1"/>
          </p:cNvSpPr>
          <p:nvPr/>
        </p:nvSpPr>
        <p:spPr bwMode="auto">
          <a:xfrm>
            <a:off x="2719388" y="4540250"/>
            <a:ext cx="433387" cy="433388"/>
          </a:xfrm>
          <a:prstGeom prst="rect">
            <a:avLst/>
          </a:prstGeom>
        </p:spPr>
        <p:txBody>
          <a:bodyPr wrap="none"/>
          <a:lstStyle/>
          <a:p>
            <a:pPr algn="ctr"/>
            <a:r>
              <a:rPr lang="zh-TW" altLang="en-US" sz="3600">
                <a:latin typeface="MS PGothic" pitchFamily="34" charset="-128"/>
                <a:ea typeface="MS PGothic" pitchFamily="34" charset="-128"/>
              </a:rPr>
              <a:t>●</a:t>
            </a:r>
          </a:p>
        </p:txBody>
      </p:sp>
      <p:sp>
        <p:nvSpPr>
          <p:cNvPr id="121878" name="WordArt 36"/>
          <p:cNvSpPr>
            <a:spLocks noChangeArrowheads="1" noChangeShapeType="1" noTextEdit="1"/>
          </p:cNvSpPr>
          <p:nvPr/>
        </p:nvSpPr>
        <p:spPr bwMode="auto">
          <a:xfrm rot="226337">
            <a:off x="2914650" y="4508500"/>
            <a:ext cx="1009650" cy="865188"/>
          </a:xfrm>
          <a:prstGeom prst="rect">
            <a:avLst/>
          </a:prstGeom>
        </p:spPr>
        <p:txBody>
          <a:bodyPr wrap="none" fromWordArt="1">
            <a:prstTxWarp prst="textDoubleWave1">
              <a:avLst>
                <a:gd name="adj1" fmla="val 1468"/>
                <a:gd name="adj2" fmla="val 0"/>
              </a:avLst>
            </a:prstTxWarp>
          </a:bodyPr>
          <a:lstStyle/>
          <a:p>
            <a:pPr algn="ctr"/>
            <a:r>
              <a:rPr lang="zh-CN" altLang="en-US" sz="3600" kern="10">
                <a:ln w="9525">
                  <a:noFill/>
                  <a:round/>
                  <a:headEnd/>
                  <a:tailEnd/>
                </a:ln>
                <a:gradFill rotWithShape="1">
                  <a:gsLst>
                    <a:gs pos="0">
                      <a:srgbClr val="F5E5B7">
                        <a:alpha val="82001"/>
                      </a:srgbClr>
                    </a:gs>
                    <a:gs pos="100000">
                      <a:srgbClr val="F39F9F">
                        <a:alpha val="75998"/>
                      </a:srgbClr>
                    </a:gs>
                  </a:gsLst>
                  <a:path path="rect">
                    <a:fillToRect l="50000" t="50000" r="50000" b="50000"/>
                  </a:path>
                </a:gradFill>
                <a:latin typeface="ＭＳ Ｐゴシック"/>
                <a:ea typeface="ＭＳ Ｐゴシック"/>
              </a:rPr>
              <a:t>◀</a:t>
            </a:r>
          </a:p>
        </p:txBody>
      </p:sp>
      <p:sp>
        <p:nvSpPr>
          <p:cNvPr id="121879" name="AutoShape 42"/>
          <p:cNvSpPr>
            <a:spLocks noChangeArrowheads="1"/>
          </p:cNvSpPr>
          <p:nvPr/>
        </p:nvSpPr>
        <p:spPr bwMode="auto">
          <a:xfrm flipH="1">
            <a:off x="3087688" y="4797425"/>
            <a:ext cx="231775" cy="269875"/>
          </a:xfrm>
          <a:prstGeom prst="moon">
            <a:avLst>
              <a:gd name="adj" fmla="val 50000"/>
            </a:avLst>
          </a:prstGeom>
          <a:gradFill rotWithShape="1">
            <a:gsLst>
              <a:gs pos="0">
                <a:srgbClr val="FF0066">
                  <a:alpha val="54999"/>
                </a:srgbClr>
              </a:gs>
              <a:gs pos="100000">
                <a:srgbClr val="FF0066">
                  <a:alpha val="0"/>
                </a:srgbClr>
              </a:gs>
            </a:gsLst>
            <a:path path="rect">
              <a:fillToRect l="50000" t="50000" r="50000" b="50000"/>
            </a:path>
          </a:gradFill>
          <a:ln w="9525" algn="ctr">
            <a:noFill/>
            <a:miter lim="800000"/>
            <a:headEnd/>
            <a:tailEnd/>
          </a:ln>
        </p:spPr>
        <p:txBody>
          <a:bodyPr wrap="none" anchor="ctr"/>
          <a:lstStyle/>
          <a:p>
            <a:pPr algn="ctr"/>
            <a:endParaRPr lang="zh-TW" altLang="en-US">
              <a:ea typeface="AR P丸ゴシック体M"/>
            </a:endParaRPr>
          </a:p>
        </p:txBody>
      </p:sp>
      <p:sp>
        <p:nvSpPr>
          <p:cNvPr id="121880" name="WordArt 37"/>
          <p:cNvSpPr>
            <a:spLocks noChangeArrowheads="1" noChangeShapeType="1" noTextEdit="1"/>
          </p:cNvSpPr>
          <p:nvPr/>
        </p:nvSpPr>
        <p:spPr bwMode="auto">
          <a:xfrm rot="-247073">
            <a:off x="2124075" y="4702175"/>
            <a:ext cx="1136650" cy="433388"/>
          </a:xfrm>
          <a:prstGeom prst="rect">
            <a:avLst/>
          </a:prstGeom>
        </p:spPr>
        <p:txBody>
          <a:bodyPr wrap="none" fromWordArt="1">
            <a:prstTxWarp prst="textCurveDown">
              <a:avLst>
                <a:gd name="adj" fmla="val 28231"/>
              </a:avLst>
            </a:prstTxWarp>
          </a:bodyPr>
          <a:lstStyle/>
          <a:p>
            <a:pPr algn="ctr"/>
            <a:r>
              <a:rPr lang="zh-CN" altLang="en-US" sz="3600" kern="10">
                <a:ln w="9525">
                  <a:noFill/>
                  <a:round/>
                  <a:headEnd/>
                  <a:tailEnd/>
                </a:ln>
                <a:gradFill rotWithShape="1">
                  <a:gsLst>
                    <a:gs pos="0">
                      <a:srgbClr val="BFDDED"/>
                    </a:gs>
                    <a:gs pos="100000">
                      <a:srgbClr val="E0793A"/>
                    </a:gs>
                  </a:gsLst>
                  <a:lin ang="2700000" scaled="1"/>
                </a:gradFill>
                <a:latin typeface="ＭＳ Ｐゴシック"/>
                <a:ea typeface="ＭＳ Ｐゴシック"/>
              </a:rPr>
              <a:t>●</a:t>
            </a:r>
          </a:p>
        </p:txBody>
      </p:sp>
      <p:sp>
        <p:nvSpPr>
          <p:cNvPr id="121881" name="Oval 38"/>
          <p:cNvSpPr>
            <a:spLocks noChangeAspect="1" noChangeArrowheads="1"/>
          </p:cNvSpPr>
          <p:nvPr/>
        </p:nvSpPr>
        <p:spPr bwMode="auto">
          <a:xfrm>
            <a:off x="2232025" y="4876800"/>
            <a:ext cx="65088" cy="65088"/>
          </a:xfrm>
          <a:prstGeom prst="ellipse">
            <a:avLst/>
          </a:prstGeom>
          <a:solidFill>
            <a:schemeClr val="tx1"/>
          </a:solidFill>
          <a:ln w="25400" algn="ctr">
            <a:solidFill>
              <a:schemeClr val="bg1"/>
            </a:solidFill>
            <a:round/>
            <a:headEnd/>
            <a:tailEnd/>
          </a:ln>
        </p:spPr>
        <p:txBody>
          <a:bodyPr wrap="none" anchor="ctr"/>
          <a:lstStyle/>
          <a:p>
            <a:pPr algn="ctr"/>
            <a:endParaRPr lang="zh-TW" altLang="en-US">
              <a:ea typeface="AR P丸ゴシック体M"/>
            </a:endParaRPr>
          </a:p>
        </p:txBody>
      </p:sp>
      <p:sp>
        <p:nvSpPr>
          <p:cNvPr id="121882" name="AutoShape 44"/>
          <p:cNvSpPr>
            <a:spLocks noChangeArrowheads="1"/>
          </p:cNvSpPr>
          <p:nvPr/>
        </p:nvSpPr>
        <p:spPr bwMode="auto">
          <a:xfrm flipH="1">
            <a:off x="3276600" y="4106863"/>
            <a:ext cx="403225" cy="287337"/>
          </a:xfrm>
          <a:prstGeom prst="moon">
            <a:avLst>
              <a:gd name="adj" fmla="val 50000"/>
            </a:avLst>
          </a:prstGeom>
          <a:gradFill rotWithShape="1">
            <a:gsLst>
              <a:gs pos="0">
                <a:schemeClr val="hlink">
                  <a:alpha val="54999"/>
                </a:schemeClr>
              </a:gs>
              <a:gs pos="100000">
                <a:schemeClr val="hlink">
                  <a:alpha val="0"/>
                </a:schemeClr>
              </a:gs>
            </a:gsLst>
            <a:path path="rect">
              <a:fillToRect l="50000" t="50000" r="50000" b="50000"/>
            </a:path>
          </a:gradFill>
          <a:ln w="9525" algn="ctr">
            <a:noFill/>
            <a:miter lim="800000"/>
            <a:headEnd/>
            <a:tailEnd/>
          </a:ln>
        </p:spPr>
        <p:txBody>
          <a:bodyPr wrap="none" anchor="ctr"/>
          <a:lstStyle/>
          <a:p>
            <a:pPr algn="ctr"/>
            <a:endParaRPr lang="zh-TW" altLang="en-US">
              <a:ea typeface="AR P丸ゴシック体M"/>
            </a:endParaRPr>
          </a:p>
        </p:txBody>
      </p:sp>
      <p:sp>
        <p:nvSpPr>
          <p:cNvPr id="121883" name="WordArt 21"/>
          <p:cNvSpPr>
            <a:spLocks noChangeArrowheads="1" noChangeShapeType="1" noTextEdit="1"/>
          </p:cNvSpPr>
          <p:nvPr/>
        </p:nvSpPr>
        <p:spPr bwMode="auto">
          <a:xfrm rot="-247073">
            <a:off x="2411413" y="4011613"/>
            <a:ext cx="1136650" cy="433387"/>
          </a:xfrm>
          <a:prstGeom prst="rect">
            <a:avLst/>
          </a:prstGeom>
        </p:spPr>
        <p:txBody>
          <a:bodyPr wrap="none" fromWordArt="1">
            <a:prstTxWarp prst="textCurveDown">
              <a:avLst>
                <a:gd name="adj" fmla="val 28231"/>
              </a:avLst>
            </a:prstTxWarp>
          </a:bodyPr>
          <a:lstStyle/>
          <a:p>
            <a:pPr algn="ctr"/>
            <a:r>
              <a:rPr lang="zh-CN" altLang="en-US" sz="3600" kern="10">
                <a:ln w="9525">
                  <a:noFill/>
                  <a:round/>
                  <a:headEnd/>
                  <a:tailEnd/>
                </a:ln>
                <a:gradFill rotWithShape="1">
                  <a:gsLst>
                    <a:gs pos="0">
                      <a:srgbClr val="BFDDED"/>
                    </a:gs>
                    <a:gs pos="100000">
                      <a:srgbClr val="4294CC"/>
                    </a:gs>
                  </a:gsLst>
                  <a:lin ang="2700000" scaled="1"/>
                </a:gradFill>
                <a:latin typeface="ＭＳ Ｐゴシック"/>
                <a:ea typeface="ＭＳ Ｐゴシック"/>
              </a:rPr>
              <a:t>●</a:t>
            </a:r>
          </a:p>
        </p:txBody>
      </p:sp>
      <p:sp>
        <p:nvSpPr>
          <p:cNvPr id="121884" name="Oval 27"/>
          <p:cNvSpPr>
            <a:spLocks noChangeAspect="1" noChangeArrowheads="1"/>
          </p:cNvSpPr>
          <p:nvPr/>
        </p:nvSpPr>
        <p:spPr bwMode="auto">
          <a:xfrm>
            <a:off x="2519363" y="4186238"/>
            <a:ext cx="65087" cy="65087"/>
          </a:xfrm>
          <a:prstGeom prst="ellipse">
            <a:avLst/>
          </a:prstGeom>
          <a:solidFill>
            <a:schemeClr val="tx1"/>
          </a:solidFill>
          <a:ln w="25400" algn="ctr">
            <a:solidFill>
              <a:schemeClr val="bg1"/>
            </a:solidFill>
            <a:round/>
            <a:headEnd/>
            <a:tailEnd/>
          </a:ln>
        </p:spPr>
        <p:txBody>
          <a:bodyPr wrap="none" anchor="ctr"/>
          <a:lstStyle/>
          <a:p>
            <a:pPr algn="ctr"/>
            <a:endParaRPr lang="zh-TW" altLang="en-US">
              <a:ea typeface="AR P丸ゴシック体M"/>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2"/>
          <p:cNvSpPr>
            <a:spLocks noGrp="1" noChangeArrowheads="1"/>
          </p:cNvSpPr>
          <p:nvPr>
            <p:ph type="title"/>
          </p:nvPr>
        </p:nvSpPr>
        <p:spPr/>
        <p:txBody>
          <a:bodyPr/>
          <a:lstStyle/>
          <a:p>
            <a:pPr eaLnBrk="1" hangingPunct="1"/>
            <a:r>
              <a:rPr lang="ja-JP" altLang="en-US" smtClean="0"/>
              <a:t>男の子と女の子</a:t>
            </a:r>
          </a:p>
        </p:txBody>
      </p:sp>
      <p:sp>
        <p:nvSpPr>
          <p:cNvPr id="123906" name="Rectangle 3"/>
          <p:cNvSpPr>
            <a:spLocks noGrp="1" noChangeArrowheads="1"/>
          </p:cNvSpPr>
          <p:nvPr>
            <p:ph type="body" idx="1"/>
          </p:nvPr>
        </p:nvSpPr>
        <p:spPr/>
        <p:txBody>
          <a:bodyPr/>
          <a:lstStyle/>
          <a:p>
            <a:pPr eaLnBrk="1" hangingPunct="1"/>
            <a:r>
              <a:rPr lang="ja-JP" altLang="en-US" smtClean="0"/>
              <a:t>髪の毛はオートシェイプの月</a:t>
            </a:r>
          </a:p>
        </p:txBody>
      </p:sp>
      <p:sp>
        <p:nvSpPr>
          <p:cNvPr id="123907" name="AutoShape 4"/>
          <p:cNvSpPr>
            <a:spLocks noChangeArrowheads="1"/>
          </p:cNvSpPr>
          <p:nvPr/>
        </p:nvSpPr>
        <p:spPr bwMode="auto">
          <a:xfrm rot="10800000">
            <a:off x="5478463" y="3746500"/>
            <a:ext cx="2016125" cy="1296988"/>
          </a:xfrm>
          <a:custGeom>
            <a:avLst/>
            <a:gdLst>
              <a:gd name="T0" fmla="*/ 1764109 w 21600"/>
              <a:gd name="T1" fmla="*/ 648494 h 21600"/>
              <a:gd name="T2" fmla="*/ 1008063 w 21600"/>
              <a:gd name="T3" fmla="*/ 1296988 h 21600"/>
              <a:gd name="T4" fmla="*/ 252016 w 21600"/>
              <a:gd name="T5" fmla="*/ 648494 h 21600"/>
              <a:gd name="T6" fmla="*/ 1008063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7C521A"/>
          </a:solidFill>
          <a:ln w="9525">
            <a:noFill/>
            <a:miter lim="800000"/>
            <a:headEnd/>
            <a:tailEnd/>
          </a:ln>
        </p:spPr>
        <p:txBody>
          <a:bodyPr wrap="none" anchor="ctr"/>
          <a:lstStyle/>
          <a:p>
            <a:endParaRPr lang="zh-CN" altLang="en-US"/>
          </a:p>
        </p:txBody>
      </p:sp>
      <p:sp>
        <p:nvSpPr>
          <p:cNvPr id="123908" name="WordArt 5"/>
          <p:cNvSpPr>
            <a:spLocks noChangeArrowheads="1" noChangeShapeType="1" noTextEdit="1"/>
          </p:cNvSpPr>
          <p:nvPr/>
        </p:nvSpPr>
        <p:spPr bwMode="auto">
          <a:xfrm>
            <a:off x="2484438" y="3644900"/>
            <a:ext cx="1655762" cy="1512888"/>
          </a:xfrm>
          <a:prstGeom prst="rect">
            <a:avLst/>
          </a:prstGeom>
        </p:spPr>
        <p:txBody>
          <a:bodyPr wrap="none" fromWordArt="1">
            <a:prstTxWarp prst="textCanDown">
              <a:avLst>
                <a:gd name="adj" fmla="val 14287"/>
              </a:avLst>
            </a:prstTxWarp>
          </a:bodyPr>
          <a:lstStyle/>
          <a:p>
            <a:pPr algn="ctr"/>
            <a:r>
              <a:rPr lang="zh-CN" altLang="en-US" sz="3600" kern="10">
                <a:ln w="9525">
                  <a:noFill/>
                  <a:round/>
                  <a:headEnd/>
                  <a:tailEnd/>
                </a:ln>
                <a:gradFill rotWithShape="1">
                  <a:gsLst>
                    <a:gs pos="0">
                      <a:srgbClr val="FFE6B5"/>
                    </a:gs>
                    <a:gs pos="100000">
                      <a:srgbClr val="F0B658"/>
                    </a:gs>
                  </a:gsLst>
                  <a:lin ang="2700000" scaled="1"/>
                </a:gradFill>
                <a:latin typeface="ＭＳ Ｐゴシック"/>
                <a:ea typeface="ＭＳ Ｐゴシック"/>
              </a:rPr>
              <a:t>●</a:t>
            </a:r>
          </a:p>
        </p:txBody>
      </p:sp>
      <p:sp>
        <p:nvSpPr>
          <p:cNvPr id="123909" name="AutoShape 6"/>
          <p:cNvSpPr>
            <a:spLocks noChangeArrowheads="1"/>
          </p:cNvSpPr>
          <p:nvPr/>
        </p:nvSpPr>
        <p:spPr bwMode="auto">
          <a:xfrm rot="5400000">
            <a:off x="2851943" y="3031332"/>
            <a:ext cx="931863" cy="1727200"/>
          </a:xfrm>
          <a:prstGeom prst="moon">
            <a:avLst>
              <a:gd name="adj" fmla="val 50000"/>
            </a:avLst>
          </a:prstGeom>
          <a:solidFill>
            <a:srgbClr val="7C521A"/>
          </a:solidFill>
          <a:ln w="9525">
            <a:noFill/>
            <a:miter lim="800000"/>
            <a:headEnd/>
            <a:tailEnd/>
          </a:ln>
        </p:spPr>
        <p:txBody>
          <a:bodyPr wrap="none" anchor="ctr"/>
          <a:lstStyle/>
          <a:p>
            <a:pPr algn="ctr"/>
            <a:endParaRPr lang="zh-TW" altLang="en-US">
              <a:ea typeface="AR P丸ゴシック体M"/>
            </a:endParaRPr>
          </a:p>
        </p:txBody>
      </p:sp>
      <p:sp>
        <p:nvSpPr>
          <p:cNvPr id="123910" name="AutoShape 7"/>
          <p:cNvSpPr>
            <a:spLocks noChangeArrowheads="1"/>
          </p:cNvSpPr>
          <p:nvPr/>
        </p:nvSpPr>
        <p:spPr bwMode="auto">
          <a:xfrm rot="2038966">
            <a:off x="2987675" y="3573463"/>
            <a:ext cx="360363" cy="792162"/>
          </a:xfrm>
          <a:prstGeom prst="moon">
            <a:avLst>
              <a:gd name="adj" fmla="val 50000"/>
            </a:avLst>
          </a:prstGeom>
          <a:solidFill>
            <a:srgbClr val="7C521A"/>
          </a:solidFill>
          <a:ln w="9525">
            <a:noFill/>
            <a:miter lim="800000"/>
            <a:headEnd/>
            <a:tailEnd/>
          </a:ln>
        </p:spPr>
        <p:txBody>
          <a:bodyPr wrap="none" anchor="ctr"/>
          <a:lstStyle/>
          <a:p>
            <a:pPr algn="ctr"/>
            <a:endParaRPr lang="zh-TW" altLang="en-US">
              <a:ea typeface="AR P丸ゴシック体M"/>
            </a:endParaRPr>
          </a:p>
        </p:txBody>
      </p:sp>
      <p:sp>
        <p:nvSpPr>
          <p:cNvPr id="123911" name="AutoShape 8"/>
          <p:cNvSpPr>
            <a:spLocks noChangeArrowheads="1"/>
          </p:cNvSpPr>
          <p:nvPr/>
        </p:nvSpPr>
        <p:spPr bwMode="auto">
          <a:xfrm rot="747177">
            <a:off x="3132138" y="3573463"/>
            <a:ext cx="360362" cy="792162"/>
          </a:xfrm>
          <a:prstGeom prst="moon">
            <a:avLst>
              <a:gd name="adj" fmla="val 82370"/>
            </a:avLst>
          </a:prstGeom>
          <a:solidFill>
            <a:srgbClr val="7C521A"/>
          </a:solidFill>
          <a:ln w="9525">
            <a:noFill/>
            <a:miter lim="800000"/>
            <a:headEnd/>
            <a:tailEnd/>
          </a:ln>
        </p:spPr>
        <p:txBody>
          <a:bodyPr wrap="none" anchor="ctr"/>
          <a:lstStyle/>
          <a:p>
            <a:pPr algn="ctr"/>
            <a:endParaRPr lang="zh-TW" altLang="en-US">
              <a:ea typeface="AR P丸ゴシック体M"/>
            </a:endParaRPr>
          </a:p>
        </p:txBody>
      </p:sp>
      <p:sp>
        <p:nvSpPr>
          <p:cNvPr id="123912" name="AutoShape 9"/>
          <p:cNvSpPr>
            <a:spLocks noChangeArrowheads="1"/>
          </p:cNvSpPr>
          <p:nvPr/>
        </p:nvSpPr>
        <p:spPr bwMode="auto">
          <a:xfrm rot="7683994">
            <a:off x="3563937" y="3644901"/>
            <a:ext cx="360363" cy="792162"/>
          </a:xfrm>
          <a:prstGeom prst="moon">
            <a:avLst>
              <a:gd name="adj" fmla="val 50000"/>
            </a:avLst>
          </a:prstGeom>
          <a:solidFill>
            <a:srgbClr val="7C521A"/>
          </a:solidFill>
          <a:ln w="9525">
            <a:noFill/>
            <a:miter lim="800000"/>
            <a:headEnd/>
            <a:tailEnd/>
          </a:ln>
        </p:spPr>
        <p:txBody>
          <a:bodyPr wrap="none" anchor="ctr"/>
          <a:lstStyle/>
          <a:p>
            <a:pPr algn="ctr"/>
            <a:endParaRPr lang="zh-TW" altLang="en-US">
              <a:ea typeface="AR P丸ゴシック体M"/>
            </a:endParaRPr>
          </a:p>
        </p:txBody>
      </p:sp>
      <p:sp>
        <p:nvSpPr>
          <p:cNvPr id="123913" name="AutoShape 10"/>
          <p:cNvSpPr>
            <a:spLocks noChangeArrowheads="1"/>
          </p:cNvSpPr>
          <p:nvPr/>
        </p:nvSpPr>
        <p:spPr bwMode="auto">
          <a:xfrm rot="1177201">
            <a:off x="3181350" y="3124200"/>
            <a:ext cx="288925" cy="647700"/>
          </a:xfrm>
          <a:prstGeom prst="moon">
            <a:avLst>
              <a:gd name="adj" fmla="val 50000"/>
            </a:avLst>
          </a:prstGeom>
          <a:solidFill>
            <a:srgbClr val="7C521A"/>
          </a:solidFill>
          <a:ln w="9525">
            <a:noFill/>
            <a:miter lim="800000"/>
            <a:headEnd/>
            <a:tailEnd/>
          </a:ln>
        </p:spPr>
        <p:txBody>
          <a:bodyPr wrap="none" anchor="ctr"/>
          <a:lstStyle/>
          <a:p>
            <a:pPr algn="ctr"/>
            <a:endParaRPr lang="zh-TW" altLang="en-US">
              <a:ea typeface="AR P丸ゴシック体M"/>
            </a:endParaRPr>
          </a:p>
        </p:txBody>
      </p:sp>
      <p:sp>
        <p:nvSpPr>
          <p:cNvPr id="123914" name="Oval 11"/>
          <p:cNvSpPr>
            <a:spLocks noChangeArrowheads="1"/>
          </p:cNvSpPr>
          <p:nvPr/>
        </p:nvSpPr>
        <p:spPr bwMode="auto">
          <a:xfrm>
            <a:off x="2987675" y="4508500"/>
            <a:ext cx="73025" cy="144463"/>
          </a:xfrm>
          <a:prstGeom prst="ellipse">
            <a:avLst/>
          </a:prstGeom>
          <a:solidFill>
            <a:schemeClr val="tx1"/>
          </a:solidFill>
          <a:ln w="9525">
            <a:solidFill>
              <a:schemeClr val="tx1"/>
            </a:solidFill>
            <a:round/>
            <a:headEnd/>
            <a:tailEnd/>
          </a:ln>
        </p:spPr>
        <p:txBody>
          <a:bodyPr wrap="none" anchor="ctr"/>
          <a:lstStyle/>
          <a:p>
            <a:pPr algn="ctr"/>
            <a:endParaRPr lang="zh-TW" altLang="en-US">
              <a:ea typeface="AR P丸ゴシック体M"/>
            </a:endParaRPr>
          </a:p>
        </p:txBody>
      </p:sp>
      <p:sp>
        <p:nvSpPr>
          <p:cNvPr id="123915" name="Oval 12"/>
          <p:cNvSpPr>
            <a:spLocks noChangeArrowheads="1"/>
          </p:cNvSpPr>
          <p:nvPr/>
        </p:nvSpPr>
        <p:spPr bwMode="auto">
          <a:xfrm>
            <a:off x="3490913" y="4508500"/>
            <a:ext cx="73025" cy="144463"/>
          </a:xfrm>
          <a:prstGeom prst="ellipse">
            <a:avLst/>
          </a:prstGeom>
          <a:solidFill>
            <a:schemeClr val="tx1"/>
          </a:solidFill>
          <a:ln w="9525">
            <a:solidFill>
              <a:schemeClr val="tx1"/>
            </a:solidFill>
            <a:round/>
            <a:headEnd/>
            <a:tailEnd/>
          </a:ln>
        </p:spPr>
        <p:txBody>
          <a:bodyPr wrap="none" anchor="ctr"/>
          <a:lstStyle/>
          <a:p>
            <a:pPr algn="ctr"/>
            <a:endParaRPr lang="zh-TW" altLang="en-US">
              <a:ea typeface="AR P丸ゴシック体M"/>
            </a:endParaRPr>
          </a:p>
        </p:txBody>
      </p:sp>
      <p:sp>
        <p:nvSpPr>
          <p:cNvPr id="123916" name="WordArt 13"/>
          <p:cNvSpPr>
            <a:spLocks noChangeArrowheads="1" noChangeShapeType="1" noTextEdit="1"/>
          </p:cNvSpPr>
          <p:nvPr/>
        </p:nvSpPr>
        <p:spPr bwMode="auto">
          <a:xfrm>
            <a:off x="3130550" y="4795838"/>
            <a:ext cx="288925" cy="217487"/>
          </a:xfrm>
          <a:prstGeom prst="rect">
            <a:avLst/>
          </a:prstGeom>
        </p:spPr>
        <p:txBody>
          <a:bodyPr wrap="none" fromWordArt="1">
            <a:prstTxWarp prst="textCanDown">
              <a:avLst>
                <a:gd name="adj" fmla="val 33333"/>
              </a:avLst>
            </a:prstTxWarp>
          </a:bodyPr>
          <a:lstStyle/>
          <a:p>
            <a:pPr algn="ctr"/>
            <a:r>
              <a:rPr lang="zh-CN" altLang="en-US" sz="3600" kern="10">
                <a:ln w="9525">
                  <a:noFill/>
                  <a:round/>
                  <a:headEnd/>
                  <a:tailEnd/>
                </a:ln>
                <a:gradFill rotWithShape="1">
                  <a:gsLst>
                    <a:gs pos="0">
                      <a:srgbClr val="FF6213"/>
                    </a:gs>
                    <a:gs pos="100000">
                      <a:srgbClr val="F18B0F"/>
                    </a:gs>
                  </a:gsLst>
                  <a:lin ang="5400000" scaled="1"/>
                </a:gradFill>
                <a:latin typeface="ＭＳ Ｐゴシック"/>
                <a:ea typeface="ＭＳ Ｐゴシック"/>
              </a:rPr>
              <a:t>●</a:t>
            </a:r>
          </a:p>
        </p:txBody>
      </p:sp>
      <p:sp>
        <p:nvSpPr>
          <p:cNvPr id="123917" name="Arc 14"/>
          <p:cNvSpPr>
            <a:spLocks/>
          </p:cNvSpPr>
          <p:nvPr/>
        </p:nvSpPr>
        <p:spPr bwMode="auto">
          <a:xfrm rot="10800000" flipV="1">
            <a:off x="3419475" y="4222750"/>
            <a:ext cx="347663" cy="358775"/>
          </a:xfrm>
          <a:custGeom>
            <a:avLst/>
            <a:gdLst>
              <a:gd name="T0" fmla="*/ 0 w 26170"/>
              <a:gd name="T1" fmla="*/ 16294 h 21600"/>
              <a:gd name="T2" fmla="*/ 347663 w 26170"/>
              <a:gd name="T3" fmla="*/ 212923 h 21600"/>
              <a:gd name="T4" fmla="*/ 85501 w 26170"/>
              <a:gd name="T5" fmla="*/ 358775 h 21600"/>
              <a:gd name="T6" fmla="*/ 0 60000 65536"/>
              <a:gd name="T7" fmla="*/ 0 60000 65536"/>
              <a:gd name="T8" fmla="*/ 0 60000 65536"/>
              <a:gd name="T9" fmla="*/ 0 w 26170"/>
              <a:gd name="T10" fmla="*/ 0 h 21600"/>
              <a:gd name="T11" fmla="*/ 26170 w 26170"/>
              <a:gd name="T12" fmla="*/ 21600 h 21600"/>
            </a:gdLst>
            <a:ahLst/>
            <a:cxnLst>
              <a:cxn ang="T6">
                <a:pos x="T0" y="T1"/>
              </a:cxn>
              <a:cxn ang="T7">
                <a:pos x="T2" y="T3"/>
              </a:cxn>
              <a:cxn ang="T8">
                <a:pos x="T4" y="T5"/>
              </a:cxn>
            </a:cxnLst>
            <a:rect l="T9" t="T10" r="T11" b="T12"/>
            <a:pathLst>
              <a:path w="26170" h="21600" fill="none" extrusionOk="0">
                <a:moveTo>
                  <a:pt x="0" y="981"/>
                </a:moveTo>
                <a:cubicBezTo>
                  <a:pt x="2083" y="330"/>
                  <a:pt x="4253" y="-1"/>
                  <a:pt x="6436" y="0"/>
                </a:cubicBezTo>
                <a:cubicBezTo>
                  <a:pt x="14968" y="0"/>
                  <a:pt x="22701" y="5023"/>
                  <a:pt x="26170" y="12818"/>
                </a:cubicBezTo>
              </a:path>
              <a:path w="26170" h="21600" stroke="0" extrusionOk="0">
                <a:moveTo>
                  <a:pt x="0" y="981"/>
                </a:moveTo>
                <a:cubicBezTo>
                  <a:pt x="2083" y="330"/>
                  <a:pt x="4253" y="-1"/>
                  <a:pt x="6436" y="0"/>
                </a:cubicBezTo>
                <a:cubicBezTo>
                  <a:pt x="14968" y="0"/>
                  <a:pt x="22701" y="5023"/>
                  <a:pt x="26170" y="12818"/>
                </a:cubicBezTo>
                <a:lnTo>
                  <a:pt x="6436" y="21600"/>
                </a:lnTo>
                <a:close/>
              </a:path>
            </a:pathLst>
          </a:custGeom>
          <a:noFill/>
          <a:ln w="9525">
            <a:solidFill>
              <a:schemeClr val="tx1"/>
            </a:solidFill>
            <a:round/>
            <a:headEnd/>
            <a:tailEnd/>
          </a:ln>
        </p:spPr>
        <p:txBody>
          <a:bodyPr wrap="none" anchor="ctr"/>
          <a:lstStyle/>
          <a:p>
            <a:endParaRPr lang="zh-CN" altLang="en-US"/>
          </a:p>
        </p:txBody>
      </p:sp>
      <p:sp>
        <p:nvSpPr>
          <p:cNvPr id="123918" name="Arc 15"/>
          <p:cNvSpPr>
            <a:spLocks/>
          </p:cNvSpPr>
          <p:nvPr/>
        </p:nvSpPr>
        <p:spPr bwMode="auto">
          <a:xfrm rot="10800000" flipH="1" flipV="1">
            <a:off x="2771775" y="4235450"/>
            <a:ext cx="347663" cy="358775"/>
          </a:xfrm>
          <a:custGeom>
            <a:avLst/>
            <a:gdLst>
              <a:gd name="T0" fmla="*/ 0 w 26170"/>
              <a:gd name="T1" fmla="*/ 16294 h 21600"/>
              <a:gd name="T2" fmla="*/ 347663 w 26170"/>
              <a:gd name="T3" fmla="*/ 212923 h 21600"/>
              <a:gd name="T4" fmla="*/ 85501 w 26170"/>
              <a:gd name="T5" fmla="*/ 358775 h 21600"/>
              <a:gd name="T6" fmla="*/ 0 60000 65536"/>
              <a:gd name="T7" fmla="*/ 0 60000 65536"/>
              <a:gd name="T8" fmla="*/ 0 60000 65536"/>
              <a:gd name="T9" fmla="*/ 0 w 26170"/>
              <a:gd name="T10" fmla="*/ 0 h 21600"/>
              <a:gd name="T11" fmla="*/ 26170 w 26170"/>
              <a:gd name="T12" fmla="*/ 21600 h 21600"/>
            </a:gdLst>
            <a:ahLst/>
            <a:cxnLst>
              <a:cxn ang="T6">
                <a:pos x="T0" y="T1"/>
              </a:cxn>
              <a:cxn ang="T7">
                <a:pos x="T2" y="T3"/>
              </a:cxn>
              <a:cxn ang="T8">
                <a:pos x="T4" y="T5"/>
              </a:cxn>
            </a:cxnLst>
            <a:rect l="T9" t="T10" r="T11" b="T12"/>
            <a:pathLst>
              <a:path w="26170" h="21600" fill="none" extrusionOk="0">
                <a:moveTo>
                  <a:pt x="0" y="981"/>
                </a:moveTo>
                <a:cubicBezTo>
                  <a:pt x="2083" y="330"/>
                  <a:pt x="4253" y="-1"/>
                  <a:pt x="6436" y="0"/>
                </a:cubicBezTo>
                <a:cubicBezTo>
                  <a:pt x="14968" y="0"/>
                  <a:pt x="22701" y="5023"/>
                  <a:pt x="26170" y="12818"/>
                </a:cubicBezTo>
              </a:path>
              <a:path w="26170" h="21600" stroke="0" extrusionOk="0">
                <a:moveTo>
                  <a:pt x="0" y="981"/>
                </a:moveTo>
                <a:cubicBezTo>
                  <a:pt x="2083" y="330"/>
                  <a:pt x="4253" y="-1"/>
                  <a:pt x="6436" y="0"/>
                </a:cubicBezTo>
                <a:cubicBezTo>
                  <a:pt x="14968" y="0"/>
                  <a:pt x="22701" y="5023"/>
                  <a:pt x="26170" y="12818"/>
                </a:cubicBezTo>
                <a:lnTo>
                  <a:pt x="6436" y="21600"/>
                </a:lnTo>
                <a:close/>
              </a:path>
            </a:pathLst>
          </a:custGeom>
          <a:noFill/>
          <a:ln w="9525">
            <a:solidFill>
              <a:schemeClr val="tx1"/>
            </a:solidFill>
            <a:round/>
            <a:headEnd/>
            <a:tailEnd/>
          </a:ln>
        </p:spPr>
        <p:txBody>
          <a:bodyPr wrap="none" anchor="ctr"/>
          <a:lstStyle/>
          <a:p>
            <a:endParaRPr lang="zh-CN" altLang="en-US"/>
          </a:p>
        </p:txBody>
      </p:sp>
      <p:sp>
        <p:nvSpPr>
          <p:cNvPr id="123919" name="WordArt 16"/>
          <p:cNvSpPr>
            <a:spLocks noChangeArrowheads="1" noChangeShapeType="1" noTextEdit="1"/>
          </p:cNvSpPr>
          <p:nvPr/>
        </p:nvSpPr>
        <p:spPr bwMode="auto">
          <a:xfrm>
            <a:off x="5722938" y="3716338"/>
            <a:ext cx="1512887" cy="1512887"/>
          </a:xfrm>
          <a:prstGeom prst="rect">
            <a:avLst/>
          </a:prstGeom>
        </p:spPr>
        <p:txBody>
          <a:bodyPr wrap="none" fromWordArt="1">
            <a:prstTxWarp prst="textCanDown">
              <a:avLst>
                <a:gd name="adj" fmla="val 14287"/>
              </a:avLst>
            </a:prstTxWarp>
          </a:bodyPr>
          <a:lstStyle/>
          <a:p>
            <a:pPr algn="ctr"/>
            <a:r>
              <a:rPr lang="zh-CN" altLang="en-US" sz="3600" kern="10">
                <a:ln w="9525">
                  <a:noFill/>
                  <a:round/>
                  <a:headEnd/>
                  <a:tailEnd/>
                </a:ln>
                <a:gradFill rotWithShape="1">
                  <a:gsLst>
                    <a:gs pos="0">
                      <a:srgbClr val="FFE6B5"/>
                    </a:gs>
                    <a:gs pos="100000">
                      <a:srgbClr val="F0B658"/>
                    </a:gs>
                  </a:gsLst>
                  <a:lin ang="2700000" scaled="1"/>
                </a:gradFill>
                <a:latin typeface="ＭＳ Ｐゴシック"/>
                <a:ea typeface="ＭＳ Ｐゴシック"/>
              </a:rPr>
              <a:t>●</a:t>
            </a:r>
          </a:p>
        </p:txBody>
      </p:sp>
      <p:sp>
        <p:nvSpPr>
          <p:cNvPr id="123920" name="AutoShape 17"/>
          <p:cNvSpPr>
            <a:spLocks noChangeArrowheads="1"/>
          </p:cNvSpPr>
          <p:nvPr/>
        </p:nvSpPr>
        <p:spPr bwMode="auto">
          <a:xfrm rot="5400000">
            <a:off x="6029326" y="3195637"/>
            <a:ext cx="931862" cy="1541463"/>
          </a:xfrm>
          <a:prstGeom prst="moon">
            <a:avLst>
              <a:gd name="adj" fmla="val 50000"/>
            </a:avLst>
          </a:prstGeom>
          <a:solidFill>
            <a:srgbClr val="7C521A"/>
          </a:solidFill>
          <a:ln w="9525">
            <a:noFill/>
            <a:miter lim="800000"/>
            <a:headEnd/>
            <a:tailEnd/>
          </a:ln>
        </p:spPr>
        <p:txBody>
          <a:bodyPr wrap="none" anchor="ctr"/>
          <a:lstStyle/>
          <a:p>
            <a:pPr algn="ctr"/>
            <a:endParaRPr lang="zh-TW" altLang="en-US">
              <a:ea typeface="AR P丸ゴシック体M"/>
            </a:endParaRPr>
          </a:p>
        </p:txBody>
      </p:sp>
      <p:sp>
        <p:nvSpPr>
          <p:cNvPr id="123921" name="AutoShape 18"/>
          <p:cNvSpPr>
            <a:spLocks noChangeArrowheads="1"/>
          </p:cNvSpPr>
          <p:nvPr/>
        </p:nvSpPr>
        <p:spPr bwMode="auto">
          <a:xfrm rot="3028330">
            <a:off x="6011863" y="3573463"/>
            <a:ext cx="360362" cy="792162"/>
          </a:xfrm>
          <a:prstGeom prst="moon">
            <a:avLst>
              <a:gd name="adj" fmla="val 50000"/>
            </a:avLst>
          </a:prstGeom>
          <a:solidFill>
            <a:srgbClr val="7C521A"/>
          </a:solidFill>
          <a:ln w="9525">
            <a:noFill/>
            <a:miter lim="800000"/>
            <a:headEnd/>
            <a:tailEnd/>
          </a:ln>
        </p:spPr>
        <p:txBody>
          <a:bodyPr wrap="none" anchor="ctr"/>
          <a:lstStyle/>
          <a:p>
            <a:pPr algn="ctr"/>
            <a:endParaRPr lang="zh-TW" altLang="en-US">
              <a:ea typeface="AR P丸ゴシック体M"/>
            </a:endParaRPr>
          </a:p>
        </p:txBody>
      </p:sp>
      <p:sp>
        <p:nvSpPr>
          <p:cNvPr id="123922" name="AutoShape 19"/>
          <p:cNvSpPr>
            <a:spLocks noChangeArrowheads="1"/>
          </p:cNvSpPr>
          <p:nvPr/>
        </p:nvSpPr>
        <p:spPr bwMode="auto">
          <a:xfrm rot="1806264">
            <a:off x="6156325" y="3573463"/>
            <a:ext cx="360363" cy="792162"/>
          </a:xfrm>
          <a:prstGeom prst="moon">
            <a:avLst>
              <a:gd name="adj" fmla="val 82370"/>
            </a:avLst>
          </a:prstGeom>
          <a:solidFill>
            <a:srgbClr val="7C521A"/>
          </a:solidFill>
          <a:ln w="9525">
            <a:noFill/>
            <a:miter lim="800000"/>
            <a:headEnd/>
            <a:tailEnd/>
          </a:ln>
        </p:spPr>
        <p:txBody>
          <a:bodyPr wrap="none" anchor="ctr"/>
          <a:lstStyle/>
          <a:p>
            <a:pPr algn="ctr"/>
            <a:endParaRPr lang="zh-TW" altLang="en-US">
              <a:ea typeface="AR P丸ゴシック体M"/>
            </a:endParaRPr>
          </a:p>
        </p:txBody>
      </p:sp>
      <p:sp>
        <p:nvSpPr>
          <p:cNvPr id="123923" name="AutoShape 20"/>
          <p:cNvSpPr>
            <a:spLocks noChangeArrowheads="1"/>
          </p:cNvSpPr>
          <p:nvPr/>
        </p:nvSpPr>
        <p:spPr bwMode="auto">
          <a:xfrm rot="7683994">
            <a:off x="6659563" y="3716338"/>
            <a:ext cx="360362" cy="792162"/>
          </a:xfrm>
          <a:prstGeom prst="moon">
            <a:avLst>
              <a:gd name="adj" fmla="val 50000"/>
            </a:avLst>
          </a:prstGeom>
          <a:solidFill>
            <a:srgbClr val="7C521A"/>
          </a:solidFill>
          <a:ln w="9525">
            <a:noFill/>
            <a:miter lim="800000"/>
            <a:headEnd/>
            <a:tailEnd/>
          </a:ln>
        </p:spPr>
        <p:txBody>
          <a:bodyPr wrap="none" anchor="ctr"/>
          <a:lstStyle/>
          <a:p>
            <a:pPr algn="ctr"/>
            <a:endParaRPr lang="zh-TW" altLang="en-US">
              <a:ea typeface="AR P丸ゴシック体M"/>
            </a:endParaRPr>
          </a:p>
        </p:txBody>
      </p:sp>
      <p:sp>
        <p:nvSpPr>
          <p:cNvPr id="123924" name="Oval 21"/>
          <p:cNvSpPr>
            <a:spLocks noChangeArrowheads="1"/>
          </p:cNvSpPr>
          <p:nvPr/>
        </p:nvSpPr>
        <p:spPr bwMode="auto">
          <a:xfrm>
            <a:off x="6169025" y="4579938"/>
            <a:ext cx="73025" cy="144462"/>
          </a:xfrm>
          <a:prstGeom prst="ellipse">
            <a:avLst/>
          </a:prstGeom>
          <a:solidFill>
            <a:schemeClr val="tx1"/>
          </a:solidFill>
          <a:ln w="9525">
            <a:solidFill>
              <a:schemeClr val="tx1"/>
            </a:solidFill>
            <a:round/>
            <a:headEnd/>
            <a:tailEnd/>
          </a:ln>
        </p:spPr>
        <p:txBody>
          <a:bodyPr wrap="none" anchor="ctr"/>
          <a:lstStyle/>
          <a:p>
            <a:pPr algn="ctr"/>
            <a:endParaRPr lang="zh-TW" altLang="en-US">
              <a:ea typeface="AR P丸ゴシック体M"/>
            </a:endParaRPr>
          </a:p>
        </p:txBody>
      </p:sp>
      <p:sp>
        <p:nvSpPr>
          <p:cNvPr id="123925" name="Oval 22"/>
          <p:cNvSpPr>
            <a:spLocks noChangeArrowheads="1"/>
          </p:cNvSpPr>
          <p:nvPr/>
        </p:nvSpPr>
        <p:spPr bwMode="auto">
          <a:xfrm>
            <a:off x="6657975" y="4579938"/>
            <a:ext cx="73025" cy="144462"/>
          </a:xfrm>
          <a:prstGeom prst="ellipse">
            <a:avLst/>
          </a:prstGeom>
          <a:solidFill>
            <a:schemeClr val="tx1"/>
          </a:solidFill>
          <a:ln w="9525">
            <a:solidFill>
              <a:schemeClr val="tx1"/>
            </a:solidFill>
            <a:round/>
            <a:headEnd/>
            <a:tailEnd/>
          </a:ln>
        </p:spPr>
        <p:txBody>
          <a:bodyPr wrap="none" anchor="ctr"/>
          <a:lstStyle/>
          <a:p>
            <a:pPr algn="ctr"/>
            <a:endParaRPr lang="zh-TW" altLang="en-US">
              <a:ea typeface="AR P丸ゴシック体M"/>
            </a:endParaRPr>
          </a:p>
        </p:txBody>
      </p:sp>
      <p:sp>
        <p:nvSpPr>
          <p:cNvPr id="123926" name="WordArt 23"/>
          <p:cNvSpPr>
            <a:spLocks noChangeArrowheads="1" noChangeShapeType="1" noTextEdit="1"/>
          </p:cNvSpPr>
          <p:nvPr/>
        </p:nvSpPr>
        <p:spPr bwMode="auto">
          <a:xfrm>
            <a:off x="6297613" y="4867275"/>
            <a:ext cx="288925" cy="217488"/>
          </a:xfrm>
          <a:prstGeom prst="rect">
            <a:avLst/>
          </a:prstGeom>
        </p:spPr>
        <p:txBody>
          <a:bodyPr wrap="none" fromWordArt="1">
            <a:prstTxWarp prst="textCanDown">
              <a:avLst>
                <a:gd name="adj" fmla="val 33333"/>
              </a:avLst>
            </a:prstTxWarp>
          </a:bodyPr>
          <a:lstStyle/>
          <a:p>
            <a:pPr algn="ctr"/>
            <a:r>
              <a:rPr lang="zh-CN" altLang="en-US" sz="3600" kern="10">
                <a:ln w="9525">
                  <a:noFill/>
                  <a:round/>
                  <a:headEnd/>
                  <a:tailEnd/>
                </a:ln>
                <a:gradFill rotWithShape="1">
                  <a:gsLst>
                    <a:gs pos="0">
                      <a:srgbClr val="EB2756"/>
                    </a:gs>
                    <a:gs pos="100000">
                      <a:srgbClr val="F18B0F"/>
                    </a:gs>
                  </a:gsLst>
                  <a:lin ang="5400000" scaled="1"/>
                </a:gradFill>
                <a:latin typeface="ＭＳ Ｐゴシック"/>
                <a:ea typeface="ＭＳ Ｐゴシック"/>
              </a:rPr>
              <a:t>●</a:t>
            </a:r>
          </a:p>
        </p:txBody>
      </p:sp>
      <p:sp>
        <p:nvSpPr>
          <p:cNvPr id="123927" name="Arc 24"/>
          <p:cNvSpPr>
            <a:spLocks/>
          </p:cNvSpPr>
          <p:nvPr/>
        </p:nvSpPr>
        <p:spPr bwMode="auto">
          <a:xfrm rot="12040465" flipV="1">
            <a:off x="6611938" y="4352925"/>
            <a:ext cx="355600" cy="358775"/>
          </a:xfrm>
          <a:custGeom>
            <a:avLst/>
            <a:gdLst>
              <a:gd name="T0" fmla="*/ 0 w 26846"/>
              <a:gd name="T1" fmla="*/ 30828 h 21600"/>
              <a:gd name="T2" fmla="*/ 355600 w 26846"/>
              <a:gd name="T3" fmla="*/ 162661 h 21600"/>
              <a:gd name="T4" fmla="*/ 116021 w 26846"/>
              <a:gd name="T5" fmla="*/ 358775 h 21600"/>
              <a:gd name="T6" fmla="*/ 0 60000 65536"/>
              <a:gd name="T7" fmla="*/ 0 60000 65536"/>
              <a:gd name="T8" fmla="*/ 0 60000 65536"/>
              <a:gd name="T9" fmla="*/ 0 w 26846"/>
              <a:gd name="T10" fmla="*/ 0 h 21600"/>
              <a:gd name="T11" fmla="*/ 26846 w 26846"/>
              <a:gd name="T12" fmla="*/ 21600 h 21600"/>
            </a:gdLst>
            <a:ahLst/>
            <a:cxnLst>
              <a:cxn ang="T6">
                <a:pos x="T0" y="T1"/>
              </a:cxn>
              <a:cxn ang="T7">
                <a:pos x="T2" y="T3"/>
              </a:cxn>
              <a:cxn ang="T8">
                <a:pos x="T4" y="T5"/>
              </a:cxn>
            </a:cxnLst>
            <a:rect l="T9" t="T10" r="T11" b="T12"/>
            <a:pathLst>
              <a:path w="26846" h="21600" fill="none" extrusionOk="0">
                <a:moveTo>
                  <a:pt x="-1" y="1855"/>
                </a:moveTo>
                <a:cubicBezTo>
                  <a:pt x="2757" y="632"/>
                  <a:pt x="5741" y="-1"/>
                  <a:pt x="8759" y="0"/>
                </a:cubicBezTo>
                <a:cubicBezTo>
                  <a:pt x="16055" y="0"/>
                  <a:pt x="22858" y="3683"/>
                  <a:pt x="26846" y="9792"/>
                </a:cubicBezTo>
              </a:path>
              <a:path w="26846" h="21600" stroke="0" extrusionOk="0">
                <a:moveTo>
                  <a:pt x="-1" y="1855"/>
                </a:moveTo>
                <a:cubicBezTo>
                  <a:pt x="2757" y="632"/>
                  <a:pt x="5741" y="-1"/>
                  <a:pt x="8759" y="0"/>
                </a:cubicBezTo>
                <a:cubicBezTo>
                  <a:pt x="16055" y="0"/>
                  <a:pt x="22858" y="3683"/>
                  <a:pt x="26846" y="9792"/>
                </a:cubicBezTo>
                <a:lnTo>
                  <a:pt x="8759" y="21600"/>
                </a:lnTo>
                <a:close/>
              </a:path>
            </a:pathLst>
          </a:custGeom>
          <a:noFill/>
          <a:ln w="9525">
            <a:solidFill>
              <a:schemeClr val="tx1"/>
            </a:solidFill>
            <a:round/>
            <a:headEnd/>
            <a:tailEnd/>
          </a:ln>
        </p:spPr>
        <p:txBody>
          <a:bodyPr wrap="none" anchor="ctr"/>
          <a:lstStyle/>
          <a:p>
            <a:endParaRPr lang="zh-CN" altLang="en-US"/>
          </a:p>
        </p:txBody>
      </p:sp>
      <p:sp>
        <p:nvSpPr>
          <p:cNvPr id="123928" name="Arc 25"/>
          <p:cNvSpPr>
            <a:spLocks/>
          </p:cNvSpPr>
          <p:nvPr/>
        </p:nvSpPr>
        <p:spPr bwMode="auto">
          <a:xfrm rot="8859472" flipH="1" flipV="1">
            <a:off x="5953125" y="4365625"/>
            <a:ext cx="347663" cy="358775"/>
          </a:xfrm>
          <a:custGeom>
            <a:avLst/>
            <a:gdLst>
              <a:gd name="T0" fmla="*/ 0 w 26170"/>
              <a:gd name="T1" fmla="*/ 16294 h 21600"/>
              <a:gd name="T2" fmla="*/ 347663 w 26170"/>
              <a:gd name="T3" fmla="*/ 212923 h 21600"/>
              <a:gd name="T4" fmla="*/ 85501 w 26170"/>
              <a:gd name="T5" fmla="*/ 358775 h 21600"/>
              <a:gd name="T6" fmla="*/ 0 60000 65536"/>
              <a:gd name="T7" fmla="*/ 0 60000 65536"/>
              <a:gd name="T8" fmla="*/ 0 60000 65536"/>
              <a:gd name="T9" fmla="*/ 0 w 26170"/>
              <a:gd name="T10" fmla="*/ 0 h 21600"/>
              <a:gd name="T11" fmla="*/ 26170 w 26170"/>
              <a:gd name="T12" fmla="*/ 21600 h 21600"/>
            </a:gdLst>
            <a:ahLst/>
            <a:cxnLst>
              <a:cxn ang="T6">
                <a:pos x="T0" y="T1"/>
              </a:cxn>
              <a:cxn ang="T7">
                <a:pos x="T2" y="T3"/>
              </a:cxn>
              <a:cxn ang="T8">
                <a:pos x="T4" y="T5"/>
              </a:cxn>
            </a:cxnLst>
            <a:rect l="T9" t="T10" r="T11" b="T12"/>
            <a:pathLst>
              <a:path w="26170" h="21600" fill="none" extrusionOk="0">
                <a:moveTo>
                  <a:pt x="0" y="981"/>
                </a:moveTo>
                <a:cubicBezTo>
                  <a:pt x="2083" y="330"/>
                  <a:pt x="4253" y="-1"/>
                  <a:pt x="6436" y="0"/>
                </a:cubicBezTo>
                <a:cubicBezTo>
                  <a:pt x="14968" y="0"/>
                  <a:pt x="22701" y="5023"/>
                  <a:pt x="26170" y="12818"/>
                </a:cubicBezTo>
              </a:path>
              <a:path w="26170" h="21600" stroke="0" extrusionOk="0">
                <a:moveTo>
                  <a:pt x="0" y="981"/>
                </a:moveTo>
                <a:cubicBezTo>
                  <a:pt x="2083" y="330"/>
                  <a:pt x="4253" y="-1"/>
                  <a:pt x="6436" y="0"/>
                </a:cubicBezTo>
                <a:cubicBezTo>
                  <a:pt x="14968" y="0"/>
                  <a:pt x="22701" y="5023"/>
                  <a:pt x="26170" y="12818"/>
                </a:cubicBezTo>
                <a:lnTo>
                  <a:pt x="6436" y="21600"/>
                </a:lnTo>
                <a:close/>
              </a:path>
            </a:pathLst>
          </a:custGeom>
          <a:noFill/>
          <a:ln w="9525">
            <a:solidFill>
              <a:schemeClr val="tx1"/>
            </a:solidFill>
            <a:round/>
            <a:headEnd/>
            <a:tailEnd/>
          </a:ln>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WordArt 6"/>
          <p:cNvSpPr>
            <a:spLocks noChangeArrowheads="1" noChangeShapeType="1" noTextEdit="1"/>
          </p:cNvSpPr>
          <p:nvPr/>
        </p:nvSpPr>
        <p:spPr bwMode="auto">
          <a:xfrm rot="10800000">
            <a:off x="1187450" y="3530600"/>
            <a:ext cx="1727200" cy="1438275"/>
          </a:xfrm>
          <a:prstGeom prst="rect">
            <a:avLst/>
          </a:prstGeom>
        </p:spPr>
        <p:txBody>
          <a:bodyPr wrap="none" fromWordArt="1">
            <a:prstTxWarp prst="textFadeDown">
              <a:avLst>
                <a:gd name="adj" fmla="val 33333"/>
              </a:avLst>
            </a:prstTxWarp>
          </a:bodyPr>
          <a:lstStyle/>
          <a:p>
            <a:pPr algn="ctr"/>
            <a:r>
              <a:rPr lang="zh-CN" altLang="en-US" sz="3600" kern="10">
                <a:ln w="9525">
                  <a:noFill/>
                  <a:round/>
                  <a:headEnd/>
                  <a:tailEnd/>
                </a:ln>
                <a:gradFill rotWithShape="1">
                  <a:gsLst>
                    <a:gs pos="0">
                      <a:srgbClr val="B1B1FF"/>
                    </a:gs>
                    <a:gs pos="100000">
                      <a:srgbClr val="9999FF"/>
                    </a:gs>
                  </a:gsLst>
                  <a:lin ang="2700000" scaled="1"/>
                </a:gradFill>
                <a:latin typeface="ＭＳ Ｐゴシック"/>
                <a:ea typeface="ＭＳ Ｐゴシック"/>
              </a:rPr>
              <a:t>❤</a:t>
            </a:r>
          </a:p>
        </p:txBody>
      </p:sp>
      <p:sp>
        <p:nvSpPr>
          <p:cNvPr id="125954" name="Rectangle 2"/>
          <p:cNvSpPr>
            <a:spLocks noGrp="1" noChangeArrowheads="1"/>
          </p:cNvSpPr>
          <p:nvPr>
            <p:ph type="title"/>
          </p:nvPr>
        </p:nvSpPr>
        <p:spPr/>
        <p:txBody>
          <a:bodyPr/>
          <a:lstStyle/>
          <a:p>
            <a:pPr eaLnBrk="1" hangingPunct="1"/>
            <a:r>
              <a:rPr lang="ja-JP" altLang="en-US" smtClean="0"/>
              <a:t>版権物</a:t>
            </a:r>
          </a:p>
        </p:txBody>
      </p:sp>
      <p:sp>
        <p:nvSpPr>
          <p:cNvPr id="125955" name="Oval 5"/>
          <p:cNvSpPr>
            <a:spLocks noChangeArrowheads="1"/>
          </p:cNvSpPr>
          <p:nvPr/>
        </p:nvSpPr>
        <p:spPr bwMode="auto">
          <a:xfrm>
            <a:off x="1216025" y="3933825"/>
            <a:ext cx="1698625" cy="1181100"/>
          </a:xfrm>
          <a:prstGeom prst="ellipse">
            <a:avLst/>
          </a:prstGeom>
          <a:gradFill rotWithShape="1">
            <a:gsLst>
              <a:gs pos="0">
                <a:srgbClr val="9999FF"/>
              </a:gs>
              <a:gs pos="100000">
                <a:srgbClr val="CBE0E9"/>
              </a:gs>
            </a:gsLst>
            <a:lin ang="2700000" scaled="1"/>
          </a:gradFill>
          <a:ln w="9525">
            <a:noFill/>
            <a:round/>
            <a:headEnd/>
            <a:tailEnd/>
          </a:ln>
        </p:spPr>
        <p:txBody>
          <a:bodyPr wrap="none" anchor="ctr"/>
          <a:lstStyle/>
          <a:p>
            <a:pPr algn="ctr"/>
            <a:endParaRPr lang="zh-TW" altLang="en-US">
              <a:ea typeface="AR P丸ゴシック体M"/>
            </a:endParaRPr>
          </a:p>
        </p:txBody>
      </p:sp>
      <p:sp>
        <p:nvSpPr>
          <p:cNvPr id="106503" name="Oval 7"/>
          <p:cNvSpPr>
            <a:spLocks noChangeArrowheads="1"/>
          </p:cNvSpPr>
          <p:nvPr/>
        </p:nvSpPr>
        <p:spPr bwMode="auto">
          <a:xfrm>
            <a:off x="1474788" y="4117975"/>
            <a:ext cx="215900" cy="234950"/>
          </a:xfrm>
          <a:prstGeom prst="ellipse">
            <a:avLst/>
          </a:prstGeom>
          <a:gradFill rotWithShape="1">
            <a:gsLst>
              <a:gs pos="0">
                <a:schemeClr val="bg1">
                  <a:alpha val="89000"/>
                </a:schemeClr>
              </a:gs>
              <a:gs pos="100000">
                <a:schemeClr val="bg1">
                  <a:gamma/>
                  <a:tint val="0"/>
                  <a:invGamma/>
                  <a:alpha val="0"/>
                </a:schemeClr>
              </a:gs>
            </a:gsLst>
            <a:path path="shape">
              <a:fillToRect l="50000" t="50000" r="50000" b="50000"/>
            </a:path>
          </a:gradFill>
          <a:ln w="9525">
            <a:noFill/>
            <a:round/>
            <a:headEnd/>
            <a:tailEnd/>
          </a:ln>
          <a:effectLst/>
        </p:spPr>
        <p:txBody>
          <a:bodyPr wrap="none" anchor="ctr"/>
          <a:lstStyle/>
          <a:p>
            <a:pPr algn="ctr">
              <a:defRPr/>
            </a:pPr>
            <a:endParaRPr lang="zh-TW" altLang="en-US">
              <a:ea typeface="AR P丸ゴシック体M" pitchFamily="50" charset="-128"/>
              <a:cs typeface="+mn-cs"/>
            </a:endParaRPr>
          </a:p>
        </p:txBody>
      </p:sp>
      <p:sp>
        <p:nvSpPr>
          <p:cNvPr id="125957" name="AutoShape 8"/>
          <p:cNvSpPr>
            <a:spLocks noChangeArrowheads="1"/>
          </p:cNvSpPr>
          <p:nvPr/>
        </p:nvSpPr>
        <p:spPr bwMode="auto">
          <a:xfrm rot="10800000">
            <a:off x="1258888" y="4270375"/>
            <a:ext cx="215900" cy="550863"/>
          </a:xfrm>
          <a:prstGeom prst="flowChartDelay">
            <a:avLst/>
          </a:prstGeom>
          <a:gradFill rotWithShape="1">
            <a:gsLst>
              <a:gs pos="0">
                <a:schemeClr val="bg1">
                  <a:alpha val="78998"/>
                </a:schemeClr>
              </a:gs>
              <a:gs pos="100000">
                <a:schemeClr val="bg1">
                  <a:alpha val="0"/>
                </a:schemeClr>
              </a:gs>
            </a:gsLst>
            <a:path path="shape">
              <a:fillToRect l="50000" t="50000" r="50000" b="50000"/>
            </a:path>
          </a:gradFill>
          <a:ln w="9525">
            <a:noFill/>
            <a:miter lim="800000"/>
            <a:headEnd/>
            <a:tailEnd/>
          </a:ln>
        </p:spPr>
        <p:txBody>
          <a:bodyPr wrap="none" anchor="ctr"/>
          <a:lstStyle/>
          <a:p>
            <a:pPr algn="ctr"/>
            <a:endParaRPr lang="zh-TW" altLang="en-US">
              <a:ea typeface="AR P丸ゴシック体M"/>
            </a:endParaRPr>
          </a:p>
        </p:txBody>
      </p:sp>
      <p:sp>
        <p:nvSpPr>
          <p:cNvPr id="125958" name="WordArt 9"/>
          <p:cNvSpPr>
            <a:spLocks noChangeArrowheads="1" noChangeShapeType="1" noTextEdit="1"/>
          </p:cNvSpPr>
          <p:nvPr/>
        </p:nvSpPr>
        <p:spPr bwMode="auto">
          <a:xfrm>
            <a:off x="1547813" y="4564063"/>
            <a:ext cx="1022350" cy="360362"/>
          </a:xfrm>
          <a:prstGeom prst="rect">
            <a:avLst/>
          </a:prstGeom>
        </p:spPr>
        <p:txBody>
          <a:bodyPr wrap="none" fromWordArt="1">
            <a:prstTxWarp prst="textArchDownPour">
              <a:avLst>
                <a:gd name="adj1" fmla="val 0"/>
                <a:gd name="adj2" fmla="val 50000"/>
              </a:avLst>
            </a:prstTxWarp>
          </a:bodyPr>
          <a:lstStyle/>
          <a:p>
            <a:pPr algn="ctr"/>
            <a:r>
              <a:rPr lang="zh-CN" altLang="en-US" sz="3600" kern="10">
                <a:ln w="9525">
                  <a:solidFill>
                    <a:srgbClr val="000000"/>
                  </a:solidFill>
                  <a:round/>
                  <a:headEnd/>
                  <a:tailEnd/>
                </a:ln>
                <a:gradFill rotWithShape="1">
                  <a:gsLst>
                    <a:gs pos="0">
                      <a:srgbClr val="FF0066"/>
                    </a:gs>
                    <a:gs pos="100000">
                      <a:srgbClr val="FF5050"/>
                    </a:gs>
                  </a:gsLst>
                  <a:lin ang="5400000" scaled="1"/>
                </a:gradFill>
                <a:latin typeface="ＭＳ Ｐゴシック"/>
                <a:ea typeface="ＭＳ Ｐゴシック"/>
              </a:rPr>
              <a:t>●</a:t>
            </a:r>
          </a:p>
        </p:txBody>
      </p:sp>
      <p:sp>
        <p:nvSpPr>
          <p:cNvPr id="125959" name="Oval 10"/>
          <p:cNvSpPr>
            <a:spLocks noChangeArrowheads="1"/>
          </p:cNvSpPr>
          <p:nvPr/>
        </p:nvSpPr>
        <p:spPr bwMode="auto">
          <a:xfrm>
            <a:off x="1692275" y="4422775"/>
            <a:ext cx="287338" cy="285750"/>
          </a:xfrm>
          <a:prstGeom prst="ellipse">
            <a:avLst/>
          </a:prstGeom>
          <a:solidFill>
            <a:schemeClr val="bg1"/>
          </a:solidFill>
          <a:ln w="9525">
            <a:solidFill>
              <a:schemeClr val="tx1"/>
            </a:solidFill>
            <a:round/>
            <a:headEnd/>
            <a:tailEnd/>
          </a:ln>
        </p:spPr>
        <p:txBody>
          <a:bodyPr wrap="none" anchor="ctr"/>
          <a:lstStyle/>
          <a:p>
            <a:pPr algn="ctr"/>
            <a:endParaRPr lang="zh-TW" altLang="en-US">
              <a:ea typeface="AR P丸ゴシック体M"/>
            </a:endParaRPr>
          </a:p>
        </p:txBody>
      </p:sp>
      <p:sp>
        <p:nvSpPr>
          <p:cNvPr id="125960" name="Oval 11"/>
          <p:cNvSpPr>
            <a:spLocks noChangeArrowheads="1"/>
          </p:cNvSpPr>
          <p:nvPr/>
        </p:nvSpPr>
        <p:spPr bwMode="auto">
          <a:xfrm>
            <a:off x="2124075" y="4419600"/>
            <a:ext cx="287338" cy="285750"/>
          </a:xfrm>
          <a:prstGeom prst="ellipse">
            <a:avLst/>
          </a:prstGeom>
          <a:solidFill>
            <a:schemeClr val="bg1"/>
          </a:solidFill>
          <a:ln w="9525">
            <a:solidFill>
              <a:schemeClr val="tx1"/>
            </a:solidFill>
            <a:round/>
            <a:headEnd/>
            <a:tailEnd/>
          </a:ln>
        </p:spPr>
        <p:txBody>
          <a:bodyPr wrap="none" anchor="ctr"/>
          <a:lstStyle/>
          <a:p>
            <a:pPr algn="ctr"/>
            <a:endParaRPr lang="zh-TW" altLang="en-US">
              <a:ea typeface="AR P丸ゴシック体M"/>
            </a:endParaRPr>
          </a:p>
        </p:txBody>
      </p:sp>
      <p:sp>
        <p:nvSpPr>
          <p:cNvPr id="125961" name="Oval 12"/>
          <p:cNvSpPr>
            <a:spLocks noChangeArrowheads="1"/>
          </p:cNvSpPr>
          <p:nvPr/>
        </p:nvSpPr>
        <p:spPr bwMode="auto">
          <a:xfrm>
            <a:off x="1762125" y="4491038"/>
            <a:ext cx="146050" cy="146050"/>
          </a:xfrm>
          <a:prstGeom prst="ellipse">
            <a:avLst/>
          </a:prstGeom>
          <a:solidFill>
            <a:schemeClr val="tx1"/>
          </a:solidFill>
          <a:ln w="9525">
            <a:noFill/>
            <a:round/>
            <a:headEnd/>
            <a:tailEnd/>
          </a:ln>
        </p:spPr>
        <p:txBody>
          <a:bodyPr wrap="none" anchor="ctr"/>
          <a:lstStyle/>
          <a:p>
            <a:pPr algn="ctr"/>
            <a:endParaRPr lang="zh-TW" altLang="en-US">
              <a:ea typeface="AR P丸ゴシック体M"/>
            </a:endParaRPr>
          </a:p>
        </p:txBody>
      </p:sp>
      <p:sp>
        <p:nvSpPr>
          <p:cNvPr id="125962" name="Oval 13"/>
          <p:cNvSpPr>
            <a:spLocks noChangeArrowheads="1"/>
          </p:cNvSpPr>
          <p:nvPr/>
        </p:nvSpPr>
        <p:spPr bwMode="auto">
          <a:xfrm>
            <a:off x="2193925" y="4492625"/>
            <a:ext cx="146050" cy="146050"/>
          </a:xfrm>
          <a:prstGeom prst="ellipse">
            <a:avLst/>
          </a:prstGeom>
          <a:solidFill>
            <a:schemeClr val="tx1"/>
          </a:solidFill>
          <a:ln w="9525">
            <a:noFill/>
            <a:round/>
            <a:headEnd/>
            <a:tailEnd/>
          </a:ln>
        </p:spPr>
        <p:txBody>
          <a:bodyPr wrap="none" anchor="ctr"/>
          <a:lstStyle/>
          <a:p>
            <a:pPr algn="ctr"/>
            <a:endParaRPr lang="zh-TW" altLang="en-US">
              <a:ea typeface="AR P丸ゴシック体M"/>
            </a:endParaRPr>
          </a:p>
        </p:txBody>
      </p:sp>
      <p:sp>
        <p:nvSpPr>
          <p:cNvPr id="125963" name="WordArt 14"/>
          <p:cNvSpPr>
            <a:spLocks noChangeArrowheads="1" noChangeShapeType="1" noTextEdit="1"/>
          </p:cNvSpPr>
          <p:nvPr/>
        </p:nvSpPr>
        <p:spPr bwMode="auto">
          <a:xfrm rot="10800000">
            <a:off x="3635375" y="3602038"/>
            <a:ext cx="1727200" cy="1438275"/>
          </a:xfrm>
          <a:prstGeom prst="rect">
            <a:avLst/>
          </a:prstGeom>
        </p:spPr>
        <p:txBody>
          <a:bodyPr wrap="none" fromWordArt="1">
            <a:prstTxWarp prst="textFadeDown">
              <a:avLst>
                <a:gd name="adj" fmla="val 33333"/>
              </a:avLst>
            </a:prstTxWarp>
          </a:bodyPr>
          <a:lstStyle/>
          <a:p>
            <a:pPr algn="ctr"/>
            <a:r>
              <a:rPr lang="zh-CN" altLang="en-US" sz="3600" kern="10">
                <a:ln w="9525">
                  <a:noFill/>
                  <a:round/>
                  <a:headEnd/>
                  <a:tailEnd/>
                </a:ln>
                <a:gradFill rotWithShape="1">
                  <a:gsLst>
                    <a:gs pos="0">
                      <a:srgbClr val="FC5C51"/>
                    </a:gs>
                    <a:gs pos="100000">
                      <a:srgbClr val="F4594E"/>
                    </a:gs>
                  </a:gsLst>
                  <a:lin ang="2700000" scaled="1"/>
                </a:gradFill>
                <a:latin typeface="ＭＳ Ｐゴシック"/>
                <a:ea typeface="ＭＳ Ｐゴシック"/>
              </a:rPr>
              <a:t>❤</a:t>
            </a:r>
          </a:p>
        </p:txBody>
      </p:sp>
      <p:sp>
        <p:nvSpPr>
          <p:cNvPr id="125964" name="Oval 15"/>
          <p:cNvSpPr>
            <a:spLocks noChangeArrowheads="1"/>
          </p:cNvSpPr>
          <p:nvPr/>
        </p:nvSpPr>
        <p:spPr bwMode="auto">
          <a:xfrm>
            <a:off x="3663950" y="4005263"/>
            <a:ext cx="1698625" cy="1181100"/>
          </a:xfrm>
          <a:prstGeom prst="ellipse">
            <a:avLst/>
          </a:prstGeom>
          <a:gradFill rotWithShape="1">
            <a:gsLst>
              <a:gs pos="0">
                <a:srgbClr val="FF5050"/>
              </a:gs>
              <a:gs pos="100000">
                <a:srgbClr val="F59153"/>
              </a:gs>
            </a:gsLst>
            <a:lin ang="2700000" scaled="1"/>
          </a:gradFill>
          <a:ln w="9525">
            <a:noFill/>
            <a:round/>
            <a:headEnd/>
            <a:tailEnd/>
          </a:ln>
        </p:spPr>
        <p:txBody>
          <a:bodyPr wrap="none" anchor="ctr"/>
          <a:lstStyle/>
          <a:p>
            <a:pPr algn="ctr"/>
            <a:endParaRPr lang="zh-TW" altLang="en-US">
              <a:ea typeface="AR P丸ゴシック体M"/>
            </a:endParaRPr>
          </a:p>
        </p:txBody>
      </p:sp>
      <p:sp>
        <p:nvSpPr>
          <p:cNvPr id="106512" name="Oval 16"/>
          <p:cNvSpPr>
            <a:spLocks noChangeArrowheads="1"/>
          </p:cNvSpPr>
          <p:nvPr/>
        </p:nvSpPr>
        <p:spPr bwMode="auto">
          <a:xfrm>
            <a:off x="3922713" y="4189413"/>
            <a:ext cx="215900" cy="234950"/>
          </a:xfrm>
          <a:prstGeom prst="ellipse">
            <a:avLst/>
          </a:prstGeom>
          <a:gradFill rotWithShape="1">
            <a:gsLst>
              <a:gs pos="0">
                <a:schemeClr val="bg1">
                  <a:alpha val="89000"/>
                </a:schemeClr>
              </a:gs>
              <a:gs pos="100000">
                <a:schemeClr val="bg1">
                  <a:gamma/>
                  <a:tint val="0"/>
                  <a:invGamma/>
                  <a:alpha val="0"/>
                </a:schemeClr>
              </a:gs>
            </a:gsLst>
            <a:path path="shape">
              <a:fillToRect l="50000" t="50000" r="50000" b="50000"/>
            </a:path>
          </a:gradFill>
          <a:ln w="9525">
            <a:noFill/>
            <a:round/>
            <a:headEnd/>
            <a:tailEnd/>
          </a:ln>
          <a:effectLst/>
        </p:spPr>
        <p:txBody>
          <a:bodyPr wrap="none" anchor="ctr"/>
          <a:lstStyle/>
          <a:p>
            <a:pPr algn="ctr">
              <a:defRPr/>
            </a:pPr>
            <a:endParaRPr lang="zh-TW" altLang="en-US">
              <a:ea typeface="AR P丸ゴシック体M" pitchFamily="50" charset="-128"/>
              <a:cs typeface="+mn-cs"/>
            </a:endParaRPr>
          </a:p>
        </p:txBody>
      </p:sp>
      <p:sp>
        <p:nvSpPr>
          <p:cNvPr id="125966" name="AutoShape 17"/>
          <p:cNvSpPr>
            <a:spLocks noChangeArrowheads="1"/>
          </p:cNvSpPr>
          <p:nvPr/>
        </p:nvSpPr>
        <p:spPr bwMode="auto">
          <a:xfrm rot="10800000">
            <a:off x="3706813" y="4341813"/>
            <a:ext cx="215900" cy="550862"/>
          </a:xfrm>
          <a:prstGeom prst="flowChartDelay">
            <a:avLst/>
          </a:prstGeom>
          <a:gradFill rotWithShape="1">
            <a:gsLst>
              <a:gs pos="0">
                <a:schemeClr val="bg1">
                  <a:alpha val="78998"/>
                </a:schemeClr>
              </a:gs>
              <a:gs pos="100000">
                <a:schemeClr val="bg1">
                  <a:alpha val="0"/>
                </a:schemeClr>
              </a:gs>
            </a:gsLst>
            <a:path path="shape">
              <a:fillToRect l="50000" t="50000" r="50000" b="50000"/>
            </a:path>
          </a:gradFill>
          <a:ln w="9525">
            <a:noFill/>
            <a:miter lim="800000"/>
            <a:headEnd/>
            <a:tailEnd/>
          </a:ln>
        </p:spPr>
        <p:txBody>
          <a:bodyPr wrap="none" anchor="ctr"/>
          <a:lstStyle/>
          <a:p>
            <a:pPr algn="ctr"/>
            <a:endParaRPr lang="zh-TW" altLang="en-US">
              <a:ea typeface="AR P丸ゴシック体M"/>
            </a:endParaRPr>
          </a:p>
        </p:txBody>
      </p:sp>
      <p:sp>
        <p:nvSpPr>
          <p:cNvPr id="125967" name="WordArt 18"/>
          <p:cNvSpPr>
            <a:spLocks noChangeArrowheads="1" noChangeShapeType="1" noTextEdit="1"/>
          </p:cNvSpPr>
          <p:nvPr/>
        </p:nvSpPr>
        <p:spPr bwMode="auto">
          <a:xfrm>
            <a:off x="3995738" y="4635500"/>
            <a:ext cx="1022350" cy="360363"/>
          </a:xfrm>
          <a:prstGeom prst="rect">
            <a:avLst/>
          </a:prstGeom>
        </p:spPr>
        <p:txBody>
          <a:bodyPr wrap="none" fromWordArt="1">
            <a:prstTxWarp prst="textArchDownPour">
              <a:avLst>
                <a:gd name="adj1" fmla="val 0"/>
                <a:gd name="adj2" fmla="val 50000"/>
              </a:avLst>
            </a:prstTxWarp>
          </a:bodyPr>
          <a:lstStyle/>
          <a:p>
            <a:pPr algn="ctr"/>
            <a:r>
              <a:rPr lang="zh-CN" altLang="en-US" sz="3600" kern="10">
                <a:ln w="9525">
                  <a:solidFill>
                    <a:srgbClr val="000000"/>
                  </a:solidFill>
                  <a:round/>
                  <a:headEnd/>
                  <a:tailEnd/>
                </a:ln>
                <a:gradFill rotWithShape="1">
                  <a:gsLst>
                    <a:gs pos="0">
                      <a:srgbClr val="FF0066"/>
                    </a:gs>
                    <a:gs pos="100000">
                      <a:srgbClr val="FF5050"/>
                    </a:gs>
                  </a:gsLst>
                  <a:lin ang="5400000" scaled="1"/>
                </a:gradFill>
                <a:latin typeface="ＭＳ Ｐゴシック"/>
                <a:ea typeface="ＭＳ Ｐゴシック"/>
              </a:rPr>
              <a:t>●</a:t>
            </a:r>
          </a:p>
        </p:txBody>
      </p:sp>
      <p:sp>
        <p:nvSpPr>
          <p:cNvPr id="125968" name="Oval 19"/>
          <p:cNvSpPr>
            <a:spLocks noChangeArrowheads="1"/>
          </p:cNvSpPr>
          <p:nvPr/>
        </p:nvSpPr>
        <p:spPr bwMode="auto">
          <a:xfrm>
            <a:off x="4140200" y="4494213"/>
            <a:ext cx="287338" cy="285750"/>
          </a:xfrm>
          <a:prstGeom prst="ellipse">
            <a:avLst/>
          </a:prstGeom>
          <a:solidFill>
            <a:schemeClr val="bg1"/>
          </a:solidFill>
          <a:ln w="9525">
            <a:solidFill>
              <a:schemeClr val="tx1"/>
            </a:solidFill>
            <a:round/>
            <a:headEnd/>
            <a:tailEnd/>
          </a:ln>
        </p:spPr>
        <p:txBody>
          <a:bodyPr wrap="none" anchor="ctr"/>
          <a:lstStyle/>
          <a:p>
            <a:pPr algn="ctr"/>
            <a:endParaRPr lang="zh-TW" altLang="en-US">
              <a:ea typeface="AR P丸ゴシック体M"/>
            </a:endParaRPr>
          </a:p>
        </p:txBody>
      </p:sp>
      <p:sp>
        <p:nvSpPr>
          <p:cNvPr id="125969" name="Oval 20"/>
          <p:cNvSpPr>
            <a:spLocks noChangeArrowheads="1"/>
          </p:cNvSpPr>
          <p:nvPr/>
        </p:nvSpPr>
        <p:spPr bwMode="auto">
          <a:xfrm>
            <a:off x="4572000" y="4491038"/>
            <a:ext cx="287338" cy="285750"/>
          </a:xfrm>
          <a:prstGeom prst="ellipse">
            <a:avLst/>
          </a:prstGeom>
          <a:solidFill>
            <a:schemeClr val="bg1"/>
          </a:solidFill>
          <a:ln w="9525">
            <a:solidFill>
              <a:schemeClr val="tx1"/>
            </a:solidFill>
            <a:round/>
            <a:headEnd/>
            <a:tailEnd/>
          </a:ln>
        </p:spPr>
        <p:txBody>
          <a:bodyPr wrap="none" anchor="ctr"/>
          <a:lstStyle/>
          <a:p>
            <a:pPr algn="ctr"/>
            <a:endParaRPr lang="zh-TW" altLang="en-US">
              <a:ea typeface="AR P丸ゴシック体M"/>
            </a:endParaRPr>
          </a:p>
        </p:txBody>
      </p:sp>
      <p:sp>
        <p:nvSpPr>
          <p:cNvPr id="125970" name="Oval 21"/>
          <p:cNvSpPr>
            <a:spLocks noChangeArrowheads="1"/>
          </p:cNvSpPr>
          <p:nvPr/>
        </p:nvSpPr>
        <p:spPr bwMode="auto">
          <a:xfrm>
            <a:off x="4210050" y="4562475"/>
            <a:ext cx="146050" cy="146050"/>
          </a:xfrm>
          <a:prstGeom prst="ellipse">
            <a:avLst/>
          </a:prstGeom>
          <a:solidFill>
            <a:schemeClr val="tx1"/>
          </a:solidFill>
          <a:ln w="9525">
            <a:noFill/>
            <a:round/>
            <a:headEnd/>
            <a:tailEnd/>
          </a:ln>
        </p:spPr>
        <p:txBody>
          <a:bodyPr wrap="none" anchor="ctr"/>
          <a:lstStyle/>
          <a:p>
            <a:pPr algn="ctr"/>
            <a:endParaRPr lang="zh-TW" altLang="en-US">
              <a:ea typeface="AR P丸ゴシック体M"/>
            </a:endParaRPr>
          </a:p>
        </p:txBody>
      </p:sp>
      <p:sp>
        <p:nvSpPr>
          <p:cNvPr id="125971" name="Oval 22"/>
          <p:cNvSpPr>
            <a:spLocks noChangeArrowheads="1"/>
          </p:cNvSpPr>
          <p:nvPr/>
        </p:nvSpPr>
        <p:spPr bwMode="auto">
          <a:xfrm>
            <a:off x="4641850" y="4564063"/>
            <a:ext cx="146050" cy="146050"/>
          </a:xfrm>
          <a:prstGeom prst="ellipse">
            <a:avLst/>
          </a:prstGeom>
          <a:solidFill>
            <a:schemeClr val="tx1"/>
          </a:solidFill>
          <a:ln w="9525">
            <a:noFill/>
            <a:round/>
            <a:headEnd/>
            <a:tailEnd/>
          </a:ln>
        </p:spPr>
        <p:txBody>
          <a:bodyPr wrap="none" anchor="ctr"/>
          <a:lstStyle/>
          <a:p>
            <a:pPr algn="ctr"/>
            <a:endParaRPr lang="zh-TW" altLang="en-US">
              <a:ea typeface="AR P丸ゴシック体M"/>
            </a:endParaRPr>
          </a:p>
        </p:txBody>
      </p:sp>
      <p:sp>
        <p:nvSpPr>
          <p:cNvPr id="125972" name="WordArt 23"/>
          <p:cNvSpPr>
            <a:spLocks noChangeArrowheads="1" noChangeShapeType="1" noTextEdit="1"/>
          </p:cNvSpPr>
          <p:nvPr/>
        </p:nvSpPr>
        <p:spPr bwMode="auto">
          <a:xfrm rot="10800000">
            <a:off x="6013450" y="3644900"/>
            <a:ext cx="1727200" cy="1438275"/>
          </a:xfrm>
          <a:prstGeom prst="rect">
            <a:avLst/>
          </a:prstGeom>
        </p:spPr>
        <p:txBody>
          <a:bodyPr wrap="none" fromWordArt="1">
            <a:prstTxWarp prst="textFadeDown">
              <a:avLst>
                <a:gd name="adj" fmla="val 33333"/>
              </a:avLst>
            </a:prstTxWarp>
          </a:bodyPr>
          <a:lstStyle/>
          <a:p>
            <a:pPr algn="ctr"/>
            <a:r>
              <a:rPr lang="zh-CN" altLang="en-US" sz="3600" kern="10">
                <a:ln w="9525">
                  <a:noFill/>
                  <a:round/>
                  <a:headEnd/>
                  <a:tailEnd/>
                </a:ln>
                <a:solidFill>
                  <a:srgbClr val="B5B5B5"/>
                </a:solidFill>
                <a:latin typeface="ＭＳ Ｐゴシック"/>
                <a:ea typeface="ＭＳ Ｐゴシック"/>
              </a:rPr>
              <a:t>❤</a:t>
            </a:r>
          </a:p>
        </p:txBody>
      </p:sp>
      <p:sp>
        <p:nvSpPr>
          <p:cNvPr id="125973" name="Oval 24"/>
          <p:cNvSpPr>
            <a:spLocks noChangeArrowheads="1"/>
          </p:cNvSpPr>
          <p:nvPr/>
        </p:nvSpPr>
        <p:spPr bwMode="auto">
          <a:xfrm>
            <a:off x="6042025" y="4048125"/>
            <a:ext cx="1698625" cy="1181100"/>
          </a:xfrm>
          <a:prstGeom prst="ellipse">
            <a:avLst/>
          </a:prstGeom>
          <a:gradFill rotWithShape="1">
            <a:gsLst>
              <a:gs pos="0">
                <a:srgbClr val="C0C0C0"/>
              </a:gs>
              <a:gs pos="100000">
                <a:srgbClr val="5F5F5F"/>
              </a:gs>
            </a:gsLst>
            <a:lin ang="2700000" scaled="1"/>
          </a:gradFill>
          <a:ln w="9525">
            <a:noFill/>
            <a:round/>
            <a:headEnd/>
            <a:tailEnd/>
          </a:ln>
        </p:spPr>
        <p:txBody>
          <a:bodyPr wrap="none" anchor="ctr"/>
          <a:lstStyle/>
          <a:p>
            <a:pPr algn="ctr"/>
            <a:endParaRPr lang="zh-TW" altLang="en-US">
              <a:ea typeface="AR P丸ゴシック体M"/>
            </a:endParaRPr>
          </a:p>
        </p:txBody>
      </p:sp>
      <p:sp>
        <p:nvSpPr>
          <p:cNvPr id="106521" name="Oval 25"/>
          <p:cNvSpPr>
            <a:spLocks noChangeArrowheads="1"/>
          </p:cNvSpPr>
          <p:nvPr/>
        </p:nvSpPr>
        <p:spPr bwMode="auto">
          <a:xfrm>
            <a:off x="6300788" y="4232275"/>
            <a:ext cx="215900" cy="234950"/>
          </a:xfrm>
          <a:prstGeom prst="ellipse">
            <a:avLst/>
          </a:prstGeom>
          <a:gradFill rotWithShape="1">
            <a:gsLst>
              <a:gs pos="0">
                <a:schemeClr val="bg1">
                  <a:alpha val="89000"/>
                </a:schemeClr>
              </a:gs>
              <a:gs pos="100000">
                <a:schemeClr val="bg1">
                  <a:gamma/>
                  <a:tint val="0"/>
                  <a:invGamma/>
                  <a:alpha val="0"/>
                </a:schemeClr>
              </a:gs>
            </a:gsLst>
            <a:path path="shape">
              <a:fillToRect l="50000" t="50000" r="50000" b="50000"/>
            </a:path>
          </a:gradFill>
          <a:ln w="9525">
            <a:noFill/>
            <a:round/>
            <a:headEnd/>
            <a:tailEnd/>
          </a:ln>
          <a:effectLst/>
        </p:spPr>
        <p:txBody>
          <a:bodyPr wrap="none" anchor="ctr"/>
          <a:lstStyle/>
          <a:p>
            <a:pPr algn="ctr">
              <a:defRPr/>
            </a:pPr>
            <a:endParaRPr lang="zh-TW" altLang="en-US">
              <a:ea typeface="AR P丸ゴシック体M" pitchFamily="50" charset="-128"/>
              <a:cs typeface="+mn-cs"/>
            </a:endParaRPr>
          </a:p>
        </p:txBody>
      </p:sp>
      <p:sp>
        <p:nvSpPr>
          <p:cNvPr id="125975" name="AutoShape 26"/>
          <p:cNvSpPr>
            <a:spLocks noChangeArrowheads="1"/>
          </p:cNvSpPr>
          <p:nvPr/>
        </p:nvSpPr>
        <p:spPr bwMode="auto">
          <a:xfrm rot="10800000">
            <a:off x="6084888" y="4384675"/>
            <a:ext cx="215900" cy="550863"/>
          </a:xfrm>
          <a:prstGeom prst="flowChartDelay">
            <a:avLst/>
          </a:prstGeom>
          <a:gradFill rotWithShape="1">
            <a:gsLst>
              <a:gs pos="0">
                <a:schemeClr val="bg1">
                  <a:alpha val="78998"/>
                </a:schemeClr>
              </a:gs>
              <a:gs pos="100000">
                <a:schemeClr val="bg1">
                  <a:alpha val="0"/>
                </a:schemeClr>
              </a:gs>
            </a:gsLst>
            <a:path path="shape">
              <a:fillToRect l="50000" t="50000" r="50000" b="50000"/>
            </a:path>
          </a:gradFill>
          <a:ln w="9525">
            <a:noFill/>
            <a:miter lim="800000"/>
            <a:headEnd/>
            <a:tailEnd/>
          </a:ln>
        </p:spPr>
        <p:txBody>
          <a:bodyPr wrap="none" anchor="ctr"/>
          <a:lstStyle/>
          <a:p>
            <a:pPr algn="ctr"/>
            <a:endParaRPr lang="zh-TW" altLang="en-US">
              <a:ea typeface="AR P丸ゴシック体M"/>
            </a:endParaRPr>
          </a:p>
        </p:txBody>
      </p:sp>
      <p:sp>
        <p:nvSpPr>
          <p:cNvPr id="125976" name="WordArt 27"/>
          <p:cNvSpPr>
            <a:spLocks noChangeArrowheads="1" noChangeShapeType="1" noTextEdit="1"/>
          </p:cNvSpPr>
          <p:nvPr/>
        </p:nvSpPr>
        <p:spPr bwMode="auto">
          <a:xfrm>
            <a:off x="6373813" y="4678363"/>
            <a:ext cx="1022350" cy="360362"/>
          </a:xfrm>
          <a:prstGeom prst="rect">
            <a:avLst/>
          </a:prstGeom>
        </p:spPr>
        <p:txBody>
          <a:bodyPr wrap="none" fromWordArt="1">
            <a:prstTxWarp prst="textArchDownPour">
              <a:avLst>
                <a:gd name="adj1" fmla="val 0"/>
                <a:gd name="adj2" fmla="val 50000"/>
              </a:avLst>
            </a:prstTxWarp>
          </a:bodyPr>
          <a:lstStyle/>
          <a:p>
            <a:pPr algn="ctr"/>
            <a:r>
              <a:rPr lang="zh-CN" altLang="en-US" sz="3600" kern="10">
                <a:ln w="9525">
                  <a:solidFill>
                    <a:srgbClr val="000000"/>
                  </a:solidFill>
                  <a:round/>
                  <a:headEnd/>
                  <a:tailEnd/>
                </a:ln>
                <a:gradFill rotWithShape="1">
                  <a:gsLst>
                    <a:gs pos="0">
                      <a:srgbClr val="FF0066"/>
                    </a:gs>
                    <a:gs pos="100000">
                      <a:srgbClr val="FF5050"/>
                    </a:gs>
                  </a:gsLst>
                  <a:lin ang="5400000" scaled="1"/>
                </a:gradFill>
                <a:latin typeface="ＭＳ Ｐゴシック"/>
                <a:ea typeface="ＭＳ Ｐゴシック"/>
              </a:rPr>
              <a:t>●</a:t>
            </a:r>
          </a:p>
        </p:txBody>
      </p:sp>
      <p:sp>
        <p:nvSpPr>
          <p:cNvPr id="125977" name="Oval 28"/>
          <p:cNvSpPr>
            <a:spLocks noChangeArrowheads="1"/>
          </p:cNvSpPr>
          <p:nvPr/>
        </p:nvSpPr>
        <p:spPr bwMode="auto">
          <a:xfrm>
            <a:off x="6518275" y="4537075"/>
            <a:ext cx="287338" cy="285750"/>
          </a:xfrm>
          <a:prstGeom prst="ellipse">
            <a:avLst/>
          </a:prstGeom>
          <a:solidFill>
            <a:schemeClr val="bg1"/>
          </a:solidFill>
          <a:ln w="9525">
            <a:solidFill>
              <a:schemeClr val="tx1"/>
            </a:solidFill>
            <a:round/>
            <a:headEnd/>
            <a:tailEnd/>
          </a:ln>
        </p:spPr>
        <p:txBody>
          <a:bodyPr wrap="none" anchor="ctr"/>
          <a:lstStyle/>
          <a:p>
            <a:pPr algn="ctr"/>
            <a:endParaRPr lang="zh-TW" altLang="en-US">
              <a:ea typeface="AR P丸ゴシック体M"/>
            </a:endParaRPr>
          </a:p>
        </p:txBody>
      </p:sp>
      <p:sp>
        <p:nvSpPr>
          <p:cNvPr id="125978" name="Oval 29"/>
          <p:cNvSpPr>
            <a:spLocks noChangeArrowheads="1"/>
          </p:cNvSpPr>
          <p:nvPr/>
        </p:nvSpPr>
        <p:spPr bwMode="auto">
          <a:xfrm>
            <a:off x="6950075" y="4533900"/>
            <a:ext cx="287338" cy="285750"/>
          </a:xfrm>
          <a:prstGeom prst="ellipse">
            <a:avLst/>
          </a:prstGeom>
          <a:solidFill>
            <a:schemeClr val="bg1"/>
          </a:solidFill>
          <a:ln w="9525">
            <a:solidFill>
              <a:schemeClr val="tx1"/>
            </a:solidFill>
            <a:round/>
            <a:headEnd/>
            <a:tailEnd/>
          </a:ln>
        </p:spPr>
        <p:txBody>
          <a:bodyPr wrap="none" anchor="ctr"/>
          <a:lstStyle/>
          <a:p>
            <a:pPr algn="ctr"/>
            <a:endParaRPr lang="zh-TW" altLang="en-US">
              <a:ea typeface="AR P丸ゴシック体M"/>
            </a:endParaRPr>
          </a:p>
        </p:txBody>
      </p:sp>
      <p:sp>
        <p:nvSpPr>
          <p:cNvPr id="125979" name="Oval 30"/>
          <p:cNvSpPr>
            <a:spLocks noChangeArrowheads="1"/>
          </p:cNvSpPr>
          <p:nvPr/>
        </p:nvSpPr>
        <p:spPr bwMode="auto">
          <a:xfrm>
            <a:off x="6588125" y="4605338"/>
            <a:ext cx="146050" cy="146050"/>
          </a:xfrm>
          <a:prstGeom prst="ellipse">
            <a:avLst/>
          </a:prstGeom>
          <a:solidFill>
            <a:schemeClr val="tx1"/>
          </a:solidFill>
          <a:ln w="9525">
            <a:noFill/>
            <a:round/>
            <a:headEnd/>
            <a:tailEnd/>
          </a:ln>
        </p:spPr>
        <p:txBody>
          <a:bodyPr wrap="none" anchor="ctr"/>
          <a:lstStyle/>
          <a:p>
            <a:pPr algn="ctr"/>
            <a:endParaRPr lang="zh-TW" altLang="en-US">
              <a:ea typeface="AR P丸ゴシック体M"/>
            </a:endParaRPr>
          </a:p>
        </p:txBody>
      </p:sp>
      <p:sp>
        <p:nvSpPr>
          <p:cNvPr id="125980" name="Oval 31"/>
          <p:cNvSpPr>
            <a:spLocks noChangeArrowheads="1"/>
          </p:cNvSpPr>
          <p:nvPr/>
        </p:nvSpPr>
        <p:spPr bwMode="auto">
          <a:xfrm>
            <a:off x="7019925" y="4606925"/>
            <a:ext cx="146050" cy="146050"/>
          </a:xfrm>
          <a:prstGeom prst="ellipse">
            <a:avLst/>
          </a:prstGeom>
          <a:solidFill>
            <a:schemeClr val="tx1"/>
          </a:solidFill>
          <a:ln w="9525">
            <a:noFill/>
            <a:round/>
            <a:headEnd/>
            <a:tailEnd/>
          </a:ln>
        </p:spPr>
        <p:txBody>
          <a:bodyPr wrap="none" anchor="ctr"/>
          <a:lstStyle/>
          <a:p>
            <a:pPr algn="ctr"/>
            <a:endParaRPr lang="zh-TW" altLang="en-US">
              <a:ea typeface="AR P丸ゴシック体M"/>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2"/>
          <p:cNvSpPr>
            <a:spLocks noGrp="1" noChangeArrowheads="1"/>
          </p:cNvSpPr>
          <p:nvPr>
            <p:ph type="title"/>
          </p:nvPr>
        </p:nvSpPr>
        <p:spPr/>
        <p:txBody>
          <a:bodyPr/>
          <a:lstStyle/>
          <a:p>
            <a:pPr eaLnBrk="1" hangingPunct="1"/>
            <a:r>
              <a:rPr lang="ja-JP" altLang="en-US" smtClean="0"/>
              <a:t>自然物まとめ</a:t>
            </a:r>
          </a:p>
        </p:txBody>
      </p:sp>
      <p:sp>
        <p:nvSpPr>
          <p:cNvPr id="128002" name="Rectangle 3"/>
          <p:cNvSpPr>
            <a:spLocks noGrp="1" noChangeArrowheads="1"/>
          </p:cNvSpPr>
          <p:nvPr>
            <p:ph type="body" idx="1"/>
          </p:nvPr>
        </p:nvSpPr>
        <p:spPr/>
        <p:txBody>
          <a:bodyPr/>
          <a:lstStyle/>
          <a:p>
            <a:pPr eaLnBrk="1" hangingPunct="1"/>
            <a:r>
              <a:rPr lang="ja-JP" altLang="en-US" smtClean="0"/>
              <a:t>工業製品と比べると難しい</a:t>
            </a:r>
          </a:p>
          <a:p>
            <a:pPr lvl="1" eaLnBrk="1" hangingPunct="1"/>
            <a:r>
              <a:rPr lang="ja-JP" altLang="en-US" smtClean="0"/>
              <a:t>描けない場合はあきらめよう</a:t>
            </a:r>
          </a:p>
          <a:p>
            <a:pPr eaLnBrk="1" hangingPunct="1"/>
            <a:endParaRPr lang="ja-JP" altLang="en-US" smtClean="0"/>
          </a:p>
          <a:p>
            <a:pPr eaLnBrk="1" hangingPunct="1"/>
            <a:r>
              <a:rPr lang="ja-JP" altLang="en-US" smtClean="0"/>
              <a:t>ワードアートをうまく使おう</a:t>
            </a:r>
          </a:p>
          <a:p>
            <a:pPr eaLnBrk="1" hangingPunct="1"/>
            <a:endParaRPr lang="ja-JP" altLang="en-US" smtClean="0"/>
          </a:p>
          <a:p>
            <a:pPr eaLnBrk="1" hangingPunct="1"/>
            <a:r>
              <a:rPr lang="ja-JP" altLang="en-US" smtClean="0"/>
              <a:t>リアリティーよりもかわいらしさを</a:t>
            </a:r>
          </a:p>
          <a:p>
            <a:pPr eaLnBrk="1" hangingPunct="1"/>
            <a:endParaRPr lang="ja-JP" altLang="en-US" smtClean="0"/>
          </a:p>
          <a:p>
            <a:pPr eaLnBrk="1" hangingPunct="1"/>
            <a:endParaRPr lang="ja-JP" altLang="en-US" smtClean="0"/>
          </a:p>
          <a:p>
            <a:pPr eaLnBrk="1" hangingPunct="1">
              <a:buFont typeface="Wingdings" pitchFamily="2" charset="2"/>
              <a:buNone/>
            </a:pPr>
            <a:endParaRPr lang="en-US" altLang="ja-JP"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4"/>
          <p:cNvSpPr>
            <a:spLocks noGrp="1" noChangeArrowheads="1"/>
          </p:cNvSpPr>
          <p:nvPr>
            <p:ph type="ctrTitle"/>
          </p:nvPr>
        </p:nvSpPr>
        <p:spPr/>
        <p:txBody>
          <a:bodyPr/>
          <a:lstStyle/>
          <a:p>
            <a:pPr eaLnBrk="1" hangingPunct="1"/>
            <a:r>
              <a:rPr lang="ja-JP" altLang="en-US" smtClean="0"/>
              <a:t>その他</a:t>
            </a:r>
          </a:p>
        </p:txBody>
      </p:sp>
      <p:sp>
        <p:nvSpPr>
          <p:cNvPr id="130050" name="Rectangle 5"/>
          <p:cNvSpPr>
            <a:spLocks noGrp="1" noChangeArrowheads="1"/>
          </p:cNvSpPr>
          <p:nvPr>
            <p:ph type="subTitle" idx="1"/>
          </p:nvPr>
        </p:nvSpPr>
        <p:spPr/>
        <p:txBody>
          <a:bodyPr/>
          <a:lstStyle/>
          <a:p>
            <a:pPr eaLnBrk="1" hangingPunct="1"/>
            <a:endParaRPr lang="zh-TW" altLang="zh-TW"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Rectangle 2"/>
          <p:cNvSpPr>
            <a:spLocks noGrp="1" noChangeArrowheads="1"/>
          </p:cNvSpPr>
          <p:nvPr>
            <p:ph type="title"/>
          </p:nvPr>
        </p:nvSpPr>
        <p:spPr/>
        <p:txBody>
          <a:bodyPr/>
          <a:lstStyle/>
          <a:p>
            <a:pPr eaLnBrk="1" hangingPunct="1"/>
            <a:r>
              <a:rPr lang="ja-JP" altLang="en-US" smtClean="0"/>
              <a:t>パワポを画像にするには</a:t>
            </a:r>
          </a:p>
        </p:txBody>
      </p:sp>
      <p:sp>
        <p:nvSpPr>
          <p:cNvPr id="132098" name="Rectangle 3"/>
          <p:cNvSpPr>
            <a:spLocks noGrp="1" noChangeArrowheads="1"/>
          </p:cNvSpPr>
          <p:nvPr>
            <p:ph type="body" idx="1"/>
          </p:nvPr>
        </p:nvSpPr>
        <p:spPr/>
        <p:txBody>
          <a:bodyPr/>
          <a:lstStyle/>
          <a:p>
            <a:pPr eaLnBrk="1" hangingPunct="1"/>
            <a:r>
              <a:rPr lang="ja-JP" altLang="en-US" smtClean="0"/>
              <a:t>右クリックで図として保存が一般的</a:t>
            </a:r>
          </a:p>
          <a:p>
            <a:pPr lvl="1" eaLnBrk="1" hangingPunct="1"/>
            <a:r>
              <a:rPr lang="ja-JP" altLang="en-US" smtClean="0"/>
              <a:t>背景色が黒くなってしまったりすることがある</a:t>
            </a:r>
          </a:p>
          <a:p>
            <a:pPr lvl="1" eaLnBrk="1" hangingPunct="1"/>
            <a:r>
              <a:rPr lang="ja-JP" altLang="en-US" smtClean="0"/>
              <a:t>線がぎざぎざしたり、予想より太いことがある</a:t>
            </a:r>
          </a:p>
          <a:p>
            <a:pPr eaLnBrk="1" hangingPunct="1"/>
            <a:endParaRPr lang="ja-JP" altLang="en-US" smtClean="0"/>
          </a:p>
          <a:p>
            <a:pPr eaLnBrk="1" hangingPunct="1"/>
            <a:r>
              <a:rPr lang="en-US" altLang="ja-JP" smtClean="0"/>
              <a:t>Sys Rq (Alt+Sys Rq)</a:t>
            </a:r>
            <a:r>
              <a:rPr lang="ja-JP" altLang="en-US" smtClean="0"/>
              <a:t>キーで画面キャプチャしたほうがイメージどおりにできる</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4145" name="Group 394"/>
          <p:cNvGrpSpPr>
            <a:grpSpLocks/>
          </p:cNvGrpSpPr>
          <p:nvPr/>
        </p:nvGrpSpPr>
        <p:grpSpPr bwMode="auto">
          <a:xfrm>
            <a:off x="8294688" y="4221163"/>
            <a:ext cx="671512" cy="2232025"/>
            <a:chOff x="3423" y="708"/>
            <a:chExt cx="1064" cy="3357"/>
          </a:xfrm>
        </p:grpSpPr>
        <p:sp>
          <p:nvSpPr>
            <p:cNvPr id="134571" name="AutoShape 395"/>
            <p:cNvSpPr>
              <a:spLocks noChangeArrowheads="1"/>
            </p:cNvSpPr>
            <p:nvPr/>
          </p:nvSpPr>
          <p:spPr bwMode="auto">
            <a:xfrm>
              <a:off x="3424" y="2251"/>
              <a:ext cx="1063" cy="1814"/>
            </a:xfrm>
            <a:prstGeom prst="roundRect">
              <a:avLst>
                <a:gd name="adj" fmla="val 5449"/>
              </a:avLst>
            </a:prstGeom>
            <a:gradFill rotWithShape="1">
              <a:gsLst>
                <a:gs pos="0">
                  <a:srgbClr val="B2B2B2"/>
                </a:gs>
                <a:gs pos="100000">
                  <a:srgbClr val="EAEAEA"/>
                </a:gs>
              </a:gsLst>
              <a:lin ang="0" scaled="1"/>
            </a:gradFill>
            <a:ln w="9525" algn="ctr">
              <a:noFill/>
              <a:round/>
              <a:headEnd/>
              <a:tailEnd/>
            </a:ln>
          </p:spPr>
          <p:txBody>
            <a:bodyPr wrap="none" anchor="ctr"/>
            <a:lstStyle/>
            <a:p>
              <a:pPr algn="ctr"/>
              <a:endParaRPr lang="zh-TW" altLang="en-US">
                <a:ea typeface="AR P丸ゴシック体M"/>
              </a:endParaRPr>
            </a:p>
          </p:txBody>
        </p:sp>
        <p:sp>
          <p:nvSpPr>
            <p:cNvPr id="134572" name="Rectangle 396"/>
            <p:cNvSpPr>
              <a:spLocks noChangeArrowheads="1"/>
            </p:cNvSpPr>
            <p:nvPr/>
          </p:nvSpPr>
          <p:spPr bwMode="auto">
            <a:xfrm rot="5400000">
              <a:off x="3852" y="3493"/>
              <a:ext cx="200" cy="941"/>
            </a:xfrm>
            <a:prstGeom prst="rect">
              <a:avLst/>
            </a:prstGeom>
            <a:gradFill rotWithShape="1">
              <a:gsLst>
                <a:gs pos="0">
                  <a:schemeClr val="bg1">
                    <a:alpha val="0"/>
                  </a:schemeClr>
                </a:gs>
                <a:gs pos="100000">
                  <a:schemeClr val="bg2">
                    <a:alpha val="48000"/>
                  </a:schemeClr>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134573" name="AutoShape 397"/>
            <p:cNvSpPr>
              <a:spLocks noChangeArrowheads="1"/>
            </p:cNvSpPr>
            <p:nvPr/>
          </p:nvSpPr>
          <p:spPr bwMode="auto">
            <a:xfrm>
              <a:off x="3424" y="708"/>
              <a:ext cx="1063" cy="1814"/>
            </a:xfrm>
            <a:prstGeom prst="roundRect">
              <a:avLst>
                <a:gd name="adj" fmla="val 15806"/>
              </a:avLst>
            </a:prstGeom>
            <a:gradFill rotWithShape="1">
              <a:gsLst>
                <a:gs pos="0">
                  <a:srgbClr val="B2B2B2"/>
                </a:gs>
                <a:gs pos="100000">
                  <a:srgbClr val="EAEAEA"/>
                </a:gs>
              </a:gsLst>
              <a:lin ang="0" scaled="1"/>
            </a:gradFill>
            <a:ln w="9525" algn="ctr">
              <a:noFill/>
              <a:round/>
              <a:headEnd/>
              <a:tailEnd/>
            </a:ln>
          </p:spPr>
          <p:txBody>
            <a:bodyPr wrap="none" anchor="ctr"/>
            <a:lstStyle/>
            <a:p>
              <a:pPr algn="ctr"/>
              <a:endParaRPr lang="zh-TW" altLang="en-US">
                <a:ea typeface="AR P丸ゴシック体M"/>
              </a:endParaRPr>
            </a:p>
          </p:txBody>
        </p:sp>
        <p:sp>
          <p:nvSpPr>
            <p:cNvPr id="134574" name="Rectangle 398"/>
            <p:cNvSpPr>
              <a:spLocks noChangeArrowheads="1"/>
            </p:cNvSpPr>
            <p:nvPr/>
          </p:nvSpPr>
          <p:spPr bwMode="auto">
            <a:xfrm>
              <a:off x="3578" y="2205"/>
              <a:ext cx="769" cy="287"/>
            </a:xfrm>
            <a:prstGeom prst="rect">
              <a:avLst/>
            </a:prstGeom>
            <a:gradFill rotWithShape="1">
              <a:gsLst>
                <a:gs pos="0">
                  <a:srgbClr val="4D4D4D"/>
                </a:gs>
                <a:gs pos="100000">
                  <a:srgbClr val="4D4D4D"/>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134575" name="Rectangle 399"/>
            <p:cNvSpPr>
              <a:spLocks noChangeArrowheads="1"/>
            </p:cNvSpPr>
            <p:nvPr/>
          </p:nvSpPr>
          <p:spPr bwMode="auto">
            <a:xfrm>
              <a:off x="3597" y="2250"/>
              <a:ext cx="719" cy="232"/>
            </a:xfrm>
            <a:prstGeom prst="rect">
              <a:avLst/>
            </a:prstGeom>
            <a:gradFill rotWithShape="1">
              <a:gsLst>
                <a:gs pos="0">
                  <a:srgbClr val="B2B2B2"/>
                </a:gs>
                <a:gs pos="100000">
                  <a:srgbClr val="EAEAEA"/>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134576" name="Rectangle 400"/>
            <p:cNvSpPr>
              <a:spLocks noChangeArrowheads="1"/>
            </p:cNvSpPr>
            <p:nvPr/>
          </p:nvSpPr>
          <p:spPr bwMode="auto">
            <a:xfrm>
              <a:off x="3593" y="2250"/>
              <a:ext cx="719" cy="76"/>
            </a:xfrm>
            <a:prstGeom prst="rect">
              <a:avLst/>
            </a:prstGeom>
            <a:gradFill rotWithShape="1">
              <a:gsLst>
                <a:gs pos="0">
                  <a:schemeClr val="bg2"/>
                </a:gs>
                <a:gs pos="100000">
                  <a:srgbClr val="B2B2B2">
                    <a:alpha val="57001"/>
                  </a:srgbClr>
                </a:gs>
              </a:gsLst>
              <a:lin ang="5400000" scaled="1"/>
            </a:gradFill>
            <a:ln w="9525" algn="ctr">
              <a:noFill/>
              <a:miter lim="800000"/>
              <a:headEnd/>
              <a:tailEnd/>
            </a:ln>
          </p:spPr>
          <p:txBody>
            <a:bodyPr wrap="none" anchor="ctr"/>
            <a:lstStyle/>
            <a:p>
              <a:pPr algn="ctr"/>
              <a:endParaRPr lang="zh-TW" altLang="en-US">
                <a:ea typeface="AR P丸ゴシック体M"/>
              </a:endParaRPr>
            </a:p>
          </p:txBody>
        </p:sp>
        <p:sp>
          <p:nvSpPr>
            <p:cNvPr id="134577" name="Oval 401"/>
            <p:cNvSpPr>
              <a:spLocks noChangeArrowheads="1"/>
            </p:cNvSpPr>
            <p:nvPr/>
          </p:nvSpPr>
          <p:spPr bwMode="auto">
            <a:xfrm>
              <a:off x="3831" y="2344"/>
              <a:ext cx="62" cy="63"/>
            </a:xfrm>
            <a:prstGeom prst="ellipse">
              <a:avLst/>
            </a:prstGeom>
            <a:gradFill rotWithShape="1">
              <a:gsLst>
                <a:gs pos="0">
                  <a:schemeClr val="tx1"/>
                </a:gs>
                <a:gs pos="100000">
                  <a:srgbClr val="5F5F5F"/>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34578" name="Oval 402"/>
            <p:cNvSpPr>
              <a:spLocks noChangeArrowheads="1"/>
            </p:cNvSpPr>
            <p:nvPr/>
          </p:nvSpPr>
          <p:spPr bwMode="auto">
            <a:xfrm>
              <a:off x="3924" y="2344"/>
              <a:ext cx="63" cy="63"/>
            </a:xfrm>
            <a:prstGeom prst="ellipse">
              <a:avLst/>
            </a:prstGeom>
            <a:gradFill rotWithShape="1">
              <a:gsLst>
                <a:gs pos="0">
                  <a:schemeClr val="tx1"/>
                </a:gs>
                <a:gs pos="100000">
                  <a:srgbClr val="5F5F5F"/>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34579" name="Oval 403"/>
            <p:cNvSpPr>
              <a:spLocks noChangeArrowheads="1"/>
            </p:cNvSpPr>
            <p:nvPr/>
          </p:nvSpPr>
          <p:spPr bwMode="auto">
            <a:xfrm>
              <a:off x="4018" y="2344"/>
              <a:ext cx="63" cy="63"/>
            </a:xfrm>
            <a:prstGeom prst="ellipse">
              <a:avLst/>
            </a:prstGeom>
            <a:gradFill rotWithShape="1">
              <a:gsLst>
                <a:gs pos="0">
                  <a:schemeClr val="tx1"/>
                </a:gs>
                <a:gs pos="100000">
                  <a:srgbClr val="5F5F5F"/>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34580" name="AutoShape 404"/>
            <p:cNvSpPr>
              <a:spLocks noChangeArrowheads="1"/>
            </p:cNvSpPr>
            <p:nvPr/>
          </p:nvSpPr>
          <p:spPr bwMode="auto">
            <a:xfrm>
              <a:off x="3597" y="3779"/>
              <a:ext cx="726" cy="121"/>
            </a:xfrm>
            <a:prstGeom prst="roundRect">
              <a:avLst>
                <a:gd name="adj" fmla="val 16667"/>
              </a:avLst>
            </a:prstGeom>
            <a:noFill/>
            <a:ln w="9525" algn="ctr">
              <a:solidFill>
                <a:schemeClr val="tx1"/>
              </a:solidFill>
              <a:round/>
              <a:headEnd/>
              <a:tailEnd/>
            </a:ln>
          </p:spPr>
          <p:txBody>
            <a:bodyPr wrap="none" anchor="ctr"/>
            <a:lstStyle/>
            <a:p>
              <a:pPr algn="ctr"/>
              <a:endParaRPr lang="zh-TW" altLang="en-US">
                <a:ea typeface="AR P丸ゴシック体M"/>
              </a:endParaRPr>
            </a:p>
          </p:txBody>
        </p:sp>
        <p:sp>
          <p:nvSpPr>
            <p:cNvPr id="134581" name="AutoShape 405"/>
            <p:cNvSpPr>
              <a:spLocks noChangeArrowheads="1"/>
            </p:cNvSpPr>
            <p:nvPr/>
          </p:nvSpPr>
          <p:spPr bwMode="auto">
            <a:xfrm>
              <a:off x="3597" y="3617"/>
              <a:ext cx="726" cy="121"/>
            </a:xfrm>
            <a:prstGeom prst="roundRect">
              <a:avLst>
                <a:gd name="adj" fmla="val 16667"/>
              </a:avLst>
            </a:prstGeom>
            <a:noFill/>
            <a:ln w="9525" algn="ctr">
              <a:solidFill>
                <a:schemeClr val="tx1"/>
              </a:solidFill>
              <a:round/>
              <a:headEnd/>
              <a:tailEnd/>
            </a:ln>
          </p:spPr>
          <p:txBody>
            <a:bodyPr wrap="none" anchor="ctr"/>
            <a:lstStyle/>
            <a:p>
              <a:pPr algn="ctr"/>
              <a:endParaRPr lang="zh-TW" altLang="en-US">
                <a:ea typeface="AR P丸ゴシック体M"/>
              </a:endParaRPr>
            </a:p>
          </p:txBody>
        </p:sp>
        <p:sp>
          <p:nvSpPr>
            <p:cNvPr id="134582" name="AutoShape 406"/>
            <p:cNvSpPr>
              <a:spLocks noChangeArrowheads="1"/>
            </p:cNvSpPr>
            <p:nvPr/>
          </p:nvSpPr>
          <p:spPr bwMode="auto">
            <a:xfrm>
              <a:off x="3597" y="3455"/>
              <a:ext cx="726" cy="120"/>
            </a:xfrm>
            <a:prstGeom prst="roundRect">
              <a:avLst>
                <a:gd name="adj" fmla="val 16667"/>
              </a:avLst>
            </a:prstGeom>
            <a:noFill/>
            <a:ln w="9525" algn="ctr">
              <a:solidFill>
                <a:schemeClr val="tx1"/>
              </a:solidFill>
              <a:round/>
              <a:headEnd/>
              <a:tailEnd/>
            </a:ln>
          </p:spPr>
          <p:txBody>
            <a:bodyPr wrap="none" anchor="ctr"/>
            <a:lstStyle/>
            <a:p>
              <a:pPr algn="ctr"/>
              <a:endParaRPr lang="zh-TW" altLang="en-US">
                <a:ea typeface="AR P丸ゴシック体M"/>
              </a:endParaRPr>
            </a:p>
          </p:txBody>
        </p:sp>
        <p:sp>
          <p:nvSpPr>
            <p:cNvPr id="134583" name="AutoShape 407"/>
            <p:cNvSpPr>
              <a:spLocks noChangeArrowheads="1"/>
            </p:cNvSpPr>
            <p:nvPr/>
          </p:nvSpPr>
          <p:spPr bwMode="auto">
            <a:xfrm>
              <a:off x="3597" y="3292"/>
              <a:ext cx="726" cy="121"/>
            </a:xfrm>
            <a:prstGeom prst="roundRect">
              <a:avLst>
                <a:gd name="adj" fmla="val 16667"/>
              </a:avLst>
            </a:prstGeom>
            <a:noFill/>
            <a:ln w="9525" algn="ctr">
              <a:solidFill>
                <a:schemeClr val="tx1"/>
              </a:solidFill>
              <a:round/>
              <a:headEnd/>
              <a:tailEnd/>
            </a:ln>
          </p:spPr>
          <p:txBody>
            <a:bodyPr wrap="none" anchor="ctr"/>
            <a:lstStyle/>
            <a:p>
              <a:pPr algn="ctr"/>
              <a:endParaRPr lang="zh-TW" altLang="en-US">
                <a:ea typeface="AR P丸ゴシック体M"/>
              </a:endParaRPr>
            </a:p>
          </p:txBody>
        </p:sp>
        <p:sp>
          <p:nvSpPr>
            <p:cNvPr id="134584" name="AutoShape 408"/>
            <p:cNvSpPr>
              <a:spLocks noChangeArrowheads="1"/>
            </p:cNvSpPr>
            <p:nvPr/>
          </p:nvSpPr>
          <p:spPr bwMode="auto">
            <a:xfrm>
              <a:off x="3597" y="3130"/>
              <a:ext cx="726" cy="121"/>
            </a:xfrm>
            <a:prstGeom prst="roundRect">
              <a:avLst>
                <a:gd name="adj" fmla="val 16667"/>
              </a:avLst>
            </a:prstGeom>
            <a:noFill/>
            <a:ln w="9525" algn="ctr">
              <a:solidFill>
                <a:schemeClr val="tx1"/>
              </a:solidFill>
              <a:round/>
              <a:headEnd/>
              <a:tailEnd/>
            </a:ln>
          </p:spPr>
          <p:txBody>
            <a:bodyPr wrap="none" anchor="ctr"/>
            <a:lstStyle/>
            <a:p>
              <a:pPr algn="ctr"/>
              <a:endParaRPr lang="zh-TW" altLang="en-US">
                <a:ea typeface="AR P丸ゴシック体M"/>
              </a:endParaRPr>
            </a:p>
          </p:txBody>
        </p:sp>
        <p:sp>
          <p:nvSpPr>
            <p:cNvPr id="134585" name="Rectangle 409"/>
            <p:cNvSpPr>
              <a:spLocks noChangeArrowheads="1"/>
            </p:cNvSpPr>
            <p:nvPr/>
          </p:nvSpPr>
          <p:spPr bwMode="auto">
            <a:xfrm flipV="1">
              <a:off x="3593" y="2451"/>
              <a:ext cx="719" cy="31"/>
            </a:xfrm>
            <a:prstGeom prst="rect">
              <a:avLst/>
            </a:prstGeom>
            <a:gradFill rotWithShape="1">
              <a:gsLst>
                <a:gs pos="0">
                  <a:schemeClr val="bg2"/>
                </a:gs>
                <a:gs pos="100000">
                  <a:srgbClr val="B2B2B2">
                    <a:alpha val="57001"/>
                  </a:srgbClr>
                </a:gs>
              </a:gsLst>
              <a:lin ang="5400000" scaled="1"/>
            </a:gradFill>
            <a:ln w="9525" algn="ctr">
              <a:noFill/>
              <a:miter lim="800000"/>
              <a:headEnd/>
              <a:tailEnd/>
            </a:ln>
          </p:spPr>
          <p:txBody>
            <a:bodyPr wrap="none" anchor="ctr"/>
            <a:lstStyle/>
            <a:p>
              <a:pPr algn="ctr"/>
              <a:endParaRPr lang="zh-TW" altLang="en-US">
                <a:ea typeface="AR P丸ゴシック体M"/>
              </a:endParaRPr>
            </a:p>
          </p:txBody>
        </p:sp>
        <p:sp>
          <p:nvSpPr>
            <p:cNvPr id="134586" name="Oval 410"/>
            <p:cNvSpPr>
              <a:spLocks noChangeArrowheads="1"/>
            </p:cNvSpPr>
            <p:nvPr/>
          </p:nvSpPr>
          <p:spPr bwMode="auto">
            <a:xfrm>
              <a:off x="3742" y="2603"/>
              <a:ext cx="417" cy="417"/>
            </a:xfrm>
            <a:prstGeom prst="ellipse">
              <a:avLst/>
            </a:prstGeom>
            <a:gradFill rotWithShape="1">
              <a:gsLst>
                <a:gs pos="0">
                  <a:schemeClr val="tx2"/>
                </a:gs>
                <a:gs pos="100000">
                  <a:srgbClr val="5F5F5F"/>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34587" name="Oval 411"/>
            <p:cNvSpPr>
              <a:spLocks noChangeAspect="1" noChangeArrowheads="1"/>
            </p:cNvSpPr>
            <p:nvPr/>
          </p:nvSpPr>
          <p:spPr bwMode="auto">
            <a:xfrm>
              <a:off x="3560" y="2567"/>
              <a:ext cx="179" cy="179"/>
            </a:xfrm>
            <a:prstGeom prst="ellipse">
              <a:avLst/>
            </a:prstGeom>
            <a:gradFill rotWithShape="1">
              <a:gsLst>
                <a:gs pos="0">
                  <a:srgbClr val="5F5F5F"/>
                </a:gs>
                <a:gs pos="100000">
                  <a:srgbClr val="4D4D4D"/>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34588" name="Oval 412"/>
            <p:cNvSpPr>
              <a:spLocks noChangeAspect="1" noChangeArrowheads="1"/>
            </p:cNvSpPr>
            <p:nvPr/>
          </p:nvSpPr>
          <p:spPr bwMode="auto">
            <a:xfrm>
              <a:off x="4153" y="2567"/>
              <a:ext cx="179" cy="179"/>
            </a:xfrm>
            <a:prstGeom prst="ellipse">
              <a:avLst/>
            </a:prstGeom>
            <a:gradFill rotWithShape="1">
              <a:gsLst>
                <a:gs pos="0">
                  <a:srgbClr val="5F5F5F"/>
                </a:gs>
                <a:gs pos="100000">
                  <a:srgbClr val="4D4D4D"/>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34589" name="Oval 413"/>
            <p:cNvSpPr>
              <a:spLocks noChangeAspect="1" noChangeArrowheads="1"/>
            </p:cNvSpPr>
            <p:nvPr/>
          </p:nvSpPr>
          <p:spPr bwMode="auto">
            <a:xfrm>
              <a:off x="3560" y="2878"/>
              <a:ext cx="179" cy="179"/>
            </a:xfrm>
            <a:prstGeom prst="ellipse">
              <a:avLst/>
            </a:prstGeom>
            <a:gradFill rotWithShape="1">
              <a:gsLst>
                <a:gs pos="0">
                  <a:srgbClr val="5F5F5F"/>
                </a:gs>
                <a:gs pos="100000">
                  <a:srgbClr val="4D4D4D"/>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34590" name="Oval 414"/>
            <p:cNvSpPr>
              <a:spLocks noChangeAspect="1" noChangeArrowheads="1"/>
            </p:cNvSpPr>
            <p:nvPr/>
          </p:nvSpPr>
          <p:spPr bwMode="auto">
            <a:xfrm>
              <a:off x="4153" y="2887"/>
              <a:ext cx="179" cy="179"/>
            </a:xfrm>
            <a:prstGeom prst="ellipse">
              <a:avLst/>
            </a:prstGeom>
            <a:gradFill rotWithShape="1">
              <a:gsLst>
                <a:gs pos="0">
                  <a:srgbClr val="5F5F5F"/>
                </a:gs>
                <a:gs pos="100000">
                  <a:srgbClr val="4D4D4D"/>
                </a:gs>
              </a:gsLst>
              <a:lin ang="2700000" scaled="1"/>
            </a:gradFill>
            <a:ln w="9525" algn="ctr">
              <a:noFill/>
              <a:round/>
              <a:headEnd/>
              <a:tailEnd/>
            </a:ln>
          </p:spPr>
          <p:txBody>
            <a:bodyPr wrap="none" anchor="ctr"/>
            <a:lstStyle/>
            <a:p>
              <a:pPr algn="ctr"/>
              <a:endParaRPr lang="zh-TW" altLang="en-US">
                <a:ea typeface="AR P丸ゴシック体M"/>
              </a:endParaRPr>
            </a:p>
          </p:txBody>
        </p:sp>
        <p:grpSp>
          <p:nvGrpSpPr>
            <p:cNvPr id="134591" name="Group 415"/>
            <p:cNvGrpSpPr>
              <a:grpSpLocks/>
            </p:cNvGrpSpPr>
            <p:nvPr/>
          </p:nvGrpSpPr>
          <p:grpSpPr bwMode="auto">
            <a:xfrm>
              <a:off x="3835" y="3130"/>
              <a:ext cx="253" cy="121"/>
              <a:chOff x="3835" y="2632"/>
              <a:chExt cx="253" cy="121"/>
            </a:xfrm>
          </p:grpSpPr>
          <p:sp>
            <p:nvSpPr>
              <p:cNvPr id="134607" name="Line 416"/>
              <p:cNvSpPr>
                <a:spLocks noChangeShapeType="1"/>
              </p:cNvSpPr>
              <p:nvPr/>
            </p:nvSpPr>
            <p:spPr bwMode="auto">
              <a:xfrm>
                <a:off x="3835" y="2632"/>
                <a:ext cx="0" cy="120"/>
              </a:xfrm>
              <a:prstGeom prst="line">
                <a:avLst/>
              </a:prstGeom>
              <a:noFill/>
              <a:ln w="9525">
                <a:solidFill>
                  <a:schemeClr val="tx1"/>
                </a:solidFill>
                <a:round/>
                <a:headEnd/>
                <a:tailEnd/>
              </a:ln>
            </p:spPr>
            <p:txBody>
              <a:bodyPr wrap="none" anchor="ctr"/>
              <a:lstStyle/>
              <a:p>
                <a:endParaRPr lang="zh-CN" altLang="en-US"/>
              </a:p>
            </p:txBody>
          </p:sp>
          <p:sp>
            <p:nvSpPr>
              <p:cNvPr id="134608" name="Line 417"/>
              <p:cNvSpPr>
                <a:spLocks noChangeShapeType="1"/>
              </p:cNvSpPr>
              <p:nvPr/>
            </p:nvSpPr>
            <p:spPr bwMode="auto">
              <a:xfrm>
                <a:off x="4088" y="2633"/>
                <a:ext cx="0" cy="120"/>
              </a:xfrm>
              <a:prstGeom prst="line">
                <a:avLst/>
              </a:prstGeom>
              <a:noFill/>
              <a:ln w="9525">
                <a:solidFill>
                  <a:schemeClr val="tx1"/>
                </a:solidFill>
                <a:round/>
                <a:headEnd/>
                <a:tailEnd/>
              </a:ln>
            </p:spPr>
            <p:txBody>
              <a:bodyPr wrap="none" anchor="ctr"/>
              <a:lstStyle/>
              <a:p>
                <a:endParaRPr lang="zh-CN" altLang="en-US"/>
              </a:p>
            </p:txBody>
          </p:sp>
        </p:grpSp>
        <p:sp>
          <p:nvSpPr>
            <p:cNvPr id="134592" name="Line 418"/>
            <p:cNvSpPr>
              <a:spLocks noChangeShapeType="1"/>
            </p:cNvSpPr>
            <p:nvPr/>
          </p:nvSpPr>
          <p:spPr bwMode="auto">
            <a:xfrm>
              <a:off x="3835" y="3292"/>
              <a:ext cx="0" cy="120"/>
            </a:xfrm>
            <a:prstGeom prst="line">
              <a:avLst/>
            </a:prstGeom>
            <a:noFill/>
            <a:ln w="9525">
              <a:solidFill>
                <a:schemeClr val="tx1"/>
              </a:solidFill>
              <a:round/>
              <a:headEnd/>
              <a:tailEnd/>
            </a:ln>
          </p:spPr>
          <p:txBody>
            <a:bodyPr wrap="none" anchor="ctr"/>
            <a:lstStyle/>
            <a:p>
              <a:endParaRPr lang="zh-CN" altLang="en-US"/>
            </a:p>
          </p:txBody>
        </p:sp>
        <p:sp>
          <p:nvSpPr>
            <p:cNvPr id="134593" name="Line 419"/>
            <p:cNvSpPr>
              <a:spLocks noChangeShapeType="1"/>
            </p:cNvSpPr>
            <p:nvPr/>
          </p:nvSpPr>
          <p:spPr bwMode="auto">
            <a:xfrm>
              <a:off x="4088" y="3293"/>
              <a:ext cx="0" cy="120"/>
            </a:xfrm>
            <a:prstGeom prst="line">
              <a:avLst/>
            </a:prstGeom>
            <a:noFill/>
            <a:ln w="9525">
              <a:solidFill>
                <a:schemeClr val="tx1"/>
              </a:solidFill>
              <a:round/>
              <a:headEnd/>
              <a:tailEnd/>
            </a:ln>
          </p:spPr>
          <p:txBody>
            <a:bodyPr wrap="none" anchor="ctr"/>
            <a:lstStyle/>
            <a:p>
              <a:endParaRPr lang="zh-CN" altLang="en-US"/>
            </a:p>
          </p:txBody>
        </p:sp>
        <p:sp>
          <p:nvSpPr>
            <p:cNvPr id="134594" name="Line 420"/>
            <p:cNvSpPr>
              <a:spLocks noChangeShapeType="1"/>
            </p:cNvSpPr>
            <p:nvPr/>
          </p:nvSpPr>
          <p:spPr bwMode="auto">
            <a:xfrm>
              <a:off x="3835" y="3454"/>
              <a:ext cx="0" cy="120"/>
            </a:xfrm>
            <a:prstGeom prst="line">
              <a:avLst/>
            </a:prstGeom>
            <a:noFill/>
            <a:ln w="9525">
              <a:solidFill>
                <a:schemeClr val="tx1"/>
              </a:solidFill>
              <a:round/>
              <a:headEnd/>
              <a:tailEnd/>
            </a:ln>
          </p:spPr>
          <p:txBody>
            <a:bodyPr wrap="none" anchor="ctr"/>
            <a:lstStyle/>
            <a:p>
              <a:endParaRPr lang="zh-CN" altLang="en-US"/>
            </a:p>
          </p:txBody>
        </p:sp>
        <p:sp>
          <p:nvSpPr>
            <p:cNvPr id="134595" name="Line 421"/>
            <p:cNvSpPr>
              <a:spLocks noChangeShapeType="1"/>
            </p:cNvSpPr>
            <p:nvPr/>
          </p:nvSpPr>
          <p:spPr bwMode="auto">
            <a:xfrm>
              <a:off x="4088" y="3455"/>
              <a:ext cx="0" cy="120"/>
            </a:xfrm>
            <a:prstGeom prst="line">
              <a:avLst/>
            </a:prstGeom>
            <a:noFill/>
            <a:ln w="9525">
              <a:solidFill>
                <a:schemeClr val="tx1"/>
              </a:solidFill>
              <a:round/>
              <a:headEnd/>
              <a:tailEnd/>
            </a:ln>
          </p:spPr>
          <p:txBody>
            <a:bodyPr wrap="none" anchor="ctr"/>
            <a:lstStyle/>
            <a:p>
              <a:endParaRPr lang="zh-CN" altLang="en-US"/>
            </a:p>
          </p:txBody>
        </p:sp>
        <p:sp>
          <p:nvSpPr>
            <p:cNvPr id="134596" name="Line 422"/>
            <p:cNvSpPr>
              <a:spLocks noChangeShapeType="1"/>
            </p:cNvSpPr>
            <p:nvPr/>
          </p:nvSpPr>
          <p:spPr bwMode="auto">
            <a:xfrm>
              <a:off x="3835" y="3617"/>
              <a:ext cx="0" cy="120"/>
            </a:xfrm>
            <a:prstGeom prst="line">
              <a:avLst/>
            </a:prstGeom>
            <a:noFill/>
            <a:ln w="9525">
              <a:solidFill>
                <a:schemeClr val="tx1"/>
              </a:solidFill>
              <a:round/>
              <a:headEnd/>
              <a:tailEnd/>
            </a:ln>
          </p:spPr>
          <p:txBody>
            <a:bodyPr wrap="none" anchor="ctr"/>
            <a:lstStyle/>
            <a:p>
              <a:endParaRPr lang="zh-CN" altLang="en-US"/>
            </a:p>
          </p:txBody>
        </p:sp>
        <p:sp>
          <p:nvSpPr>
            <p:cNvPr id="134597" name="Line 423"/>
            <p:cNvSpPr>
              <a:spLocks noChangeShapeType="1"/>
            </p:cNvSpPr>
            <p:nvPr/>
          </p:nvSpPr>
          <p:spPr bwMode="auto">
            <a:xfrm>
              <a:off x="4088" y="3618"/>
              <a:ext cx="0" cy="120"/>
            </a:xfrm>
            <a:prstGeom prst="line">
              <a:avLst/>
            </a:prstGeom>
            <a:noFill/>
            <a:ln w="9525">
              <a:solidFill>
                <a:schemeClr val="tx1"/>
              </a:solidFill>
              <a:round/>
              <a:headEnd/>
              <a:tailEnd/>
            </a:ln>
          </p:spPr>
          <p:txBody>
            <a:bodyPr wrap="none" anchor="ctr"/>
            <a:lstStyle/>
            <a:p>
              <a:endParaRPr lang="zh-CN" altLang="en-US"/>
            </a:p>
          </p:txBody>
        </p:sp>
        <p:sp>
          <p:nvSpPr>
            <p:cNvPr id="134598" name="Line 424"/>
            <p:cNvSpPr>
              <a:spLocks noChangeShapeType="1"/>
            </p:cNvSpPr>
            <p:nvPr/>
          </p:nvSpPr>
          <p:spPr bwMode="auto">
            <a:xfrm>
              <a:off x="3835" y="3779"/>
              <a:ext cx="0" cy="120"/>
            </a:xfrm>
            <a:prstGeom prst="line">
              <a:avLst/>
            </a:prstGeom>
            <a:noFill/>
            <a:ln w="9525">
              <a:solidFill>
                <a:schemeClr val="tx1"/>
              </a:solidFill>
              <a:round/>
              <a:headEnd/>
              <a:tailEnd/>
            </a:ln>
          </p:spPr>
          <p:txBody>
            <a:bodyPr wrap="none" anchor="ctr"/>
            <a:lstStyle/>
            <a:p>
              <a:endParaRPr lang="zh-CN" altLang="en-US"/>
            </a:p>
          </p:txBody>
        </p:sp>
        <p:sp>
          <p:nvSpPr>
            <p:cNvPr id="134599" name="Line 425"/>
            <p:cNvSpPr>
              <a:spLocks noChangeShapeType="1"/>
            </p:cNvSpPr>
            <p:nvPr/>
          </p:nvSpPr>
          <p:spPr bwMode="auto">
            <a:xfrm>
              <a:off x="4088" y="3780"/>
              <a:ext cx="0" cy="120"/>
            </a:xfrm>
            <a:prstGeom prst="line">
              <a:avLst/>
            </a:prstGeom>
            <a:noFill/>
            <a:ln w="9525">
              <a:solidFill>
                <a:schemeClr val="tx1"/>
              </a:solidFill>
              <a:round/>
              <a:headEnd/>
              <a:tailEnd/>
            </a:ln>
          </p:spPr>
          <p:txBody>
            <a:bodyPr wrap="none" anchor="ctr"/>
            <a:lstStyle/>
            <a:p>
              <a:endParaRPr lang="zh-CN" altLang="en-US"/>
            </a:p>
          </p:txBody>
        </p:sp>
        <p:sp>
          <p:nvSpPr>
            <p:cNvPr id="134600" name="Oval 426"/>
            <p:cNvSpPr>
              <a:spLocks noChangeAspect="1" noChangeArrowheads="1"/>
            </p:cNvSpPr>
            <p:nvPr/>
          </p:nvSpPr>
          <p:spPr bwMode="auto">
            <a:xfrm>
              <a:off x="3761" y="2622"/>
              <a:ext cx="376" cy="376"/>
            </a:xfrm>
            <a:prstGeom prst="ellipse">
              <a:avLst/>
            </a:prstGeom>
            <a:gradFill rotWithShape="1">
              <a:gsLst>
                <a:gs pos="0">
                  <a:srgbClr val="B2B2B2"/>
                </a:gs>
                <a:gs pos="100000">
                  <a:srgbClr val="EAEAEA"/>
                </a:gs>
              </a:gsLst>
              <a:lin ang="0" scaled="1"/>
            </a:gradFill>
            <a:ln w="9525" algn="ctr">
              <a:noFill/>
              <a:round/>
              <a:headEnd/>
              <a:tailEnd/>
            </a:ln>
          </p:spPr>
          <p:txBody>
            <a:bodyPr wrap="none" anchor="ctr"/>
            <a:lstStyle/>
            <a:p>
              <a:pPr algn="ctr"/>
              <a:endParaRPr lang="zh-TW" altLang="en-US">
                <a:ea typeface="AR P丸ゴシック体M"/>
              </a:endParaRPr>
            </a:p>
          </p:txBody>
        </p:sp>
        <p:sp>
          <p:nvSpPr>
            <p:cNvPr id="134601" name="Oval 427"/>
            <p:cNvSpPr>
              <a:spLocks noChangeAspect="1" noChangeArrowheads="1"/>
            </p:cNvSpPr>
            <p:nvPr/>
          </p:nvSpPr>
          <p:spPr bwMode="auto">
            <a:xfrm>
              <a:off x="3862" y="2723"/>
              <a:ext cx="179" cy="179"/>
            </a:xfrm>
            <a:prstGeom prst="ellipse">
              <a:avLst/>
            </a:prstGeom>
            <a:gradFill rotWithShape="1">
              <a:gsLst>
                <a:gs pos="0">
                  <a:srgbClr val="5F5F5F"/>
                </a:gs>
                <a:gs pos="50000">
                  <a:srgbClr val="EAEAEA"/>
                </a:gs>
                <a:gs pos="100000">
                  <a:srgbClr val="5F5F5F"/>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34602" name="AutoShape 428"/>
            <p:cNvSpPr>
              <a:spLocks noChangeArrowheads="1"/>
            </p:cNvSpPr>
            <p:nvPr/>
          </p:nvSpPr>
          <p:spPr bwMode="auto">
            <a:xfrm>
              <a:off x="3506" y="818"/>
              <a:ext cx="908" cy="1347"/>
            </a:xfrm>
            <a:prstGeom prst="roundRect">
              <a:avLst>
                <a:gd name="adj" fmla="val 18500"/>
              </a:avLst>
            </a:prstGeom>
            <a:gradFill rotWithShape="1">
              <a:gsLst>
                <a:gs pos="0">
                  <a:schemeClr val="tx1"/>
                </a:gs>
                <a:gs pos="100000">
                  <a:srgbClr val="4D4D4D"/>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34603" name="Rectangle 429"/>
            <p:cNvSpPr>
              <a:spLocks noChangeArrowheads="1"/>
            </p:cNvSpPr>
            <p:nvPr/>
          </p:nvSpPr>
          <p:spPr bwMode="auto">
            <a:xfrm rot="5400000">
              <a:off x="3855" y="1874"/>
              <a:ext cx="200" cy="1044"/>
            </a:xfrm>
            <a:prstGeom prst="rect">
              <a:avLst/>
            </a:prstGeom>
            <a:gradFill rotWithShape="1">
              <a:gsLst>
                <a:gs pos="0">
                  <a:schemeClr val="bg1">
                    <a:alpha val="0"/>
                  </a:schemeClr>
                </a:gs>
                <a:gs pos="100000">
                  <a:schemeClr val="bg2">
                    <a:alpha val="48000"/>
                  </a:schemeClr>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134604" name="Line 430"/>
            <p:cNvSpPr>
              <a:spLocks noChangeShapeType="1"/>
            </p:cNvSpPr>
            <p:nvPr/>
          </p:nvSpPr>
          <p:spPr bwMode="auto">
            <a:xfrm>
              <a:off x="3423" y="2098"/>
              <a:ext cx="1063" cy="0"/>
            </a:xfrm>
            <a:prstGeom prst="line">
              <a:avLst/>
            </a:prstGeom>
            <a:noFill/>
            <a:ln w="9525">
              <a:solidFill>
                <a:schemeClr val="bg2"/>
              </a:solidFill>
              <a:round/>
              <a:headEnd/>
              <a:tailEnd/>
            </a:ln>
          </p:spPr>
          <p:txBody>
            <a:bodyPr wrap="none" anchor="ctr"/>
            <a:lstStyle/>
            <a:p>
              <a:endParaRPr lang="zh-CN" altLang="en-US"/>
            </a:p>
          </p:txBody>
        </p:sp>
        <p:sp>
          <p:nvSpPr>
            <p:cNvPr id="134605" name="WordArt 431"/>
            <p:cNvSpPr>
              <a:spLocks noChangeArrowheads="1" noChangeShapeType="1" noTextEdit="1"/>
            </p:cNvSpPr>
            <p:nvPr/>
          </p:nvSpPr>
          <p:spPr bwMode="auto">
            <a:xfrm>
              <a:off x="3818" y="2033"/>
              <a:ext cx="313" cy="50"/>
            </a:xfrm>
            <a:prstGeom prst="rect">
              <a:avLst/>
            </a:prstGeom>
          </p:spPr>
          <p:txBody>
            <a:bodyPr wrap="none" fromWordArt="1">
              <a:prstTxWarp prst="textPlain">
                <a:avLst>
                  <a:gd name="adj" fmla="val 50000"/>
                </a:avLst>
              </a:prstTxWarp>
            </a:bodyPr>
            <a:lstStyle/>
            <a:p>
              <a:pPr algn="ctr"/>
              <a:r>
                <a:rPr lang="en-US" altLang="zh-CN" sz="3600" kern="10">
                  <a:ln w="9525">
                    <a:noFill/>
                    <a:round/>
                    <a:headEnd/>
                    <a:tailEnd/>
                  </a:ln>
                  <a:solidFill>
                    <a:srgbClr val="EAEAEA"/>
                  </a:solidFill>
                  <a:latin typeface="ＭＳ Ｐゴシック"/>
                  <a:ea typeface="ＭＳ Ｐゴシック"/>
                </a:rPr>
                <a:t>vodafone</a:t>
              </a:r>
              <a:endParaRPr lang="zh-CN" altLang="en-US" sz="3600" kern="10">
                <a:ln w="9525">
                  <a:noFill/>
                  <a:round/>
                  <a:headEnd/>
                  <a:tailEnd/>
                </a:ln>
                <a:solidFill>
                  <a:srgbClr val="EAEAEA"/>
                </a:solidFill>
                <a:latin typeface="ＭＳ Ｐゴシック"/>
                <a:ea typeface="ＭＳ Ｐゴシック"/>
              </a:endParaRPr>
            </a:p>
          </p:txBody>
        </p:sp>
        <p:sp>
          <p:nvSpPr>
            <p:cNvPr id="134606" name="Rectangle 432"/>
            <p:cNvSpPr>
              <a:spLocks noChangeArrowheads="1"/>
            </p:cNvSpPr>
            <p:nvPr/>
          </p:nvSpPr>
          <p:spPr bwMode="auto">
            <a:xfrm>
              <a:off x="3551" y="935"/>
              <a:ext cx="816" cy="1089"/>
            </a:xfrm>
            <a:prstGeom prst="rect">
              <a:avLst/>
            </a:prstGeom>
            <a:gradFill rotWithShape="1">
              <a:gsLst>
                <a:gs pos="0">
                  <a:srgbClr val="433D2D"/>
                </a:gs>
                <a:gs pos="100000">
                  <a:srgbClr val="74735C"/>
                </a:gs>
              </a:gsLst>
              <a:lin ang="2700000" scaled="1"/>
            </a:gradFill>
            <a:ln w="9525" algn="ctr">
              <a:noFill/>
              <a:miter lim="800000"/>
              <a:headEnd/>
              <a:tailEnd/>
            </a:ln>
          </p:spPr>
          <p:txBody>
            <a:bodyPr wrap="none" anchor="ctr"/>
            <a:lstStyle/>
            <a:p>
              <a:pPr algn="ctr"/>
              <a:endParaRPr lang="zh-TW" altLang="en-US">
                <a:ea typeface="AR P丸ゴシック体M"/>
              </a:endParaRPr>
            </a:p>
          </p:txBody>
        </p:sp>
      </p:grpSp>
      <p:grpSp>
        <p:nvGrpSpPr>
          <p:cNvPr id="134146" name="Group 85"/>
          <p:cNvGrpSpPr>
            <a:grpSpLocks/>
          </p:cNvGrpSpPr>
          <p:nvPr/>
        </p:nvGrpSpPr>
        <p:grpSpPr bwMode="auto">
          <a:xfrm>
            <a:off x="1978025" y="981075"/>
            <a:ext cx="1081088" cy="720725"/>
            <a:chOff x="521" y="618"/>
            <a:chExt cx="1633" cy="1089"/>
          </a:xfrm>
        </p:grpSpPr>
        <p:sp>
          <p:nvSpPr>
            <p:cNvPr id="134567" name="Oval 81"/>
            <p:cNvSpPr>
              <a:spLocks noChangeArrowheads="1"/>
            </p:cNvSpPr>
            <p:nvPr/>
          </p:nvSpPr>
          <p:spPr bwMode="auto">
            <a:xfrm>
              <a:off x="521" y="618"/>
              <a:ext cx="1043" cy="1043"/>
            </a:xfrm>
            <a:prstGeom prst="ellipse">
              <a:avLst/>
            </a:prstGeom>
            <a:gradFill rotWithShape="1">
              <a:gsLst>
                <a:gs pos="0">
                  <a:schemeClr val="bg1"/>
                </a:gs>
                <a:gs pos="100000">
                  <a:srgbClr val="EFEFFF"/>
                </a:gs>
              </a:gsLst>
              <a:path path="shape">
                <a:fillToRect l="50000" t="50000" r="50000" b="50000"/>
              </a:path>
            </a:gradFill>
            <a:ln w="9525">
              <a:noFill/>
              <a:round/>
              <a:headEnd/>
              <a:tailEnd/>
            </a:ln>
          </p:spPr>
          <p:txBody>
            <a:bodyPr wrap="none" anchor="ctr"/>
            <a:lstStyle/>
            <a:p>
              <a:pPr algn="ctr"/>
              <a:endParaRPr lang="zh-TW" altLang="en-US">
                <a:ea typeface="AR P丸ゴシック体M"/>
              </a:endParaRPr>
            </a:p>
          </p:txBody>
        </p:sp>
        <p:sp>
          <p:nvSpPr>
            <p:cNvPr id="134568" name="Oval 82"/>
            <p:cNvSpPr>
              <a:spLocks noChangeArrowheads="1"/>
            </p:cNvSpPr>
            <p:nvPr/>
          </p:nvSpPr>
          <p:spPr bwMode="auto">
            <a:xfrm>
              <a:off x="739" y="1225"/>
              <a:ext cx="616" cy="408"/>
            </a:xfrm>
            <a:prstGeom prst="ellipse">
              <a:avLst/>
            </a:prstGeom>
            <a:gradFill rotWithShape="1">
              <a:gsLst>
                <a:gs pos="0">
                  <a:schemeClr val="accent1"/>
                </a:gs>
                <a:gs pos="100000">
                  <a:schemeClr val="accent1">
                    <a:alpha val="0"/>
                  </a:schemeClr>
                </a:gs>
              </a:gsLst>
              <a:path path="shape">
                <a:fillToRect l="50000" t="50000" r="50000" b="50000"/>
              </a:path>
            </a:gradFill>
            <a:ln w="9525">
              <a:noFill/>
              <a:round/>
              <a:headEnd/>
              <a:tailEnd/>
            </a:ln>
          </p:spPr>
          <p:txBody>
            <a:bodyPr wrap="none" anchor="ctr"/>
            <a:lstStyle/>
            <a:p>
              <a:pPr algn="ctr"/>
              <a:endParaRPr lang="zh-TW" altLang="en-US">
                <a:ea typeface="AR P丸ゴシック体M"/>
              </a:endParaRPr>
            </a:p>
          </p:txBody>
        </p:sp>
        <p:sp>
          <p:nvSpPr>
            <p:cNvPr id="134569" name="Oval 83"/>
            <p:cNvSpPr>
              <a:spLocks noChangeArrowheads="1"/>
            </p:cNvSpPr>
            <p:nvPr/>
          </p:nvSpPr>
          <p:spPr bwMode="auto">
            <a:xfrm>
              <a:off x="1429" y="981"/>
              <a:ext cx="725" cy="725"/>
            </a:xfrm>
            <a:prstGeom prst="ellipse">
              <a:avLst/>
            </a:prstGeom>
            <a:gradFill rotWithShape="1">
              <a:gsLst>
                <a:gs pos="0">
                  <a:schemeClr val="accent1">
                    <a:alpha val="0"/>
                  </a:schemeClr>
                </a:gs>
                <a:gs pos="100000">
                  <a:schemeClr val="accent1">
                    <a:alpha val="39000"/>
                  </a:schemeClr>
                </a:gs>
              </a:gsLst>
              <a:path path="shape">
                <a:fillToRect l="50000" t="50000" r="50000" b="50000"/>
              </a:path>
            </a:gradFill>
            <a:ln w="9525">
              <a:noFill/>
              <a:round/>
              <a:headEnd/>
              <a:tailEnd/>
            </a:ln>
          </p:spPr>
          <p:txBody>
            <a:bodyPr wrap="none" anchor="ctr"/>
            <a:lstStyle/>
            <a:p>
              <a:pPr algn="ctr"/>
              <a:endParaRPr lang="zh-TW" altLang="en-US">
                <a:ea typeface="AR P丸ゴシック体M"/>
              </a:endParaRPr>
            </a:p>
          </p:txBody>
        </p:sp>
        <p:sp>
          <p:nvSpPr>
            <p:cNvPr id="134570" name="Oval 84"/>
            <p:cNvSpPr>
              <a:spLocks noChangeArrowheads="1"/>
            </p:cNvSpPr>
            <p:nvPr/>
          </p:nvSpPr>
          <p:spPr bwMode="auto">
            <a:xfrm>
              <a:off x="1474" y="1299"/>
              <a:ext cx="616" cy="408"/>
            </a:xfrm>
            <a:prstGeom prst="ellipse">
              <a:avLst/>
            </a:prstGeom>
            <a:gradFill rotWithShape="1">
              <a:gsLst>
                <a:gs pos="0">
                  <a:schemeClr val="accent1"/>
                </a:gs>
                <a:gs pos="100000">
                  <a:schemeClr val="accent1">
                    <a:alpha val="0"/>
                  </a:schemeClr>
                </a:gs>
              </a:gsLst>
              <a:path path="shape">
                <a:fillToRect l="50000" t="50000" r="50000" b="50000"/>
              </a:path>
            </a:gradFill>
            <a:ln w="9525">
              <a:noFill/>
              <a:round/>
              <a:headEnd/>
              <a:tailEnd/>
            </a:ln>
          </p:spPr>
          <p:txBody>
            <a:bodyPr wrap="none" anchor="ctr"/>
            <a:lstStyle/>
            <a:p>
              <a:pPr algn="ctr"/>
              <a:endParaRPr lang="zh-TW" altLang="en-US">
                <a:ea typeface="AR P丸ゴシック体M"/>
              </a:endParaRPr>
            </a:p>
          </p:txBody>
        </p:sp>
      </p:grpSp>
      <p:grpSp>
        <p:nvGrpSpPr>
          <p:cNvPr id="134147" name="Group 79"/>
          <p:cNvGrpSpPr>
            <a:grpSpLocks/>
          </p:cNvGrpSpPr>
          <p:nvPr/>
        </p:nvGrpSpPr>
        <p:grpSpPr bwMode="auto">
          <a:xfrm>
            <a:off x="1979613" y="5516563"/>
            <a:ext cx="1295400" cy="1054100"/>
            <a:chOff x="3243" y="1888"/>
            <a:chExt cx="1451" cy="1180"/>
          </a:xfrm>
        </p:grpSpPr>
        <p:sp>
          <p:nvSpPr>
            <p:cNvPr id="134561" name="Oval 71"/>
            <p:cNvSpPr>
              <a:spLocks noChangeArrowheads="1"/>
            </p:cNvSpPr>
            <p:nvPr/>
          </p:nvSpPr>
          <p:spPr bwMode="auto">
            <a:xfrm>
              <a:off x="3787" y="1915"/>
              <a:ext cx="907" cy="953"/>
            </a:xfrm>
            <a:prstGeom prst="ellipse">
              <a:avLst/>
            </a:prstGeom>
            <a:gradFill rotWithShape="1">
              <a:gsLst>
                <a:gs pos="0">
                  <a:srgbClr val="FF5050"/>
                </a:gs>
                <a:gs pos="100000">
                  <a:srgbClr val="E6FF66"/>
                </a:gs>
              </a:gsLst>
              <a:lin ang="5400000" scaled="1"/>
            </a:gradFill>
            <a:ln w="9525" algn="ctr">
              <a:noFill/>
              <a:round/>
              <a:headEnd/>
              <a:tailEnd/>
            </a:ln>
          </p:spPr>
          <p:txBody>
            <a:bodyPr wrap="none" anchor="ctr"/>
            <a:lstStyle/>
            <a:p>
              <a:pPr algn="ctr"/>
              <a:endParaRPr lang="zh-TW" altLang="en-US">
                <a:ea typeface="AR P丸ゴシック体M"/>
              </a:endParaRPr>
            </a:p>
          </p:txBody>
        </p:sp>
        <p:sp>
          <p:nvSpPr>
            <p:cNvPr id="134562" name="AutoShape 72"/>
            <p:cNvSpPr>
              <a:spLocks noChangeArrowheads="1"/>
            </p:cNvSpPr>
            <p:nvPr/>
          </p:nvSpPr>
          <p:spPr bwMode="auto">
            <a:xfrm rot="5400000">
              <a:off x="4159" y="1907"/>
              <a:ext cx="127" cy="272"/>
            </a:xfrm>
            <a:prstGeom prst="flowChartDelay">
              <a:avLst/>
            </a:prstGeom>
            <a:gradFill rotWithShape="1">
              <a:gsLst>
                <a:gs pos="0">
                  <a:srgbClr val="FF5050"/>
                </a:gs>
                <a:gs pos="100000">
                  <a:srgbClr val="C84300"/>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134563" name="WordArt 73"/>
            <p:cNvSpPr>
              <a:spLocks noChangeArrowheads="1" noChangeShapeType="1" noTextEdit="1"/>
            </p:cNvSpPr>
            <p:nvPr/>
          </p:nvSpPr>
          <p:spPr bwMode="auto">
            <a:xfrm rot="-5089520">
              <a:off x="4189" y="1890"/>
              <a:ext cx="185" cy="182"/>
            </a:xfrm>
            <a:prstGeom prst="rect">
              <a:avLst/>
            </a:prstGeom>
          </p:spPr>
          <p:txBody>
            <a:bodyPr wrap="none" fromWordArt="1">
              <a:prstTxWarp prst="textDeflateInflate">
                <a:avLst>
                  <a:gd name="adj" fmla="val 28028"/>
                </a:avLst>
              </a:prstTxWarp>
            </a:bodyPr>
            <a:lstStyle/>
            <a:p>
              <a:pPr algn="ctr"/>
              <a:r>
                <a:rPr lang="zh-CN" altLang="en-US" sz="3600" kern="10">
                  <a:ln w="9525">
                    <a:noFill/>
                    <a:round/>
                    <a:headEnd/>
                    <a:tailEnd/>
                  </a:ln>
                  <a:gradFill rotWithShape="1">
                    <a:gsLst>
                      <a:gs pos="0">
                        <a:srgbClr val="993300"/>
                      </a:gs>
                      <a:gs pos="50000">
                        <a:srgbClr val="CC6600"/>
                      </a:gs>
                      <a:gs pos="100000">
                        <a:srgbClr val="993300"/>
                      </a:gs>
                    </a:gsLst>
                    <a:lin ang="5400000" scaled="1"/>
                  </a:gradFill>
                  <a:latin typeface="ＭＳ Ｐゴシック"/>
                  <a:ea typeface="ＭＳ Ｐゴシック"/>
                </a:rPr>
                <a:t>ー</a:t>
              </a:r>
            </a:p>
          </p:txBody>
        </p:sp>
        <p:sp>
          <p:nvSpPr>
            <p:cNvPr id="134564" name="WordArt 74"/>
            <p:cNvSpPr>
              <a:spLocks noChangeArrowheads="1" noChangeShapeType="1" noTextEdit="1"/>
            </p:cNvSpPr>
            <p:nvPr/>
          </p:nvSpPr>
          <p:spPr bwMode="auto">
            <a:xfrm>
              <a:off x="3243" y="2161"/>
              <a:ext cx="862" cy="907"/>
            </a:xfrm>
            <a:prstGeom prst="rect">
              <a:avLst/>
            </a:prstGeom>
          </p:spPr>
          <p:txBody>
            <a:bodyPr wrap="none" fromWordArt="1">
              <a:prstTxWarp prst="textInflateBottom">
                <a:avLst>
                  <a:gd name="adj" fmla="val 86991"/>
                </a:avLst>
              </a:prstTxWarp>
            </a:bodyPr>
            <a:lstStyle/>
            <a:p>
              <a:pPr algn="ctr"/>
              <a:r>
                <a:rPr lang="zh-CN" altLang="en-US" sz="3600" kern="10">
                  <a:ln w="9525">
                    <a:noFill/>
                    <a:round/>
                    <a:headEnd/>
                    <a:tailEnd/>
                  </a:ln>
                  <a:gradFill rotWithShape="1">
                    <a:gsLst>
                      <a:gs pos="0">
                        <a:srgbClr val="FF5050"/>
                      </a:gs>
                      <a:gs pos="100000">
                        <a:srgbClr val="CCFF66"/>
                      </a:gs>
                    </a:gsLst>
                    <a:lin ang="5400000" scaled="1"/>
                  </a:gradFill>
                  <a:latin typeface="ＭＳ Ｐゴシック"/>
                  <a:ea typeface="ＭＳ Ｐゴシック"/>
                </a:rPr>
                <a:t>●</a:t>
              </a:r>
            </a:p>
          </p:txBody>
        </p:sp>
        <p:sp>
          <p:nvSpPr>
            <p:cNvPr id="134565" name="AutoShape 75"/>
            <p:cNvSpPr>
              <a:spLocks noChangeArrowheads="1"/>
            </p:cNvSpPr>
            <p:nvPr/>
          </p:nvSpPr>
          <p:spPr bwMode="auto">
            <a:xfrm rot="5400000">
              <a:off x="3606" y="2142"/>
              <a:ext cx="136" cy="227"/>
            </a:xfrm>
            <a:prstGeom prst="flowChartDelay">
              <a:avLst/>
            </a:prstGeom>
            <a:gradFill rotWithShape="1">
              <a:gsLst>
                <a:gs pos="0">
                  <a:srgbClr val="FF5050"/>
                </a:gs>
                <a:gs pos="100000">
                  <a:srgbClr val="C84300"/>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134566" name="WordArt 76"/>
            <p:cNvSpPr>
              <a:spLocks noChangeArrowheads="1" noChangeShapeType="1" noTextEdit="1"/>
            </p:cNvSpPr>
            <p:nvPr/>
          </p:nvSpPr>
          <p:spPr bwMode="auto">
            <a:xfrm rot="-5089520">
              <a:off x="3645" y="2117"/>
              <a:ext cx="185" cy="182"/>
            </a:xfrm>
            <a:prstGeom prst="rect">
              <a:avLst/>
            </a:prstGeom>
          </p:spPr>
          <p:txBody>
            <a:bodyPr wrap="none" fromWordArt="1">
              <a:prstTxWarp prst="textDeflateInflate">
                <a:avLst>
                  <a:gd name="adj" fmla="val 28028"/>
                </a:avLst>
              </a:prstTxWarp>
            </a:bodyPr>
            <a:lstStyle/>
            <a:p>
              <a:pPr algn="ctr"/>
              <a:r>
                <a:rPr lang="zh-CN" altLang="en-US" sz="3600" kern="10">
                  <a:ln w="9525">
                    <a:noFill/>
                    <a:round/>
                    <a:headEnd/>
                    <a:tailEnd/>
                  </a:ln>
                  <a:gradFill rotWithShape="1">
                    <a:gsLst>
                      <a:gs pos="0">
                        <a:srgbClr val="993300"/>
                      </a:gs>
                      <a:gs pos="50000">
                        <a:srgbClr val="CC6600"/>
                      </a:gs>
                      <a:gs pos="100000">
                        <a:srgbClr val="993300"/>
                      </a:gs>
                    </a:gsLst>
                    <a:lin ang="5400000" scaled="1"/>
                  </a:gradFill>
                  <a:latin typeface="ＭＳ Ｐゴシック"/>
                  <a:ea typeface="ＭＳ Ｐゴシック"/>
                </a:rPr>
                <a:t>ー</a:t>
              </a:r>
            </a:p>
          </p:txBody>
        </p:sp>
      </p:grpSp>
      <p:sp>
        <p:nvSpPr>
          <p:cNvPr id="134148" name="Rectangle 5"/>
          <p:cNvSpPr>
            <a:spLocks noGrp="1" noChangeArrowheads="1"/>
          </p:cNvSpPr>
          <p:nvPr>
            <p:ph type="subTitle" idx="1"/>
          </p:nvPr>
        </p:nvSpPr>
        <p:spPr/>
        <p:txBody>
          <a:bodyPr/>
          <a:lstStyle/>
          <a:p>
            <a:pPr algn="ctr" eaLnBrk="1" hangingPunct="1"/>
            <a:r>
              <a:rPr lang="ja-JP" altLang="en-US" smtClean="0"/>
              <a:t>おわり</a:t>
            </a:r>
          </a:p>
        </p:txBody>
      </p:sp>
      <p:sp>
        <p:nvSpPr>
          <p:cNvPr id="134149" name="WordArt 15"/>
          <p:cNvSpPr>
            <a:spLocks noChangeArrowheads="1" noChangeShapeType="1" noTextEdit="1"/>
          </p:cNvSpPr>
          <p:nvPr/>
        </p:nvSpPr>
        <p:spPr bwMode="auto">
          <a:xfrm rot="10109881">
            <a:off x="6919913" y="5589588"/>
            <a:ext cx="676275" cy="709612"/>
          </a:xfrm>
          <a:prstGeom prst="rect">
            <a:avLst/>
          </a:prstGeom>
        </p:spPr>
        <p:txBody>
          <a:bodyPr wrap="none" fromWordArt="1">
            <a:prstTxWarp prst="textCirclePour">
              <a:avLst>
                <a:gd name="adj1" fmla="val 3544955"/>
                <a:gd name="adj2" fmla="val 46315"/>
              </a:avLst>
            </a:prstTxWarp>
          </a:bodyPr>
          <a:lstStyle/>
          <a:p>
            <a:pPr algn="ctr"/>
            <a:r>
              <a:rPr lang="zh-CN" altLang="en-US" sz="3600" kern="10">
                <a:ln w="9525">
                  <a:noFill/>
                  <a:round/>
                  <a:headEnd/>
                  <a:tailEnd/>
                </a:ln>
                <a:gradFill rotWithShape="1">
                  <a:gsLst>
                    <a:gs pos="0">
                      <a:srgbClr val="808080"/>
                    </a:gs>
                    <a:gs pos="100000">
                      <a:srgbClr val="5F5F5F"/>
                    </a:gs>
                  </a:gsLst>
                  <a:lin ang="2700000" scaled="1"/>
                </a:gradFill>
              </a:rPr>
              <a:t>ー</a:t>
            </a:r>
          </a:p>
        </p:txBody>
      </p:sp>
      <p:sp>
        <p:nvSpPr>
          <p:cNvPr id="134150" name="WordArt 16"/>
          <p:cNvSpPr>
            <a:spLocks noChangeArrowheads="1" noChangeShapeType="1" noTextEdit="1"/>
          </p:cNvSpPr>
          <p:nvPr/>
        </p:nvSpPr>
        <p:spPr bwMode="auto">
          <a:xfrm>
            <a:off x="6278563" y="5821363"/>
            <a:ext cx="1068387" cy="703262"/>
          </a:xfrm>
          <a:prstGeom prst="rect">
            <a:avLst/>
          </a:prstGeom>
        </p:spPr>
        <p:txBody>
          <a:bodyPr wrap="none" fromWordArt="1">
            <a:prstTxWarp prst="textCanUp">
              <a:avLst>
                <a:gd name="adj" fmla="val 89106"/>
              </a:avLst>
            </a:prstTxWarp>
          </a:bodyPr>
          <a:lstStyle/>
          <a:p>
            <a:pPr algn="ctr"/>
            <a:r>
              <a:rPr lang="zh-CN" altLang="en-US" sz="3600" kern="10">
                <a:ln w="9525">
                  <a:noFill/>
                  <a:round/>
                  <a:headEnd/>
                  <a:tailEnd/>
                </a:ln>
                <a:gradFill rotWithShape="1">
                  <a:gsLst>
                    <a:gs pos="0">
                      <a:srgbClr val="808080"/>
                    </a:gs>
                    <a:gs pos="100000">
                      <a:srgbClr val="4D4D4D"/>
                    </a:gs>
                  </a:gsLst>
                  <a:lin ang="2700000" scaled="1"/>
                </a:gradFill>
                <a:latin typeface="ＭＳ Ｐゴシック"/>
                <a:ea typeface="ＭＳ Ｐゴシック"/>
              </a:rPr>
              <a:t>●</a:t>
            </a:r>
          </a:p>
        </p:txBody>
      </p:sp>
      <p:sp>
        <p:nvSpPr>
          <p:cNvPr id="134151" name="WordArt 17"/>
          <p:cNvSpPr>
            <a:spLocks noChangeArrowheads="1" noChangeShapeType="1" noTextEdit="1"/>
          </p:cNvSpPr>
          <p:nvPr/>
        </p:nvSpPr>
        <p:spPr bwMode="auto">
          <a:xfrm rot="-2040964">
            <a:off x="6156325" y="5608638"/>
            <a:ext cx="403225" cy="336550"/>
          </a:xfrm>
          <a:prstGeom prst="rect">
            <a:avLst/>
          </a:prstGeom>
        </p:spPr>
        <p:txBody>
          <a:bodyPr wrap="none" fromWordArt="1">
            <a:prstTxWarp prst="textInflateTop">
              <a:avLst>
                <a:gd name="adj" fmla="val 48389"/>
              </a:avLst>
            </a:prstTxWarp>
          </a:bodyPr>
          <a:lstStyle/>
          <a:p>
            <a:pPr algn="ctr"/>
            <a:r>
              <a:rPr lang="zh-CN" altLang="en-US" sz="3600" kern="10">
                <a:ln w="9525">
                  <a:noFill/>
                  <a:round/>
                  <a:headEnd/>
                  <a:tailEnd/>
                </a:ln>
                <a:gradFill rotWithShape="1">
                  <a:gsLst>
                    <a:gs pos="0">
                      <a:srgbClr val="B2B2B2"/>
                    </a:gs>
                    <a:gs pos="100000">
                      <a:srgbClr val="4D4D4D"/>
                    </a:gs>
                  </a:gsLst>
                  <a:lin ang="2700000" scaled="1"/>
                </a:gradFill>
                <a:latin typeface="ＭＳ Ｐゴシック"/>
                <a:ea typeface="ＭＳ Ｐゴシック"/>
              </a:rPr>
              <a:t>▲</a:t>
            </a:r>
          </a:p>
        </p:txBody>
      </p:sp>
      <p:sp>
        <p:nvSpPr>
          <p:cNvPr id="134152" name="WordArt 18"/>
          <p:cNvSpPr>
            <a:spLocks noChangeArrowheads="1" noChangeShapeType="1" noTextEdit="1"/>
          </p:cNvSpPr>
          <p:nvPr/>
        </p:nvSpPr>
        <p:spPr bwMode="auto">
          <a:xfrm rot="2040964" flipH="1">
            <a:off x="6567488" y="5608638"/>
            <a:ext cx="404812" cy="336550"/>
          </a:xfrm>
          <a:prstGeom prst="rect">
            <a:avLst/>
          </a:prstGeom>
        </p:spPr>
        <p:txBody>
          <a:bodyPr wrap="none" fromWordArt="1">
            <a:prstTxWarp prst="textInflateTop">
              <a:avLst>
                <a:gd name="adj" fmla="val 48389"/>
              </a:avLst>
            </a:prstTxWarp>
          </a:bodyPr>
          <a:lstStyle/>
          <a:p>
            <a:pPr algn="ctr"/>
            <a:r>
              <a:rPr lang="zh-CN" altLang="en-US" sz="3600" kern="10">
                <a:ln w="9525">
                  <a:noFill/>
                  <a:round/>
                  <a:headEnd/>
                  <a:tailEnd/>
                </a:ln>
                <a:gradFill rotWithShape="1">
                  <a:gsLst>
                    <a:gs pos="0">
                      <a:schemeClr val="tx1"/>
                    </a:gs>
                    <a:gs pos="100000">
                      <a:srgbClr val="B2B2B2"/>
                    </a:gs>
                  </a:gsLst>
                  <a:lin ang="18900000" scaled="1"/>
                </a:gradFill>
                <a:latin typeface="ＭＳ Ｐゴシック"/>
                <a:ea typeface="ＭＳ Ｐゴシック"/>
              </a:rPr>
              <a:t>▲</a:t>
            </a:r>
          </a:p>
        </p:txBody>
      </p:sp>
      <p:sp>
        <p:nvSpPr>
          <p:cNvPr id="134153" name="WordArt 19"/>
          <p:cNvSpPr>
            <a:spLocks noChangeArrowheads="1" noChangeShapeType="1" noTextEdit="1"/>
          </p:cNvSpPr>
          <p:nvPr/>
        </p:nvSpPr>
        <p:spPr bwMode="auto">
          <a:xfrm>
            <a:off x="6278563" y="5761038"/>
            <a:ext cx="579437" cy="519112"/>
          </a:xfrm>
          <a:prstGeom prst="rect">
            <a:avLst/>
          </a:prstGeom>
        </p:spPr>
        <p:txBody>
          <a:bodyPr wrap="none" fromWordArt="1">
            <a:prstTxWarp prst="textInflateBottom">
              <a:avLst>
                <a:gd name="adj" fmla="val 87514"/>
              </a:avLst>
            </a:prstTxWarp>
          </a:bodyPr>
          <a:lstStyle/>
          <a:p>
            <a:pPr algn="ctr"/>
            <a:r>
              <a:rPr lang="zh-CN" altLang="en-US" sz="3600" kern="10">
                <a:ln w="9525">
                  <a:noFill/>
                  <a:round/>
                  <a:headEnd/>
                  <a:tailEnd/>
                </a:ln>
                <a:gradFill rotWithShape="1">
                  <a:gsLst>
                    <a:gs pos="0">
                      <a:srgbClr val="808080"/>
                    </a:gs>
                    <a:gs pos="100000">
                      <a:srgbClr val="4D4D4D"/>
                    </a:gs>
                  </a:gsLst>
                  <a:lin ang="2700000" scaled="1"/>
                </a:gradFill>
                <a:latin typeface="ＭＳ Ｐゴシック"/>
                <a:ea typeface="ＭＳ Ｐゴシック"/>
              </a:rPr>
              <a:t>●</a:t>
            </a:r>
          </a:p>
        </p:txBody>
      </p:sp>
      <p:sp>
        <p:nvSpPr>
          <p:cNvPr id="134154" name="WordArt 20"/>
          <p:cNvSpPr>
            <a:spLocks noChangeArrowheads="1" noChangeShapeType="1" noTextEdit="1"/>
          </p:cNvSpPr>
          <p:nvPr/>
        </p:nvSpPr>
        <p:spPr bwMode="auto">
          <a:xfrm>
            <a:off x="6369050" y="5913438"/>
            <a:ext cx="153988" cy="152400"/>
          </a:xfrm>
          <a:prstGeom prst="rect">
            <a:avLst/>
          </a:prstGeom>
        </p:spPr>
        <p:txBody>
          <a:bodyPr wrap="none" fromWordArt="1">
            <a:prstTxWarp prst="textCurveDown">
              <a:avLst>
                <a:gd name="adj" fmla="val 25583"/>
              </a:avLst>
            </a:prstTxWarp>
          </a:bodyPr>
          <a:lstStyle/>
          <a:p>
            <a:pPr algn="ctr"/>
            <a:r>
              <a:rPr lang="zh-CN" altLang="en-US" sz="3600" kern="10">
                <a:ln w="9525">
                  <a:noFill/>
                  <a:round/>
                  <a:headEnd/>
                  <a:tailEnd/>
                </a:ln>
                <a:gradFill rotWithShape="1">
                  <a:gsLst>
                    <a:gs pos="0">
                      <a:srgbClr val="CCFFFF"/>
                    </a:gs>
                    <a:gs pos="50000">
                      <a:srgbClr val="9999FF"/>
                    </a:gs>
                    <a:gs pos="100000">
                      <a:srgbClr val="CCFFFF"/>
                    </a:gs>
                  </a:gsLst>
                  <a:lin ang="2700000" scaled="1"/>
                </a:gradFill>
                <a:latin typeface="ＭＳ Ｐゴシック"/>
                <a:ea typeface="ＭＳ Ｐゴシック"/>
              </a:rPr>
              <a:t>●</a:t>
            </a:r>
          </a:p>
        </p:txBody>
      </p:sp>
      <p:sp>
        <p:nvSpPr>
          <p:cNvPr id="134155" name="Line 21"/>
          <p:cNvSpPr>
            <a:spLocks noChangeShapeType="1"/>
          </p:cNvSpPr>
          <p:nvPr/>
        </p:nvSpPr>
        <p:spPr bwMode="auto">
          <a:xfrm>
            <a:off x="6565900" y="6153150"/>
            <a:ext cx="0" cy="90488"/>
          </a:xfrm>
          <a:prstGeom prst="line">
            <a:avLst/>
          </a:prstGeom>
          <a:noFill/>
          <a:ln w="9525">
            <a:solidFill>
              <a:schemeClr val="tx1"/>
            </a:solidFill>
            <a:round/>
            <a:headEnd/>
            <a:tailEnd/>
          </a:ln>
        </p:spPr>
        <p:txBody>
          <a:bodyPr wrap="none" anchor="ctr"/>
          <a:lstStyle/>
          <a:p>
            <a:endParaRPr lang="zh-CN" altLang="en-US"/>
          </a:p>
        </p:txBody>
      </p:sp>
      <p:sp>
        <p:nvSpPr>
          <p:cNvPr id="134156" name="Oval 22"/>
          <p:cNvSpPr>
            <a:spLocks noChangeArrowheads="1"/>
          </p:cNvSpPr>
          <p:nvPr/>
        </p:nvSpPr>
        <p:spPr bwMode="auto">
          <a:xfrm>
            <a:off x="6534150" y="6115050"/>
            <a:ext cx="61913" cy="41275"/>
          </a:xfrm>
          <a:prstGeom prst="ellipse">
            <a:avLst/>
          </a:prstGeom>
          <a:solidFill>
            <a:srgbClr val="FFCC99"/>
          </a:solidFill>
          <a:ln w="9525" algn="ctr">
            <a:noFill/>
            <a:round/>
            <a:headEnd/>
            <a:tailEnd/>
          </a:ln>
        </p:spPr>
        <p:txBody>
          <a:bodyPr wrap="none" anchor="ctr"/>
          <a:lstStyle/>
          <a:p>
            <a:pPr algn="ctr"/>
            <a:endParaRPr lang="zh-TW" altLang="en-US">
              <a:ea typeface="AR P丸ゴシック体M"/>
            </a:endParaRPr>
          </a:p>
        </p:txBody>
      </p:sp>
      <p:sp>
        <p:nvSpPr>
          <p:cNvPr id="134157" name="Oval 23"/>
          <p:cNvSpPr>
            <a:spLocks noChangeArrowheads="1"/>
          </p:cNvSpPr>
          <p:nvPr/>
        </p:nvSpPr>
        <p:spPr bwMode="auto">
          <a:xfrm>
            <a:off x="6430963" y="5949950"/>
            <a:ext cx="30162" cy="92075"/>
          </a:xfrm>
          <a:prstGeom prst="ellipse">
            <a:avLst/>
          </a:prstGeom>
          <a:solidFill>
            <a:schemeClr val="tx1"/>
          </a:solidFill>
          <a:ln w="9525" algn="ctr">
            <a:solidFill>
              <a:schemeClr val="tx1"/>
            </a:solidFill>
            <a:round/>
            <a:headEnd/>
            <a:tailEnd/>
          </a:ln>
        </p:spPr>
        <p:txBody>
          <a:bodyPr wrap="none" anchor="ctr"/>
          <a:lstStyle/>
          <a:p>
            <a:pPr algn="ctr"/>
            <a:endParaRPr lang="zh-TW" altLang="en-US">
              <a:ea typeface="AR P丸ゴシック体M"/>
            </a:endParaRPr>
          </a:p>
        </p:txBody>
      </p:sp>
      <p:sp>
        <p:nvSpPr>
          <p:cNvPr id="134158" name="WordArt 24"/>
          <p:cNvSpPr>
            <a:spLocks noChangeArrowheads="1" noChangeShapeType="1" noTextEdit="1"/>
          </p:cNvSpPr>
          <p:nvPr/>
        </p:nvSpPr>
        <p:spPr bwMode="auto">
          <a:xfrm flipH="1">
            <a:off x="6613525" y="5913438"/>
            <a:ext cx="152400" cy="152400"/>
          </a:xfrm>
          <a:prstGeom prst="rect">
            <a:avLst/>
          </a:prstGeom>
        </p:spPr>
        <p:txBody>
          <a:bodyPr wrap="none" fromWordArt="1">
            <a:prstTxWarp prst="textCurveDown">
              <a:avLst>
                <a:gd name="adj" fmla="val 25583"/>
              </a:avLst>
            </a:prstTxWarp>
          </a:bodyPr>
          <a:lstStyle/>
          <a:p>
            <a:pPr algn="ctr"/>
            <a:r>
              <a:rPr lang="zh-CN" altLang="en-US" sz="3600" kern="10">
                <a:ln w="9525">
                  <a:noFill/>
                  <a:round/>
                  <a:headEnd/>
                  <a:tailEnd/>
                </a:ln>
                <a:gradFill rotWithShape="1">
                  <a:gsLst>
                    <a:gs pos="0">
                      <a:srgbClr val="CCFFFF"/>
                    </a:gs>
                    <a:gs pos="50000">
                      <a:srgbClr val="9999FF"/>
                    </a:gs>
                    <a:gs pos="100000">
                      <a:srgbClr val="CCFFFF"/>
                    </a:gs>
                  </a:gsLst>
                  <a:lin ang="2700000" scaled="1"/>
                </a:gradFill>
                <a:latin typeface="ＭＳ Ｐゴシック"/>
                <a:ea typeface="ＭＳ Ｐゴシック"/>
              </a:rPr>
              <a:t>●</a:t>
            </a:r>
          </a:p>
        </p:txBody>
      </p:sp>
      <p:sp>
        <p:nvSpPr>
          <p:cNvPr id="134159" name="Oval 25"/>
          <p:cNvSpPr>
            <a:spLocks noChangeArrowheads="1"/>
          </p:cNvSpPr>
          <p:nvPr/>
        </p:nvSpPr>
        <p:spPr bwMode="auto">
          <a:xfrm flipH="1">
            <a:off x="6675438" y="5949950"/>
            <a:ext cx="30162" cy="92075"/>
          </a:xfrm>
          <a:prstGeom prst="ellipse">
            <a:avLst/>
          </a:prstGeom>
          <a:solidFill>
            <a:schemeClr val="tx1"/>
          </a:solidFill>
          <a:ln w="9525" algn="ctr">
            <a:solidFill>
              <a:schemeClr val="tx1"/>
            </a:solidFill>
            <a:round/>
            <a:headEnd/>
            <a:tailEnd/>
          </a:ln>
        </p:spPr>
        <p:txBody>
          <a:bodyPr wrap="none" anchor="ctr"/>
          <a:lstStyle/>
          <a:p>
            <a:pPr algn="ctr"/>
            <a:endParaRPr lang="zh-TW" altLang="en-US">
              <a:ea typeface="AR P丸ゴシック体M"/>
            </a:endParaRPr>
          </a:p>
        </p:txBody>
      </p:sp>
      <p:sp>
        <p:nvSpPr>
          <p:cNvPr id="134160" name="Freeform 26"/>
          <p:cNvSpPr>
            <a:spLocks/>
          </p:cNvSpPr>
          <p:nvPr/>
        </p:nvSpPr>
        <p:spPr bwMode="auto">
          <a:xfrm>
            <a:off x="6613525" y="6056313"/>
            <a:ext cx="366713" cy="131762"/>
          </a:xfrm>
          <a:custGeom>
            <a:avLst/>
            <a:gdLst>
              <a:gd name="T0" fmla="*/ 0 w 545"/>
              <a:gd name="T1" fmla="*/ 197 h 197"/>
              <a:gd name="T2" fmla="*/ 409 w 545"/>
              <a:gd name="T3" fmla="*/ 15 h 197"/>
              <a:gd name="T4" fmla="*/ 545 w 545"/>
              <a:gd name="T5" fmla="*/ 106 h 197"/>
              <a:gd name="T6" fmla="*/ 0 60000 65536"/>
              <a:gd name="T7" fmla="*/ 0 60000 65536"/>
              <a:gd name="T8" fmla="*/ 0 60000 65536"/>
              <a:gd name="T9" fmla="*/ 0 w 545"/>
              <a:gd name="T10" fmla="*/ 0 h 197"/>
              <a:gd name="T11" fmla="*/ 545 w 545"/>
              <a:gd name="T12" fmla="*/ 197 h 197"/>
            </a:gdLst>
            <a:ahLst/>
            <a:cxnLst>
              <a:cxn ang="T6">
                <a:pos x="T0" y="T1"/>
              </a:cxn>
              <a:cxn ang="T7">
                <a:pos x="T2" y="T3"/>
              </a:cxn>
              <a:cxn ang="T8">
                <a:pos x="T4" y="T5"/>
              </a:cxn>
            </a:cxnLst>
            <a:rect l="T9" t="T10" r="T11" b="T12"/>
            <a:pathLst>
              <a:path w="545" h="197">
                <a:moveTo>
                  <a:pt x="0" y="197"/>
                </a:moveTo>
                <a:cubicBezTo>
                  <a:pt x="159" y="113"/>
                  <a:pt x="318" y="30"/>
                  <a:pt x="409" y="15"/>
                </a:cubicBezTo>
                <a:cubicBezTo>
                  <a:pt x="500" y="0"/>
                  <a:pt x="522" y="53"/>
                  <a:pt x="545" y="106"/>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sp>
        <p:nvSpPr>
          <p:cNvPr id="134161" name="Freeform 27"/>
          <p:cNvSpPr>
            <a:spLocks/>
          </p:cNvSpPr>
          <p:nvPr/>
        </p:nvSpPr>
        <p:spPr bwMode="auto">
          <a:xfrm>
            <a:off x="6613525" y="6146800"/>
            <a:ext cx="336550" cy="66675"/>
          </a:xfrm>
          <a:custGeom>
            <a:avLst/>
            <a:gdLst>
              <a:gd name="T0" fmla="*/ 0 w 499"/>
              <a:gd name="T1" fmla="*/ 98 h 98"/>
              <a:gd name="T2" fmla="*/ 409 w 499"/>
              <a:gd name="T3" fmla="*/ 7 h 98"/>
              <a:gd name="T4" fmla="*/ 499 w 499"/>
              <a:gd name="T5" fmla="*/ 53 h 98"/>
              <a:gd name="T6" fmla="*/ 0 60000 65536"/>
              <a:gd name="T7" fmla="*/ 0 60000 65536"/>
              <a:gd name="T8" fmla="*/ 0 60000 65536"/>
              <a:gd name="T9" fmla="*/ 0 w 499"/>
              <a:gd name="T10" fmla="*/ 0 h 98"/>
              <a:gd name="T11" fmla="*/ 499 w 499"/>
              <a:gd name="T12" fmla="*/ 98 h 98"/>
            </a:gdLst>
            <a:ahLst/>
            <a:cxnLst>
              <a:cxn ang="T6">
                <a:pos x="T0" y="T1"/>
              </a:cxn>
              <a:cxn ang="T7">
                <a:pos x="T2" y="T3"/>
              </a:cxn>
              <a:cxn ang="T8">
                <a:pos x="T4" y="T5"/>
              </a:cxn>
            </a:cxnLst>
            <a:rect l="T9" t="T10" r="T11" b="T12"/>
            <a:pathLst>
              <a:path w="499" h="98">
                <a:moveTo>
                  <a:pt x="0" y="98"/>
                </a:moveTo>
                <a:cubicBezTo>
                  <a:pt x="163" y="56"/>
                  <a:pt x="326" y="14"/>
                  <a:pt x="409" y="7"/>
                </a:cubicBezTo>
                <a:cubicBezTo>
                  <a:pt x="492" y="0"/>
                  <a:pt x="495" y="26"/>
                  <a:pt x="499" y="53"/>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sp>
        <p:nvSpPr>
          <p:cNvPr id="134162" name="Freeform 28"/>
          <p:cNvSpPr>
            <a:spLocks/>
          </p:cNvSpPr>
          <p:nvPr/>
        </p:nvSpPr>
        <p:spPr bwMode="auto">
          <a:xfrm flipH="1">
            <a:off x="6162675" y="6054725"/>
            <a:ext cx="366713" cy="131763"/>
          </a:xfrm>
          <a:custGeom>
            <a:avLst/>
            <a:gdLst>
              <a:gd name="T0" fmla="*/ 0 w 545"/>
              <a:gd name="T1" fmla="*/ 197 h 197"/>
              <a:gd name="T2" fmla="*/ 409 w 545"/>
              <a:gd name="T3" fmla="*/ 15 h 197"/>
              <a:gd name="T4" fmla="*/ 545 w 545"/>
              <a:gd name="T5" fmla="*/ 106 h 197"/>
              <a:gd name="T6" fmla="*/ 0 60000 65536"/>
              <a:gd name="T7" fmla="*/ 0 60000 65536"/>
              <a:gd name="T8" fmla="*/ 0 60000 65536"/>
              <a:gd name="T9" fmla="*/ 0 w 545"/>
              <a:gd name="T10" fmla="*/ 0 h 197"/>
              <a:gd name="T11" fmla="*/ 545 w 545"/>
              <a:gd name="T12" fmla="*/ 197 h 197"/>
            </a:gdLst>
            <a:ahLst/>
            <a:cxnLst>
              <a:cxn ang="T6">
                <a:pos x="T0" y="T1"/>
              </a:cxn>
              <a:cxn ang="T7">
                <a:pos x="T2" y="T3"/>
              </a:cxn>
              <a:cxn ang="T8">
                <a:pos x="T4" y="T5"/>
              </a:cxn>
            </a:cxnLst>
            <a:rect l="T9" t="T10" r="T11" b="T12"/>
            <a:pathLst>
              <a:path w="545" h="197">
                <a:moveTo>
                  <a:pt x="0" y="197"/>
                </a:moveTo>
                <a:cubicBezTo>
                  <a:pt x="159" y="113"/>
                  <a:pt x="318" y="30"/>
                  <a:pt x="409" y="15"/>
                </a:cubicBezTo>
                <a:cubicBezTo>
                  <a:pt x="500" y="0"/>
                  <a:pt x="522" y="53"/>
                  <a:pt x="545" y="106"/>
                </a:cubicBezTo>
              </a:path>
            </a:pathLst>
          </a:custGeom>
          <a:noFill/>
          <a:ln w="3175" cap="flat" cmpd="sng">
            <a:solidFill>
              <a:schemeClr val="tx1"/>
            </a:solidFill>
            <a:prstDash val="solid"/>
            <a:round/>
            <a:headEnd type="none" w="med" len="med"/>
            <a:tailEnd type="none" w="med" len="med"/>
          </a:ln>
        </p:spPr>
        <p:txBody>
          <a:bodyPr wrap="none" anchor="ctr"/>
          <a:lstStyle/>
          <a:p>
            <a:endParaRPr lang="zh-CN" altLang="en-US"/>
          </a:p>
        </p:txBody>
      </p:sp>
      <p:sp>
        <p:nvSpPr>
          <p:cNvPr id="134163" name="Freeform 29"/>
          <p:cNvSpPr>
            <a:spLocks/>
          </p:cNvSpPr>
          <p:nvPr/>
        </p:nvSpPr>
        <p:spPr bwMode="auto">
          <a:xfrm flipH="1">
            <a:off x="6180138" y="6151563"/>
            <a:ext cx="336550" cy="65087"/>
          </a:xfrm>
          <a:custGeom>
            <a:avLst/>
            <a:gdLst>
              <a:gd name="T0" fmla="*/ 0 w 499"/>
              <a:gd name="T1" fmla="*/ 98 h 98"/>
              <a:gd name="T2" fmla="*/ 409 w 499"/>
              <a:gd name="T3" fmla="*/ 7 h 98"/>
              <a:gd name="T4" fmla="*/ 499 w 499"/>
              <a:gd name="T5" fmla="*/ 53 h 98"/>
              <a:gd name="T6" fmla="*/ 0 60000 65536"/>
              <a:gd name="T7" fmla="*/ 0 60000 65536"/>
              <a:gd name="T8" fmla="*/ 0 60000 65536"/>
              <a:gd name="T9" fmla="*/ 0 w 499"/>
              <a:gd name="T10" fmla="*/ 0 h 98"/>
              <a:gd name="T11" fmla="*/ 499 w 499"/>
              <a:gd name="T12" fmla="*/ 98 h 98"/>
            </a:gdLst>
            <a:ahLst/>
            <a:cxnLst>
              <a:cxn ang="T6">
                <a:pos x="T0" y="T1"/>
              </a:cxn>
              <a:cxn ang="T7">
                <a:pos x="T2" y="T3"/>
              </a:cxn>
              <a:cxn ang="T8">
                <a:pos x="T4" y="T5"/>
              </a:cxn>
            </a:cxnLst>
            <a:rect l="T9" t="T10" r="T11" b="T12"/>
            <a:pathLst>
              <a:path w="499" h="98">
                <a:moveTo>
                  <a:pt x="0" y="98"/>
                </a:moveTo>
                <a:cubicBezTo>
                  <a:pt x="163" y="56"/>
                  <a:pt x="326" y="14"/>
                  <a:pt x="409" y="7"/>
                </a:cubicBezTo>
                <a:cubicBezTo>
                  <a:pt x="492" y="0"/>
                  <a:pt x="495" y="26"/>
                  <a:pt x="499" y="53"/>
                </a:cubicBezTo>
              </a:path>
            </a:pathLst>
          </a:custGeom>
          <a:noFill/>
          <a:ln w="3175" cap="flat" cmpd="sng">
            <a:solidFill>
              <a:schemeClr val="tx1"/>
            </a:solidFill>
            <a:prstDash val="solid"/>
            <a:round/>
            <a:headEnd type="none" w="med" len="med"/>
            <a:tailEnd type="none" w="med" len="med"/>
          </a:ln>
        </p:spPr>
        <p:txBody>
          <a:bodyPr wrap="none" anchor="ctr"/>
          <a:lstStyle/>
          <a:p>
            <a:endParaRPr lang="zh-CN" altLang="en-US"/>
          </a:p>
        </p:txBody>
      </p:sp>
      <p:sp>
        <p:nvSpPr>
          <p:cNvPr id="134164" name="WordArt 30"/>
          <p:cNvSpPr>
            <a:spLocks noChangeArrowheads="1" noChangeShapeType="1" noTextEdit="1"/>
          </p:cNvSpPr>
          <p:nvPr/>
        </p:nvSpPr>
        <p:spPr bwMode="auto">
          <a:xfrm>
            <a:off x="6308725" y="6310313"/>
            <a:ext cx="152400" cy="100012"/>
          </a:xfrm>
          <a:prstGeom prst="rect">
            <a:avLst/>
          </a:prstGeom>
        </p:spPr>
        <p:txBody>
          <a:bodyPr wrap="none" fromWordArt="1">
            <a:prstTxWarp prst="textCanUp">
              <a:avLst>
                <a:gd name="adj" fmla="val 89106"/>
              </a:avLst>
            </a:prstTxWarp>
          </a:bodyPr>
          <a:lstStyle/>
          <a:p>
            <a:pPr algn="ctr"/>
            <a:r>
              <a:rPr lang="zh-CN" altLang="en-US" sz="3600" kern="10">
                <a:ln w="9525">
                  <a:noFill/>
                  <a:round/>
                  <a:headEnd/>
                  <a:tailEnd/>
                </a:ln>
                <a:gradFill rotWithShape="1">
                  <a:gsLst>
                    <a:gs pos="0">
                      <a:srgbClr val="808080"/>
                    </a:gs>
                    <a:gs pos="100000">
                      <a:srgbClr val="4D4D4D"/>
                    </a:gs>
                  </a:gsLst>
                  <a:lin ang="2700000" scaled="1"/>
                </a:gradFill>
                <a:latin typeface="ＭＳ Ｐゴシック"/>
                <a:ea typeface="ＭＳ Ｐゴシック"/>
              </a:rPr>
              <a:t>●</a:t>
            </a:r>
          </a:p>
        </p:txBody>
      </p:sp>
      <p:sp>
        <p:nvSpPr>
          <p:cNvPr id="134165" name="WordArt 31"/>
          <p:cNvSpPr>
            <a:spLocks noChangeArrowheads="1" noChangeShapeType="1" noTextEdit="1"/>
          </p:cNvSpPr>
          <p:nvPr/>
        </p:nvSpPr>
        <p:spPr bwMode="auto">
          <a:xfrm>
            <a:off x="6613525" y="6372225"/>
            <a:ext cx="152400" cy="100013"/>
          </a:xfrm>
          <a:prstGeom prst="rect">
            <a:avLst/>
          </a:prstGeom>
        </p:spPr>
        <p:txBody>
          <a:bodyPr wrap="none" fromWordArt="1">
            <a:prstTxWarp prst="textCanUp">
              <a:avLst>
                <a:gd name="adj" fmla="val 89106"/>
              </a:avLst>
            </a:prstTxWarp>
          </a:bodyPr>
          <a:lstStyle/>
          <a:p>
            <a:pPr algn="ctr"/>
            <a:r>
              <a:rPr lang="zh-CN" altLang="en-US" sz="3600" kern="10">
                <a:ln w="9525">
                  <a:noFill/>
                  <a:round/>
                  <a:headEnd/>
                  <a:tailEnd/>
                </a:ln>
                <a:gradFill rotWithShape="1">
                  <a:gsLst>
                    <a:gs pos="0">
                      <a:srgbClr val="808080"/>
                    </a:gs>
                    <a:gs pos="100000">
                      <a:srgbClr val="4D4D4D"/>
                    </a:gs>
                  </a:gsLst>
                  <a:lin ang="2700000" scaled="1"/>
                </a:gradFill>
                <a:latin typeface="ＭＳ Ｐゴシック"/>
                <a:ea typeface="ＭＳ Ｐゴシック"/>
              </a:rPr>
              <a:t>●</a:t>
            </a:r>
          </a:p>
        </p:txBody>
      </p:sp>
      <p:grpSp>
        <p:nvGrpSpPr>
          <p:cNvPr id="134166" name="Group 50"/>
          <p:cNvGrpSpPr>
            <a:grpSpLocks/>
          </p:cNvGrpSpPr>
          <p:nvPr/>
        </p:nvGrpSpPr>
        <p:grpSpPr bwMode="auto">
          <a:xfrm>
            <a:off x="7308850" y="5229225"/>
            <a:ext cx="1081088" cy="1368425"/>
            <a:chOff x="3401" y="1253"/>
            <a:chExt cx="1792" cy="2232"/>
          </a:xfrm>
        </p:grpSpPr>
        <p:sp>
          <p:nvSpPr>
            <p:cNvPr id="134544" name="WordArt 33"/>
            <p:cNvSpPr>
              <a:spLocks noChangeArrowheads="1" noChangeShapeType="1" noTextEdit="1"/>
            </p:cNvSpPr>
            <p:nvPr/>
          </p:nvSpPr>
          <p:spPr bwMode="auto">
            <a:xfrm rot="-10062994">
              <a:off x="3401" y="2067"/>
              <a:ext cx="1006" cy="1270"/>
            </a:xfrm>
            <a:prstGeom prst="rect">
              <a:avLst/>
            </a:prstGeom>
          </p:spPr>
          <p:txBody>
            <a:bodyPr wrap="none" fromWordArt="1">
              <a:prstTxWarp prst="textButtonPour">
                <a:avLst>
                  <a:gd name="adj1" fmla="val 9453004"/>
                  <a:gd name="adj2" fmla="val 41963"/>
                </a:avLst>
              </a:prstTxWarp>
            </a:bodyPr>
            <a:lstStyle/>
            <a:p>
              <a:pPr algn="ctr"/>
              <a:r>
                <a:rPr lang="zh-CN" altLang="en-US" sz="3600" kern="10">
                  <a:ln w="9525">
                    <a:noFill/>
                    <a:round/>
                    <a:headEnd/>
                    <a:tailEnd/>
                  </a:ln>
                  <a:gradFill rotWithShape="1">
                    <a:gsLst>
                      <a:gs pos="0">
                        <a:srgbClr val="E9C303"/>
                      </a:gs>
                      <a:gs pos="100000">
                        <a:srgbClr val="D86C00"/>
                      </a:gs>
                    </a:gsLst>
                    <a:lin ang="2700000" scaled="1"/>
                  </a:gradFill>
                </a:rPr>
                <a:t>ー</a:t>
              </a:r>
            </a:p>
          </p:txBody>
        </p:sp>
        <p:sp>
          <p:nvSpPr>
            <p:cNvPr id="134545" name="WordArt 34"/>
            <p:cNvSpPr>
              <a:spLocks noChangeArrowheads="1" noChangeShapeType="1" noTextEdit="1"/>
            </p:cNvSpPr>
            <p:nvPr/>
          </p:nvSpPr>
          <p:spPr bwMode="auto">
            <a:xfrm>
              <a:off x="4049" y="1625"/>
              <a:ext cx="1043" cy="1860"/>
            </a:xfrm>
            <a:prstGeom prst="rect">
              <a:avLst/>
            </a:prstGeom>
          </p:spPr>
          <p:txBody>
            <a:bodyPr wrap="none" fromWordArt="1">
              <a:prstTxWarp prst="textCanUp">
                <a:avLst>
                  <a:gd name="adj" fmla="val 85713"/>
                </a:avLst>
              </a:prstTxWarp>
            </a:bodyPr>
            <a:lstStyle/>
            <a:p>
              <a:pPr algn="ctr"/>
              <a:r>
                <a:rPr lang="zh-CN" altLang="en-US" sz="3600" kern="10">
                  <a:ln w="9525">
                    <a:noFill/>
                    <a:round/>
                    <a:headEnd/>
                    <a:tailEnd/>
                  </a:ln>
                  <a:gradFill rotWithShape="1">
                    <a:gsLst>
                      <a:gs pos="0">
                        <a:srgbClr val="E9C303"/>
                      </a:gs>
                      <a:gs pos="100000">
                        <a:srgbClr val="D86C00"/>
                      </a:gs>
                    </a:gsLst>
                    <a:lin ang="2700000" scaled="1"/>
                  </a:gradFill>
                  <a:latin typeface="ＭＳ Ｐゴシック"/>
                  <a:ea typeface="ＭＳ Ｐゴシック"/>
                </a:rPr>
                <a:t>●</a:t>
              </a:r>
            </a:p>
          </p:txBody>
        </p:sp>
        <p:sp>
          <p:nvSpPr>
            <p:cNvPr id="134546" name="WordArt 35"/>
            <p:cNvSpPr>
              <a:spLocks noChangeArrowheads="1" noChangeShapeType="1" noTextEdit="1"/>
            </p:cNvSpPr>
            <p:nvPr/>
          </p:nvSpPr>
          <p:spPr bwMode="auto">
            <a:xfrm rot="-2040964">
              <a:off x="4004" y="1262"/>
              <a:ext cx="453" cy="362"/>
            </a:xfrm>
            <a:prstGeom prst="rect">
              <a:avLst/>
            </a:prstGeom>
          </p:spPr>
          <p:txBody>
            <a:bodyPr wrap="none" fromWordArt="1">
              <a:prstTxWarp prst="textInflateTop">
                <a:avLst>
                  <a:gd name="adj" fmla="val 48389"/>
                </a:avLst>
              </a:prstTxWarp>
            </a:bodyPr>
            <a:lstStyle/>
            <a:p>
              <a:pPr algn="ctr"/>
              <a:r>
                <a:rPr lang="zh-CN" altLang="en-US" sz="3600" kern="10">
                  <a:ln w="9525">
                    <a:noFill/>
                    <a:round/>
                    <a:headEnd/>
                    <a:tailEnd/>
                  </a:ln>
                  <a:gradFill rotWithShape="1">
                    <a:gsLst>
                      <a:gs pos="0">
                        <a:srgbClr val="E9C303"/>
                      </a:gs>
                      <a:gs pos="100000">
                        <a:srgbClr val="D86C00"/>
                      </a:gs>
                    </a:gsLst>
                    <a:lin ang="2700000" scaled="1"/>
                  </a:gradFill>
                  <a:latin typeface="ＭＳ Ｐゴシック"/>
                  <a:ea typeface="ＭＳ Ｐゴシック"/>
                </a:rPr>
                <a:t>▲</a:t>
              </a:r>
            </a:p>
          </p:txBody>
        </p:sp>
        <p:sp>
          <p:nvSpPr>
            <p:cNvPr id="134547" name="WordArt 36"/>
            <p:cNvSpPr>
              <a:spLocks noChangeArrowheads="1" noChangeShapeType="1" noTextEdit="1"/>
            </p:cNvSpPr>
            <p:nvPr/>
          </p:nvSpPr>
          <p:spPr bwMode="auto">
            <a:xfrm rot="2040964" flipH="1">
              <a:off x="4730" y="1253"/>
              <a:ext cx="382" cy="347"/>
            </a:xfrm>
            <a:prstGeom prst="rect">
              <a:avLst/>
            </a:prstGeom>
          </p:spPr>
          <p:txBody>
            <a:bodyPr wrap="none" fromWordArt="1">
              <a:prstTxWarp prst="textInflateTop">
                <a:avLst>
                  <a:gd name="adj" fmla="val 48389"/>
                </a:avLst>
              </a:prstTxWarp>
            </a:bodyPr>
            <a:lstStyle/>
            <a:p>
              <a:pPr algn="ctr"/>
              <a:r>
                <a:rPr lang="zh-CN" altLang="en-US" sz="3600" kern="10">
                  <a:ln w="9525">
                    <a:noFill/>
                    <a:round/>
                    <a:headEnd/>
                    <a:tailEnd/>
                  </a:ln>
                  <a:gradFill rotWithShape="1">
                    <a:gsLst>
                      <a:gs pos="0">
                        <a:srgbClr val="E9C303"/>
                      </a:gs>
                      <a:gs pos="100000">
                        <a:srgbClr val="D86C00"/>
                      </a:gs>
                    </a:gsLst>
                    <a:lin ang="2700000" scaled="1"/>
                  </a:gradFill>
                  <a:latin typeface="ＭＳ Ｐゴシック"/>
                  <a:ea typeface="ＭＳ Ｐゴシック"/>
                </a:rPr>
                <a:t>▲</a:t>
              </a:r>
            </a:p>
          </p:txBody>
        </p:sp>
        <p:sp>
          <p:nvSpPr>
            <p:cNvPr id="134548" name="WordArt 37"/>
            <p:cNvSpPr>
              <a:spLocks noChangeArrowheads="1" noChangeShapeType="1" noTextEdit="1"/>
            </p:cNvSpPr>
            <p:nvPr/>
          </p:nvSpPr>
          <p:spPr bwMode="auto">
            <a:xfrm>
              <a:off x="4140" y="1398"/>
              <a:ext cx="862" cy="726"/>
            </a:xfrm>
            <a:prstGeom prst="rect">
              <a:avLst/>
            </a:prstGeom>
          </p:spPr>
          <p:txBody>
            <a:bodyPr wrap="none" fromWordArt="1">
              <a:prstTxWarp prst="textCanUp">
                <a:avLst>
                  <a:gd name="adj" fmla="val 89532"/>
                </a:avLst>
              </a:prstTxWarp>
            </a:bodyPr>
            <a:lstStyle/>
            <a:p>
              <a:pPr algn="ctr"/>
              <a:r>
                <a:rPr lang="zh-CN" altLang="en-US" sz="3600" kern="10">
                  <a:ln w="9525">
                    <a:noFill/>
                    <a:round/>
                    <a:headEnd/>
                    <a:tailEnd/>
                  </a:ln>
                  <a:gradFill rotWithShape="1">
                    <a:gsLst>
                      <a:gs pos="0">
                        <a:srgbClr val="E9C303"/>
                      </a:gs>
                      <a:gs pos="100000">
                        <a:srgbClr val="D86C00"/>
                      </a:gs>
                    </a:gsLst>
                    <a:lin ang="2700000" scaled="1"/>
                  </a:gradFill>
                  <a:latin typeface="ＭＳ Ｐゴシック"/>
                  <a:ea typeface="ＭＳ Ｐゴシック"/>
                </a:rPr>
                <a:t>●</a:t>
              </a:r>
            </a:p>
          </p:txBody>
        </p:sp>
        <p:sp>
          <p:nvSpPr>
            <p:cNvPr id="134549" name="Oval 38"/>
            <p:cNvSpPr>
              <a:spLocks noChangeArrowheads="1"/>
            </p:cNvSpPr>
            <p:nvPr/>
          </p:nvSpPr>
          <p:spPr bwMode="auto">
            <a:xfrm>
              <a:off x="4521" y="1761"/>
              <a:ext cx="91" cy="61"/>
            </a:xfrm>
            <a:prstGeom prst="ellipse">
              <a:avLst/>
            </a:prstGeom>
            <a:solidFill>
              <a:srgbClr val="FFCC99"/>
            </a:solidFill>
            <a:ln w="9525" algn="ctr">
              <a:noFill/>
              <a:round/>
              <a:headEnd/>
              <a:tailEnd/>
            </a:ln>
          </p:spPr>
          <p:txBody>
            <a:bodyPr wrap="none" anchor="ctr"/>
            <a:lstStyle/>
            <a:p>
              <a:pPr algn="ctr"/>
              <a:endParaRPr lang="zh-TW" altLang="en-US">
                <a:ea typeface="AR P丸ゴシック体M"/>
              </a:endParaRPr>
            </a:p>
          </p:txBody>
        </p:sp>
        <p:sp>
          <p:nvSpPr>
            <p:cNvPr id="134550" name="WordArt 39"/>
            <p:cNvSpPr>
              <a:spLocks noChangeArrowheads="1" noChangeShapeType="1" noTextEdit="1"/>
            </p:cNvSpPr>
            <p:nvPr/>
          </p:nvSpPr>
          <p:spPr bwMode="auto">
            <a:xfrm flipH="1">
              <a:off x="4639" y="1579"/>
              <a:ext cx="181" cy="136"/>
            </a:xfrm>
            <a:prstGeom prst="rect">
              <a:avLst/>
            </a:prstGeom>
          </p:spPr>
          <p:txBody>
            <a:bodyPr wrap="none" fromWordArt="1">
              <a:prstTxWarp prst="textCanDown">
                <a:avLst>
                  <a:gd name="adj" fmla="val 14287"/>
                </a:avLst>
              </a:prstTxWarp>
            </a:bodyPr>
            <a:lstStyle/>
            <a:p>
              <a:pPr algn="ctr"/>
              <a:r>
                <a:rPr lang="zh-CN" altLang="en-US" sz="3600" kern="10">
                  <a:ln w="9525">
                    <a:noFill/>
                    <a:round/>
                    <a:headEnd/>
                    <a:tailEnd/>
                  </a:ln>
                  <a:gradFill rotWithShape="1">
                    <a:gsLst>
                      <a:gs pos="0">
                        <a:srgbClr val="CCFFCC"/>
                      </a:gs>
                      <a:gs pos="50000">
                        <a:srgbClr val="99FF66"/>
                      </a:gs>
                      <a:gs pos="100000">
                        <a:srgbClr val="CCFFCC"/>
                      </a:gs>
                    </a:gsLst>
                    <a:lin ang="2700000" scaled="1"/>
                  </a:gradFill>
                  <a:latin typeface="ＭＳ Ｐゴシック"/>
                  <a:ea typeface="ＭＳ Ｐゴシック"/>
                </a:rPr>
                <a:t>●</a:t>
              </a:r>
            </a:p>
          </p:txBody>
        </p:sp>
        <p:sp>
          <p:nvSpPr>
            <p:cNvPr id="134551" name="Oval 40"/>
            <p:cNvSpPr>
              <a:spLocks noChangeArrowheads="1"/>
            </p:cNvSpPr>
            <p:nvPr/>
          </p:nvSpPr>
          <p:spPr bwMode="auto">
            <a:xfrm>
              <a:off x="4693" y="1606"/>
              <a:ext cx="64" cy="81"/>
            </a:xfrm>
            <a:prstGeom prst="ellipse">
              <a:avLst/>
            </a:prstGeom>
            <a:solidFill>
              <a:schemeClr val="tx1"/>
            </a:solidFill>
            <a:ln w="9525" algn="ctr">
              <a:solidFill>
                <a:schemeClr val="tx1"/>
              </a:solidFill>
              <a:round/>
              <a:headEnd/>
              <a:tailEnd/>
            </a:ln>
          </p:spPr>
          <p:txBody>
            <a:bodyPr wrap="none" anchor="ctr"/>
            <a:lstStyle/>
            <a:p>
              <a:pPr algn="ctr"/>
              <a:endParaRPr lang="zh-TW" altLang="en-US">
                <a:ea typeface="AR P丸ゴシック体M"/>
              </a:endParaRPr>
            </a:p>
          </p:txBody>
        </p:sp>
        <p:sp>
          <p:nvSpPr>
            <p:cNvPr id="134552" name="WordArt 41"/>
            <p:cNvSpPr>
              <a:spLocks noChangeArrowheads="1" noChangeShapeType="1" noTextEdit="1"/>
            </p:cNvSpPr>
            <p:nvPr/>
          </p:nvSpPr>
          <p:spPr bwMode="auto">
            <a:xfrm>
              <a:off x="4321" y="1579"/>
              <a:ext cx="181" cy="136"/>
            </a:xfrm>
            <a:prstGeom prst="rect">
              <a:avLst/>
            </a:prstGeom>
          </p:spPr>
          <p:txBody>
            <a:bodyPr wrap="none" fromWordArt="1">
              <a:prstTxWarp prst="textCanDown">
                <a:avLst>
                  <a:gd name="adj" fmla="val 14287"/>
                </a:avLst>
              </a:prstTxWarp>
            </a:bodyPr>
            <a:lstStyle/>
            <a:p>
              <a:pPr algn="ctr"/>
              <a:r>
                <a:rPr lang="zh-CN" altLang="en-US" sz="3600" kern="10">
                  <a:ln w="9525">
                    <a:noFill/>
                    <a:round/>
                    <a:headEnd/>
                    <a:tailEnd/>
                  </a:ln>
                  <a:gradFill rotWithShape="1">
                    <a:gsLst>
                      <a:gs pos="0">
                        <a:srgbClr val="CCFFCC"/>
                      </a:gs>
                      <a:gs pos="50000">
                        <a:srgbClr val="99FF66"/>
                      </a:gs>
                      <a:gs pos="100000">
                        <a:srgbClr val="CCFFCC"/>
                      </a:gs>
                    </a:gsLst>
                    <a:lin ang="2700000" scaled="1"/>
                  </a:gradFill>
                  <a:latin typeface="ＭＳ Ｐゴシック"/>
                  <a:ea typeface="ＭＳ Ｐゴシック"/>
                </a:rPr>
                <a:t>●</a:t>
              </a:r>
            </a:p>
          </p:txBody>
        </p:sp>
        <p:sp>
          <p:nvSpPr>
            <p:cNvPr id="134553" name="Oval 42"/>
            <p:cNvSpPr>
              <a:spLocks noChangeArrowheads="1"/>
            </p:cNvSpPr>
            <p:nvPr/>
          </p:nvSpPr>
          <p:spPr bwMode="auto">
            <a:xfrm flipH="1">
              <a:off x="4375" y="1606"/>
              <a:ext cx="64" cy="81"/>
            </a:xfrm>
            <a:prstGeom prst="ellipse">
              <a:avLst/>
            </a:prstGeom>
            <a:solidFill>
              <a:schemeClr val="tx1"/>
            </a:solidFill>
            <a:ln w="9525" algn="ctr">
              <a:solidFill>
                <a:schemeClr val="tx1"/>
              </a:solidFill>
              <a:round/>
              <a:headEnd/>
              <a:tailEnd/>
            </a:ln>
          </p:spPr>
          <p:txBody>
            <a:bodyPr wrap="none" anchor="ctr"/>
            <a:lstStyle/>
            <a:p>
              <a:pPr algn="ctr"/>
              <a:endParaRPr lang="zh-TW" altLang="en-US">
                <a:ea typeface="AR P丸ゴシック体M"/>
              </a:endParaRPr>
            </a:p>
          </p:txBody>
        </p:sp>
        <p:sp>
          <p:nvSpPr>
            <p:cNvPr id="134554" name="Freeform 43"/>
            <p:cNvSpPr>
              <a:spLocks/>
            </p:cNvSpPr>
            <p:nvPr/>
          </p:nvSpPr>
          <p:spPr bwMode="auto">
            <a:xfrm>
              <a:off x="4458" y="1857"/>
              <a:ext cx="226" cy="130"/>
            </a:xfrm>
            <a:custGeom>
              <a:avLst/>
              <a:gdLst>
                <a:gd name="T0" fmla="*/ 0 w 511"/>
                <a:gd name="T1" fmla="*/ 228 h 229"/>
                <a:gd name="T2" fmla="*/ 227 w 511"/>
                <a:gd name="T3" fmla="*/ 138 h 229"/>
                <a:gd name="T4" fmla="*/ 272 w 511"/>
                <a:gd name="T5" fmla="*/ 1 h 229"/>
                <a:gd name="T6" fmla="*/ 301 w 511"/>
                <a:gd name="T7" fmla="*/ 147 h 229"/>
                <a:gd name="T8" fmla="*/ 511 w 511"/>
                <a:gd name="T9" fmla="*/ 229 h 229"/>
                <a:gd name="T10" fmla="*/ 0 60000 65536"/>
                <a:gd name="T11" fmla="*/ 0 60000 65536"/>
                <a:gd name="T12" fmla="*/ 0 60000 65536"/>
                <a:gd name="T13" fmla="*/ 0 60000 65536"/>
                <a:gd name="T14" fmla="*/ 0 60000 65536"/>
                <a:gd name="T15" fmla="*/ 0 w 511"/>
                <a:gd name="T16" fmla="*/ 0 h 229"/>
                <a:gd name="T17" fmla="*/ 511 w 511"/>
                <a:gd name="T18" fmla="*/ 229 h 229"/>
              </a:gdLst>
              <a:ahLst/>
              <a:cxnLst>
                <a:cxn ang="T10">
                  <a:pos x="T0" y="T1"/>
                </a:cxn>
                <a:cxn ang="T11">
                  <a:pos x="T2" y="T3"/>
                </a:cxn>
                <a:cxn ang="T12">
                  <a:pos x="T4" y="T5"/>
                </a:cxn>
                <a:cxn ang="T13">
                  <a:pos x="T6" y="T7"/>
                </a:cxn>
                <a:cxn ang="T14">
                  <a:pos x="T8" y="T9"/>
                </a:cxn>
              </a:cxnLst>
              <a:rect l="T15" t="T16" r="T17" b="T18"/>
              <a:pathLst>
                <a:path w="511" h="229">
                  <a:moveTo>
                    <a:pt x="0" y="228"/>
                  </a:moveTo>
                  <a:cubicBezTo>
                    <a:pt x="91" y="202"/>
                    <a:pt x="182" y="176"/>
                    <a:pt x="227" y="138"/>
                  </a:cubicBezTo>
                  <a:cubicBezTo>
                    <a:pt x="272" y="100"/>
                    <a:pt x="260" y="0"/>
                    <a:pt x="272" y="1"/>
                  </a:cubicBezTo>
                  <a:cubicBezTo>
                    <a:pt x="284" y="2"/>
                    <a:pt x="261" y="109"/>
                    <a:pt x="301" y="147"/>
                  </a:cubicBezTo>
                  <a:cubicBezTo>
                    <a:pt x="341" y="185"/>
                    <a:pt x="467" y="212"/>
                    <a:pt x="511" y="229"/>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sp>
          <p:nvSpPr>
            <p:cNvPr id="134555" name="Freeform 44"/>
            <p:cNvSpPr>
              <a:spLocks/>
            </p:cNvSpPr>
            <p:nvPr/>
          </p:nvSpPr>
          <p:spPr bwMode="auto">
            <a:xfrm>
              <a:off x="4648" y="1685"/>
              <a:ext cx="545" cy="197"/>
            </a:xfrm>
            <a:custGeom>
              <a:avLst/>
              <a:gdLst>
                <a:gd name="T0" fmla="*/ 0 w 545"/>
                <a:gd name="T1" fmla="*/ 197 h 197"/>
                <a:gd name="T2" fmla="*/ 409 w 545"/>
                <a:gd name="T3" fmla="*/ 15 h 197"/>
                <a:gd name="T4" fmla="*/ 545 w 545"/>
                <a:gd name="T5" fmla="*/ 106 h 197"/>
                <a:gd name="T6" fmla="*/ 0 60000 65536"/>
                <a:gd name="T7" fmla="*/ 0 60000 65536"/>
                <a:gd name="T8" fmla="*/ 0 60000 65536"/>
                <a:gd name="T9" fmla="*/ 0 w 545"/>
                <a:gd name="T10" fmla="*/ 0 h 197"/>
                <a:gd name="T11" fmla="*/ 545 w 545"/>
                <a:gd name="T12" fmla="*/ 197 h 197"/>
              </a:gdLst>
              <a:ahLst/>
              <a:cxnLst>
                <a:cxn ang="T6">
                  <a:pos x="T0" y="T1"/>
                </a:cxn>
                <a:cxn ang="T7">
                  <a:pos x="T2" y="T3"/>
                </a:cxn>
                <a:cxn ang="T8">
                  <a:pos x="T4" y="T5"/>
                </a:cxn>
              </a:cxnLst>
              <a:rect l="T9" t="T10" r="T11" b="T12"/>
              <a:pathLst>
                <a:path w="545" h="197">
                  <a:moveTo>
                    <a:pt x="0" y="197"/>
                  </a:moveTo>
                  <a:cubicBezTo>
                    <a:pt x="159" y="113"/>
                    <a:pt x="318" y="30"/>
                    <a:pt x="409" y="15"/>
                  </a:cubicBezTo>
                  <a:cubicBezTo>
                    <a:pt x="500" y="0"/>
                    <a:pt x="522" y="53"/>
                    <a:pt x="545" y="106"/>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sp>
          <p:nvSpPr>
            <p:cNvPr id="134556" name="Freeform 45"/>
            <p:cNvSpPr>
              <a:spLocks/>
            </p:cNvSpPr>
            <p:nvPr/>
          </p:nvSpPr>
          <p:spPr bwMode="auto">
            <a:xfrm>
              <a:off x="4648" y="1838"/>
              <a:ext cx="499" cy="98"/>
            </a:xfrm>
            <a:custGeom>
              <a:avLst/>
              <a:gdLst>
                <a:gd name="T0" fmla="*/ 0 w 499"/>
                <a:gd name="T1" fmla="*/ 98 h 98"/>
                <a:gd name="T2" fmla="*/ 409 w 499"/>
                <a:gd name="T3" fmla="*/ 7 h 98"/>
                <a:gd name="T4" fmla="*/ 499 w 499"/>
                <a:gd name="T5" fmla="*/ 53 h 98"/>
                <a:gd name="T6" fmla="*/ 0 60000 65536"/>
                <a:gd name="T7" fmla="*/ 0 60000 65536"/>
                <a:gd name="T8" fmla="*/ 0 60000 65536"/>
                <a:gd name="T9" fmla="*/ 0 w 499"/>
                <a:gd name="T10" fmla="*/ 0 h 98"/>
                <a:gd name="T11" fmla="*/ 499 w 499"/>
                <a:gd name="T12" fmla="*/ 98 h 98"/>
              </a:gdLst>
              <a:ahLst/>
              <a:cxnLst>
                <a:cxn ang="T6">
                  <a:pos x="T0" y="T1"/>
                </a:cxn>
                <a:cxn ang="T7">
                  <a:pos x="T2" y="T3"/>
                </a:cxn>
                <a:cxn ang="T8">
                  <a:pos x="T4" y="T5"/>
                </a:cxn>
              </a:cxnLst>
              <a:rect l="T9" t="T10" r="T11" b="T12"/>
              <a:pathLst>
                <a:path w="499" h="98">
                  <a:moveTo>
                    <a:pt x="0" y="98"/>
                  </a:moveTo>
                  <a:cubicBezTo>
                    <a:pt x="163" y="56"/>
                    <a:pt x="326" y="14"/>
                    <a:pt x="409" y="7"/>
                  </a:cubicBezTo>
                  <a:cubicBezTo>
                    <a:pt x="492" y="0"/>
                    <a:pt x="495" y="26"/>
                    <a:pt x="499" y="53"/>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sp>
          <p:nvSpPr>
            <p:cNvPr id="134557" name="Freeform 46"/>
            <p:cNvSpPr>
              <a:spLocks/>
            </p:cNvSpPr>
            <p:nvPr/>
          </p:nvSpPr>
          <p:spPr bwMode="auto">
            <a:xfrm flipH="1">
              <a:off x="3941" y="1700"/>
              <a:ext cx="545" cy="197"/>
            </a:xfrm>
            <a:custGeom>
              <a:avLst/>
              <a:gdLst>
                <a:gd name="T0" fmla="*/ 0 w 545"/>
                <a:gd name="T1" fmla="*/ 197 h 197"/>
                <a:gd name="T2" fmla="*/ 409 w 545"/>
                <a:gd name="T3" fmla="*/ 15 h 197"/>
                <a:gd name="T4" fmla="*/ 545 w 545"/>
                <a:gd name="T5" fmla="*/ 106 h 197"/>
                <a:gd name="T6" fmla="*/ 0 60000 65536"/>
                <a:gd name="T7" fmla="*/ 0 60000 65536"/>
                <a:gd name="T8" fmla="*/ 0 60000 65536"/>
                <a:gd name="T9" fmla="*/ 0 w 545"/>
                <a:gd name="T10" fmla="*/ 0 h 197"/>
                <a:gd name="T11" fmla="*/ 545 w 545"/>
                <a:gd name="T12" fmla="*/ 197 h 197"/>
              </a:gdLst>
              <a:ahLst/>
              <a:cxnLst>
                <a:cxn ang="T6">
                  <a:pos x="T0" y="T1"/>
                </a:cxn>
                <a:cxn ang="T7">
                  <a:pos x="T2" y="T3"/>
                </a:cxn>
                <a:cxn ang="T8">
                  <a:pos x="T4" y="T5"/>
                </a:cxn>
              </a:cxnLst>
              <a:rect l="T9" t="T10" r="T11" b="T12"/>
              <a:pathLst>
                <a:path w="545" h="197">
                  <a:moveTo>
                    <a:pt x="0" y="197"/>
                  </a:moveTo>
                  <a:cubicBezTo>
                    <a:pt x="159" y="113"/>
                    <a:pt x="318" y="30"/>
                    <a:pt x="409" y="15"/>
                  </a:cubicBezTo>
                  <a:cubicBezTo>
                    <a:pt x="500" y="0"/>
                    <a:pt x="522" y="53"/>
                    <a:pt x="545" y="106"/>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sp>
          <p:nvSpPr>
            <p:cNvPr id="134558" name="Freeform 47"/>
            <p:cNvSpPr>
              <a:spLocks/>
            </p:cNvSpPr>
            <p:nvPr/>
          </p:nvSpPr>
          <p:spPr bwMode="auto">
            <a:xfrm flipH="1">
              <a:off x="3959" y="1844"/>
              <a:ext cx="499" cy="98"/>
            </a:xfrm>
            <a:custGeom>
              <a:avLst/>
              <a:gdLst>
                <a:gd name="T0" fmla="*/ 0 w 499"/>
                <a:gd name="T1" fmla="*/ 98 h 98"/>
                <a:gd name="T2" fmla="*/ 409 w 499"/>
                <a:gd name="T3" fmla="*/ 7 h 98"/>
                <a:gd name="T4" fmla="*/ 499 w 499"/>
                <a:gd name="T5" fmla="*/ 53 h 98"/>
                <a:gd name="T6" fmla="*/ 0 60000 65536"/>
                <a:gd name="T7" fmla="*/ 0 60000 65536"/>
                <a:gd name="T8" fmla="*/ 0 60000 65536"/>
                <a:gd name="T9" fmla="*/ 0 w 499"/>
                <a:gd name="T10" fmla="*/ 0 h 98"/>
                <a:gd name="T11" fmla="*/ 499 w 499"/>
                <a:gd name="T12" fmla="*/ 98 h 98"/>
              </a:gdLst>
              <a:ahLst/>
              <a:cxnLst>
                <a:cxn ang="T6">
                  <a:pos x="T0" y="T1"/>
                </a:cxn>
                <a:cxn ang="T7">
                  <a:pos x="T2" y="T3"/>
                </a:cxn>
                <a:cxn ang="T8">
                  <a:pos x="T4" y="T5"/>
                </a:cxn>
              </a:cxnLst>
              <a:rect l="T9" t="T10" r="T11" b="T12"/>
              <a:pathLst>
                <a:path w="499" h="98">
                  <a:moveTo>
                    <a:pt x="0" y="98"/>
                  </a:moveTo>
                  <a:cubicBezTo>
                    <a:pt x="163" y="56"/>
                    <a:pt x="326" y="14"/>
                    <a:pt x="409" y="7"/>
                  </a:cubicBezTo>
                  <a:cubicBezTo>
                    <a:pt x="492" y="0"/>
                    <a:pt x="495" y="26"/>
                    <a:pt x="499" y="53"/>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sp>
          <p:nvSpPr>
            <p:cNvPr id="134559" name="WordArt 48"/>
            <p:cNvSpPr>
              <a:spLocks noChangeArrowheads="1" noChangeShapeType="1" noTextEdit="1"/>
            </p:cNvSpPr>
            <p:nvPr/>
          </p:nvSpPr>
          <p:spPr bwMode="auto">
            <a:xfrm>
              <a:off x="4332" y="2486"/>
              <a:ext cx="181" cy="862"/>
            </a:xfrm>
            <a:prstGeom prst="rect">
              <a:avLst/>
            </a:prstGeom>
          </p:spPr>
          <p:txBody>
            <a:bodyPr wrap="none" fromWordArt="1">
              <a:prstTxWarp prst="textCanUp">
                <a:avLst>
                  <a:gd name="adj" fmla="val 88745"/>
                </a:avLst>
              </a:prstTxWarp>
            </a:bodyPr>
            <a:lstStyle/>
            <a:p>
              <a:pPr algn="ctr"/>
              <a:r>
                <a:rPr lang="zh-CN" altLang="en-US" sz="3600" kern="10">
                  <a:ln w="9525">
                    <a:noFill/>
                    <a:round/>
                    <a:headEnd/>
                    <a:tailEnd/>
                  </a:ln>
                  <a:gradFill rotWithShape="1">
                    <a:gsLst>
                      <a:gs pos="0">
                        <a:srgbClr val="E3A905"/>
                      </a:gs>
                      <a:gs pos="100000">
                        <a:srgbClr val="D86C00"/>
                      </a:gs>
                    </a:gsLst>
                    <a:lin ang="2700000" scaled="1"/>
                  </a:gradFill>
                  <a:latin typeface="ＭＳ Ｐゴシック"/>
                  <a:ea typeface="ＭＳ Ｐゴシック"/>
                </a:rPr>
                <a:t>●</a:t>
              </a:r>
            </a:p>
          </p:txBody>
        </p:sp>
        <p:sp>
          <p:nvSpPr>
            <p:cNvPr id="134560" name="WordArt 49"/>
            <p:cNvSpPr>
              <a:spLocks noChangeArrowheads="1" noChangeShapeType="1" noTextEdit="1"/>
            </p:cNvSpPr>
            <p:nvPr/>
          </p:nvSpPr>
          <p:spPr bwMode="auto">
            <a:xfrm>
              <a:off x="4694" y="2486"/>
              <a:ext cx="181" cy="862"/>
            </a:xfrm>
            <a:prstGeom prst="rect">
              <a:avLst/>
            </a:prstGeom>
          </p:spPr>
          <p:txBody>
            <a:bodyPr wrap="none" fromWordArt="1">
              <a:prstTxWarp prst="textCanUp">
                <a:avLst>
                  <a:gd name="adj" fmla="val 88245"/>
                </a:avLst>
              </a:prstTxWarp>
            </a:bodyPr>
            <a:lstStyle/>
            <a:p>
              <a:pPr algn="ctr"/>
              <a:r>
                <a:rPr lang="zh-CN" altLang="en-US" sz="3600" kern="10">
                  <a:ln w="9525">
                    <a:noFill/>
                    <a:round/>
                    <a:headEnd/>
                    <a:tailEnd/>
                  </a:ln>
                  <a:gradFill rotWithShape="1">
                    <a:gsLst>
                      <a:gs pos="0">
                        <a:srgbClr val="E7A605"/>
                      </a:gs>
                      <a:gs pos="100000">
                        <a:srgbClr val="D86C00"/>
                      </a:gs>
                    </a:gsLst>
                    <a:lin ang="2700000" scaled="1"/>
                  </a:gradFill>
                  <a:latin typeface="ＭＳ Ｐゴシック"/>
                  <a:ea typeface="ＭＳ Ｐゴシック"/>
                </a:rPr>
                <a:t>●</a:t>
              </a:r>
            </a:p>
          </p:txBody>
        </p:sp>
      </p:grpSp>
      <p:grpSp>
        <p:nvGrpSpPr>
          <p:cNvPr id="134167" name="Group 78"/>
          <p:cNvGrpSpPr>
            <a:grpSpLocks/>
          </p:cNvGrpSpPr>
          <p:nvPr/>
        </p:nvGrpSpPr>
        <p:grpSpPr bwMode="auto">
          <a:xfrm>
            <a:off x="468313" y="5445125"/>
            <a:ext cx="2160587" cy="1147763"/>
            <a:chOff x="831" y="1706"/>
            <a:chExt cx="2049" cy="1089"/>
          </a:xfrm>
        </p:grpSpPr>
        <p:sp>
          <p:nvSpPr>
            <p:cNvPr id="134524" name="WordArt 51"/>
            <p:cNvSpPr>
              <a:spLocks noChangeArrowheads="1" noChangeShapeType="1" noTextEdit="1"/>
            </p:cNvSpPr>
            <p:nvPr/>
          </p:nvSpPr>
          <p:spPr bwMode="auto">
            <a:xfrm rot="-4046034">
              <a:off x="1823" y="2235"/>
              <a:ext cx="544" cy="211"/>
            </a:xfrm>
            <a:prstGeom prst="rect">
              <a:avLst/>
            </a:prstGeom>
          </p:spPr>
          <p:txBody>
            <a:bodyPr wrap="none" fromWordArt="1">
              <a:prstTxWarp prst="textDeflateInflate">
                <a:avLst>
                  <a:gd name="adj" fmla="val 28028"/>
                </a:avLst>
              </a:prstTxWarp>
            </a:bodyPr>
            <a:lstStyle/>
            <a:p>
              <a:pPr algn="ctr"/>
              <a:r>
                <a:rPr lang="zh-CN" altLang="en-US" sz="3600" kern="10">
                  <a:ln w="9525">
                    <a:noFill/>
                    <a:round/>
                    <a:headEnd/>
                    <a:tailEnd/>
                  </a:ln>
                  <a:gradFill rotWithShape="1">
                    <a:gsLst>
                      <a:gs pos="0">
                        <a:srgbClr val="993300"/>
                      </a:gs>
                      <a:gs pos="50000">
                        <a:srgbClr val="CC6600"/>
                      </a:gs>
                      <a:gs pos="100000">
                        <a:srgbClr val="993300"/>
                      </a:gs>
                    </a:gsLst>
                    <a:lin ang="5400000" scaled="1"/>
                  </a:gradFill>
                  <a:latin typeface="ＭＳ Ｐゴシック"/>
                  <a:ea typeface="ＭＳ Ｐゴシック"/>
                </a:rPr>
                <a:t>～</a:t>
              </a:r>
            </a:p>
          </p:txBody>
        </p:sp>
        <p:sp>
          <p:nvSpPr>
            <p:cNvPr id="134525" name="Oval 52"/>
            <p:cNvSpPr>
              <a:spLocks noChangeArrowheads="1"/>
            </p:cNvSpPr>
            <p:nvPr/>
          </p:nvSpPr>
          <p:spPr bwMode="auto">
            <a:xfrm>
              <a:off x="2018" y="1888"/>
              <a:ext cx="272" cy="272"/>
            </a:xfrm>
            <a:prstGeom prst="ellipse">
              <a:avLst/>
            </a:prstGeom>
            <a:gradFill rotWithShape="1">
              <a:gsLst>
                <a:gs pos="0">
                  <a:srgbClr val="CA3297"/>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34526" name="Oval 53"/>
            <p:cNvSpPr>
              <a:spLocks noChangeArrowheads="1"/>
            </p:cNvSpPr>
            <p:nvPr/>
          </p:nvSpPr>
          <p:spPr bwMode="auto">
            <a:xfrm>
              <a:off x="1292" y="2069"/>
              <a:ext cx="272" cy="272"/>
            </a:xfrm>
            <a:prstGeom prst="ellipse">
              <a:avLst/>
            </a:prstGeom>
            <a:gradFill rotWithShape="1">
              <a:gsLst>
                <a:gs pos="0">
                  <a:srgbClr val="CA3297"/>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34527" name="Oval 54"/>
            <p:cNvSpPr>
              <a:spLocks noChangeArrowheads="1"/>
            </p:cNvSpPr>
            <p:nvPr/>
          </p:nvSpPr>
          <p:spPr bwMode="auto">
            <a:xfrm>
              <a:off x="1338" y="2433"/>
              <a:ext cx="317" cy="317"/>
            </a:xfrm>
            <a:prstGeom prst="ellipse">
              <a:avLst/>
            </a:prstGeom>
            <a:gradFill rotWithShape="1">
              <a:gsLst>
                <a:gs pos="0">
                  <a:srgbClr val="CA3297"/>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34528" name="WordArt 55"/>
            <p:cNvSpPr>
              <a:spLocks noChangeArrowheads="1" noChangeShapeType="1" noTextEdit="1"/>
            </p:cNvSpPr>
            <p:nvPr/>
          </p:nvSpPr>
          <p:spPr bwMode="auto">
            <a:xfrm rot="-1262203">
              <a:off x="831" y="2197"/>
              <a:ext cx="2049" cy="288"/>
            </a:xfrm>
            <a:prstGeom prst="rect">
              <a:avLst/>
            </a:prstGeom>
          </p:spPr>
          <p:txBody>
            <a:bodyPr wrap="none" fromWordArt="1">
              <a:prstTxWarp prst="textDeflateInflate">
                <a:avLst>
                  <a:gd name="adj" fmla="val 28028"/>
                </a:avLst>
              </a:prstTxWarp>
            </a:bodyPr>
            <a:lstStyle/>
            <a:p>
              <a:pPr algn="ctr"/>
              <a:r>
                <a:rPr lang="zh-CN" altLang="en-US" sz="3600" kern="10">
                  <a:ln w="9525">
                    <a:noFill/>
                    <a:round/>
                    <a:headEnd/>
                    <a:tailEnd/>
                  </a:ln>
                  <a:gradFill rotWithShape="1">
                    <a:gsLst>
                      <a:gs pos="0">
                        <a:srgbClr val="993300"/>
                      </a:gs>
                      <a:gs pos="50000">
                        <a:srgbClr val="CC6600"/>
                      </a:gs>
                      <a:gs pos="100000">
                        <a:srgbClr val="993300"/>
                      </a:gs>
                    </a:gsLst>
                    <a:lin ang="5400000" scaled="1"/>
                  </a:gradFill>
                  <a:latin typeface="ＭＳ Ｐゴシック"/>
                  <a:ea typeface="ＭＳ Ｐゴシック"/>
                </a:rPr>
                <a:t>～</a:t>
              </a:r>
            </a:p>
          </p:txBody>
        </p:sp>
        <p:sp>
          <p:nvSpPr>
            <p:cNvPr id="134529" name="Oval 56"/>
            <p:cNvSpPr>
              <a:spLocks noChangeArrowheads="1"/>
            </p:cNvSpPr>
            <p:nvPr/>
          </p:nvSpPr>
          <p:spPr bwMode="auto">
            <a:xfrm>
              <a:off x="1202" y="2160"/>
              <a:ext cx="272" cy="272"/>
            </a:xfrm>
            <a:prstGeom prst="ellipse">
              <a:avLst/>
            </a:prstGeom>
            <a:gradFill rotWithShape="1">
              <a:gsLst>
                <a:gs pos="0">
                  <a:srgbClr val="DB6DB6"/>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34530" name="Oval 57"/>
            <p:cNvSpPr>
              <a:spLocks noChangeArrowheads="1"/>
            </p:cNvSpPr>
            <p:nvPr/>
          </p:nvSpPr>
          <p:spPr bwMode="auto">
            <a:xfrm>
              <a:off x="1429" y="2205"/>
              <a:ext cx="272" cy="272"/>
            </a:xfrm>
            <a:prstGeom prst="ellipse">
              <a:avLst/>
            </a:prstGeom>
            <a:gradFill rotWithShape="1">
              <a:gsLst>
                <a:gs pos="0">
                  <a:srgbClr val="CA3297"/>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34531" name="Oval 58"/>
            <p:cNvSpPr>
              <a:spLocks noChangeArrowheads="1"/>
            </p:cNvSpPr>
            <p:nvPr/>
          </p:nvSpPr>
          <p:spPr bwMode="auto">
            <a:xfrm>
              <a:off x="975" y="2341"/>
              <a:ext cx="272" cy="272"/>
            </a:xfrm>
            <a:prstGeom prst="ellipse">
              <a:avLst/>
            </a:prstGeom>
            <a:gradFill rotWithShape="1">
              <a:gsLst>
                <a:gs pos="0">
                  <a:srgbClr val="CA3297"/>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34532" name="Oval 59"/>
            <p:cNvSpPr>
              <a:spLocks noChangeArrowheads="1"/>
            </p:cNvSpPr>
            <p:nvPr/>
          </p:nvSpPr>
          <p:spPr bwMode="auto">
            <a:xfrm>
              <a:off x="1066" y="2478"/>
              <a:ext cx="317" cy="317"/>
            </a:xfrm>
            <a:prstGeom prst="ellipse">
              <a:avLst/>
            </a:prstGeom>
            <a:gradFill rotWithShape="1">
              <a:gsLst>
                <a:gs pos="0">
                  <a:srgbClr val="CA3297"/>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34533" name="Oval 60"/>
            <p:cNvSpPr>
              <a:spLocks noChangeArrowheads="1"/>
            </p:cNvSpPr>
            <p:nvPr/>
          </p:nvSpPr>
          <p:spPr bwMode="auto">
            <a:xfrm>
              <a:off x="839" y="2523"/>
              <a:ext cx="272" cy="272"/>
            </a:xfrm>
            <a:prstGeom prst="ellipse">
              <a:avLst/>
            </a:prstGeom>
            <a:gradFill rotWithShape="1">
              <a:gsLst>
                <a:gs pos="0">
                  <a:srgbClr val="CA3297"/>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34534" name="Oval 61"/>
            <p:cNvSpPr>
              <a:spLocks noChangeArrowheads="1"/>
            </p:cNvSpPr>
            <p:nvPr/>
          </p:nvSpPr>
          <p:spPr bwMode="auto">
            <a:xfrm>
              <a:off x="1791" y="2341"/>
              <a:ext cx="272" cy="272"/>
            </a:xfrm>
            <a:prstGeom prst="ellipse">
              <a:avLst/>
            </a:prstGeom>
            <a:gradFill rotWithShape="1">
              <a:gsLst>
                <a:gs pos="0">
                  <a:srgbClr val="CA3297"/>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34535" name="Oval 62"/>
            <p:cNvSpPr>
              <a:spLocks noChangeArrowheads="1"/>
            </p:cNvSpPr>
            <p:nvPr/>
          </p:nvSpPr>
          <p:spPr bwMode="auto">
            <a:xfrm>
              <a:off x="2018" y="2341"/>
              <a:ext cx="272" cy="272"/>
            </a:xfrm>
            <a:prstGeom prst="ellipse">
              <a:avLst/>
            </a:prstGeom>
            <a:gradFill rotWithShape="1">
              <a:gsLst>
                <a:gs pos="0">
                  <a:srgbClr val="AA2A7F"/>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34536" name="Oval 63"/>
            <p:cNvSpPr>
              <a:spLocks noChangeArrowheads="1"/>
            </p:cNvSpPr>
            <p:nvPr/>
          </p:nvSpPr>
          <p:spPr bwMode="auto">
            <a:xfrm>
              <a:off x="1927" y="2477"/>
              <a:ext cx="272" cy="272"/>
            </a:xfrm>
            <a:prstGeom prst="ellipse">
              <a:avLst/>
            </a:prstGeom>
            <a:gradFill rotWithShape="1">
              <a:gsLst>
                <a:gs pos="0">
                  <a:srgbClr val="CA3297"/>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34537" name="Oval 64"/>
            <p:cNvSpPr>
              <a:spLocks noChangeArrowheads="1"/>
            </p:cNvSpPr>
            <p:nvPr/>
          </p:nvSpPr>
          <p:spPr bwMode="auto">
            <a:xfrm>
              <a:off x="1927" y="2205"/>
              <a:ext cx="272" cy="272"/>
            </a:xfrm>
            <a:prstGeom prst="ellipse">
              <a:avLst/>
            </a:prstGeom>
            <a:gradFill rotWithShape="1">
              <a:gsLst>
                <a:gs pos="0">
                  <a:srgbClr val="CA3297"/>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34538" name="Oval 65"/>
            <p:cNvSpPr>
              <a:spLocks noChangeArrowheads="1"/>
            </p:cNvSpPr>
            <p:nvPr/>
          </p:nvSpPr>
          <p:spPr bwMode="auto">
            <a:xfrm>
              <a:off x="1746" y="1888"/>
              <a:ext cx="272" cy="272"/>
            </a:xfrm>
            <a:prstGeom prst="ellipse">
              <a:avLst/>
            </a:prstGeom>
            <a:gradFill rotWithShape="1">
              <a:gsLst>
                <a:gs pos="0">
                  <a:srgbClr val="CA3297"/>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34539" name="Oval 66"/>
            <p:cNvSpPr>
              <a:spLocks noChangeArrowheads="1"/>
            </p:cNvSpPr>
            <p:nvPr/>
          </p:nvSpPr>
          <p:spPr bwMode="auto">
            <a:xfrm>
              <a:off x="1655" y="2069"/>
              <a:ext cx="272" cy="272"/>
            </a:xfrm>
            <a:prstGeom prst="ellipse">
              <a:avLst/>
            </a:prstGeom>
            <a:gradFill rotWithShape="1">
              <a:gsLst>
                <a:gs pos="0">
                  <a:srgbClr val="CA3297"/>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34540" name="Oval 67"/>
            <p:cNvSpPr>
              <a:spLocks noChangeArrowheads="1"/>
            </p:cNvSpPr>
            <p:nvPr/>
          </p:nvSpPr>
          <p:spPr bwMode="auto">
            <a:xfrm>
              <a:off x="1565" y="1842"/>
              <a:ext cx="318" cy="318"/>
            </a:xfrm>
            <a:prstGeom prst="ellipse">
              <a:avLst/>
            </a:prstGeom>
            <a:gradFill rotWithShape="1">
              <a:gsLst>
                <a:gs pos="0">
                  <a:srgbClr val="CA3297"/>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34541" name="Oval 68"/>
            <p:cNvSpPr>
              <a:spLocks noChangeArrowheads="1"/>
            </p:cNvSpPr>
            <p:nvPr/>
          </p:nvSpPr>
          <p:spPr bwMode="auto">
            <a:xfrm>
              <a:off x="1837" y="1706"/>
              <a:ext cx="272" cy="272"/>
            </a:xfrm>
            <a:prstGeom prst="ellipse">
              <a:avLst/>
            </a:prstGeom>
            <a:gradFill rotWithShape="1">
              <a:gsLst>
                <a:gs pos="0">
                  <a:srgbClr val="CA3297"/>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34542" name="Oval 69"/>
            <p:cNvSpPr>
              <a:spLocks noChangeArrowheads="1"/>
            </p:cNvSpPr>
            <p:nvPr/>
          </p:nvSpPr>
          <p:spPr bwMode="auto">
            <a:xfrm>
              <a:off x="1610" y="2341"/>
              <a:ext cx="272" cy="272"/>
            </a:xfrm>
            <a:prstGeom prst="ellipse">
              <a:avLst/>
            </a:prstGeom>
            <a:gradFill rotWithShape="1">
              <a:gsLst>
                <a:gs pos="0">
                  <a:srgbClr val="DB6DB6"/>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34543" name="Oval 70"/>
            <p:cNvSpPr>
              <a:spLocks noChangeArrowheads="1"/>
            </p:cNvSpPr>
            <p:nvPr/>
          </p:nvSpPr>
          <p:spPr bwMode="auto">
            <a:xfrm>
              <a:off x="2154" y="2114"/>
              <a:ext cx="318" cy="318"/>
            </a:xfrm>
            <a:prstGeom prst="ellipse">
              <a:avLst/>
            </a:prstGeom>
            <a:gradFill rotWithShape="1">
              <a:gsLst>
                <a:gs pos="0">
                  <a:srgbClr val="CA3297"/>
                </a:gs>
                <a:gs pos="100000">
                  <a:srgbClr val="632142"/>
                </a:gs>
              </a:gsLst>
              <a:lin ang="2700000" scaled="1"/>
            </a:gradFill>
            <a:ln w="9525" algn="ctr">
              <a:noFill/>
              <a:round/>
              <a:headEnd/>
              <a:tailEnd/>
            </a:ln>
          </p:spPr>
          <p:txBody>
            <a:bodyPr wrap="none" anchor="ctr"/>
            <a:lstStyle/>
            <a:p>
              <a:pPr algn="ctr"/>
              <a:endParaRPr lang="zh-TW" altLang="en-US">
                <a:ea typeface="AR P丸ゴシック体M"/>
              </a:endParaRPr>
            </a:p>
          </p:txBody>
        </p:sp>
      </p:grpSp>
      <p:grpSp>
        <p:nvGrpSpPr>
          <p:cNvPr id="134168" name="Group 80"/>
          <p:cNvGrpSpPr>
            <a:grpSpLocks/>
          </p:cNvGrpSpPr>
          <p:nvPr/>
        </p:nvGrpSpPr>
        <p:grpSpPr bwMode="auto">
          <a:xfrm>
            <a:off x="395288" y="333375"/>
            <a:ext cx="1366837" cy="1485900"/>
            <a:chOff x="431" y="2341"/>
            <a:chExt cx="771" cy="755"/>
          </a:xfrm>
        </p:grpSpPr>
        <p:sp>
          <p:nvSpPr>
            <p:cNvPr id="134514" name="AutoShape 6"/>
            <p:cNvSpPr>
              <a:spLocks noChangeArrowheads="1"/>
            </p:cNvSpPr>
            <p:nvPr/>
          </p:nvSpPr>
          <p:spPr bwMode="auto">
            <a:xfrm rot="5400000" flipV="1">
              <a:off x="789" y="1983"/>
              <a:ext cx="55" cy="771"/>
            </a:xfrm>
            <a:prstGeom prst="moon">
              <a:avLst>
                <a:gd name="adj" fmla="val 37000"/>
              </a:avLst>
            </a:prstGeom>
            <a:gradFill rotWithShape="1">
              <a:gsLst>
                <a:gs pos="0">
                  <a:srgbClr val="9B9BFF"/>
                </a:gs>
                <a:gs pos="50000">
                  <a:srgbClr val="D9D9FF"/>
                </a:gs>
                <a:gs pos="100000">
                  <a:srgbClr val="9B9BFF"/>
                </a:gs>
              </a:gsLst>
              <a:lin ang="5400000" scaled="1"/>
            </a:gradFill>
            <a:ln w="9525" algn="ctr">
              <a:noFill/>
              <a:miter lim="800000"/>
              <a:headEnd/>
              <a:tailEnd/>
            </a:ln>
          </p:spPr>
          <p:txBody>
            <a:bodyPr wrap="none" anchor="ctr"/>
            <a:lstStyle/>
            <a:p>
              <a:pPr algn="ctr"/>
              <a:endParaRPr lang="zh-TW" altLang="en-US">
                <a:ea typeface="AR P丸ゴシック体M"/>
              </a:endParaRPr>
            </a:p>
          </p:txBody>
        </p:sp>
        <p:sp>
          <p:nvSpPr>
            <p:cNvPr id="134515" name="AutoShape 7"/>
            <p:cNvSpPr>
              <a:spLocks noChangeArrowheads="1"/>
            </p:cNvSpPr>
            <p:nvPr/>
          </p:nvSpPr>
          <p:spPr bwMode="auto">
            <a:xfrm rot="10800000">
              <a:off x="817" y="2396"/>
              <a:ext cx="385" cy="661"/>
            </a:xfrm>
            <a:prstGeom prst="flowChartPunchedCard">
              <a:avLst/>
            </a:prstGeom>
            <a:gradFill rotWithShape="1">
              <a:gsLst>
                <a:gs pos="0">
                  <a:srgbClr val="9999FF">
                    <a:alpha val="67998"/>
                  </a:srgbClr>
                </a:gs>
                <a:gs pos="100000">
                  <a:srgbClr val="CCECFF">
                    <a:alpha val="37999"/>
                  </a:srgbClr>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134516" name="AutoShape 8"/>
            <p:cNvSpPr>
              <a:spLocks noChangeArrowheads="1"/>
            </p:cNvSpPr>
            <p:nvPr/>
          </p:nvSpPr>
          <p:spPr bwMode="auto">
            <a:xfrm rot="10800000" flipH="1">
              <a:off x="431" y="2396"/>
              <a:ext cx="386" cy="661"/>
            </a:xfrm>
            <a:prstGeom prst="flowChartPunchedCard">
              <a:avLst/>
            </a:prstGeom>
            <a:gradFill rotWithShape="1">
              <a:gsLst>
                <a:gs pos="0">
                  <a:srgbClr val="9999FF">
                    <a:alpha val="67000"/>
                  </a:srgbClr>
                </a:gs>
                <a:gs pos="100000">
                  <a:srgbClr val="CCECFF">
                    <a:alpha val="39000"/>
                  </a:srgbClr>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72713" name="Oval 9"/>
            <p:cNvSpPr>
              <a:spLocks noChangeArrowheads="1"/>
            </p:cNvSpPr>
            <p:nvPr/>
          </p:nvSpPr>
          <p:spPr bwMode="auto">
            <a:xfrm>
              <a:off x="431" y="2352"/>
              <a:ext cx="771" cy="83"/>
            </a:xfrm>
            <a:prstGeom prst="ellipse">
              <a:avLst/>
            </a:prstGeom>
            <a:gradFill rotWithShape="1">
              <a:gsLst>
                <a:gs pos="0">
                  <a:srgbClr val="C5C5FF"/>
                </a:gs>
                <a:gs pos="50000">
                  <a:srgbClr val="E1F3FF">
                    <a:alpha val="42000"/>
                  </a:srgbClr>
                </a:gs>
                <a:gs pos="100000">
                  <a:srgbClr val="C5C5FF"/>
                </a:gs>
              </a:gsLst>
              <a:lin ang="0" scaled="1"/>
            </a:gradFill>
            <a:ln w="9525" algn="ctr">
              <a:noFill/>
              <a:round/>
              <a:headEnd/>
              <a:tailEnd/>
            </a:ln>
            <a:effectLst/>
          </p:spPr>
          <p:txBody>
            <a:bodyPr wrap="none" anchor="ctr"/>
            <a:lstStyle/>
            <a:p>
              <a:pPr algn="ctr">
                <a:defRPr/>
              </a:pPr>
              <a:endParaRPr lang="zh-TW" altLang="en-US">
                <a:ea typeface="AR P丸ゴシック体M" pitchFamily="50" charset="-128"/>
                <a:cs typeface="+mn-cs"/>
              </a:endParaRPr>
            </a:p>
          </p:txBody>
        </p:sp>
        <p:sp>
          <p:nvSpPr>
            <p:cNvPr id="134520" name="Oval 10"/>
            <p:cNvSpPr>
              <a:spLocks noChangeArrowheads="1"/>
            </p:cNvSpPr>
            <p:nvPr/>
          </p:nvSpPr>
          <p:spPr bwMode="auto">
            <a:xfrm>
              <a:off x="514" y="3013"/>
              <a:ext cx="605" cy="83"/>
            </a:xfrm>
            <a:prstGeom prst="ellipse">
              <a:avLst/>
            </a:prstGeom>
            <a:gradFill rotWithShape="1">
              <a:gsLst>
                <a:gs pos="0">
                  <a:srgbClr val="C5C5FF"/>
                </a:gs>
                <a:gs pos="50000">
                  <a:srgbClr val="E1F3FF"/>
                </a:gs>
                <a:gs pos="100000">
                  <a:srgbClr val="C5C5FF"/>
                </a:gs>
              </a:gsLst>
              <a:lin ang="0" scaled="1"/>
            </a:gradFill>
            <a:ln w="9525" algn="ctr">
              <a:noFill/>
              <a:round/>
              <a:headEnd/>
              <a:tailEnd/>
            </a:ln>
          </p:spPr>
          <p:txBody>
            <a:bodyPr wrap="none" anchor="ctr"/>
            <a:lstStyle/>
            <a:p>
              <a:pPr algn="ctr"/>
              <a:endParaRPr lang="zh-TW" altLang="en-US">
                <a:ea typeface="AR P丸ゴシック体M"/>
              </a:endParaRPr>
            </a:p>
          </p:txBody>
        </p:sp>
        <p:sp>
          <p:nvSpPr>
            <p:cNvPr id="134521" name="Oval 11"/>
            <p:cNvSpPr>
              <a:spLocks noChangeArrowheads="1"/>
            </p:cNvSpPr>
            <p:nvPr/>
          </p:nvSpPr>
          <p:spPr bwMode="auto">
            <a:xfrm>
              <a:off x="497" y="2947"/>
              <a:ext cx="634" cy="143"/>
            </a:xfrm>
            <a:prstGeom prst="ellipse">
              <a:avLst/>
            </a:prstGeom>
            <a:gradFill rotWithShape="1">
              <a:gsLst>
                <a:gs pos="0">
                  <a:srgbClr val="9999FF">
                    <a:alpha val="59000"/>
                  </a:srgbClr>
                </a:gs>
                <a:gs pos="100000">
                  <a:schemeClr val="bg1">
                    <a:alpha val="0"/>
                  </a:schemeClr>
                </a:gs>
              </a:gsLst>
              <a:path path="shape">
                <a:fillToRect l="50000" t="50000" r="50000" b="50000"/>
              </a:path>
            </a:gradFill>
            <a:ln w="9525" algn="ctr">
              <a:noFill/>
              <a:round/>
              <a:headEnd/>
              <a:tailEnd/>
            </a:ln>
          </p:spPr>
          <p:txBody>
            <a:bodyPr wrap="none" anchor="ctr"/>
            <a:lstStyle/>
            <a:p>
              <a:pPr algn="ctr"/>
              <a:endParaRPr lang="zh-TW" altLang="en-US">
                <a:ea typeface="AR P丸ゴシック体M"/>
              </a:endParaRPr>
            </a:p>
          </p:txBody>
        </p:sp>
        <p:sp>
          <p:nvSpPr>
            <p:cNvPr id="72716" name="AutoShape 12"/>
            <p:cNvSpPr>
              <a:spLocks noChangeArrowheads="1"/>
            </p:cNvSpPr>
            <p:nvPr/>
          </p:nvSpPr>
          <p:spPr bwMode="auto">
            <a:xfrm rot="16200000">
              <a:off x="788" y="2039"/>
              <a:ext cx="56" cy="771"/>
            </a:xfrm>
            <a:prstGeom prst="moon">
              <a:avLst>
                <a:gd name="adj" fmla="val 29292"/>
              </a:avLst>
            </a:prstGeom>
            <a:gradFill rotWithShape="1">
              <a:gsLst>
                <a:gs pos="0">
                  <a:srgbClr val="9B9BFF"/>
                </a:gs>
                <a:gs pos="50000">
                  <a:schemeClr val="bg1"/>
                </a:gs>
                <a:gs pos="100000">
                  <a:srgbClr val="9B9BFF"/>
                </a:gs>
              </a:gsLst>
              <a:lin ang="5400000" scaled="1"/>
            </a:gradFill>
            <a:ln w="9525" algn="ctr">
              <a:noFill/>
              <a:miter lim="800000"/>
              <a:headEnd/>
              <a:tailEnd/>
            </a:ln>
            <a:effectLst/>
          </p:spPr>
          <p:txBody>
            <a:bodyPr wrap="none" anchor="ctr"/>
            <a:lstStyle/>
            <a:p>
              <a:pPr algn="ctr">
                <a:defRPr/>
              </a:pPr>
              <a:endParaRPr lang="zh-TW" altLang="en-US">
                <a:ea typeface="AR P丸ゴシック体M" pitchFamily="50" charset="-128"/>
                <a:cs typeface="+mn-cs"/>
              </a:endParaRPr>
            </a:p>
          </p:txBody>
        </p:sp>
        <p:sp>
          <p:nvSpPr>
            <p:cNvPr id="134523" name="Oval 13"/>
            <p:cNvSpPr>
              <a:spLocks noChangeArrowheads="1"/>
            </p:cNvSpPr>
            <p:nvPr/>
          </p:nvSpPr>
          <p:spPr bwMode="auto">
            <a:xfrm>
              <a:off x="844" y="2506"/>
              <a:ext cx="55" cy="386"/>
            </a:xfrm>
            <a:prstGeom prst="ellipse">
              <a:avLst/>
            </a:prstGeom>
            <a:gradFill rotWithShape="1">
              <a:gsLst>
                <a:gs pos="0">
                  <a:schemeClr val="bg1">
                    <a:alpha val="64998"/>
                  </a:schemeClr>
                </a:gs>
                <a:gs pos="100000">
                  <a:schemeClr val="bg1">
                    <a:alpha val="0"/>
                  </a:schemeClr>
                </a:gs>
              </a:gsLst>
              <a:path path="shape">
                <a:fillToRect l="50000" t="50000" r="50000" b="50000"/>
              </a:path>
            </a:gradFill>
            <a:ln w="9525" algn="ctr">
              <a:noFill/>
              <a:round/>
              <a:headEnd/>
              <a:tailEnd/>
            </a:ln>
          </p:spPr>
          <p:txBody>
            <a:bodyPr wrap="none" anchor="ctr"/>
            <a:lstStyle/>
            <a:p>
              <a:pPr algn="ctr"/>
              <a:endParaRPr lang="zh-TW" altLang="en-US">
                <a:ea typeface="AR P丸ゴシック体M"/>
              </a:endParaRPr>
            </a:p>
          </p:txBody>
        </p:sp>
      </p:grpSp>
      <p:grpSp>
        <p:nvGrpSpPr>
          <p:cNvPr id="134169" name="Group 97"/>
          <p:cNvGrpSpPr>
            <a:grpSpLocks/>
          </p:cNvGrpSpPr>
          <p:nvPr/>
        </p:nvGrpSpPr>
        <p:grpSpPr bwMode="auto">
          <a:xfrm>
            <a:off x="7956550" y="333375"/>
            <a:ext cx="690563" cy="1943100"/>
            <a:chOff x="4241" y="1344"/>
            <a:chExt cx="306" cy="861"/>
          </a:xfrm>
        </p:grpSpPr>
        <p:sp>
          <p:nvSpPr>
            <p:cNvPr id="72790" name="Rectangle 86"/>
            <p:cNvSpPr>
              <a:spLocks noChangeArrowheads="1"/>
            </p:cNvSpPr>
            <p:nvPr/>
          </p:nvSpPr>
          <p:spPr bwMode="auto">
            <a:xfrm>
              <a:off x="4515" y="1969"/>
              <a:ext cx="13" cy="236"/>
            </a:xfrm>
            <a:prstGeom prst="rect">
              <a:avLst/>
            </a:prstGeom>
            <a:gradFill rotWithShape="1">
              <a:gsLst>
                <a:gs pos="0">
                  <a:srgbClr val="DDDDDD"/>
                </a:gs>
                <a:gs pos="50000">
                  <a:schemeClr val="bg1"/>
                </a:gs>
                <a:gs pos="100000">
                  <a:srgbClr val="DDDDDD"/>
                </a:gs>
              </a:gsLst>
              <a:lin ang="0" scaled="1"/>
            </a:gradFill>
            <a:ln w="9525" algn="ctr">
              <a:noFill/>
              <a:miter lim="800000"/>
              <a:headEnd/>
              <a:tailEnd/>
            </a:ln>
            <a:effectLst/>
          </p:spPr>
          <p:txBody>
            <a:bodyPr wrap="none" anchor="ctr"/>
            <a:lstStyle/>
            <a:p>
              <a:pPr algn="ctr">
                <a:defRPr/>
              </a:pPr>
              <a:endParaRPr lang="zh-TW" altLang="en-US">
                <a:ea typeface="AR P丸ゴシック体M" pitchFamily="50" charset="-128"/>
                <a:cs typeface="+mn-cs"/>
              </a:endParaRPr>
            </a:p>
          </p:txBody>
        </p:sp>
        <p:sp>
          <p:nvSpPr>
            <p:cNvPr id="72791" name="Rectangle 87"/>
            <p:cNvSpPr>
              <a:spLocks noChangeArrowheads="1"/>
            </p:cNvSpPr>
            <p:nvPr/>
          </p:nvSpPr>
          <p:spPr bwMode="auto">
            <a:xfrm>
              <a:off x="4505" y="1913"/>
              <a:ext cx="28" cy="70"/>
            </a:xfrm>
            <a:prstGeom prst="rect">
              <a:avLst/>
            </a:prstGeom>
            <a:gradFill rotWithShape="1">
              <a:gsLst>
                <a:gs pos="0">
                  <a:srgbClr val="DDDDDD"/>
                </a:gs>
                <a:gs pos="50000">
                  <a:schemeClr val="bg1"/>
                </a:gs>
                <a:gs pos="100000">
                  <a:srgbClr val="DDDDDD"/>
                </a:gs>
              </a:gsLst>
              <a:lin ang="0" scaled="1"/>
            </a:gradFill>
            <a:ln w="9525" algn="ctr">
              <a:noFill/>
              <a:miter lim="800000"/>
              <a:headEnd/>
              <a:tailEnd/>
            </a:ln>
            <a:effectLst/>
          </p:spPr>
          <p:txBody>
            <a:bodyPr wrap="none" anchor="ctr"/>
            <a:lstStyle/>
            <a:p>
              <a:pPr algn="ctr">
                <a:defRPr/>
              </a:pPr>
              <a:endParaRPr lang="zh-TW" altLang="en-US">
                <a:ea typeface="AR P丸ゴシック体M" pitchFamily="50" charset="-128"/>
                <a:cs typeface="+mn-cs"/>
              </a:endParaRPr>
            </a:p>
          </p:txBody>
        </p:sp>
        <p:sp>
          <p:nvSpPr>
            <p:cNvPr id="134506" name="Rectangle 88"/>
            <p:cNvSpPr>
              <a:spLocks noChangeArrowheads="1"/>
            </p:cNvSpPr>
            <p:nvPr/>
          </p:nvSpPr>
          <p:spPr bwMode="auto">
            <a:xfrm>
              <a:off x="4241" y="1344"/>
              <a:ext cx="306" cy="583"/>
            </a:xfrm>
            <a:prstGeom prst="rect">
              <a:avLst/>
            </a:prstGeom>
            <a:gradFill rotWithShape="1">
              <a:gsLst>
                <a:gs pos="0">
                  <a:srgbClr val="BDE797"/>
                </a:gs>
                <a:gs pos="100000">
                  <a:srgbClr val="5A9921"/>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134507" name="AutoShape 89"/>
            <p:cNvSpPr>
              <a:spLocks noChangeArrowheads="1"/>
            </p:cNvSpPr>
            <p:nvPr/>
          </p:nvSpPr>
          <p:spPr bwMode="auto">
            <a:xfrm>
              <a:off x="4269" y="1386"/>
              <a:ext cx="250" cy="166"/>
            </a:xfrm>
            <a:prstGeom prst="roundRect">
              <a:avLst>
                <a:gd name="adj" fmla="val 6616"/>
              </a:avLst>
            </a:prstGeom>
            <a:gradFill rotWithShape="1">
              <a:gsLst>
                <a:gs pos="0">
                  <a:srgbClr val="8F8F6D"/>
                </a:gs>
                <a:gs pos="100000">
                  <a:srgbClr val="525329"/>
                </a:gs>
              </a:gsLst>
              <a:lin ang="2700000" scaled="1"/>
            </a:gradFill>
            <a:ln w="9525" algn="ctr">
              <a:solidFill>
                <a:schemeClr val="tx1"/>
              </a:solidFill>
              <a:round/>
              <a:headEnd/>
              <a:tailEnd/>
            </a:ln>
          </p:spPr>
          <p:txBody>
            <a:bodyPr wrap="none" anchor="ctr"/>
            <a:lstStyle/>
            <a:p>
              <a:pPr algn="ctr"/>
              <a:endParaRPr lang="zh-TW" altLang="en-US">
                <a:ea typeface="AR P丸ゴシック体M"/>
              </a:endParaRPr>
            </a:p>
          </p:txBody>
        </p:sp>
        <p:sp>
          <p:nvSpPr>
            <p:cNvPr id="134508" name="Oval 90"/>
            <p:cNvSpPr>
              <a:spLocks noChangeArrowheads="1"/>
            </p:cNvSpPr>
            <p:nvPr/>
          </p:nvSpPr>
          <p:spPr bwMode="auto">
            <a:xfrm>
              <a:off x="4289" y="1627"/>
              <a:ext cx="216" cy="217"/>
            </a:xfrm>
            <a:prstGeom prst="ellipse">
              <a:avLst/>
            </a:prstGeom>
            <a:gradFill rotWithShape="1">
              <a:gsLst>
                <a:gs pos="0">
                  <a:srgbClr val="F8F8F8"/>
                </a:gs>
                <a:gs pos="100000">
                  <a:srgbClr val="EAEAEA"/>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34509" name="Oval 91"/>
            <p:cNvSpPr>
              <a:spLocks noChangeArrowheads="1"/>
            </p:cNvSpPr>
            <p:nvPr/>
          </p:nvSpPr>
          <p:spPr bwMode="auto">
            <a:xfrm>
              <a:off x="4352" y="1691"/>
              <a:ext cx="92" cy="91"/>
            </a:xfrm>
            <a:prstGeom prst="ellipse">
              <a:avLst/>
            </a:prstGeom>
            <a:gradFill rotWithShape="1">
              <a:gsLst>
                <a:gs pos="0">
                  <a:srgbClr val="9DDB65"/>
                </a:gs>
                <a:gs pos="100000">
                  <a:srgbClr val="8CC145"/>
                </a:gs>
              </a:gsLst>
              <a:lin ang="2700000" scaled="1"/>
            </a:gradFill>
            <a:ln w="3175" algn="ctr">
              <a:noFill/>
              <a:round/>
              <a:headEnd/>
              <a:tailEnd/>
            </a:ln>
          </p:spPr>
          <p:txBody>
            <a:bodyPr wrap="none" anchor="ctr"/>
            <a:lstStyle/>
            <a:p>
              <a:pPr algn="ctr"/>
              <a:endParaRPr lang="zh-TW" altLang="en-US">
                <a:ea typeface="AR P丸ゴシック体M"/>
              </a:endParaRPr>
            </a:p>
          </p:txBody>
        </p:sp>
        <p:sp>
          <p:nvSpPr>
            <p:cNvPr id="134510" name="Text Box 92"/>
            <p:cNvSpPr txBox="1">
              <a:spLocks noChangeArrowheads="1"/>
            </p:cNvSpPr>
            <p:nvPr/>
          </p:nvSpPr>
          <p:spPr bwMode="auto">
            <a:xfrm>
              <a:off x="4323" y="1616"/>
              <a:ext cx="164" cy="75"/>
            </a:xfrm>
            <a:prstGeom prst="rect">
              <a:avLst/>
            </a:prstGeom>
            <a:noFill/>
            <a:ln w="9525" algn="ctr">
              <a:noFill/>
              <a:miter lim="800000"/>
              <a:headEnd/>
              <a:tailEnd/>
            </a:ln>
          </p:spPr>
          <p:txBody>
            <a:bodyPr wrap="none">
              <a:spAutoFit/>
            </a:bodyPr>
            <a:lstStyle/>
            <a:p>
              <a:pPr algn="ctr"/>
              <a:r>
                <a:rPr lang="en-US" altLang="ja-JP" sz="500">
                  <a:solidFill>
                    <a:srgbClr val="B2B2B2"/>
                  </a:solidFill>
                  <a:ea typeface="MS PGothic" pitchFamily="34" charset="-128"/>
                </a:rPr>
                <a:t>MENU</a:t>
              </a:r>
            </a:p>
          </p:txBody>
        </p:sp>
        <p:sp>
          <p:nvSpPr>
            <p:cNvPr id="134511" name="WordArt 93"/>
            <p:cNvSpPr>
              <a:spLocks noChangeArrowheads="1" noChangeShapeType="1" noTextEdit="1"/>
            </p:cNvSpPr>
            <p:nvPr/>
          </p:nvSpPr>
          <p:spPr bwMode="auto">
            <a:xfrm>
              <a:off x="4460" y="1730"/>
              <a:ext cx="28" cy="14"/>
            </a:xfrm>
            <a:prstGeom prst="rect">
              <a:avLst/>
            </a:prstGeom>
          </p:spPr>
          <p:txBody>
            <a:bodyPr wrap="none" fromWordArt="1">
              <a:prstTxWarp prst="textPlain">
                <a:avLst>
                  <a:gd name="adj" fmla="val 50000"/>
                </a:avLst>
              </a:prstTxWarp>
            </a:bodyPr>
            <a:lstStyle/>
            <a:p>
              <a:pPr algn="ctr"/>
              <a:r>
                <a:rPr lang="zh-CN" altLang="en-US" sz="3600" kern="10">
                  <a:ln w="9525">
                    <a:solidFill>
                      <a:srgbClr val="B2B2B2"/>
                    </a:solidFill>
                    <a:round/>
                    <a:headEnd/>
                    <a:tailEnd/>
                  </a:ln>
                  <a:solidFill>
                    <a:srgbClr val="B2B2B2"/>
                  </a:solidFill>
                  <a:latin typeface="ＭＳ Ｐゴシック"/>
                  <a:ea typeface="ＭＳ Ｐゴシック"/>
                </a:rPr>
                <a:t>▸▸❙</a:t>
              </a:r>
            </a:p>
          </p:txBody>
        </p:sp>
        <p:sp>
          <p:nvSpPr>
            <p:cNvPr id="134512" name="WordArt 94"/>
            <p:cNvSpPr>
              <a:spLocks noChangeArrowheads="1" noChangeShapeType="1" noTextEdit="1"/>
            </p:cNvSpPr>
            <p:nvPr/>
          </p:nvSpPr>
          <p:spPr bwMode="auto">
            <a:xfrm flipH="1">
              <a:off x="4309" y="1730"/>
              <a:ext cx="28" cy="14"/>
            </a:xfrm>
            <a:prstGeom prst="rect">
              <a:avLst/>
            </a:prstGeom>
          </p:spPr>
          <p:txBody>
            <a:bodyPr wrap="none" fromWordArt="1">
              <a:prstTxWarp prst="textPlain">
                <a:avLst>
                  <a:gd name="adj" fmla="val 50000"/>
                </a:avLst>
              </a:prstTxWarp>
            </a:bodyPr>
            <a:lstStyle/>
            <a:p>
              <a:pPr algn="ctr"/>
              <a:r>
                <a:rPr lang="zh-CN" altLang="en-US" sz="3600" kern="10">
                  <a:ln w="9525">
                    <a:solidFill>
                      <a:srgbClr val="B2B2B2"/>
                    </a:solidFill>
                    <a:round/>
                    <a:headEnd/>
                    <a:tailEnd/>
                  </a:ln>
                  <a:solidFill>
                    <a:srgbClr val="B2B2B2"/>
                  </a:solidFill>
                  <a:latin typeface="ＭＳ Ｐゴシック"/>
                  <a:ea typeface="ＭＳ Ｐゴシック"/>
                </a:rPr>
                <a:t>▸▸❙</a:t>
              </a:r>
            </a:p>
          </p:txBody>
        </p:sp>
        <p:sp>
          <p:nvSpPr>
            <p:cNvPr id="134513" name="WordArt 95"/>
            <p:cNvSpPr>
              <a:spLocks noChangeArrowheads="1" noChangeShapeType="1" noTextEdit="1"/>
            </p:cNvSpPr>
            <p:nvPr/>
          </p:nvSpPr>
          <p:spPr bwMode="auto">
            <a:xfrm>
              <a:off x="4384" y="1805"/>
              <a:ext cx="28" cy="14"/>
            </a:xfrm>
            <a:prstGeom prst="rect">
              <a:avLst/>
            </a:prstGeom>
          </p:spPr>
          <p:txBody>
            <a:bodyPr wrap="none" fromWordArt="1">
              <a:prstTxWarp prst="textPlain">
                <a:avLst>
                  <a:gd name="adj" fmla="val 50000"/>
                </a:avLst>
              </a:prstTxWarp>
            </a:bodyPr>
            <a:lstStyle/>
            <a:p>
              <a:pPr algn="ctr"/>
              <a:r>
                <a:rPr lang="zh-CN" altLang="en-US" sz="3600" kern="10" spc="-360">
                  <a:ln w="9525">
                    <a:solidFill>
                      <a:srgbClr val="B2B2B2"/>
                    </a:solidFill>
                    <a:round/>
                    <a:headEnd/>
                    <a:tailEnd/>
                  </a:ln>
                  <a:solidFill>
                    <a:srgbClr val="B2B2B2"/>
                  </a:solidFill>
                  <a:latin typeface="ＭＳ Ｐゴシック"/>
                  <a:ea typeface="ＭＳ Ｐゴシック"/>
                </a:rPr>
                <a:t>▸❙</a:t>
              </a:r>
            </a:p>
          </p:txBody>
        </p:sp>
      </p:grpSp>
      <p:grpSp>
        <p:nvGrpSpPr>
          <p:cNvPr id="134170" name="Group 120"/>
          <p:cNvGrpSpPr>
            <a:grpSpLocks/>
          </p:cNvGrpSpPr>
          <p:nvPr/>
        </p:nvGrpSpPr>
        <p:grpSpPr bwMode="auto">
          <a:xfrm>
            <a:off x="6300788" y="404813"/>
            <a:ext cx="1508125" cy="1160462"/>
            <a:chOff x="1068" y="2193"/>
            <a:chExt cx="1446" cy="1112"/>
          </a:xfrm>
        </p:grpSpPr>
        <p:sp>
          <p:nvSpPr>
            <p:cNvPr id="134482" name="AutoShape 98"/>
            <p:cNvSpPr>
              <a:spLocks noChangeArrowheads="1"/>
            </p:cNvSpPr>
            <p:nvPr/>
          </p:nvSpPr>
          <p:spPr bwMode="auto">
            <a:xfrm rot="1709366">
              <a:off x="1335" y="2193"/>
              <a:ext cx="1179" cy="619"/>
            </a:xfrm>
            <a:prstGeom prst="roundRect">
              <a:avLst>
                <a:gd name="adj" fmla="val 11134"/>
              </a:avLst>
            </a:prstGeom>
            <a:gradFill rotWithShape="1">
              <a:gsLst>
                <a:gs pos="0">
                  <a:srgbClr val="FCEAF3"/>
                </a:gs>
                <a:gs pos="100000">
                  <a:srgbClr val="F9B3D8"/>
                </a:gs>
              </a:gsLst>
              <a:lin ang="2700000" scaled="1"/>
            </a:gradFill>
            <a:ln w="9525">
              <a:noFill/>
              <a:round/>
              <a:headEnd/>
              <a:tailEnd/>
            </a:ln>
          </p:spPr>
          <p:txBody>
            <a:bodyPr wrap="none" anchor="ctr"/>
            <a:lstStyle/>
            <a:p>
              <a:pPr algn="ctr"/>
              <a:endParaRPr lang="zh-TW" altLang="en-US">
                <a:ea typeface="AR P丸ゴシック体M"/>
              </a:endParaRPr>
            </a:p>
          </p:txBody>
        </p:sp>
        <p:sp>
          <p:nvSpPr>
            <p:cNvPr id="134483" name="AutoShape 99"/>
            <p:cNvSpPr>
              <a:spLocks noChangeArrowheads="1"/>
            </p:cNvSpPr>
            <p:nvPr/>
          </p:nvSpPr>
          <p:spPr bwMode="auto">
            <a:xfrm rot="1709366">
              <a:off x="1640" y="2283"/>
              <a:ext cx="590" cy="402"/>
            </a:xfrm>
            <a:prstGeom prst="roundRect">
              <a:avLst>
                <a:gd name="adj" fmla="val 10148"/>
              </a:avLst>
            </a:prstGeom>
            <a:solidFill>
              <a:srgbClr val="FFB5FF"/>
            </a:solidFill>
            <a:ln w="9525">
              <a:noFill/>
              <a:round/>
              <a:headEnd/>
              <a:tailEnd/>
            </a:ln>
          </p:spPr>
          <p:txBody>
            <a:bodyPr wrap="none" anchor="ctr"/>
            <a:lstStyle/>
            <a:p>
              <a:pPr algn="ctr"/>
              <a:endParaRPr lang="zh-TW" altLang="en-US">
                <a:ea typeface="AR P丸ゴシック体M"/>
              </a:endParaRPr>
            </a:p>
          </p:txBody>
        </p:sp>
        <p:sp>
          <p:nvSpPr>
            <p:cNvPr id="134484" name="Rectangle 100"/>
            <p:cNvSpPr>
              <a:spLocks noChangeArrowheads="1"/>
            </p:cNvSpPr>
            <p:nvPr/>
          </p:nvSpPr>
          <p:spPr bwMode="auto">
            <a:xfrm rot="1709366">
              <a:off x="1666" y="2310"/>
              <a:ext cx="536" cy="349"/>
            </a:xfrm>
            <a:prstGeom prst="rect">
              <a:avLst/>
            </a:prstGeom>
            <a:gradFill rotWithShape="1">
              <a:gsLst>
                <a:gs pos="0">
                  <a:srgbClr val="777777"/>
                </a:gs>
                <a:gs pos="50000">
                  <a:srgbClr val="5F5F5F"/>
                </a:gs>
                <a:gs pos="100000">
                  <a:srgbClr val="777777"/>
                </a:gs>
              </a:gsLst>
              <a:lin ang="2700000" scaled="1"/>
            </a:gradFill>
            <a:ln w="9525">
              <a:noFill/>
              <a:miter lim="800000"/>
              <a:headEnd/>
              <a:tailEnd/>
            </a:ln>
          </p:spPr>
          <p:txBody>
            <a:bodyPr wrap="none" anchor="ctr"/>
            <a:lstStyle/>
            <a:p>
              <a:pPr algn="ctr"/>
              <a:endParaRPr lang="zh-TW" altLang="en-US">
                <a:ea typeface="AR P丸ゴシック体M"/>
              </a:endParaRPr>
            </a:p>
          </p:txBody>
        </p:sp>
        <p:grpSp>
          <p:nvGrpSpPr>
            <p:cNvPr id="134485" name="Group 101"/>
            <p:cNvGrpSpPr>
              <a:grpSpLocks/>
            </p:cNvGrpSpPr>
            <p:nvPr/>
          </p:nvGrpSpPr>
          <p:grpSpPr bwMode="auto">
            <a:xfrm rot="1709366">
              <a:off x="1068" y="2686"/>
              <a:ext cx="1179" cy="619"/>
              <a:chOff x="612" y="1525"/>
              <a:chExt cx="1814" cy="952"/>
            </a:xfrm>
          </p:grpSpPr>
          <p:sp>
            <p:nvSpPr>
              <p:cNvPr id="134486" name="AutoShape 102"/>
              <p:cNvSpPr>
                <a:spLocks noChangeArrowheads="1"/>
              </p:cNvSpPr>
              <p:nvPr/>
            </p:nvSpPr>
            <p:spPr bwMode="auto">
              <a:xfrm>
                <a:off x="612" y="1525"/>
                <a:ext cx="1814" cy="952"/>
              </a:xfrm>
              <a:prstGeom prst="roundRect">
                <a:avLst>
                  <a:gd name="adj" fmla="val 10190"/>
                </a:avLst>
              </a:prstGeom>
              <a:gradFill rotWithShape="1">
                <a:gsLst>
                  <a:gs pos="0">
                    <a:srgbClr val="FDBBE5"/>
                  </a:gs>
                  <a:gs pos="100000">
                    <a:srgbClr val="FF33CC"/>
                  </a:gs>
                </a:gsLst>
                <a:lin ang="2700000" scaled="1"/>
              </a:gradFill>
              <a:ln w="9525">
                <a:noFill/>
                <a:round/>
                <a:headEnd/>
                <a:tailEnd/>
              </a:ln>
            </p:spPr>
            <p:txBody>
              <a:bodyPr wrap="none" anchor="ctr"/>
              <a:lstStyle/>
              <a:p>
                <a:pPr algn="ctr"/>
                <a:endParaRPr lang="zh-TW" altLang="en-US">
                  <a:ea typeface="AR P丸ゴシック体M"/>
                </a:endParaRPr>
              </a:p>
            </p:txBody>
          </p:sp>
          <p:sp>
            <p:nvSpPr>
              <p:cNvPr id="134487" name="Rectangle 103"/>
              <p:cNvSpPr>
                <a:spLocks noChangeArrowheads="1"/>
              </p:cNvSpPr>
              <p:nvPr/>
            </p:nvSpPr>
            <p:spPr bwMode="auto">
              <a:xfrm>
                <a:off x="839" y="1525"/>
                <a:ext cx="1370" cy="91"/>
              </a:xfrm>
              <a:prstGeom prst="rect">
                <a:avLst/>
              </a:prstGeom>
              <a:gradFill rotWithShape="1">
                <a:gsLst>
                  <a:gs pos="0">
                    <a:srgbClr val="D503D0"/>
                  </a:gs>
                  <a:gs pos="50000">
                    <a:srgbClr val="FDBBE5"/>
                  </a:gs>
                  <a:gs pos="100000">
                    <a:srgbClr val="D503D0"/>
                  </a:gs>
                </a:gsLst>
                <a:lin ang="5400000" scaled="1"/>
              </a:gradFill>
              <a:ln w="9525">
                <a:noFill/>
                <a:miter lim="800000"/>
                <a:headEnd/>
                <a:tailEnd/>
              </a:ln>
            </p:spPr>
            <p:txBody>
              <a:bodyPr wrap="none" anchor="ctr"/>
              <a:lstStyle/>
              <a:p>
                <a:pPr algn="ctr"/>
                <a:endParaRPr lang="zh-TW" altLang="en-US">
                  <a:ea typeface="AR P丸ゴシック体M"/>
                </a:endParaRPr>
              </a:p>
            </p:txBody>
          </p:sp>
          <p:sp>
            <p:nvSpPr>
              <p:cNvPr id="134488" name="AutoShape 104"/>
              <p:cNvSpPr>
                <a:spLocks noChangeArrowheads="1"/>
              </p:cNvSpPr>
              <p:nvPr/>
            </p:nvSpPr>
            <p:spPr bwMode="auto">
              <a:xfrm>
                <a:off x="2200" y="1525"/>
                <a:ext cx="226" cy="91"/>
              </a:xfrm>
              <a:prstGeom prst="flowChartDelay">
                <a:avLst/>
              </a:prstGeom>
              <a:gradFill rotWithShape="1">
                <a:gsLst>
                  <a:gs pos="0">
                    <a:srgbClr val="D503D0"/>
                  </a:gs>
                  <a:gs pos="50000">
                    <a:srgbClr val="F9B3D8"/>
                  </a:gs>
                  <a:gs pos="100000">
                    <a:srgbClr val="D503D0"/>
                  </a:gs>
                </a:gsLst>
                <a:lin ang="5400000" scaled="1"/>
              </a:gradFill>
              <a:ln w="9525">
                <a:noFill/>
                <a:miter lim="800000"/>
                <a:headEnd/>
                <a:tailEnd/>
              </a:ln>
            </p:spPr>
            <p:txBody>
              <a:bodyPr wrap="none" anchor="ctr"/>
              <a:lstStyle/>
              <a:p>
                <a:pPr algn="ctr"/>
                <a:endParaRPr lang="zh-TW" altLang="en-US">
                  <a:ea typeface="AR P丸ゴシック体M"/>
                </a:endParaRPr>
              </a:p>
            </p:txBody>
          </p:sp>
          <p:sp>
            <p:nvSpPr>
              <p:cNvPr id="134489" name="AutoShape 105"/>
              <p:cNvSpPr>
                <a:spLocks noChangeArrowheads="1"/>
              </p:cNvSpPr>
              <p:nvPr/>
            </p:nvSpPr>
            <p:spPr bwMode="auto">
              <a:xfrm flipH="1">
                <a:off x="612" y="1525"/>
                <a:ext cx="226" cy="91"/>
              </a:xfrm>
              <a:prstGeom prst="flowChartDelay">
                <a:avLst/>
              </a:prstGeom>
              <a:gradFill rotWithShape="1">
                <a:gsLst>
                  <a:gs pos="0">
                    <a:srgbClr val="D503D0"/>
                  </a:gs>
                  <a:gs pos="50000">
                    <a:srgbClr val="F9B3D8"/>
                  </a:gs>
                  <a:gs pos="100000">
                    <a:srgbClr val="D503D0"/>
                  </a:gs>
                </a:gsLst>
                <a:lin ang="5400000" scaled="1"/>
              </a:gradFill>
              <a:ln w="9525">
                <a:noFill/>
                <a:miter lim="800000"/>
                <a:headEnd/>
                <a:tailEnd/>
              </a:ln>
            </p:spPr>
            <p:txBody>
              <a:bodyPr wrap="none" anchor="ctr"/>
              <a:lstStyle/>
              <a:p>
                <a:pPr algn="ctr"/>
                <a:endParaRPr lang="zh-TW" altLang="en-US">
                  <a:ea typeface="AR P丸ゴシック体M"/>
                </a:endParaRPr>
              </a:p>
            </p:txBody>
          </p:sp>
          <p:sp>
            <p:nvSpPr>
              <p:cNvPr id="134490" name="Oval 106"/>
              <p:cNvSpPr>
                <a:spLocks noChangeArrowheads="1"/>
              </p:cNvSpPr>
              <p:nvPr/>
            </p:nvSpPr>
            <p:spPr bwMode="auto">
              <a:xfrm>
                <a:off x="2154" y="1779"/>
                <a:ext cx="91" cy="91"/>
              </a:xfrm>
              <a:prstGeom prst="ellipse">
                <a:avLst/>
              </a:prstGeom>
              <a:gradFill rotWithShape="1">
                <a:gsLst>
                  <a:gs pos="0">
                    <a:srgbClr val="FEF0FD"/>
                  </a:gs>
                  <a:gs pos="100000">
                    <a:srgbClr val="FDDBF7"/>
                  </a:gs>
                </a:gsLst>
                <a:lin ang="2700000" scaled="1"/>
              </a:gradFill>
              <a:ln w="9525">
                <a:noFill/>
                <a:round/>
                <a:headEnd/>
                <a:tailEnd/>
              </a:ln>
            </p:spPr>
            <p:txBody>
              <a:bodyPr wrap="none" anchor="ctr"/>
              <a:lstStyle/>
              <a:p>
                <a:pPr algn="ctr"/>
                <a:endParaRPr lang="zh-TW" altLang="en-US">
                  <a:ea typeface="AR P丸ゴシック体M"/>
                </a:endParaRPr>
              </a:p>
            </p:txBody>
          </p:sp>
          <p:sp>
            <p:nvSpPr>
              <p:cNvPr id="134491" name="Oval 107"/>
              <p:cNvSpPr>
                <a:spLocks noChangeArrowheads="1"/>
              </p:cNvSpPr>
              <p:nvPr/>
            </p:nvSpPr>
            <p:spPr bwMode="auto">
              <a:xfrm>
                <a:off x="2055" y="1888"/>
                <a:ext cx="91" cy="91"/>
              </a:xfrm>
              <a:prstGeom prst="ellipse">
                <a:avLst/>
              </a:prstGeom>
              <a:gradFill rotWithShape="1">
                <a:gsLst>
                  <a:gs pos="0">
                    <a:srgbClr val="FEF0FD"/>
                  </a:gs>
                  <a:gs pos="100000">
                    <a:srgbClr val="FDDBF7"/>
                  </a:gs>
                </a:gsLst>
                <a:lin ang="2700000" scaled="1"/>
              </a:gradFill>
              <a:ln w="9525">
                <a:noFill/>
                <a:round/>
                <a:headEnd/>
                <a:tailEnd/>
              </a:ln>
            </p:spPr>
            <p:txBody>
              <a:bodyPr wrap="none" anchor="ctr"/>
              <a:lstStyle/>
              <a:p>
                <a:pPr algn="ctr"/>
                <a:endParaRPr lang="zh-TW" altLang="en-US">
                  <a:ea typeface="AR P丸ゴシック体M"/>
                </a:endParaRPr>
              </a:p>
            </p:txBody>
          </p:sp>
          <p:sp>
            <p:nvSpPr>
              <p:cNvPr id="134492" name="Oval 108"/>
              <p:cNvSpPr>
                <a:spLocks noChangeArrowheads="1"/>
              </p:cNvSpPr>
              <p:nvPr/>
            </p:nvSpPr>
            <p:spPr bwMode="auto">
              <a:xfrm>
                <a:off x="2263" y="1888"/>
                <a:ext cx="91" cy="91"/>
              </a:xfrm>
              <a:prstGeom prst="ellipse">
                <a:avLst/>
              </a:prstGeom>
              <a:gradFill rotWithShape="1">
                <a:gsLst>
                  <a:gs pos="0">
                    <a:srgbClr val="FEF0FD"/>
                  </a:gs>
                  <a:gs pos="100000">
                    <a:srgbClr val="FDDBF7"/>
                  </a:gs>
                </a:gsLst>
                <a:lin ang="2700000" scaled="1"/>
              </a:gradFill>
              <a:ln w="9525">
                <a:noFill/>
                <a:round/>
                <a:headEnd/>
                <a:tailEnd/>
              </a:ln>
            </p:spPr>
            <p:txBody>
              <a:bodyPr wrap="none" anchor="ctr"/>
              <a:lstStyle/>
              <a:p>
                <a:pPr algn="ctr"/>
                <a:endParaRPr lang="zh-TW" altLang="en-US">
                  <a:ea typeface="AR P丸ゴシック体M"/>
                </a:endParaRPr>
              </a:p>
            </p:txBody>
          </p:sp>
          <p:sp>
            <p:nvSpPr>
              <p:cNvPr id="134493" name="Oval 109"/>
              <p:cNvSpPr>
                <a:spLocks noChangeArrowheads="1"/>
              </p:cNvSpPr>
              <p:nvPr/>
            </p:nvSpPr>
            <p:spPr bwMode="auto">
              <a:xfrm>
                <a:off x="2163" y="1997"/>
                <a:ext cx="91" cy="91"/>
              </a:xfrm>
              <a:prstGeom prst="ellipse">
                <a:avLst/>
              </a:prstGeom>
              <a:gradFill rotWithShape="1">
                <a:gsLst>
                  <a:gs pos="0">
                    <a:srgbClr val="FEF0FD"/>
                  </a:gs>
                  <a:gs pos="100000">
                    <a:srgbClr val="FDDBF7"/>
                  </a:gs>
                </a:gsLst>
                <a:lin ang="2700000" scaled="1"/>
              </a:gradFill>
              <a:ln w="9525">
                <a:noFill/>
                <a:round/>
                <a:headEnd/>
                <a:tailEnd/>
              </a:ln>
            </p:spPr>
            <p:txBody>
              <a:bodyPr wrap="none" anchor="ctr"/>
              <a:lstStyle/>
              <a:p>
                <a:pPr algn="ctr"/>
                <a:endParaRPr lang="zh-TW" altLang="en-US">
                  <a:ea typeface="AR P丸ゴシック体M"/>
                </a:endParaRPr>
              </a:p>
            </p:txBody>
          </p:sp>
          <p:sp>
            <p:nvSpPr>
              <p:cNvPr id="134494" name="Oval 110"/>
              <p:cNvSpPr>
                <a:spLocks noChangeAspect="1" noChangeArrowheads="1"/>
              </p:cNvSpPr>
              <p:nvPr/>
            </p:nvSpPr>
            <p:spPr bwMode="auto">
              <a:xfrm>
                <a:off x="2059" y="2155"/>
                <a:ext cx="50" cy="50"/>
              </a:xfrm>
              <a:prstGeom prst="ellipse">
                <a:avLst/>
              </a:prstGeom>
              <a:gradFill rotWithShape="1">
                <a:gsLst>
                  <a:gs pos="0">
                    <a:srgbClr val="FEF0FD"/>
                  </a:gs>
                  <a:gs pos="100000">
                    <a:srgbClr val="FDDBF7"/>
                  </a:gs>
                </a:gsLst>
                <a:lin ang="2700000" scaled="1"/>
              </a:gradFill>
              <a:ln w="9525">
                <a:noFill/>
                <a:round/>
                <a:headEnd/>
                <a:tailEnd/>
              </a:ln>
            </p:spPr>
            <p:txBody>
              <a:bodyPr wrap="none" anchor="ctr"/>
              <a:lstStyle/>
              <a:p>
                <a:pPr algn="ctr"/>
                <a:endParaRPr lang="zh-TW" altLang="en-US">
                  <a:ea typeface="AR P丸ゴシック体M"/>
                </a:endParaRPr>
              </a:p>
            </p:txBody>
          </p:sp>
          <p:sp>
            <p:nvSpPr>
              <p:cNvPr id="134495" name="Oval 111"/>
              <p:cNvSpPr>
                <a:spLocks noChangeAspect="1" noChangeArrowheads="1"/>
              </p:cNvSpPr>
              <p:nvPr/>
            </p:nvSpPr>
            <p:spPr bwMode="auto">
              <a:xfrm>
                <a:off x="2059" y="2251"/>
                <a:ext cx="50" cy="50"/>
              </a:xfrm>
              <a:prstGeom prst="ellipse">
                <a:avLst/>
              </a:prstGeom>
              <a:gradFill rotWithShape="1">
                <a:gsLst>
                  <a:gs pos="0">
                    <a:srgbClr val="FEF0FD"/>
                  </a:gs>
                  <a:gs pos="100000">
                    <a:srgbClr val="FDDBF7"/>
                  </a:gs>
                </a:gsLst>
                <a:lin ang="2700000" scaled="1"/>
              </a:gradFill>
              <a:ln w="9525">
                <a:noFill/>
                <a:round/>
                <a:headEnd/>
                <a:tailEnd/>
              </a:ln>
            </p:spPr>
            <p:txBody>
              <a:bodyPr wrap="none" anchor="ctr"/>
              <a:lstStyle/>
              <a:p>
                <a:pPr algn="ctr"/>
                <a:endParaRPr lang="zh-TW" altLang="en-US">
                  <a:ea typeface="AR P丸ゴシック体M"/>
                </a:endParaRPr>
              </a:p>
            </p:txBody>
          </p:sp>
          <p:grpSp>
            <p:nvGrpSpPr>
              <p:cNvPr id="134496" name="Group 112"/>
              <p:cNvGrpSpPr>
                <a:grpSpLocks/>
              </p:cNvGrpSpPr>
              <p:nvPr/>
            </p:nvGrpSpPr>
            <p:grpSpPr bwMode="auto">
              <a:xfrm>
                <a:off x="703" y="1797"/>
                <a:ext cx="272" cy="272"/>
                <a:chOff x="3334" y="2614"/>
                <a:chExt cx="635" cy="635"/>
              </a:xfrm>
            </p:grpSpPr>
            <p:sp>
              <p:nvSpPr>
                <p:cNvPr id="134501" name="Rectangle 113"/>
                <p:cNvSpPr>
                  <a:spLocks noChangeArrowheads="1"/>
                </p:cNvSpPr>
                <p:nvPr/>
              </p:nvSpPr>
              <p:spPr bwMode="auto">
                <a:xfrm>
                  <a:off x="3334" y="2836"/>
                  <a:ext cx="635" cy="190"/>
                </a:xfrm>
                <a:prstGeom prst="rect">
                  <a:avLst/>
                </a:prstGeom>
                <a:gradFill rotWithShape="1">
                  <a:gsLst>
                    <a:gs pos="0">
                      <a:schemeClr val="bg1"/>
                    </a:gs>
                    <a:gs pos="100000">
                      <a:srgbClr val="FDDBF7"/>
                    </a:gs>
                  </a:gsLst>
                  <a:lin ang="2700000" scaled="1"/>
                </a:gradFill>
                <a:ln w="9525">
                  <a:noFill/>
                  <a:miter lim="800000"/>
                  <a:headEnd/>
                  <a:tailEnd/>
                </a:ln>
              </p:spPr>
              <p:txBody>
                <a:bodyPr wrap="none" anchor="ctr"/>
                <a:lstStyle/>
                <a:p>
                  <a:pPr algn="ctr"/>
                  <a:endParaRPr lang="zh-TW" altLang="en-US">
                    <a:ea typeface="AR P丸ゴシック体M"/>
                  </a:endParaRPr>
                </a:p>
              </p:txBody>
            </p:sp>
            <p:sp>
              <p:nvSpPr>
                <p:cNvPr id="134502" name="Rectangle 114"/>
                <p:cNvSpPr>
                  <a:spLocks noChangeArrowheads="1"/>
                </p:cNvSpPr>
                <p:nvPr/>
              </p:nvSpPr>
              <p:spPr bwMode="auto">
                <a:xfrm rot="5400000">
                  <a:off x="3333" y="2837"/>
                  <a:ext cx="635" cy="190"/>
                </a:xfrm>
                <a:prstGeom prst="rect">
                  <a:avLst/>
                </a:prstGeom>
                <a:gradFill rotWithShape="1">
                  <a:gsLst>
                    <a:gs pos="0">
                      <a:schemeClr val="bg1"/>
                    </a:gs>
                    <a:gs pos="100000">
                      <a:srgbClr val="FDDBF7"/>
                    </a:gs>
                  </a:gsLst>
                  <a:lin ang="2700000" scaled="1"/>
                </a:gradFill>
                <a:ln w="9525">
                  <a:noFill/>
                  <a:miter lim="800000"/>
                  <a:headEnd/>
                  <a:tailEnd/>
                </a:ln>
              </p:spPr>
              <p:txBody>
                <a:bodyPr wrap="none" anchor="ctr"/>
                <a:lstStyle/>
                <a:p>
                  <a:pPr algn="ctr"/>
                  <a:endParaRPr lang="zh-TW" altLang="en-US">
                    <a:ea typeface="AR P丸ゴシック体M"/>
                  </a:endParaRPr>
                </a:p>
              </p:txBody>
            </p:sp>
            <p:sp>
              <p:nvSpPr>
                <p:cNvPr id="134503" name="Rectangle 115"/>
                <p:cNvSpPr>
                  <a:spLocks noChangeArrowheads="1"/>
                </p:cNvSpPr>
                <p:nvPr/>
              </p:nvSpPr>
              <p:spPr bwMode="auto">
                <a:xfrm>
                  <a:off x="3397" y="2849"/>
                  <a:ext cx="508" cy="181"/>
                </a:xfrm>
                <a:prstGeom prst="rect">
                  <a:avLst/>
                </a:prstGeom>
                <a:gradFill rotWithShape="1">
                  <a:gsLst>
                    <a:gs pos="0">
                      <a:schemeClr val="bg1"/>
                    </a:gs>
                    <a:gs pos="100000">
                      <a:srgbClr val="FDDBF7"/>
                    </a:gs>
                  </a:gsLst>
                  <a:lin ang="2700000" scaled="1"/>
                </a:gradFill>
                <a:ln w="9525">
                  <a:noFill/>
                  <a:miter lim="800000"/>
                  <a:headEnd/>
                  <a:tailEnd/>
                </a:ln>
              </p:spPr>
              <p:txBody>
                <a:bodyPr wrap="none" anchor="ctr"/>
                <a:lstStyle/>
                <a:p>
                  <a:pPr algn="ctr"/>
                  <a:endParaRPr lang="zh-TW" altLang="en-US">
                    <a:ea typeface="AR P丸ゴシック体M"/>
                  </a:endParaRPr>
                </a:p>
              </p:txBody>
            </p:sp>
          </p:grpSp>
          <p:sp>
            <p:nvSpPr>
              <p:cNvPr id="134497" name="Rectangle 116"/>
              <p:cNvSpPr>
                <a:spLocks noChangeArrowheads="1"/>
              </p:cNvSpPr>
              <p:nvPr/>
            </p:nvSpPr>
            <p:spPr bwMode="auto">
              <a:xfrm>
                <a:off x="2290" y="1537"/>
                <a:ext cx="27" cy="61"/>
              </a:xfrm>
              <a:prstGeom prst="rect">
                <a:avLst/>
              </a:prstGeom>
              <a:gradFill rotWithShape="1">
                <a:gsLst>
                  <a:gs pos="0">
                    <a:srgbClr val="CCFFCC"/>
                  </a:gs>
                  <a:gs pos="50000">
                    <a:srgbClr val="8AF49C"/>
                  </a:gs>
                  <a:gs pos="100000">
                    <a:srgbClr val="CCFFCC"/>
                  </a:gs>
                </a:gsLst>
                <a:lin ang="5400000" scaled="1"/>
              </a:gradFill>
              <a:ln w="9525">
                <a:noFill/>
                <a:miter lim="800000"/>
                <a:headEnd/>
                <a:tailEnd/>
              </a:ln>
            </p:spPr>
            <p:txBody>
              <a:bodyPr wrap="none" anchor="ctr"/>
              <a:lstStyle/>
              <a:p>
                <a:pPr algn="ctr"/>
                <a:endParaRPr lang="zh-TW" altLang="en-US">
                  <a:ea typeface="AR P丸ゴシック体M"/>
                </a:endParaRPr>
              </a:p>
            </p:txBody>
          </p:sp>
          <p:sp>
            <p:nvSpPr>
              <p:cNvPr id="134498" name="Rectangle 117"/>
              <p:cNvSpPr>
                <a:spLocks noChangeArrowheads="1"/>
              </p:cNvSpPr>
              <p:nvPr/>
            </p:nvSpPr>
            <p:spPr bwMode="auto">
              <a:xfrm>
                <a:off x="2245" y="1537"/>
                <a:ext cx="27" cy="61"/>
              </a:xfrm>
              <a:prstGeom prst="rect">
                <a:avLst/>
              </a:prstGeom>
              <a:gradFill rotWithShape="1">
                <a:gsLst>
                  <a:gs pos="0">
                    <a:srgbClr val="CCFFCC"/>
                  </a:gs>
                  <a:gs pos="50000">
                    <a:srgbClr val="8AF49C"/>
                  </a:gs>
                  <a:gs pos="100000">
                    <a:srgbClr val="CCFFCC"/>
                  </a:gs>
                </a:gsLst>
                <a:lin ang="5400000" scaled="1"/>
              </a:gradFill>
              <a:ln w="9525">
                <a:noFill/>
                <a:miter lim="800000"/>
                <a:headEnd/>
                <a:tailEnd/>
              </a:ln>
            </p:spPr>
            <p:txBody>
              <a:bodyPr wrap="none" anchor="ctr"/>
              <a:lstStyle/>
              <a:p>
                <a:pPr algn="ctr"/>
                <a:endParaRPr lang="zh-TW" altLang="en-US">
                  <a:ea typeface="AR P丸ゴシック体M"/>
                </a:endParaRPr>
              </a:p>
            </p:txBody>
          </p:sp>
          <p:sp>
            <p:nvSpPr>
              <p:cNvPr id="134499" name="AutoShape 118"/>
              <p:cNvSpPr>
                <a:spLocks noChangeArrowheads="1"/>
              </p:cNvSpPr>
              <p:nvPr/>
            </p:nvSpPr>
            <p:spPr bwMode="auto">
              <a:xfrm>
                <a:off x="1066" y="1723"/>
                <a:ext cx="907" cy="618"/>
              </a:xfrm>
              <a:prstGeom prst="roundRect">
                <a:avLst>
                  <a:gd name="adj" fmla="val 10148"/>
                </a:avLst>
              </a:prstGeom>
              <a:solidFill>
                <a:srgbClr val="FF99FF"/>
              </a:solidFill>
              <a:ln w="9525">
                <a:noFill/>
                <a:round/>
                <a:headEnd/>
                <a:tailEnd/>
              </a:ln>
            </p:spPr>
            <p:txBody>
              <a:bodyPr wrap="none" anchor="ctr"/>
              <a:lstStyle/>
              <a:p>
                <a:pPr algn="ctr"/>
                <a:endParaRPr lang="zh-TW" altLang="en-US">
                  <a:ea typeface="AR P丸ゴシック体M"/>
                </a:endParaRPr>
              </a:p>
            </p:txBody>
          </p:sp>
          <p:sp>
            <p:nvSpPr>
              <p:cNvPr id="134500" name="Rectangle 119"/>
              <p:cNvSpPr>
                <a:spLocks noChangeArrowheads="1"/>
              </p:cNvSpPr>
              <p:nvPr/>
            </p:nvSpPr>
            <p:spPr bwMode="auto">
              <a:xfrm>
                <a:off x="1108" y="1764"/>
                <a:ext cx="824" cy="536"/>
              </a:xfrm>
              <a:prstGeom prst="rect">
                <a:avLst/>
              </a:prstGeom>
              <a:gradFill rotWithShape="1">
                <a:gsLst>
                  <a:gs pos="0">
                    <a:srgbClr val="777777"/>
                  </a:gs>
                  <a:gs pos="50000">
                    <a:srgbClr val="5F5F5F"/>
                  </a:gs>
                  <a:gs pos="100000">
                    <a:srgbClr val="777777"/>
                  </a:gs>
                </a:gsLst>
                <a:lin ang="2700000" scaled="1"/>
              </a:gradFill>
              <a:ln w="9525">
                <a:noFill/>
                <a:miter lim="800000"/>
                <a:headEnd/>
                <a:tailEnd/>
              </a:ln>
            </p:spPr>
            <p:txBody>
              <a:bodyPr wrap="none" anchor="ctr"/>
              <a:lstStyle/>
              <a:p>
                <a:pPr algn="ctr"/>
                <a:endParaRPr lang="zh-TW" altLang="en-US">
                  <a:ea typeface="AR P丸ゴシック体M"/>
                </a:endParaRPr>
              </a:p>
            </p:txBody>
          </p:sp>
        </p:grpSp>
      </p:grpSp>
      <p:grpSp>
        <p:nvGrpSpPr>
          <p:cNvPr id="134171" name="Group 121"/>
          <p:cNvGrpSpPr>
            <a:grpSpLocks/>
          </p:cNvGrpSpPr>
          <p:nvPr/>
        </p:nvGrpSpPr>
        <p:grpSpPr bwMode="auto">
          <a:xfrm>
            <a:off x="5148263" y="117475"/>
            <a:ext cx="973137" cy="1727200"/>
            <a:chOff x="2019" y="1183"/>
            <a:chExt cx="1360" cy="2414"/>
          </a:xfrm>
        </p:grpSpPr>
        <p:sp>
          <p:nvSpPr>
            <p:cNvPr id="72826" name="Rectangle 122"/>
            <p:cNvSpPr>
              <a:spLocks noChangeArrowheads="1"/>
            </p:cNvSpPr>
            <p:nvPr/>
          </p:nvSpPr>
          <p:spPr bwMode="auto">
            <a:xfrm>
              <a:off x="3062" y="3462"/>
              <a:ext cx="44" cy="135"/>
            </a:xfrm>
            <a:prstGeom prst="rect">
              <a:avLst/>
            </a:prstGeom>
            <a:gradFill rotWithShape="1">
              <a:gsLst>
                <a:gs pos="0">
                  <a:srgbClr val="5F5F5F"/>
                </a:gs>
                <a:gs pos="50000">
                  <a:schemeClr val="tx1"/>
                </a:gs>
                <a:gs pos="100000">
                  <a:srgbClr val="5F5F5F"/>
                </a:gs>
              </a:gsLst>
              <a:lin ang="5400000" scaled="1"/>
            </a:gradFill>
            <a:ln w="9525" algn="ctr">
              <a:noFill/>
              <a:miter lim="800000"/>
              <a:headEnd/>
              <a:tailEnd/>
            </a:ln>
            <a:effectLst/>
          </p:spPr>
          <p:txBody>
            <a:bodyPr wrap="none" anchor="ctr"/>
            <a:lstStyle/>
            <a:p>
              <a:pPr algn="ctr">
                <a:defRPr/>
              </a:pPr>
              <a:endParaRPr lang="zh-TW" altLang="en-US">
                <a:ea typeface="AR P丸ゴシック体M" pitchFamily="50" charset="-128"/>
                <a:cs typeface="+mn-cs"/>
              </a:endParaRPr>
            </a:p>
          </p:txBody>
        </p:sp>
        <p:sp>
          <p:nvSpPr>
            <p:cNvPr id="72827" name="Rectangle 123"/>
            <p:cNvSpPr>
              <a:spLocks noChangeArrowheads="1"/>
            </p:cNvSpPr>
            <p:nvPr/>
          </p:nvSpPr>
          <p:spPr bwMode="auto">
            <a:xfrm>
              <a:off x="2157" y="3462"/>
              <a:ext cx="44" cy="135"/>
            </a:xfrm>
            <a:prstGeom prst="rect">
              <a:avLst/>
            </a:prstGeom>
            <a:gradFill rotWithShape="1">
              <a:gsLst>
                <a:gs pos="0">
                  <a:srgbClr val="5F5F5F"/>
                </a:gs>
                <a:gs pos="50000">
                  <a:schemeClr val="tx1"/>
                </a:gs>
                <a:gs pos="100000">
                  <a:srgbClr val="5F5F5F"/>
                </a:gs>
              </a:gsLst>
              <a:lin ang="5400000" scaled="1"/>
            </a:gradFill>
            <a:ln w="9525" algn="ctr">
              <a:noFill/>
              <a:miter lim="800000"/>
              <a:headEnd/>
              <a:tailEnd/>
            </a:ln>
            <a:effectLst/>
          </p:spPr>
          <p:txBody>
            <a:bodyPr wrap="none" anchor="ctr"/>
            <a:lstStyle/>
            <a:p>
              <a:pPr algn="ctr">
                <a:defRPr/>
              </a:pPr>
              <a:endParaRPr lang="zh-TW" altLang="en-US">
                <a:ea typeface="AR P丸ゴシック体M" pitchFamily="50" charset="-128"/>
                <a:cs typeface="+mn-cs"/>
              </a:endParaRPr>
            </a:p>
          </p:txBody>
        </p:sp>
        <p:sp>
          <p:nvSpPr>
            <p:cNvPr id="134428" name="Rectangle 124"/>
            <p:cNvSpPr>
              <a:spLocks noChangeArrowheads="1"/>
            </p:cNvSpPr>
            <p:nvPr/>
          </p:nvSpPr>
          <p:spPr bwMode="auto">
            <a:xfrm>
              <a:off x="2518" y="1207"/>
              <a:ext cx="725" cy="318"/>
            </a:xfrm>
            <a:prstGeom prst="rect">
              <a:avLst/>
            </a:prstGeom>
            <a:gradFill rotWithShape="1">
              <a:gsLst>
                <a:gs pos="0">
                  <a:srgbClr val="CDCDCD"/>
                </a:gs>
                <a:gs pos="100000">
                  <a:srgbClr val="808080"/>
                </a:gs>
              </a:gsLst>
              <a:lin ang="18900000" scaled="1"/>
            </a:gradFill>
            <a:ln w="9525" algn="ctr">
              <a:noFill/>
              <a:miter lim="800000"/>
              <a:headEnd/>
              <a:tailEnd/>
            </a:ln>
          </p:spPr>
          <p:txBody>
            <a:bodyPr wrap="none" anchor="ctr"/>
            <a:lstStyle/>
            <a:p>
              <a:pPr algn="ctr"/>
              <a:endParaRPr lang="zh-TW" altLang="en-US">
                <a:ea typeface="AR P丸ゴシック体M"/>
              </a:endParaRPr>
            </a:p>
          </p:txBody>
        </p:sp>
        <p:sp>
          <p:nvSpPr>
            <p:cNvPr id="134429" name="AutoShape 125"/>
            <p:cNvSpPr>
              <a:spLocks noChangeArrowheads="1"/>
            </p:cNvSpPr>
            <p:nvPr/>
          </p:nvSpPr>
          <p:spPr bwMode="auto">
            <a:xfrm rot="5147546" flipH="1">
              <a:off x="2703" y="977"/>
              <a:ext cx="175" cy="907"/>
            </a:xfrm>
            <a:custGeom>
              <a:avLst/>
              <a:gdLst>
                <a:gd name="T0" fmla="*/ 153 w 21600"/>
                <a:gd name="T1" fmla="*/ 454 h 21600"/>
                <a:gd name="T2" fmla="*/ 88 w 21600"/>
                <a:gd name="T3" fmla="*/ 907 h 21600"/>
                <a:gd name="T4" fmla="*/ 22 w 21600"/>
                <a:gd name="T5" fmla="*/ 454 h 21600"/>
                <a:gd name="T6" fmla="*/ 88 w 21600"/>
                <a:gd name="T7" fmla="*/ 0 h 21600"/>
                <a:gd name="T8" fmla="*/ 0 60000 65536"/>
                <a:gd name="T9" fmla="*/ 0 60000 65536"/>
                <a:gd name="T10" fmla="*/ 0 60000 65536"/>
                <a:gd name="T11" fmla="*/ 0 60000 65536"/>
                <a:gd name="T12" fmla="*/ 4443 w 21600"/>
                <a:gd name="T13" fmla="*/ 4501 h 21600"/>
                <a:gd name="T14" fmla="*/ 17157 w 21600"/>
                <a:gd name="T15" fmla="*/ 17099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gradFill rotWithShape="1">
              <a:gsLst>
                <a:gs pos="0">
                  <a:srgbClr val="ECECEC"/>
                </a:gs>
                <a:gs pos="100000">
                  <a:srgbClr val="5F5F5F"/>
                </a:gs>
              </a:gsLst>
              <a:lin ang="5400000" scaled="1"/>
            </a:gradFill>
            <a:ln w="9525" algn="ctr">
              <a:noFill/>
              <a:miter lim="800000"/>
              <a:headEnd/>
              <a:tailEnd/>
            </a:ln>
          </p:spPr>
          <p:txBody>
            <a:bodyPr wrap="none" anchor="ctr"/>
            <a:lstStyle/>
            <a:p>
              <a:endParaRPr lang="zh-CN" altLang="en-US"/>
            </a:p>
          </p:txBody>
        </p:sp>
        <p:sp>
          <p:nvSpPr>
            <p:cNvPr id="134430" name="AutoShape 126"/>
            <p:cNvSpPr>
              <a:spLocks noChangeArrowheads="1"/>
            </p:cNvSpPr>
            <p:nvPr/>
          </p:nvSpPr>
          <p:spPr bwMode="auto">
            <a:xfrm rot="5400000" flipH="1">
              <a:off x="2347" y="1968"/>
              <a:ext cx="1383" cy="680"/>
            </a:xfrm>
            <a:prstGeom prst="flowChartPunchedCard">
              <a:avLst/>
            </a:prstGeom>
            <a:gradFill rotWithShape="1">
              <a:gsLst>
                <a:gs pos="0">
                  <a:srgbClr val="969696"/>
                </a:gs>
                <a:gs pos="100000">
                  <a:srgbClr val="DADADA"/>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134431" name="Rectangle 127"/>
            <p:cNvSpPr>
              <a:spLocks noChangeArrowheads="1"/>
            </p:cNvSpPr>
            <p:nvPr/>
          </p:nvSpPr>
          <p:spPr bwMode="auto">
            <a:xfrm>
              <a:off x="2064" y="1570"/>
              <a:ext cx="862" cy="318"/>
            </a:xfrm>
            <a:prstGeom prst="rect">
              <a:avLst/>
            </a:prstGeom>
            <a:gradFill rotWithShape="1">
              <a:gsLst>
                <a:gs pos="0">
                  <a:srgbClr val="CDCDCD"/>
                </a:gs>
                <a:gs pos="100000">
                  <a:srgbClr val="808080"/>
                </a:gs>
              </a:gsLst>
              <a:lin ang="18900000" scaled="1"/>
            </a:gradFill>
            <a:ln w="9525" algn="ctr">
              <a:noFill/>
              <a:miter lim="800000"/>
              <a:headEnd/>
              <a:tailEnd/>
            </a:ln>
          </p:spPr>
          <p:txBody>
            <a:bodyPr wrap="none" anchor="ctr"/>
            <a:lstStyle/>
            <a:p>
              <a:pPr algn="ctr"/>
              <a:endParaRPr lang="zh-TW" altLang="en-US">
                <a:ea typeface="AR P丸ゴシック体M"/>
              </a:endParaRPr>
            </a:p>
          </p:txBody>
        </p:sp>
        <p:sp>
          <p:nvSpPr>
            <p:cNvPr id="134432" name="Rectangle 128"/>
            <p:cNvSpPr>
              <a:spLocks noChangeArrowheads="1"/>
            </p:cNvSpPr>
            <p:nvPr/>
          </p:nvSpPr>
          <p:spPr bwMode="auto">
            <a:xfrm>
              <a:off x="2246" y="1842"/>
              <a:ext cx="680" cy="46"/>
            </a:xfrm>
            <a:prstGeom prst="rect">
              <a:avLst/>
            </a:prstGeom>
            <a:gradFill rotWithShape="1">
              <a:gsLst>
                <a:gs pos="0">
                  <a:srgbClr val="6666FF"/>
                </a:gs>
                <a:gs pos="100000">
                  <a:srgbClr val="6666FF"/>
                </a:gs>
              </a:gsLst>
              <a:lin ang="5400000" scaled="1"/>
            </a:gradFill>
            <a:ln w="9525" algn="ctr">
              <a:noFill/>
              <a:miter lim="800000"/>
              <a:headEnd/>
              <a:tailEnd/>
            </a:ln>
          </p:spPr>
          <p:txBody>
            <a:bodyPr wrap="none" anchor="ctr"/>
            <a:lstStyle/>
            <a:p>
              <a:pPr algn="ctr"/>
              <a:endParaRPr lang="zh-TW" altLang="en-US">
                <a:ea typeface="AR P丸ゴシック体M"/>
              </a:endParaRPr>
            </a:p>
          </p:txBody>
        </p:sp>
        <p:sp>
          <p:nvSpPr>
            <p:cNvPr id="134433" name="AutoShape 129"/>
            <p:cNvSpPr>
              <a:spLocks noChangeArrowheads="1"/>
            </p:cNvSpPr>
            <p:nvPr/>
          </p:nvSpPr>
          <p:spPr bwMode="auto">
            <a:xfrm rot="-5147546">
              <a:off x="2369" y="1468"/>
              <a:ext cx="221" cy="889"/>
            </a:xfrm>
            <a:custGeom>
              <a:avLst/>
              <a:gdLst>
                <a:gd name="T0" fmla="*/ 193 w 21600"/>
                <a:gd name="T1" fmla="*/ 444 h 21600"/>
                <a:gd name="T2" fmla="*/ 111 w 21600"/>
                <a:gd name="T3" fmla="*/ 889 h 21600"/>
                <a:gd name="T4" fmla="*/ 28 w 21600"/>
                <a:gd name="T5" fmla="*/ 444 h 21600"/>
                <a:gd name="T6" fmla="*/ 111 w 21600"/>
                <a:gd name="T7" fmla="*/ 0 h 21600"/>
                <a:gd name="T8" fmla="*/ 0 60000 65536"/>
                <a:gd name="T9" fmla="*/ 0 60000 65536"/>
                <a:gd name="T10" fmla="*/ 0 60000 65536"/>
                <a:gd name="T11" fmla="*/ 0 60000 65536"/>
                <a:gd name="T12" fmla="*/ 4496 w 21600"/>
                <a:gd name="T13" fmla="*/ 4495 h 21600"/>
                <a:gd name="T14" fmla="*/ 17104 w 21600"/>
                <a:gd name="T15" fmla="*/ 17105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gradFill rotWithShape="1">
              <a:gsLst>
                <a:gs pos="0">
                  <a:srgbClr val="66CCFF"/>
                </a:gs>
                <a:gs pos="100000">
                  <a:srgbClr val="6666FF"/>
                </a:gs>
              </a:gsLst>
              <a:lin ang="2700000" scaled="1"/>
            </a:gradFill>
            <a:ln w="9525" algn="ctr">
              <a:noFill/>
              <a:miter lim="800000"/>
              <a:headEnd/>
              <a:tailEnd/>
            </a:ln>
          </p:spPr>
          <p:txBody>
            <a:bodyPr wrap="none" anchor="ctr"/>
            <a:lstStyle/>
            <a:p>
              <a:endParaRPr lang="zh-CN" altLang="en-US"/>
            </a:p>
          </p:txBody>
        </p:sp>
        <p:sp>
          <p:nvSpPr>
            <p:cNvPr id="134434" name="Rectangle 130"/>
            <p:cNvSpPr>
              <a:spLocks noChangeArrowheads="1"/>
            </p:cNvSpPr>
            <p:nvPr/>
          </p:nvSpPr>
          <p:spPr bwMode="auto">
            <a:xfrm>
              <a:off x="2019" y="3332"/>
              <a:ext cx="1225" cy="36"/>
            </a:xfrm>
            <a:prstGeom prst="rect">
              <a:avLst/>
            </a:prstGeom>
            <a:solidFill>
              <a:schemeClr val="bg2"/>
            </a:solidFill>
            <a:ln w="9525" algn="ctr">
              <a:noFill/>
              <a:miter lim="800000"/>
              <a:headEnd/>
              <a:tailEnd/>
            </a:ln>
          </p:spPr>
          <p:txBody>
            <a:bodyPr wrap="none" anchor="ctr"/>
            <a:lstStyle/>
            <a:p>
              <a:pPr algn="ctr"/>
              <a:endParaRPr lang="zh-TW" altLang="en-US">
                <a:ea typeface="AR P丸ゴシック体M"/>
              </a:endParaRPr>
            </a:p>
          </p:txBody>
        </p:sp>
        <p:sp>
          <p:nvSpPr>
            <p:cNvPr id="134435" name="Rectangle 131"/>
            <p:cNvSpPr>
              <a:spLocks noChangeArrowheads="1"/>
            </p:cNvSpPr>
            <p:nvPr/>
          </p:nvSpPr>
          <p:spPr bwMode="auto">
            <a:xfrm>
              <a:off x="2753" y="3344"/>
              <a:ext cx="490" cy="210"/>
            </a:xfrm>
            <a:prstGeom prst="rect">
              <a:avLst/>
            </a:prstGeom>
            <a:gradFill rotWithShape="1">
              <a:gsLst>
                <a:gs pos="0">
                  <a:srgbClr val="EAEAEA"/>
                </a:gs>
                <a:gs pos="100000">
                  <a:srgbClr val="DDDDDD"/>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134436" name="Rectangle 132"/>
            <p:cNvSpPr>
              <a:spLocks noChangeArrowheads="1"/>
            </p:cNvSpPr>
            <p:nvPr/>
          </p:nvSpPr>
          <p:spPr bwMode="auto">
            <a:xfrm>
              <a:off x="2019" y="3344"/>
              <a:ext cx="490" cy="211"/>
            </a:xfrm>
            <a:prstGeom prst="rect">
              <a:avLst/>
            </a:prstGeom>
            <a:gradFill rotWithShape="1">
              <a:gsLst>
                <a:gs pos="0">
                  <a:srgbClr val="EAEAEA"/>
                </a:gs>
                <a:gs pos="100000">
                  <a:srgbClr val="DDDDDD"/>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134437" name="Rectangle 133"/>
            <p:cNvSpPr>
              <a:spLocks noChangeArrowheads="1"/>
            </p:cNvSpPr>
            <p:nvPr/>
          </p:nvSpPr>
          <p:spPr bwMode="auto">
            <a:xfrm>
              <a:off x="2509" y="3333"/>
              <a:ext cx="139" cy="220"/>
            </a:xfrm>
            <a:prstGeom prst="rect">
              <a:avLst/>
            </a:prstGeom>
            <a:gradFill rotWithShape="1">
              <a:gsLst>
                <a:gs pos="0">
                  <a:srgbClr val="C0C0C0"/>
                </a:gs>
                <a:gs pos="100000">
                  <a:srgbClr val="969696"/>
                </a:gs>
              </a:gsLst>
              <a:lin ang="0" scaled="1"/>
            </a:gradFill>
            <a:ln w="9525" algn="ctr">
              <a:noFill/>
              <a:miter lim="800000"/>
              <a:headEnd/>
              <a:tailEnd/>
            </a:ln>
          </p:spPr>
          <p:txBody>
            <a:bodyPr wrap="none" anchor="ctr"/>
            <a:lstStyle/>
            <a:p>
              <a:pPr algn="ctr"/>
              <a:endParaRPr lang="zh-TW" altLang="zh-TW">
                <a:ea typeface="AR P丸ゴシック体M"/>
              </a:endParaRPr>
            </a:p>
          </p:txBody>
        </p:sp>
        <p:sp>
          <p:nvSpPr>
            <p:cNvPr id="134438" name="Rectangle 134"/>
            <p:cNvSpPr>
              <a:spLocks noChangeArrowheads="1"/>
            </p:cNvSpPr>
            <p:nvPr/>
          </p:nvSpPr>
          <p:spPr bwMode="auto">
            <a:xfrm>
              <a:off x="2614" y="3333"/>
              <a:ext cx="139" cy="220"/>
            </a:xfrm>
            <a:prstGeom prst="rect">
              <a:avLst/>
            </a:prstGeom>
            <a:gradFill rotWithShape="1">
              <a:gsLst>
                <a:gs pos="0">
                  <a:srgbClr val="969696"/>
                </a:gs>
                <a:gs pos="100000">
                  <a:srgbClr val="DDDDDD"/>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134439" name="Rectangle 135"/>
            <p:cNvSpPr>
              <a:spLocks noChangeArrowheads="1"/>
            </p:cNvSpPr>
            <p:nvPr/>
          </p:nvSpPr>
          <p:spPr bwMode="auto">
            <a:xfrm>
              <a:off x="2537" y="3422"/>
              <a:ext cx="196" cy="76"/>
            </a:xfrm>
            <a:prstGeom prst="rect">
              <a:avLst/>
            </a:prstGeom>
            <a:solidFill>
              <a:srgbClr val="969696"/>
            </a:solidFill>
            <a:ln w="9525" algn="ctr">
              <a:noFill/>
              <a:miter lim="800000"/>
              <a:headEnd/>
              <a:tailEnd/>
            </a:ln>
          </p:spPr>
          <p:txBody>
            <a:bodyPr wrap="none" anchor="ctr"/>
            <a:lstStyle/>
            <a:p>
              <a:pPr algn="ctr"/>
              <a:endParaRPr lang="zh-TW" altLang="en-US">
                <a:ea typeface="AR P丸ゴシック体M"/>
              </a:endParaRPr>
            </a:p>
          </p:txBody>
        </p:sp>
        <p:sp>
          <p:nvSpPr>
            <p:cNvPr id="134440" name="Rectangle 136"/>
            <p:cNvSpPr>
              <a:spLocks noChangeArrowheads="1"/>
            </p:cNvSpPr>
            <p:nvPr/>
          </p:nvSpPr>
          <p:spPr bwMode="auto">
            <a:xfrm>
              <a:off x="2530" y="3414"/>
              <a:ext cx="196" cy="75"/>
            </a:xfrm>
            <a:prstGeom prst="rect">
              <a:avLst/>
            </a:prstGeom>
            <a:gradFill rotWithShape="1">
              <a:gsLst>
                <a:gs pos="0">
                  <a:srgbClr val="DDDDDD"/>
                </a:gs>
                <a:gs pos="50000">
                  <a:srgbClr val="EAEAEA"/>
                </a:gs>
                <a:gs pos="100000">
                  <a:srgbClr val="DDDDDD"/>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134441" name="Rectangle 137"/>
            <p:cNvSpPr>
              <a:spLocks noChangeArrowheads="1"/>
            </p:cNvSpPr>
            <p:nvPr/>
          </p:nvSpPr>
          <p:spPr bwMode="auto">
            <a:xfrm>
              <a:off x="2019" y="3109"/>
              <a:ext cx="1225" cy="36"/>
            </a:xfrm>
            <a:prstGeom prst="rect">
              <a:avLst/>
            </a:prstGeom>
            <a:solidFill>
              <a:schemeClr val="bg2"/>
            </a:solidFill>
            <a:ln w="9525" algn="ctr">
              <a:noFill/>
              <a:miter lim="800000"/>
              <a:headEnd/>
              <a:tailEnd/>
            </a:ln>
          </p:spPr>
          <p:txBody>
            <a:bodyPr wrap="none" anchor="ctr"/>
            <a:lstStyle/>
            <a:p>
              <a:pPr algn="ctr"/>
              <a:endParaRPr lang="zh-TW" altLang="en-US">
                <a:ea typeface="AR P丸ゴシック体M"/>
              </a:endParaRPr>
            </a:p>
          </p:txBody>
        </p:sp>
        <p:sp>
          <p:nvSpPr>
            <p:cNvPr id="134442" name="Rectangle 138"/>
            <p:cNvSpPr>
              <a:spLocks noChangeArrowheads="1"/>
            </p:cNvSpPr>
            <p:nvPr/>
          </p:nvSpPr>
          <p:spPr bwMode="auto">
            <a:xfrm>
              <a:off x="2753" y="3121"/>
              <a:ext cx="490" cy="210"/>
            </a:xfrm>
            <a:prstGeom prst="rect">
              <a:avLst/>
            </a:prstGeom>
            <a:gradFill rotWithShape="1">
              <a:gsLst>
                <a:gs pos="0">
                  <a:srgbClr val="EAEAEA"/>
                </a:gs>
                <a:gs pos="100000">
                  <a:srgbClr val="DDDDDD"/>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134443" name="Rectangle 139"/>
            <p:cNvSpPr>
              <a:spLocks noChangeArrowheads="1"/>
            </p:cNvSpPr>
            <p:nvPr/>
          </p:nvSpPr>
          <p:spPr bwMode="auto">
            <a:xfrm>
              <a:off x="2019" y="3121"/>
              <a:ext cx="490" cy="211"/>
            </a:xfrm>
            <a:prstGeom prst="rect">
              <a:avLst/>
            </a:prstGeom>
            <a:gradFill rotWithShape="1">
              <a:gsLst>
                <a:gs pos="0">
                  <a:srgbClr val="EAEAEA"/>
                </a:gs>
                <a:gs pos="100000">
                  <a:srgbClr val="DDDDDD"/>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134444" name="Rectangle 140"/>
            <p:cNvSpPr>
              <a:spLocks noChangeArrowheads="1"/>
            </p:cNvSpPr>
            <p:nvPr/>
          </p:nvSpPr>
          <p:spPr bwMode="auto">
            <a:xfrm>
              <a:off x="2509" y="3110"/>
              <a:ext cx="139" cy="220"/>
            </a:xfrm>
            <a:prstGeom prst="rect">
              <a:avLst/>
            </a:prstGeom>
            <a:gradFill rotWithShape="1">
              <a:gsLst>
                <a:gs pos="0">
                  <a:srgbClr val="C0C0C0"/>
                </a:gs>
                <a:gs pos="100000">
                  <a:srgbClr val="969696"/>
                </a:gs>
              </a:gsLst>
              <a:lin ang="0" scaled="1"/>
            </a:gradFill>
            <a:ln w="9525" algn="ctr">
              <a:noFill/>
              <a:miter lim="800000"/>
              <a:headEnd/>
              <a:tailEnd/>
            </a:ln>
          </p:spPr>
          <p:txBody>
            <a:bodyPr wrap="none" anchor="ctr"/>
            <a:lstStyle/>
            <a:p>
              <a:pPr algn="ctr"/>
              <a:endParaRPr lang="zh-TW" altLang="zh-TW">
                <a:ea typeface="AR P丸ゴシック体M"/>
              </a:endParaRPr>
            </a:p>
          </p:txBody>
        </p:sp>
        <p:sp>
          <p:nvSpPr>
            <p:cNvPr id="134445" name="Rectangle 141"/>
            <p:cNvSpPr>
              <a:spLocks noChangeArrowheads="1"/>
            </p:cNvSpPr>
            <p:nvPr/>
          </p:nvSpPr>
          <p:spPr bwMode="auto">
            <a:xfrm>
              <a:off x="2614" y="3110"/>
              <a:ext cx="139" cy="220"/>
            </a:xfrm>
            <a:prstGeom prst="rect">
              <a:avLst/>
            </a:prstGeom>
            <a:gradFill rotWithShape="1">
              <a:gsLst>
                <a:gs pos="0">
                  <a:srgbClr val="969696"/>
                </a:gs>
                <a:gs pos="100000">
                  <a:srgbClr val="DDDDDD"/>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134446" name="Rectangle 142"/>
            <p:cNvSpPr>
              <a:spLocks noChangeArrowheads="1"/>
            </p:cNvSpPr>
            <p:nvPr/>
          </p:nvSpPr>
          <p:spPr bwMode="auto">
            <a:xfrm>
              <a:off x="2537" y="3199"/>
              <a:ext cx="196" cy="76"/>
            </a:xfrm>
            <a:prstGeom prst="rect">
              <a:avLst/>
            </a:prstGeom>
            <a:solidFill>
              <a:srgbClr val="969696"/>
            </a:solidFill>
            <a:ln w="9525" algn="ctr">
              <a:noFill/>
              <a:miter lim="800000"/>
              <a:headEnd/>
              <a:tailEnd/>
            </a:ln>
          </p:spPr>
          <p:txBody>
            <a:bodyPr wrap="none" anchor="ctr"/>
            <a:lstStyle/>
            <a:p>
              <a:pPr algn="ctr"/>
              <a:endParaRPr lang="zh-TW" altLang="en-US">
                <a:ea typeface="AR P丸ゴシック体M"/>
              </a:endParaRPr>
            </a:p>
          </p:txBody>
        </p:sp>
        <p:sp>
          <p:nvSpPr>
            <p:cNvPr id="134447" name="Rectangle 143"/>
            <p:cNvSpPr>
              <a:spLocks noChangeArrowheads="1"/>
            </p:cNvSpPr>
            <p:nvPr/>
          </p:nvSpPr>
          <p:spPr bwMode="auto">
            <a:xfrm>
              <a:off x="2530" y="3191"/>
              <a:ext cx="196" cy="75"/>
            </a:xfrm>
            <a:prstGeom prst="rect">
              <a:avLst/>
            </a:prstGeom>
            <a:gradFill rotWithShape="1">
              <a:gsLst>
                <a:gs pos="0">
                  <a:srgbClr val="DDDDDD"/>
                </a:gs>
                <a:gs pos="50000">
                  <a:srgbClr val="EAEAEA"/>
                </a:gs>
                <a:gs pos="100000">
                  <a:srgbClr val="DDDDDD"/>
                </a:gs>
              </a:gsLst>
              <a:lin ang="0" scaled="1"/>
            </a:gradFill>
            <a:ln w="9525" algn="ctr">
              <a:noFill/>
              <a:miter lim="800000"/>
              <a:headEnd/>
              <a:tailEnd/>
            </a:ln>
          </p:spPr>
          <p:txBody>
            <a:bodyPr wrap="none" anchor="ctr"/>
            <a:lstStyle/>
            <a:p>
              <a:pPr algn="ctr"/>
              <a:endParaRPr lang="zh-TW" altLang="en-US">
                <a:ea typeface="AR P丸ゴシック体M"/>
              </a:endParaRPr>
            </a:p>
          </p:txBody>
        </p:sp>
        <p:grpSp>
          <p:nvGrpSpPr>
            <p:cNvPr id="134448" name="Group 144"/>
            <p:cNvGrpSpPr>
              <a:grpSpLocks/>
            </p:cNvGrpSpPr>
            <p:nvPr/>
          </p:nvGrpSpPr>
          <p:grpSpPr bwMode="auto">
            <a:xfrm>
              <a:off x="2019" y="3067"/>
              <a:ext cx="1225" cy="43"/>
              <a:chOff x="1111" y="2561"/>
              <a:chExt cx="1588" cy="289"/>
            </a:xfrm>
          </p:grpSpPr>
          <p:sp>
            <p:nvSpPr>
              <p:cNvPr id="134477" name="Rectangle 145"/>
              <p:cNvSpPr>
                <a:spLocks noChangeArrowheads="1"/>
              </p:cNvSpPr>
              <p:nvPr/>
            </p:nvSpPr>
            <p:spPr bwMode="auto">
              <a:xfrm>
                <a:off x="1111" y="2561"/>
                <a:ext cx="1588" cy="46"/>
              </a:xfrm>
              <a:prstGeom prst="rect">
                <a:avLst/>
              </a:prstGeom>
              <a:solidFill>
                <a:schemeClr val="bg2"/>
              </a:solidFill>
              <a:ln w="9525" algn="ctr">
                <a:noFill/>
                <a:miter lim="800000"/>
                <a:headEnd/>
                <a:tailEnd/>
              </a:ln>
            </p:spPr>
            <p:txBody>
              <a:bodyPr wrap="none" anchor="ctr"/>
              <a:lstStyle/>
              <a:p>
                <a:pPr algn="ctr"/>
                <a:endParaRPr lang="zh-TW" altLang="en-US">
                  <a:ea typeface="AR P丸ゴシック体M"/>
                </a:endParaRPr>
              </a:p>
            </p:txBody>
          </p:sp>
          <p:sp>
            <p:nvSpPr>
              <p:cNvPr id="134478" name="Rectangle 146"/>
              <p:cNvSpPr>
                <a:spLocks noChangeArrowheads="1"/>
              </p:cNvSpPr>
              <p:nvPr/>
            </p:nvSpPr>
            <p:spPr bwMode="auto">
              <a:xfrm>
                <a:off x="2063" y="2576"/>
                <a:ext cx="635" cy="273"/>
              </a:xfrm>
              <a:prstGeom prst="rect">
                <a:avLst/>
              </a:prstGeom>
              <a:gradFill rotWithShape="1">
                <a:gsLst>
                  <a:gs pos="0">
                    <a:srgbClr val="EAEAEA"/>
                  </a:gs>
                  <a:gs pos="100000">
                    <a:srgbClr val="DDDDDD"/>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134479" name="Rectangle 147"/>
              <p:cNvSpPr>
                <a:spLocks noChangeArrowheads="1"/>
              </p:cNvSpPr>
              <p:nvPr/>
            </p:nvSpPr>
            <p:spPr bwMode="auto">
              <a:xfrm>
                <a:off x="1111" y="2577"/>
                <a:ext cx="635" cy="273"/>
              </a:xfrm>
              <a:prstGeom prst="rect">
                <a:avLst/>
              </a:prstGeom>
              <a:gradFill rotWithShape="1">
                <a:gsLst>
                  <a:gs pos="0">
                    <a:srgbClr val="EAEAEA"/>
                  </a:gs>
                  <a:gs pos="100000">
                    <a:srgbClr val="DDDDDD"/>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134480" name="Rectangle 148"/>
              <p:cNvSpPr>
                <a:spLocks noChangeArrowheads="1"/>
              </p:cNvSpPr>
              <p:nvPr/>
            </p:nvSpPr>
            <p:spPr bwMode="auto">
              <a:xfrm>
                <a:off x="1746" y="2562"/>
                <a:ext cx="181" cy="286"/>
              </a:xfrm>
              <a:prstGeom prst="rect">
                <a:avLst/>
              </a:prstGeom>
              <a:gradFill rotWithShape="1">
                <a:gsLst>
                  <a:gs pos="0">
                    <a:srgbClr val="EAEAEA"/>
                  </a:gs>
                  <a:gs pos="100000">
                    <a:srgbClr val="C0C0C0"/>
                  </a:gs>
                </a:gsLst>
                <a:lin ang="0" scaled="1"/>
              </a:gradFill>
              <a:ln w="9525" algn="ctr">
                <a:noFill/>
                <a:miter lim="800000"/>
                <a:headEnd/>
                <a:tailEnd/>
              </a:ln>
            </p:spPr>
            <p:txBody>
              <a:bodyPr wrap="none" anchor="ctr"/>
              <a:lstStyle/>
              <a:p>
                <a:pPr algn="ctr"/>
                <a:endParaRPr lang="zh-TW" altLang="zh-TW">
                  <a:ea typeface="AR P丸ゴシック体M"/>
                </a:endParaRPr>
              </a:p>
            </p:txBody>
          </p:sp>
          <p:sp>
            <p:nvSpPr>
              <p:cNvPr id="134481" name="Rectangle 149"/>
              <p:cNvSpPr>
                <a:spLocks noChangeArrowheads="1"/>
              </p:cNvSpPr>
              <p:nvPr/>
            </p:nvSpPr>
            <p:spPr bwMode="auto">
              <a:xfrm>
                <a:off x="1882" y="2562"/>
                <a:ext cx="181" cy="286"/>
              </a:xfrm>
              <a:prstGeom prst="rect">
                <a:avLst/>
              </a:prstGeom>
              <a:gradFill rotWithShape="1">
                <a:gsLst>
                  <a:gs pos="0">
                    <a:srgbClr val="C0C0C0"/>
                  </a:gs>
                  <a:gs pos="100000">
                    <a:srgbClr val="EAEAEA"/>
                  </a:gs>
                </a:gsLst>
                <a:lin ang="0" scaled="1"/>
              </a:gradFill>
              <a:ln w="9525" algn="ctr">
                <a:noFill/>
                <a:miter lim="800000"/>
                <a:headEnd/>
                <a:tailEnd/>
              </a:ln>
            </p:spPr>
            <p:txBody>
              <a:bodyPr wrap="none" anchor="ctr"/>
              <a:lstStyle/>
              <a:p>
                <a:pPr algn="ctr"/>
                <a:endParaRPr lang="zh-TW" altLang="en-US">
                  <a:ea typeface="AR P丸ゴシック体M"/>
                </a:endParaRPr>
              </a:p>
            </p:txBody>
          </p:sp>
        </p:grpSp>
        <p:sp>
          <p:nvSpPr>
            <p:cNvPr id="134449" name="Rectangle 150"/>
            <p:cNvSpPr>
              <a:spLocks noChangeArrowheads="1"/>
            </p:cNvSpPr>
            <p:nvPr/>
          </p:nvSpPr>
          <p:spPr bwMode="auto">
            <a:xfrm>
              <a:off x="2019" y="2831"/>
              <a:ext cx="1225" cy="35"/>
            </a:xfrm>
            <a:prstGeom prst="rect">
              <a:avLst/>
            </a:prstGeom>
            <a:solidFill>
              <a:schemeClr val="bg2"/>
            </a:solidFill>
            <a:ln w="9525" algn="ctr">
              <a:noFill/>
              <a:miter lim="800000"/>
              <a:headEnd/>
              <a:tailEnd/>
            </a:ln>
          </p:spPr>
          <p:txBody>
            <a:bodyPr wrap="none" anchor="ctr"/>
            <a:lstStyle/>
            <a:p>
              <a:pPr algn="ctr"/>
              <a:endParaRPr lang="zh-TW" altLang="en-US">
                <a:ea typeface="AR P丸ゴシック体M"/>
              </a:endParaRPr>
            </a:p>
          </p:txBody>
        </p:sp>
        <p:sp>
          <p:nvSpPr>
            <p:cNvPr id="134450" name="Rectangle 151"/>
            <p:cNvSpPr>
              <a:spLocks noChangeArrowheads="1"/>
            </p:cNvSpPr>
            <p:nvPr/>
          </p:nvSpPr>
          <p:spPr bwMode="auto">
            <a:xfrm>
              <a:off x="2753" y="2856"/>
              <a:ext cx="490" cy="211"/>
            </a:xfrm>
            <a:prstGeom prst="rect">
              <a:avLst/>
            </a:prstGeom>
            <a:gradFill rotWithShape="1">
              <a:gsLst>
                <a:gs pos="0">
                  <a:srgbClr val="EAEAEA"/>
                </a:gs>
                <a:gs pos="100000">
                  <a:srgbClr val="DDDDDD"/>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134451" name="Rectangle 152"/>
            <p:cNvSpPr>
              <a:spLocks noChangeArrowheads="1"/>
            </p:cNvSpPr>
            <p:nvPr/>
          </p:nvSpPr>
          <p:spPr bwMode="auto">
            <a:xfrm>
              <a:off x="2019" y="2857"/>
              <a:ext cx="490" cy="210"/>
            </a:xfrm>
            <a:prstGeom prst="rect">
              <a:avLst/>
            </a:prstGeom>
            <a:gradFill rotWithShape="1">
              <a:gsLst>
                <a:gs pos="0">
                  <a:srgbClr val="EAEAEA"/>
                </a:gs>
                <a:gs pos="100000">
                  <a:srgbClr val="DDDDDD"/>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134452" name="Rectangle 153"/>
            <p:cNvSpPr>
              <a:spLocks noChangeArrowheads="1"/>
            </p:cNvSpPr>
            <p:nvPr/>
          </p:nvSpPr>
          <p:spPr bwMode="auto">
            <a:xfrm>
              <a:off x="2509" y="2845"/>
              <a:ext cx="139" cy="221"/>
            </a:xfrm>
            <a:prstGeom prst="rect">
              <a:avLst/>
            </a:prstGeom>
            <a:gradFill rotWithShape="1">
              <a:gsLst>
                <a:gs pos="0">
                  <a:srgbClr val="C0C0C0"/>
                </a:gs>
                <a:gs pos="100000">
                  <a:srgbClr val="969696"/>
                </a:gs>
              </a:gsLst>
              <a:lin ang="0" scaled="1"/>
            </a:gradFill>
            <a:ln w="9525" algn="ctr">
              <a:noFill/>
              <a:miter lim="800000"/>
              <a:headEnd/>
              <a:tailEnd/>
            </a:ln>
          </p:spPr>
          <p:txBody>
            <a:bodyPr wrap="none" anchor="ctr"/>
            <a:lstStyle/>
            <a:p>
              <a:pPr algn="ctr"/>
              <a:endParaRPr lang="zh-TW" altLang="zh-TW">
                <a:ea typeface="AR P丸ゴシック体M"/>
              </a:endParaRPr>
            </a:p>
          </p:txBody>
        </p:sp>
        <p:sp>
          <p:nvSpPr>
            <p:cNvPr id="134453" name="Rectangle 154"/>
            <p:cNvSpPr>
              <a:spLocks noChangeArrowheads="1"/>
            </p:cNvSpPr>
            <p:nvPr/>
          </p:nvSpPr>
          <p:spPr bwMode="auto">
            <a:xfrm>
              <a:off x="2614" y="2845"/>
              <a:ext cx="139" cy="221"/>
            </a:xfrm>
            <a:prstGeom prst="rect">
              <a:avLst/>
            </a:prstGeom>
            <a:gradFill rotWithShape="1">
              <a:gsLst>
                <a:gs pos="0">
                  <a:srgbClr val="969696"/>
                </a:gs>
                <a:gs pos="100000">
                  <a:srgbClr val="DDDDDD"/>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134454" name="Rectangle 155"/>
            <p:cNvSpPr>
              <a:spLocks noChangeArrowheads="1"/>
            </p:cNvSpPr>
            <p:nvPr/>
          </p:nvSpPr>
          <p:spPr bwMode="auto">
            <a:xfrm>
              <a:off x="2537" y="2935"/>
              <a:ext cx="196" cy="75"/>
            </a:xfrm>
            <a:prstGeom prst="rect">
              <a:avLst/>
            </a:prstGeom>
            <a:solidFill>
              <a:srgbClr val="969696"/>
            </a:solidFill>
            <a:ln w="9525" algn="ctr">
              <a:noFill/>
              <a:miter lim="800000"/>
              <a:headEnd/>
              <a:tailEnd/>
            </a:ln>
          </p:spPr>
          <p:txBody>
            <a:bodyPr wrap="none" anchor="ctr"/>
            <a:lstStyle/>
            <a:p>
              <a:pPr algn="ctr"/>
              <a:endParaRPr lang="zh-TW" altLang="en-US">
                <a:ea typeface="AR P丸ゴシック体M"/>
              </a:endParaRPr>
            </a:p>
          </p:txBody>
        </p:sp>
        <p:sp>
          <p:nvSpPr>
            <p:cNvPr id="134455" name="Rectangle 156"/>
            <p:cNvSpPr>
              <a:spLocks noChangeArrowheads="1"/>
            </p:cNvSpPr>
            <p:nvPr/>
          </p:nvSpPr>
          <p:spPr bwMode="auto">
            <a:xfrm>
              <a:off x="2530" y="2926"/>
              <a:ext cx="196" cy="76"/>
            </a:xfrm>
            <a:prstGeom prst="rect">
              <a:avLst/>
            </a:prstGeom>
            <a:gradFill rotWithShape="1">
              <a:gsLst>
                <a:gs pos="0">
                  <a:srgbClr val="DDDDDD"/>
                </a:gs>
                <a:gs pos="50000">
                  <a:srgbClr val="EAEAEA"/>
                </a:gs>
                <a:gs pos="100000">
                  <a:srgbClr val="DDDDDD"/>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134456" name="Rectangle 157"/>
            <p:cNvSpPr>
              <a:spLocks noChangeArrowheads="1"/>
            </p:cNvSpPr>
            <p:nvPr/>
          </p:nvSpPr>
          <p:spPr bwMode="auto">
            <a:xfrm>
              <a:off x="2019" y="2614"/>
              <a:ext cx="1225" cy="35"/>
            </a:xfrm>
            <a:prstGeom prst="rect">
              <a:avLst/>
            </a:prstGeom>
            <a:solidFill>
              <a:schemeClr val="bg2"/>
            </a:solidFill>
            <a:ln w="9525" algn="ctr">
              <a:noFill/>
              <a:miter lim="800000"/>
              <a:headEnd/>
              <a:tailEnd/>
            </a:ln>
          </p:spPr>
          <p:txBody>
            <a:bodyPr wrap="none" anchor="ctr"/>
            <a:lstStyle/>
            <a:p>
              <a:pPr algn="ctr"/>
              <a:endParaRPr lang="zh-TW" altLang="en-US">
                <a:ea typeface="AR P丸ゴシック体M"/>
              </a:endParaRPr>
            </a:p>
          </p:txBody>
        </p:sp>
        <p:sp>
          <p:nvSpPr>
            <p:cNvPr id="134457" name="Rectangle 158"/>
            <p:cNvSpPr>
              <a:spLocks noChangeArrowheads="1"/>
            </p:cNvSpPr>
            <p:nvPr/>
          </p:nvSpPr>
          <p:spPr bwMode="auto">
            <a:xfrm>
              <a:off x="2019" y="2633"/>
              <a:ext cx="490" cy="211"/>
            </a:xfrm>
            <a:prstGeom prst="rect">
              <a:avLst/>
            </a:prstGeom>
            <a:gradFill rotWithShape="1">
              <a:gsLst>
                <a:gs pos="0">
                  <a:srgbClr val="EAEAEA"/>
                </a:gs>
                <a:gs pos="100000">
                  <a:srgbClr val="DDDDDD"/>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134458" name="Rectangle 159"/>
            <p:cNvSpPr>
              <a:spLocks noChangeArrowheads="1"/>
            </p:cNvSpPr>
            <p:nvPr/>
          </p:nvSpPr>
          <p:spPr bwMode="auto">
            <a:xfrm>
              <a:off x="2509" y="2622"/>
              <a:ext cx="139" cy="220"/>
            </a:xfrm>
            <a:prstGeom prst="rect">
              <a:avLst/>
            </a:prstGeom>
            <a:gradFill rotWithShape="1">
              <a:gsLst>
                <a:gs pos="0">
                  <a:srgbClr val="C0C0C0"/>
                </a:gs>
                <a:gs pos="100000">
                  <a:srgbClr val="969696"/>
                </a:gs>
              </a:gsLst>
              <a:lin ang="0" scaled="1"/>
            </a:gradFill>
            <a:ln w="9525" algn="ctr">
              <a:noFill/>
              <a:miter lim="800000"/>
              <a:headEnd/>
              <a:tailEnd/>
            </a:ln>
          </p:spPr>
          <p:txBody>
            <a:bodyPr wrap="none" anchor="ctr"/>
            <a:lstStyle/>
            <a:p>
              <a:pPr algn="ctr"/>
              <a:endParaRPr lang="zh-TW" altLang="zh-TW">
                <a:ea typeface="AR P丸ゴシック体M"/>
              </a:endParaRPr>
            </a:p>
          </p:txBody>
        </p:sp>
        <p:sp>
          <p:nvSpPr>
            <p:cNvPr id="134459" name="Rectangle 160"/>
            <p:cNvSpPr>
              <a:spLocks noChangeArrowheads="1"/>
            </p:cNvSpPr>
            <p:nvPr/>
          </p:nvSpPr>
          <p:spPr bwMode="auto">
            <a:xfrm>
              <a:off x="2614" y="2622"/>
              <a:ext cx="139" cy="220"/>
            </a:xfrm>
            <a:prstGeom prst="rect">
              <a:avLst/>
            </a:prstGeom>
            <a:gradFill rotWithShape="1">
              <a:gsLst>
                <a:gs pos="0">
                  <a:srgbClr val="969696"/>
                </a:gs>
                <a:gs pos="100000">
                  <a:srgbClr val="DDDDDD"/>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134460" name="Rectangle 161"/>
            <p:cNvSpPr>
              <a:spLocks noChangeArrowheads="1"/>
            </p:cNvSpPr>
            <p:nvPr/>
          </p:nvSpPr>
          <p:spPr bwMode="auto">
            <a:xfrm>
              <a:off x="2537" y="2711"/>
              <a:ext cx="196" cy="76"/>
            </a:xfrm>
            <a:prstGeom prst="rect">
              <a:avLst/>
            </a:prstGeom>
            <a:solidFill>
              <a:srgbClr val="969696"/>
            </a:solidFill>
            <a:ln w="9525" algn="ctr">
              <a:noFill/>
              <a:miter lim="800000"/>
              <a:headEnd/>
              <a:tailEnd/>
            </a:ln>
          </p:spPr>
          <p:txBody>
            <a:bodyPr wrap="none" anchor="ctr"/>
            <a:lstStyle/>
            <a:p>
              <a:pPr algn="ctr"/>
              <a:endParaRPr lang="zh-TW" altLang="en-US">
                <a:ea typeface="AR P丸ゴシック体M"/>
              </a:endParaRPr>
            </a:p>
          </p:txBody>
        </p:sp>
        <p:sp>
          <p:nvSpPr>
            <p:cNvPr id="134461" name="Rectangle 162"/>
            <p:cNvSpPr>
              <a:spLocks noChangeArrowheads="1"/>
            </p:cNvSpPr>
            <p:nvPr/>
          </p:nvSpPr>
          <p:spPr bwMode="auto">
            <a:xfrm>
              <a:off x="2530" y="2703"/>
              <a:ext cx="196" cy="75"/>
            </a:xfrm>
            <a:prstGeom prst="rect">
              <a:avLst/>
            </a:prstGeom>
            <a:gradFill rotWithShape="1">
              <a:gsLst>
                <a:gs pos="0">
                  <a:srgbClr val="DDDDDD"/>
                </a:gs>
                <a:gs pos="50000">
                  <a:srgbClr val="EAEAEA"/>
                </a:gs>
                <a:gs pos="100000">
                  <a:srgbClr val="DDDDDD"/>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134462" name="Rectangle 163"/>
            <p:cNvSpPr>
              <a:spLocks noChangeArrowheads="1"/>
            </p:cNvSpPr>
            <p:nvPr/>
          </p:nvSpPr>
          <p:spPr bwMode="auto">
            <a:xfrm>
              <a:off x="2019" y="1888"/>
              <a:ext cx="1224" cy="726"/>
            </a:xfrm>
            <a:prstGeom prst="rect">
              <a:avLst/>
            </a:prstGeom>
            <a:gradFill rotWithShape="1">
              <a:gsLst>
                <a:gs pos="0">
                  <a:srgbClr val="EAEAEA"/>
                </a:gs>
                <a:gs pos="100000">
                  <a:srgbClr val="D1D1D1"/>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134463" name="Rectangle 164"/>
            <p:cNvSpPr>
              <a:spLocks noChangeArrowheads="1"/>
            </p:cNvSpPr>
            <p:nvPr/>
          </p:nvSpPr>
          <p:spPr bwMode="auto">
            <a:xfrm>
              <a:off x="2926" y="1570"/>
              <a:ext cx="317" cy="318"/>
            </a:xfrm>
            <a:prstGeom prst="rect">
              <a:avLst/>
            </a:prstGeom>
            <a:gradFill rotWithShape="1">
              <a:gsLst>
                <a:gs pos="0">
                  <a:srgbClr val="EAEAEA"/>
                </a:gs>
                <a:gs pos="100000">
                  <a:srgbClr val="DDDDDD"/>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134464" name="Rectangle 165"/>
            <p:cNvSpPr>
              <a:spLocks noChangeArrowheads="1"/>
            </p:cNvSpPr>
            <p:nvPr/>
          </p:nvSpPr>
          <p:spPr bwMode="auto">
            <a:xfrm>
              <a:off x="2065" y="1888"/>
              <a:ext cx="1179" cy="723"/>
            </a:xfrm>
            <a:prstGeom prst="rect">
              <a:avLst/>
            </a:prstGeom>
            <a:gradFill rotWithShape="1">
              <a:gsLst>
                <a:gs pos="0">
                  <a:srgbClr val="D1D1D1"/>
                </a:gs>
                <a:gs pos="100000">
                  <a:srgbClr val="969696"/>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134465" name="Rectangle 166"/>
            <p:cNvSpPr>
              <a:spLocks noChangeArrowheads="1"/>
            </p:cNvSpPr>
            <p:nvPr/>
          </p:nvSpPr>
          <p:spPr bwMode="auto">
            <a:xfrm>
              <a:off x="2037" y="1906"/>
              <a:ext cx="1179" cy="699"/>
            </a:xfrm>
            <a:prstGeom prst="rect">
              <a:avLst/>
            </a:prstGeom>
            <a:gradFill rotWithShape="1">
              <a:gsLst>
                <a:gs pos="0">
                  <a:srgbClr val="EAEAEA"/>
                </a:gs>
                <a:gs pos="100000">
                  <a:srgbClr val="D1D1D1"/>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134466" name="Rectangle 167"/>
            <p:cNvSpPr>
              <a:spLocks noChangeArrowheads="1"/>
            </p:cNvSpPr>
            <p:nvPr/>
          </p:nvSpPr>
          <p:spPr bwMode="auto">
            <a:xfrm rot="-221790">
              <a:off x="2494" y="1183"/>
              <a:ext cx="743" cy="46"/>
            </a:xfrm>
            <a:prstGeom prst="rect">
              <a:avLst/>
            </a:prstGeom>
            <a:gradFill rotWithShape="1">
              <a:gsLst>
                <a:gs pos="0">
                  <a:srgbClr val="6666FF"/>
                </a:gs>
                <a:gs pos="100000">
                  <a:srgbClr val="6666FF"/>
                </a:gs>
              </a:gsLst>
              <a:lin ang="5400000" scaled="1"/>
            </a:gradFill>
            <a:ln w="9525" algn="ctr">
              <a:noFill/>
              <a:miter lim="800000"/>
              <a:headEnd/>
              <a:tailEnd/>
            </a:ln>
          </p:spPr>
          <p:txBody>
            <a:bodyPr wrap="none" anchor="ctr"/>
            <a:lstStyle/>
            <a:p>
              <a:pPr algn="ctr"/>
              <a:endParaRPr lang="zh-TW" altLang="en-US">
                <a:ea typeface="AR P丸ゴシック体M"/>
              </a:endParaRPr>
            </a:p>
          </p:txBody>
        </p:sp>
        <p:sp>
          <p:nvSpPr>
            <p:cNvPr id="134467" name="AutoShape 168"/>
            <p:cNvSpPr>
              <a:spLocks noChangeArrowheads="1"/>
            </p:cNvSpPr>
            <p:nvPr/>
          </p:nvSpPr>
          <p:spPr bwMode="auto">
            <a:xfrm>
              <a:off x="2037" y="1201"/>
              <a:ext cx="526" cy="324"/>
            </a:xfrm>
            <a:prstGeom prst="roundRect">
              <a:avLst>
                <a:gd name="adj" fmla="val 36764"/>
              </a:avLst>
            </a:prstGeom>
            <a:gradFill rotWithShape="1">
              <a:gsLst>
                <a:gs pos="0">
                  <a:srgbClr val="ECECEC"/>
                </a:gs>
                <a:gs pos="100000">
                  <a:srgbClr val="CDCDCD"/>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134468" name="Rectangle 169"/>
            <p:cNvSpPr>
              <a:spLocks noChangeArrowheads="1"/>
            </p:cNvSpPr>
            <p:nvPr/>
          </p:nvSpPr>
          <p:spPr bwMode="auto">
            <a:xfrm>
              <a:off x="2019" y="1407"/>
              <a:ext cx="1224" cy="91"/>
            </a:xfrm>
            <a:prstGeom prst="rect">
              <a:avLst/>
            </a:prstGeom>
            <a:gradFill rotWithShape="1">
              <a:gsLst>
                <a:gs pos="0">
                  <a:srgbClr val="EAEAEA"/>
                </a:gs>
                <a:gs pos="100000">
                  <a:srgbClr val="D1D1D1"/>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134469" name="Rectangle 170"/>
            <p:cNvSpPr>
              <a:spLocks noChangeArrowheads="1"/>
            </p:cNvSpPr>
            <p:nvPr/>
          </p:nvSpPr>
          <p:spPr bwMode="auto">
            <a:xfrm>
              <a:off x="2019" y="1480"/>
              <a:ext cx="1224" cy="136"/>
            </a:xfrm>
            <a:prstGeom prst="rect">
              <a:avLst/>
            </a:prstGeom>
            <a:gradFill rotWithShape="1">
              <a:gsLst>
                <a:gs pos="0">
                  <a:srgbClr val="EAEAEA"/>
                </a:gs>
                <a:gs pos="100000">
                  <a:srgbClr val="D1D1D1"/>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134470" name="Rectangle 171"/>
            <p:cNvSpPr>
              <a:spLocks noChangeArrowheads="1"/>
            </p:cNvSpPr>
            <p:nvPr/>
          </p:nvSpPr>
          <p:spPr bwMode="auto">
            <a:xfrm>
              <a:off x="2110" y="1528"/>
              <a:ext cx="795" cy="52"/>
            </a:xfrm>
            <a:prstGeom prst="rect">
              <a:avLst/>
            </a:prstGeom>
            <a:solidFill>
              <a:srgbClr val="AAAAAA"/>
            </a:solidFill>
            <a:ln w="9525" algn="ctr">
              <a:noFill/>
              <a:miter lim="800000"/>
              <a:headEnd/>
              <a:tailEnd/>
            </a:ln>
          </p:spPr>
          <p:txBody>
            <a:bodyPr wrap="none" anchor="ctr"/>
            <a:lstStyle/>
            <a:p>
              <a:pPr algn="ctr"/>
              <a:endParaRPr lang="zh-TW" altLang="en-US">
                <a:ea typeface="AR P丸ゴシック体M"/>
              </a:endParaRPr>
            </a:p>
          </p:txBody>
        </p:sp>
        <p:sp>
          <p:nvSpPr>
            <p:cNvPr id="134471" name="Rectangle 172"/>
            <p:cNvSpPr>
              <a:spLocks noChangeArrowheads="1"/>
            </p:cNvSpPr>
            <p:nvPr/>
          </p:nvSpPr>
          <p:spPr bwMode="auto">
            <a:xfrm>
              <a:off x="2110" y="1525"/>
              <a:ext cx="798" cy="45"/>
            </a:xfrm>
            <a:prstGeom prst="rect">
              <a:avLst/>
            </a:prstGeom>
            <a:gradFill rotWithShape="1">
              <a:gsLst>
                <a:gs pos="0">
                  <a:srgbClr val="F5F5F5"/>
                </a:gs>
                <a:gs pos="100000">
                  <a:srgbClr val="D1D1D1"/>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134472" name="Rectangle 173"/>
            <p:cNvSpPr>
              <a:spLocks noChangeArrowheads="1"/>
            </p:cNvSpPr>
            <p:nvPr/>
          </p:nvSpPr>
          <p:spPr bwMode="auto">
            <a:xfrm>
              <a:off x="3017" y="1525"/>
              <a:ext cx="136" cy="45"/>
            </a:xfrm>
            <a:prstGeom prst="rect">
              <a:avLst/>
            </a:prstGeom>
            <a:solidFill>
              <a:srgbClr val="333333"/>
            </a:solidFill>
            <a:ln w="9525" algn="ctr">
              <a:solidFill>
                <a:srgbClr val="0000FF"/>
              </a:solidFill>
              <a:miter lim="800000"/>
              <a:headEnd/>
              <a:tailEnd/>
            </a:ln>
          </p:spPr>
          <p:txBody>
            <a:bodyPr wrap="none" anchor="ctr"/>
            <a:lstStyle/>
            <a:p>
              <a:pPr algn="ctr"/>
              <a:endParaRPr lang="zh-TW" altLang="en-US">
                <a:ea typeface="AR P丸ゴシック体M"/>
              </a:endParaRPr>
            </a:p>
          </p:txBody>
        </p:sp>
        <p:sp>
          <p:nvSpPr>
            <p:cNvPr id="134473" name="Rectangle 174"/>
            <p:cNvSpPr>
              <a:spLocks noChangeArrowheads="1"/>
            </p:cNvSpPr>
            <p:nvPr/>
          </p:nvSpPr>
          <p:spPr bwMode="auto">
            <a:xfrm>
              <a:off x="2518" y="1906"/>
              <a:ext cx="227" cy="181"/>
            </a:xfrm>
            <a:prstGeom prst="rect">
              <a:avLst/>
            </a:prstGeom>
            <a:gradFill rotWithShape="1">
              <a:gsLst>
                <a:gs pos="0">
                  <a:srgbClr val="CBCFCE"/>
                </a:gs>
                <a:gs pos="100000">
                  <a:srgbClr val="5F5F5F"/>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134474" name="WordArt 175"/>
            <p:cNvSpPr>
              <a:spLocks noChangeArrowheads="1" noChangeShapeType="1" noTextEdit="1"/>
            </p:cNvSpPr>
            <p:nvPr/>
          </p:nvSpPr>
          <p:spPr bwMode="auto">
            <a:xfrm>
              <a:off x="2545" y="1933"/>
              <a:ext cx="160" cy="46"/>
            </a:xfrm>
            <a:prstGeom prst="rect">
              <a:avLst/>
            </a:prstGeom>
          </p:spPr>
          <p:txBody>
            <a:bodyPr wrap="none" fromWordArt="1">
              <a:prstTxWarp prst="textPlain">
                <a:avLst>
                  <a:gd name="adj" fmla="val 50000"/>
                </a:avLst>
              </a:prstTxWarp>
            </a:bodyPr>
            <a:lstStyle/>
            <a:p>
              <a:pPr algn="ctr"/>
              <a:r>
                <a:rPr lang="en-US" altLang="zh-CN" sz="3600" b="1" kern="10" spc="-360">
                  <a:ln w="9525">
                    <a:noFill/>
                    <a:round/>
                    <a:headEnd/>
                    <a:tailEnd/>
                  </a:ln>
                  <a:gradFill rotWithShape="1">
                    <a:gsLst>
                      <a:gs pos="0">
                        <a:srgbClr val="CF471D"/>
                      </a:gs>
                      <a:gs pos="100000">
                        <a:srgbClr val="AA3B18"/>
                      </a:gs>
                    </a:gsLst>
                    <a:lin ang="2700000" scaled="1"/>
                  </a:gradFill>
                  <a:latin typeface="HG創英角ｺﾞｼｯｸUB"/>
                </a:rPr>
                <a:t>RICOH</a:t>
              </a:r>
              <a:endParaRPr lang="zh-CN" altLang="en-US" sz="3600" b="1" kern="10" spc="-360">
                <a:ln w="9525">
                  <a:noFill/>
                  <a:round/>
                  <a:headEnd/>
                  <a:tailEnd/>
                </a:ln>
                <a:gradFill rotWithShape="1">
                  <a:gsLst>
                    <a:gs pos="0">
                      <a:srgbClr val="CF471D"/>
                    </a:gs>
                    <a:gs pos="100000">
                      <a:srgbClr val="AA3B18"/>
                    </a:gs>
                  </a:gsLst>
                  <a:lin ang="2700000" scaled="1"/>
                </a:gradFill>
                <a:latin typeface="HG創英角ｺﾞｼｯｸUB"/>
              </a:endParaRPr>
            </a:p>
          </p:txBody>
        </p:sp>
        <p:sp>
          <p:nvSpPr>
            <p:cNvPr id="72880" name="Rectangle 176"/>
            <p:cNvSpPr>
              <a:spLocks noChangeArrowheads="1"/>
            </p:cNvSpPr>
            <p:nvPr/>
          </p:nvSpPr>
          <p:spPr bwMode="auto">
            <a:xfrm>
              <a:off x="2518" y="1957"/>
              <a:ext cx="226" cy="47"/>
            </a:xfrm>
            <a:prstGeom prst="rect">
              <a:avLst/>
            </a:prstGeom>
            <a:gradFill rotWithShape="1">
              <a:gsLst>
                <a:gs pos="0">
                  <a:schemeClr val="bg1">
                    <a:alpha val="0"/>
                  </a:schemeClr>
                </a:gs>
                <a:gs pos="50000">
                  <a:schemeClr val="bg1">
                    <a:alpha val="48000"/>
                  </a:schemeClr>
                </a:gs>
                <a:gs pos="100000">
                  <a:schemeClr val="bg1">
                    <a:alpha val="0"/>
                  </a:schemeClr>
                </a:gs>
              </a:gsLst>
              <a:lin ang="5400000" scaled="1"/>
            </a:gradFill>
            <a:ln w="9525" algn="ctr">
              <a:noFill/>
              <a:miter lim="800000"/>
              <a:headEnd/>
              <a:tailEnd/>
            </a:ln>
            <a:effectLst/>
          </p:spPr>
          <p:txBody>
            <a:bodyPr wrap="none" anchor="ctr"/>
            <a:lstStyle/>
            <a:p>
              <a:pPr algn="ctr">
                <a:defRPr/>
              </a:pPr>
              <a:endParaRPr lang="zh-TW" altLang="en-US">
                <a:ea typeface="AR P丸ゴシック体M" pitchFamily="50" charset="-128"/>
                <a:cs typeface="+mn-cs"/>
              </a:endParaRPr>
            </a:p>
          </p:txBody>
        </p:sp>
        <p:sp>
          <p:nvSpPr>
            <p:cNvPr id="134476" name="Rectangle 177"/>
            <p:cNvSpPr>
              <a:spLocks noChangeArrowheads="1"/>
            </p:cNvSpPr>
            <p:nvPr/>
          </p:nvSpPr>
          <p:spPr bwMode="auto">
            <a:xfrm>
              <a:off x="2753" y="2632"/>
              <a:ext cx="490" cy="211"/>
            </a:xfrm>
            <a:prstGeom prst="rect">
              <a:avLst/>
            </a:prstGeom>
            <a:gradFill rotWithShape="1">
              <a:gsLst>
                <a:gs pos="0">
                  <a:srgbClr val="EAEAEA"/>
                </a:gs>
                <a:gs pos="100000">
                  <a:srgbClr val="DDDDDD"/>
                </a:gs>
              </a:gsLst>
              <a:lin ang="2700000" scaled="1"/>
            </a:gradFill>
            <a:ln w="9525" algn="ctr">
              <a:noFill/>
              <a:miter lim="800000"/>
              <a:headEnd/>
              <a:tailEnd/>
            </a:ln>
          </p:spPr>
          <p:txBody>
            <a:bodyPr wrap="none" anchor="ctr"/>
            <a:lstStyle/>
            <a:p>
              <a:pPr algn="ctr"/>
              <a:endParaRPr lang="zh-TW" altLang="en-US">
                <a:ea typeface="AR P丸ゴシック体M"/>
              </a:endParaRPr>
            </a:p>
          </p:txBody>
        </p:sp>
      </p:grpSp>
      <p:grpSp>
        <p:nvGrpSpPr>
          <p:cNvPr id="134172" name="Group 250"/>
          <p:cNvGrpSpPr>
            <a:grpSpLocks/>
          </p:cNvGrpSpPr>
          <p:nvPr/>
        </p:nvGrpSpPr>
        <p:grpSpPr bwMode="auto">
          <a:xfrm>
            <a:off x="3851275" y="5013325"/>
            <a:ext cx="1112838" cy="1511300"/>
            <a:chOff x="2562" y="3294"/>
            <a:chExt cx="565" cy="816"/>
          </a:xfrm>
        </p:grpSpPr>
        <p:sp>
          <p:nvSpPr>
            <p:cNvPr id="134415" name="Freeform 178"/>
            <p:cNvSpPr>
              <a:spLocks/>
            </p:cNvSpPr>
            <p:nvPr/>
          </p:nvSpPr>
          <p:spPr bwMode="auto">
            <a:xfrm>
              <a:off x="2685" y="3841"/>
              <a:ext cx="159" cy="193"/>
            </a:xfrm>
            <a:custGeom>
              <a:avLst/>
              <a:gdLst>
                <a:gd name="T0" fmla="*/ 0 w 635"/>
                <a:gd name="T1" fmla="*/ 0 h 771"/>
                <a:gd name="T2" fmla="*/ 363 w 635"/>
                <a:gd name="T3" fmla="*/ 590 h 771"/>
                <a:gd name="T4" fmla="*/ 635 w 635"/>
                <a:gd name="T5" fmla="*/ 771 h 771"/>
                <a:gd name="T6" fmla="*/ 0 60000 65536"/>
                <a:gd name="T7" fmla="*/ 0 60000 65536"/>
                <a:gd name="T8" fmla="*/ 0 60000 65536"/>
                <a:gd name="T9" fmla="*/ 0 w 635"/>
                <a:gd name="T10" fmla="*/ 0 h 771"/>
                <a:gd name="T11" fmla="*/ 635 w 635"/>
                <a:gd name="T12" fmla="*/ 771 h 771"/>
              </a:gdLst>
              <a:ahLst/>
              <a:cxnLst>
                <a:cxn ang="T6">
                  <a:pos x="T0" y="T1"/>
                </a:cxn>
                <a:cxn ang="T7">
                  <a:pos x="T2" y="T3"/>
                </a:cxn>
                <a:cxn ang="T8">
                  <a:pos x="T4" y="T5"/>
                </a:cxn>
              </a:cxnLst>
              <a:rect l="T9" t="T10" r="T11" b="T12"/>
              <a:pathLst>
                <a:path w="635" h="771">
                  <a:moveTo>
                    <a:pt x="0" y="0"/>
                  </a:moveTo>
                  <a:cubicBezTo>
                    <a:pt x="128" y="231"/>
                    <a:pt x="257" y="462"/>
                    <a:pt x="363" y="590"/>
                  </a:cubicBezTo>
                  <a:cubicBezTo>
                    <a:pt x="469" y="718"/>
                    <a:pt x="552" y="744"/>
                    <a:pt x="635" y="771"/>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sp>
          <p:nvSpPr>
            <p:cNvPr id="134416" name="Freeform 179"/>
            <p:cNvSpPr>
              <a:spLocks/>
            </p:cNvSpPr>
            <p:nvPr/>
          </p:nvSpPr>
          <p:spPr bwMode="auto">
            <a:xfrm>
              <a:off x="2676" y="3862"/>
              <a:ext cx="159" cy="194"/>
            </a:xfrm>
            <a:custGeom>
              <a:avLst/>
              <a:gdLst>
                <a:gd name="T0" fmla="*/ 0 w 635"/>
                <a:gd name="T1" fmla="*/ 0 h 771"/>
                <a:gd name="T2" fmla="*/ 363 w 635"/>
                <a:gd name="T3" fmla="*/ 590 h 771"/>
                <a:gd name="T4" fmla="*/ 635 w 635"/>
                <a:gd name="T5" fmla="*/ 771 h 771"/>
                <a:gd name="T6" fmla="*/ 0 60000 65536"/>
                <a:gd name="T7" fmla="*/ 0 60000 65536"/>
                <a:gd name="T8" fmla="*/ 0 60000 65536"/>
                <a:gd name="T9" fmla="*/ 0 w 635"/>
                <a:gd name="T10" fmla="*/ 0 h 771"/>
                <a:gd name="T11" fmla="*/ 635 w 635"/>
                <a:gd name="T12" fmla="*/ 771 h 771"/>
              </a:gdLst>
              <a:ahLst/>
              <a:cxnLst>
                <a:cxn ang="T6">
                  <a:pos x="T0" y="T1"/>
                </a:cxn>
                <a:cxn ang="T7">
                  <a:pos x="T2" y="T3"/>
                </a:cxn>
                <a:cxn ang="T8">
                  <a:pos x="T4" y="T5"/>
                </a:cxn>
              </a:cxnLst>
              <a:rect l="T9" t="T10" r="T11" b="T12"/>
              <a:pathLst>
                <a:path w="635" h="771">
                  <a:moveTo>
                    <a:pt x="0" y="0"/>
                  </a:moveTo>
                  <a:cubicBezTo>
                    <a:pt x="128" y="231"/>
                    <a:pt x="257" y="462"/>
                    <a:pt x="363" y="590"/>
                  </a:cubicBezTo>
                  <a:cubicBezTo>
                    <a:pt x="469" y="718"/>
                    <a:pt x="552" y="744"/>
                    <a:pt x="635" y="771"/>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sp>
          <p:nvSpPr>
            <p:cNvPr id="134417" name="AutoShape 180"/>
            <p:cNvSpPr>
              <a:spLocks noChangeArrowheads="1"/>
            </p:cNvSpPr>
            <p:nvPr/>
          </p:nvSpPr>
          <p:spPr bwMode="auto">
            <a:xfrm rot="-440977">
              <a:off x="2878" y="3798"/>
              <a:ext cx="107" cy="236"/>
            </a:xfrm>
            <a:custGeom>
              <a:avLst/>
              <a:gdLst>
                <a:gd name="T0" fmla="*/ 92 w 21600"/>
                <a:gd name="T1" fmla="*/ 118 h 21600"/>
                <a:gd name="T2" fmla="*/ 54 w 21600"/>
                <a:gd name="T3" fmla="*/ 236 h 21600"/>
                <a:gd name="T4" fmla="*/ 15 w 21600"/>
                <a:gd name="T5" fmla="*/ 118 h 21600"/>
                <a:gd name="T6" fmla="*/ 54 w 21600"/>
                <a:gd name="T7" fmla="*/ 0 h 21600"/>
                <a:gd name="T8" fmla="*/ 0 60000 65536"/>
                <a:gd name="T9" fmla="*/ 0 60000 65536"/>
                <a:gd name="T10" fmla="*/ 0 60000 65536"/>
                <a:gd name="T11" fmla="*/ 0 60000 65536"/>
                <a:gd name="T12" fmla="*/ 4845 w 21600"/>
                <a:gd name="T13" fmla="*/ 4851 h 21600"/>
                <a:gd name="T14" fmla="*/ 16755 w 21600"/>
                <a:gd name="T15" fmla="*/ 16749 h 21600"/>
              </a:gdLst>
              <a:ahLst/>
              <a:cxnLst>
                <a:cxn ang="T8">
                  <a:pos x="T0" y="T1"/>
                </a:cxn>
                <a:cxn ang="T9">
                  <a:pos x="T2" y="T3"/>
                </a:cxn>
                <a:cxn ang="T10">
                  <a:pos x="T4" y="T5"/>
                </a:cxn>
                <a:cxn ang="T11">
                  <a:pos x="T6" y="T7"/>
                </a:cxn>
              </a:cxnLst>
              <a:rect l="T12" t="T13" r="T14" b="T15"/>
              <a:pathLst>
                <a:path w="21600" h="21600">
                  <a:moveTo>
                    <a:pt x="0" y="0"/>
                  </a:moveTo>
                  <a:lnTo>
                    <a:pt x="6106" y="21600"/>
                  </a:lnTo>
                  <a:lnTo>
                    <a:pt x="15494" y="21600"/>
                  </a:lnTo>
                  <a:lnTo>
                    <a:pt x="21600" y="0"/>
                  </a:lnTo>
                  <a:close/>
                </a:path>
              </a:pathLst>
            </a:custGeom>
            <a:gradFill rotWithShape="1">
              <a:gsLst>
                <a:gs pos="0">
                  <a:srgbClr val="B2B2B2">
                    <a:alpha val="35001"/>
                  </a:srgbClr>
                </a:gs>
                <a:gs pos="100000">
                  <a:schemeClr val="bg1">
                    <a:alpha val="78000"/>
                  </a:schemeClr>
                </a:gs>
              </a:gsLst>
              <a:lin ang="18900000" scaled="1"/>
            </a:gradFill>
            <a:ln w="9525" algn="ctr">
              <a:noFill/>
              <a:miter lim="800000"/>
              <a:headEnd/>
              <a:tailEnd/>
            </a:ln>
          </p:spPr>
          <p:txBody>
            <a:bodyPr wrap="none" anchor="ctr"/>
            <a:lstStyle/>
            <a:p>
              <a:endParaRPr lang="zh-CN" altLang="en-US"/>
            </a:p>
          </p:txBody>
        </p:sp>
        <p:sp>
          <p:nvSpPr>
            <p:cNvPr id="134418" name="AutoShape 181"/>
            <p:cNvSpPr>
              <a:spLocks noChangeArrowheads="1"/>
            </p:cNvSpPr>
            <p:nvPr/>
          </p:nvSpPr>
          <p:spPr bwMode="auto">
            <a:xfrm rot="-9201956">
              <a:off x="2899" y="3334"/>
              <a:ext cx="108" cy="236"/>
            </a:xfrm>
            <a:custGeom>
              <a:avLst/>
              <a:gdLst>
                <a:gd name="T0" fmla="*/ 93 w 21600"/>
                <a:gd name="T1" fmla="*/ 118 h 21600"/>
                <a:gd name="T2" fmla="*/ 54 w 21600"/>
                <a:gd name="T3" fmla="*/ 236 h 21600"/>
                <a:gd name="T4" fmla="*/ 15 w 21600"/>
                <a:gd name="T5" fmla="*/ 118 h 21600"/>
                <a:gd name="T6" fmla="*/ 54 w 21600"/>
                <a:gd name="T7" fmla="*/ 0 h 21600"/>
                <a:gd name="T8" fmla="*/ 0 60000 65536"/>
                <a:gd name="T9" fmla="*/ 0 60000 65536"/>
                <a:gd name="T10" fmla="*/ 0 60000 65536"/>
                <a:gd name="T11" fmla="*/ 0 60000 65536"/>
                <a:gd name="T12" fmla="*/ 4800 w 21600"/>
                <a:gd name="T13" fmla="*/ 4851 h 21600"/>
                <a:gd name="T14" fmla="*/ 16800 w 21600"/>
                <a:gd name="T15" fmla="*/ 16749 h 21600"/>
              </a:gdLst>
              <a:ahLst/>
              <a:cxnLst>
                <a:cxn ang="T8">
                  <a:pos x="T0" y="T1"/>
                </a:cxn>
                <a:cxn ang="T9">
                  <a:pos x="T2" y="T3"/>
                </a:cxn>
                <a:cxn ang="T10">
                  <a:pos x="T4" y="T5"/>
                </a:cxn>
                <a:cxn ang="T11">
                  <a:pos x="T6" y="T7"/>
                </a:cxn>
              </a:cxnLst>
              <a:rect l="T12" t="T13" r="T14" b="T15"/>
              <a:pathLst>
                <a:path w="21600" h="21600">
                  <a:moveTo>
                    <a:pt x="0" y="0"/>
                  </a:moveTo>
                  <a:lnTo>
                    <a:pt x="6106" y="21600"/>
                  </a:lnTo>
                  <a:lnTo>
                    <a:pt x="15494" y="21600"/>
                  </a:lnTo>
                  <a:lnTo>
                    <a:pt x="21600" y="0"/>
                  </a:lnTo>
                  <a:close/>
                </a:path>
              </a:pathLst>
            </a:custGeom>
            <a:gradFill rotWithShape="1">
              <a:gsLst>
                <a:gs pos="0">
                  <a:srgbClr val="B2B2B2">
                    <a:alpha val="35001"/>
                  </a:srgbClr>
                </a:gs>
                <a:gs pos="100000">
                  <a:schemeClr val="bg1">
                    <a:alpha val="78000"/>
                  </a:schemeClr>
                </a:gs>
              </a:gsLst>
              <a:lin ang="18900000" scaled="1"/>
            </a:gradFill>
            <a:ln w="9525" algn="ctr">
              <a:noFill/>
              <a:miter lim="800000"/>
              <a:headEnd/>
              <a:tailEnd/>
            </a:ln>
          </p:spPr>
          <p:txBody>
            <a:bodyPr wrap="none" anchor="ctr"/>
            <a:lstStyle/>
            <a:p>
              <a:endParaRPr lang="zh-CN" altLang="en-US"/>
            </a:p>
          </p:txBody>
        </p:sp>
        <p:sp>
          <p:nvSpPr>
            <p:cNvPr id="134419" name="Freeform 182"/>
            <p:cNvSpPr>
              <a:spLocks/>
            </p:cNvSpPr>
            <p:nvPr/>
          </p:nvSpPr>
          <p:spPr bwMode="auto">
            <a:xfrm>
              <a:off x="2562" y="3294"/>
              <a:ext cx="565" cy="816"/>
            </a:xfrm>
            <a:custGeom>
              <a:avLst/>
              <a:gdLst>
                <a:gd name="T0" fmla="*/ 492 w 1193"/>
                <a:gd name="T1" fmla="*/ 1350 h 1724"/>
                <a:gd name="T2" fmla="*/ 244 w 1193"/>
                <a:gd name="T3" fmla="*/ 1222 h 1724"/>
                <a:gd name="T4" fmla="*/ 4 w 1193"/>
                <a:gd name="T5" fmla="*/ 835 h 1724"/>
                <a:gd name="T6" fmla="*/ 221 w 1193"/>
                <a:gd name="T7" fmla="*/ 619 h 1724"/>
                <a:gd name="T8" fmla="*/ 519 w 1193"/>
                <a:gd name="T9" fmla="*/ 398 h 1724"/>
                <a:gd name="T10" fmla="*/ 855 w 1193"/>
                <a:gd name="T11" fmla="*/ 48 h 1724"/>
                <a:gd name="T12" fmla="*/ 992 w 1193"/>
                <a:gd name="T13" fmla="*/ 107 h 1724"/>
                <a:gd name="T14" fmla="*/ 767 w 1193"/>
                <a:gd name="T15" fmla="*/ 500 h 1724"/>
                <a:gd name="T16" fmla="*/ 933 w 1193"/>
                <a:gd name="T17" fmla="*/ 704 h 1724"/>
                <a:gd name="T18" fmla="*/ 1180 w 1193"/>
                <a:gd name="T19" fmla="*/ 619 h 1724"/>
                <a:gd name="T20" fmla="*/ 1180 w 1193"/>
                <a:gd name="T21" fmla="*/ 1012 h 1724"/>
                <a:gd name="T22" fmla="*/ 960 w 1193"/>
                <a:gd name="T23" fmla="*/ 942 h 1724"/>
                <a:gd name="T24" fmla="*/ 767 w 1193"/>
                <a:gd name="T25" fmla="*/ 1112 h 1724"/>
                <a:gd name="T26" fmla="*/ 800 w 1193"/>
                <a:gd name="T27" fmla="*/ 1392 h 1724"/>
                <a:gd name="T28" fmla="*/ 992 w 1193"/>
                <a:gd name="T29" fmla="*/ 1707 h 1724"/>
                <a:gd name="T30" fmla="*/ 695 w 1193"/>
                <a:gd name="T31" fmla="*/ 1497 h 1724"/>
                <a:gd name="T32" fmla="*/ 492 w 1193"/>
                <a:gd name="T33" fmla="*/ 1350 h 17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93"/>
                <a:gd name="T52" fmla="*/ 0 h 1724"/>
                <a:gd name="T53" fmla="*/ 1193 w 1193"/>
                <a:gd name="T54" fmla="*/ 1724 h 17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93" h="1724">
                  <a:moveTo>
                    <a:pt x="492" y="1350"/>
                  </a:moveTo>
                  <a:cubicBezTo>
                    <a:pt x="416" y="1304"/>
                    <a:pt x="325" y="1308"/>
                    <a:pt x="244" y="1222"/>
                  </a:cubicBezTo>
                  <a:cubicBezTo>
                    <a:pt x="163" y="1136"/>
                    <a:pt x="8" y="935"/>
                    <a:pt x="4" y="835"/>
                  </a:cubicBezTo>
                  <a:cubicBezTo>
                    <a:pt x="0" y="735"/>
                    <a:pt x="135" y="692"/>
                    <a:pt x="221" y="619"/>
                  </a:cubicBezTo>
                  <a:cubicBezTo>
                    <a:pt x="307" y="546"/>
                    <a:pt x="413" y="493"/>
                    <a:pt x="519" y="398"/>
                  </a:cubicBezTo>
                  <a:cubicBezTo>
                    <a:pt x="625" y="303"/>
                    <a:pt x="776" y="96"/>
                    <a:pt x="855" y="48"/>
                  </a:cubicBezTo>
                  <a:cubicBezTo>
                    <a:pt x="934" y="0"/>
                    <a:pt x="1007" y="32"/>
                    <a:pt x="992" y="107"/>
                  </a:cubicBezTo>
                  <a:cubicBezTo>
                    <a:pt x="977" y="182"/>
                    <a:pt x="777" y="401"/>
                    <a:pt x="767" y="500"/>
                  </a:cubicBezTo>
                  <a:cubicBezTo>
                    <a:pt x="758" y="599"/>
                    <a:pt x="864" y="684"/>
                    <a:pt x="933" y="704"/>
                  </a:cubicBezTo>
                  <a:cubicBezTo>
                    <a:pt x="1002" y="724"/>
                    <a:pt x="1193" y="533"/>
                    <a:pt x="1180" y="619"/>
                  </a:cubicBezTo>
                  <a:cubicBezTo>
                    <a:pt x="1167" y="705"/>
                    <a:pt x="1167" y="933"/>
                    <a:pt x="1180" y="1012"/>
                  </a:cubicBezTo>
                  <a:cubicBezTo>
                    <a:pt x="1193" y="1091"/>
                    <a:pt x="1029" y="925"/>
                    <a:pt x="960" y="942"/>
                  </a:cubicBezTo>
                  <a:cubicBezTo>
                    <a:pt x="891" y="959"/>
                    <a:pt x="794" y="1037"/>
                    <a:pt x="767" y="1112"/>
                  </a:cubicBezTo>
                  <a:cubicBezTo>
                    <a:pt x="740" y="1187"/>
                    <a:pt x="762" y="1293"/>
                    <a:pt x="800" y="1392"/>
                  </a:cubicBezTo>
                  <a:cubicBezTo>
                    <a:pt x="838" y="1491"/>
                    <a:pt x="1009" y="1690"/>
                    <a:pt x="992" y="1707"/>
                  </a:cubicBezTo>
                  <a:cubicBezTo>
                    <a:pt x="975" y="1724"/>
                    <a:pt x="779" y="1556"/>
                    <a:pt x="695" y="1497"/>
                  </a:cubicBezTo>
                  <a:cubicBezTo>
                    <a:pt x="612" y="1438"/>
                    <a:pt x="534" y="1381"/>
                    <a:pt x="492" y="1350"/>
                  </a:cubicBezTo>
                  <a:close/>
                </a:path>
              </a:pathLst>
            </a:custGeom>
            <a:gradFill rotWithShape="1">
              <a:gsLst>
                <a:gs pos="0">
                  <a:srgbClr val="FFFFCC"/>
                </a:gs>
                <a:gs pos="100000">
                  <a:srgbClr val="CC6600"/>
                </a:gs>
              </a:gsLst>
              <a:lin ang="2700000" scaled="1"/>
            </a:gradFill>
            <a:ln w="9525" cap="flat" cmpd="sng">
              <a:noFill/>
              <a:prstDash val="solid"/>
              <a:round/>
              <a:headEnd type="none" w="med" len="med"/>
              <a:tailEnd type="none" w="med" len="med"/>
            </a:ln>
          </p:spPr>
          <p:txBody>
            <a:bodyPr wrap="none" anchor="ctr"/>
            <a:lstStyle/>
            <a:p>
              <a:endParaRPr lang="zh-CN" altLang="en-US"/>
            </a:p>
          </p:txBody>
        </p:sp>
        <p:sp>
          <p:nvSpPr>
            <p:cNvPr id="134420" name="Oval 183"/>
            <p:cNvSpPr>
              <a:spLocks noChangeAspect="1" noChangeArrowheads="1"/>
            </p:cNvSpPr>
            <p:nvPr/>
          </p:nvSpPr>
          <p:spPr bwMode="auto">
            <a:xfrm>
              <a:off x="2637" y="3691"/>
              <a:ext cx="26" cy="25"/>
            </a:xfrm>
            <a:prstGeom prst="ellipse">
              <a:avLst/>
            </a:prstGeom>
            <a:solidFill>
              <a:schemeClr val="tx1"/>
            </a:solidFill>
            <a:ln w="12700" algn="ctr">
              <a:solidFill>
                <a:schemeClr val="bg1"/>
              </a:solidFill>
              <a:round/>
              <a:headEnd/>
              <a:tailEnd/>
            </a:ln>
          </p:spPr>
          <p:txBody>
            <a:bodyPr wrap="none" anchor="ctr"/>
            <a:lstStyle/>
            <a:p>
              <a:pPr algn="ctr"/>
              <a:endParaRPr lang="zh-TW" altLang="en-US">
                <a:ea typeface="AR P丸ゴシック体M"/>
              </a:endParaRPr>
            </a:p>
          </p:txBody>
        </p:sp>
        <p:sp>
          <p:nvSpPr>
            <p:cNvPr id="134421" name="AutoShape 184"/>
            <p:cNvSpPr>
              <a:spLocks noChangeArrowheads="1"/>
            </p:cNvSpPr>
            <p:nvPr/>
          </p:nvSpPr>
          <p:spPr bwMode="auto">
            <a:xfrm rot="6701819">
              <a:off x="2667" y="3734"/>
              <a:ext cx="107" cy="64"/>
            </a:xfrm>
            <a:custGeom>
              <a:avLst/>
              <a:gdLst>
                <a:gd name="T0" fmla="*/ 89 w 21600"/>
                <a:gd name="T1" fmla="*/ 32 h 21600"/>
                <a:gd name="T2" fmla="*/ 54 w 21600"/>
                <a:gd name="T3" fmla="*/ 64 h 21600"/>
                <a:gd name="T4" fmla="*/ 18 w 21600"/>
                <a:gd name="T5" fmla="*/ 32 h 21600"/>
                <a:gd name="T6" fmla="*/ 54 w 21600"/>
                <a:gd name="T7" fmla="*/ 0 h 21600"/>
                <a:gd name="T8" fmla="*/ 0 60000 65536"/>
                <a:gd name="T9" fmla="*/ 0 60000 65536"/>
                <a:gd name="T10" fmla="*/ 0 60000 65536"/>
                <a:gd name="T11" fmla="*/ 0 60000 65536"/>
                <a:gd name="T12" fmla="*/ 5450 w 21600"/>
                <a:gd name="T13" fmla="*/ 5400 h 21600"/>
                <a:gd name="T14" fmla="*/ 16150 w 21600"/>
                <a:gd name="T15" fmla="*/ 16200 h 21600"/>
              </a:gdLst>
              <a:ahLst/>
              <a:cxnLst>
                <a:cxn ang="T8">
                  <a:pos x="T0" y="T1"/>
                </a:cxn>
                <a:cxn ang="T9">
                  <a:pos x="T2" y="T3"/>
                </a:cxn>
                <a:cxn ang="T10">
                  <a:pos x="T4" y="T5"/>
                </a:cxn>
                <a:cxn ang="T11">
                  <a:pos x="T6" y="T7"/>
                </a:cxn>
              </a:cxnLst>
              <a:rect l="T12" t="T13" r="T14" b="T15"/>
              <a:pathLst>
                <a:path w="21600" h="21600">
                  <a:moveTo>
                    <a:pt x="0" y="0"/>
                  </a:moveTo>
                  <a:lnTo>
                    <a:pt x="7137" y="21600"/>
                  </a:lnTo>
                  <a:lnTo>
                    <a:pt x="14463" y="21600"/>
                  </a:lnTo>
                  <a:lnTo>
                    <a:pt x="21600" y="0"/>
                  </a:lnTo>
                  <a:close/>
                </a:path>
              </a:pathLst>
            </a:custGeom>
            <a:gradFill rotWithShape="1">
              <a:gsLst>
                <a:gs pos="0">
                  <a:srgbClr val="B2B2B2">
                    <a:alpha val="35001"/>
                  </a:srgbClr>
                </a:gs>
                <a:gs pos="100000">
                  <a:schemeClr val="bg1">
                    <a:alpha val="78000"/>
                  </a:schemeClr>
                </a:gs>
              </a:gsLst>
              <a:lin ang="18900000" scaled="1"/>
            </a:gradFill>
            <a:ln w="9525" algn="ctr">
              <a:noFill/>
              <a:miter lim="800000"/>
              <a:headEnd/>
              <a:tailEnd/>
            </a:ln>
          </p:spPr>
          <p:txBody>
            <a:bodyPr wrap="none" anchor="ctr"/>
            <a:lstStyle/>
            <a:p>
              <a:endParaRPr lang="zh-CN" altLang="en-US"/>
            </a:p>
          </p:txBody>
        </p:sp>
        <p:sp>
          <p:nvSpPr>
            <p:cNvPr id="134422" name="Freeform 185"/>
            <p:cNvSpPr>
              <a:spLocks/>
            </p:cNvSpPr>
            <p:nvPr/>
          </p:nvSpPr>
          <p:spPr bwMode="auto">
            <a:xfrm>
              <a:off x="2642" y="3712"/>
              <a:ext cx="64" cy="107"/>
            </a:xfrm>
            <a:custGeom>
              <a:avLst/>
              <a:gdLst>
                <a:gd name="T0" fmla="*/ 0 w 136"/>
                <a:gd name="T1" fmla="*/ 227 h 227"/>
                <a:gd name="T2" fmla="*/ 91 w 136"/>
                <a:gd name="T3" fmla="*/ 136 h 227"/>
                <a:gd name="T4" fmla="*/ 136 w 136"/>
                <a:gd name="T5" fmla="*/ 0 h 227"/>
                <a:gd name="T6" fmla="*/ 0 60000 65536"/>
                <a:gd name="T7" fmla="*/ 0 60000 65536"/>
                <a:gd name="T8" fmla="*/ 0 60000 65536"/>
                <a:gd name="T9" fmla="*/ 0 w 136"/>
                <a:gd name="T10" fmla="*/ 0 h 227"/>
                <a:gd name="T11" fmla="*/ 136 w 136"/>
                <a:gd name="T12" fmla="*/ 227 h 227"/>
              </a:gdLst>
              <a:ahLst/>
              <a:cxnLst>
                <a:cxn ang="T6">
                  <a:pos x="T0" y="T1"/>
                </a:cxn>
                <a:cxn ang="T7">
                  <a:pos x="T2" y="T3"/>
                </a:cxn>
                <a:cxn ang="T8">
                  <a:pos x="T4" y="T5"/>
                </a:cxn>
              </a:cxnLst>
              <a:rect l="T9" t="T10" r="T11" b="T12"/>
              <a:pathLst>
                <a:path w="136" h="227">
                  <a:moveTo>
                    <a:pt x="0" y="227"/>
                  </a:moveTo>
                  <a:cubicBezTo>
                    <a:pt x="34" y="200"/>
                    <a:pt x="68" y="174"/>
                    <a:pt x="91" y="136"/>
                  </a:cubicBezTo>
                  <a:cubicBezTo>
                    <a:pt x="114" y="98"/>
                    <a:pt x="125" y="49"/>
                    <a:pt x="136" y="0"/>
                  </a:cubicBezTo>
                </a:path>
              </a:pathLst>
            </a:custGeom>
            <a:noFill/>
            <a:ln w="9525" cap="flat" cmpd="sng">
              <a:solidFill>
                <a:schemeClr val="tx1"/>
              </a:solidFill>
              <a:prstDash val="solid"/>
              <a:round/>
              <a:headEnd type="none" w="med" len="med"/>
              <a:tailEnd type="none" w="med" len="med"/>
            </a:ln>
          </p:spPr>
          <p:txBody>
            <a:bodyPr wrap="none" anchor="ctr"/>
            <a:lstStyle/>
            <a:p>
              <a:endParaRPr lang="zh-CN" altLang="en-US"/>
            </a:p>
          </p:txBody>
        </p:sp>
        <p:sp>
          <p:nvSpPr>
            <p:cNvPr id="134423" name="Line 186"/>
            <p:cNvSpPr>
              <a:spLocks noChangeShapeType="1"/>
            </p:cNvSpPr>
            <p:nvPr/>
          </p:nvSpPr>
          <p:spPr bwMode="auto">
            <a:xfrm flipV="1">
              <a:off x="3050" y="3626"/>
              <a:ext cx="43" cy="22"/>
            </a:xfrm>
            <a:prstGeom prst="line">
              <a:avLst/>
            </a:prstGeom>
            <a:noFill/>
            <a:ln w="9525">
              <a:solidFill>
                <a:schemeClr val="tx1"/>
              </a:solidFill>
              <a:round/>
              <a:headEnd/>
              <a:tailEnd/>
            </a:ln>
          </p:spPr>
          <p:txBody>
            <a:bodyPr wrap="none" anchor="ctr"/>
            <a:lstStyle/>
            <a:p>
              <a:endParaRPr lang="zh-CN" altLang="en-US"/>
            </a:p>
          </p:txBody>
        </p:sp>
        <p:sp>
          <p:nvSpPr>
            <p:cNvPr id="134424" name="Line 187"/>
            <p:cNvSpPr>
              <a:spLocks noChangeShapeType="1"/>
            </p:cNvSpPr>
            <p:nvPr/>
          </p:nvSpPr>
          <p:spPr bwMode="auto">
            <a:xfrm>
              <a:off x="3058" y="3682"/>
              <a:ext cx="43" cy="0"/>
            </a:xfrm>
            <a:prstGeom prst="line">
              <a:avLst/>
            </a:prstGeom>
            <a:noFill/>
            <a:ln w="9525">
              <a:solidFill>
                <a:schemeClr val="tx1"/>
              </a:solidFill>
              <a:round/>
              <a:headEnd/>
              <a:tailEnd/>
            </a:ln>
          </p:spPr>
          <p:txBody>
            <a:bodyPr wrap="none" anchor="ctr"/>
            <a:lstStyle/>
            <a:p>
              <a:endParaRPr lang="zh-CN" altLang="en-US"/>
            </a:p>
          </p:txBody>
        </p:sp>
        <p:sp>
          <p:nvSpPr>
            <p:cNvPr id="134425" name="Line 188"/>
            <p:cNvSpPr>
              <a:spLocks noChangeShapeType="1"/>
            </p:cNvSpPr>
            <p:nvPr/>
          </p:nvSpPr>
          <p:spPr bwMode="auto">
            <a:xfrm>
              <a:off x="3050" y="3712"/>
              <a:ext cx="43" cy="21"/>
            </a:xfrm>
            <a:prstGeom prst="line">
              <a:avLst/>
            </a:prstGeom>
            <a:noFill/>
            <a:ln w="9525">
              <a:solidFill>
                <a:schemeClr val="tx1"/>
              </a:solidFill>
              <a:round/>
              <a:headEnd/>
              <a:tailEnd/>
            </a:ln>
          </p:spPr>
          <p:txBody>
            <a:bodyPr wrap="none" anchor="ctr"/>
            <a:lstStyle/>
            <a:p>
              <a:endParaRPr lang="zh-CN" altLang="en-US"/>
            </a:p>
          </p:txBody>
        </p:sp>
      </p:grpSp>
      <p:sp>
        <p:nvSpPr>
          <p:cNvPr id="134173" name="Rectangle 190"/>
          <p:cNvSpPr>
            <a:spLocks noChangeArrowheads="1"/>
          </p:cNvSpPr>
          <p:nvPr/>
        </p:nvSpPr>
        <p:spPr bwMode="auto">
          <a:xfrm>
            <a:off x="547688" y="3228975"/>
            <a:ext cx="792162" cy="792163"/>
          </a:xfrm>
          <a:prstGeom prst="rect">
            <a:avLst/>
          </a:prstGeom>
          <a:solidFill>
            <a:schemeClr val="accent1"/>
          </a:solidFill>
          <a:ln w="9525" algn="ctr">
            <a:solidFill>
              <a:schemeClr val="tx1"/>
            </a:solidFill>
            <a:miter lim="800000"/>
            <a:headEnd/>
            <a:tailEnd/>
          </a:ln>
        </p:spPr>
        <p:txBody>
          <a:bodyPr wrap="none" anchor="ctr"/>
          <a:lstStyle/>
          <a:p>
            <a:pPr algn="ctr"/>
            <a:endParaRPr lang="zh-TW" altLang="en-US">
              <a:ea typeface="AR P丸ゴシック体M"/>
            </a:endParaRPr>
          </a:p>
        </p:txBody>
      </p:sp>
      <p:grpSp>
        <p:nvGrpSpPr>
          <p:cNvPr id="134174" name="Group 191"/>
          <p:cNvGrpSpPr>
            <a:grpSpLocks/>
          </p:cNvGrpSpPr>
          <p:nvPr/>
        </p:nvGrpSpPr>
        <p:grpSpPr bwMode="auto">
          <a:xfrm rot="-667793">
            <a:off x="684213" y="3284538"/>
            <a:ext cx="96837" cy="644525"/>
            <a:chOff x="2290" y="1816"/>
            <a:chExt cx="227" cy="1496"/>
          </a:xfrm>
        </p:grpSpPr>
        <p:sp>
          <p:nvSpPr>
            <p:cNvPr id="134411" name="AutoShape 192"/>
            <p:cNvSpPr>
              <a:spLocks noChangeArrowheads="1"/>
            </p:cNvSpPr>
            <p:nvPr/>
          </p:nvSpPr>
          <p:spPr bwMode="auto">
            <a:xfrm>
              <a:off x="2290" y="1888"/>
              <a:ext cx="227" cy="1134"/>
            </a:xfrm>
            <a:custGeom>
              <a:avLst/>
              <a:gdLst>
                <a:gd name="T0" fmla="*/ 189 w 21600"/>
                <a:gd name="T1" fmla="*/ 567 h 21600"/>
                <a:gd name="T2" fmla="*/ 114 w 21600"/>
                <a:gd name="T3" fmla="*/ 1134 h 21600"/>
                <a:gd name="T4" fmla="*/ 38 w 21600"/>
                <a:gd name="T5" fmla="*/ 567 h 21600"/>
                <a:gd name="T6" fmla="*/ 114 w 21600"/>
                <a:gd name="T7" fmla="*/ 0 h 21600"/>
                <a:gd name="T8" fmla="*/ 0 60000 65536"/>
                <a:gd name="T9" fmla="*/ 0 60000 65536"/>
                <a:gd name="T10" fmla="*/ 0 60000 65536"/>
                <a:gd name="T11" fmla="*/ 0 60000 65536"/>
                <a:gd name="T12" fmla="*/ 5329 w 21600"/>
                <a:gd name="T13" fmla="*/ 5371 h 21600"/>
                <a:gd name="T14" fmla="*/ 16271 w 21600"/>
                <a:gd name="T15" fmla="*/ 16229 h 21600"/>
              </a:gdLst>
              <a:ahLst/>
              <a:cxnLst>
                <a:cxn ang="T8">
                  <a:pos x="T0" y="T1"/>
                </a:cxn>
                <a:cxn ang="T9">
                  <a:pos x="T2" y="T3"/>
                </a:cxn>
                <a:cxn ang="T10">
                  <a:pos x="T4" y="T5"/>
                </a:cxn>
                <a:cxn ang="T11">
                  <a:pos x="T6" y="T7"/>
                </a:cxn>
              </a:cxnLst>
              <a:rect l="T12" t="T13" r="T14" b="T15"/>
              <a:pathLst>
                <a:path w="21600" h="21600">
                  <a:moveTo>
                    <a:pt x="0" y="0"/>
                  </a:moveTo>
                  <a:lnTo>
                    <a:pt x="7137" y="21600"/>
                  </a:lnTo>
                  <a:lnTo>
                    <a:pt x="14463" y="21600"/>
                  </a:lnTo>
                  <a:lnTo>
                    <a:pt x="21600" y="0"/>
                  </a:lnTo>
                  <a:close/>
                </a:path>
              </a:pathLst>
            </a:custGeom>
            <a:solidFill>
              <a:schemeClr val="bg1"/>
            </a:solidFill>
            <a:ln w="9525" algn="ctr">
              <a:noFill/>
              <a:miter lim="800000"/>
              <a:headEnd/>
              <a:tailEnd/>
            </a:ln>
          </p:spPr>
          <p:txBody>
            <a:bodyPr wrap="none" anchor="ctr"/>
            <a:lstStyle/>
            <a:p>
              <a:endParaRPr lang="zh-CN" altLang="en-US"/>
            </a:p>
          </p:txBody>
        </p:sp>
        <p:sp>
          <p:nvSpPr>
            <p:cNvPr id="134412" name="Oval 193"/>
            <p:cNvSpPr>
              <a:spLocks noChangeArrowheads="1"/>
            </p:cNvSpPr>
            <p:nvPr/>
          </p:nvSpPr>
          <p:spPr bwMode="auto">
            <a:xfrm>
              <a:off x="2290" y="1816"/>
              <a:ext cx="227" cy="163"/>
            </a:xfrm>
            <a:prstGeom prst="ellipse">
              <a:avLst/>
            </a:prstGeom>
            <a:solidFill>
              <a:schemeClr val="bg1"/>
            </a:solidFill>
            <a:ln w="9525" algn="ctr">
              <a:noFill/>
              <a:round/>
              <a:headEnd/>
              <a:tailEnd/>
            </a:ln>
          </p:spPr>
          <p:txBody>
            <a:bodyPr wrap="none" anchor="ctr"/>
            <a:lstStyle/>
            <a:p>
              <a:pPr algn="ctr"/>
              <a:endParaRPr lang="zh-TW" altLang="en-US">
                <a:ea typeface="AR P丸ゴシック体M"/>
              </a:endParaRPr>
            </a:p>
          </p:txBody>
        </p:sp>
        <p:sp>
          <p:nvSpPr>
            <p:cNvPr id="134413" name="Oval 194"/>
            <p:cNvSpPr>
              <a:spLocks noChangeArrowheads="1"/>
            </p:cNvSpPr>
            <p:nvPr/>
          </p:nvSpPr>
          <p:spPr bwMode="auto">
            <a:xfrm>
              <a:off x="2314" y="3222"/>
              <a:ext cx="181" cy="90"/>
            </a:xfrm>
            <a:prstGeom prst="ellipse">
              <a:avLst/>
            </a:prstGeom>
            <a:solidFill>
              <a:schemeClr val="bg1"/>
            </a:solidFill>
            <a:ln w="9525" algn="ctr">
              <a:noFill/>
              <a:round/>
              <a:headEnd/>
              <a:tailEnd/>
            </a:ln>
          </p:spPr>
          <p:txBody>
            <a:bodyPr wrap="none" anchor="ctr"/>
            <a:lstStyle/>
            <a:p>
              <a:pPr algn="ctr"/>
              <a:endParaRPr lang="zh-TW" altLang="en-US">
                <a:ea typeface="AR P丸ゴシック体M"/>
              </a:endParaRPr>
            </a:p>
          </p:txBody>
        </p:sp>
        <p:sp>
          <p:nvSpPr>
            <p:cNvPr id="134414" name="Rectangle 195"/>
            <p:cNvSpPr>
              <a:spLocks noChangeArrowheads="1"/>
            </p:cNvSpPr>
            <p:nvPr/>
          </p:nvSpPr>
          <p:spPr bwMode="auto">
            <a:xfrm>
              <a:off x="2359" y="2850"/>
              <a:ext cx="91" cy="408"/>
            </a:xfrm>
            <a:prstGeom prst="rect">
              <a:avLst/>
            </a:prstGeom>
            <a:solidFill>
              <a:schemeClr val="bg1"/>
            </a:solidFill>
            <a:ln w="9525" algn="ctr">
              <a:noFill/>
              <a:miter lim="800000"/>
              <a:headEnd/>
              <a:tailEnd/>
            </a:ln>
          </p:spPr>
          <p:txBody>
            <a:bodyPr wrap="none" anchor="ctr"/>
            <a:lstStyle/>
            <a:p>
              <a:pPr algn="ctr"/>
              <a:endParaRPr lang="zh-TW" altLang="en-US">
                <a:ea typeface="AR P丸ゴシック体M"/>
              </a:endParaRPr>
            </a:p>
          </p:txBody>
        </p:sp>
      </p:grpSp>
      <p:grpSp>
        <p:nvGrpSpPr>
          <p:cNvPr id="134175" name="Group 196"/>
          <p:cNvGrpSpPr>
            <a:grpSpLocks/>
          </p:cNvGrpSpPr>
          <p:nvPr/>
        </p:nvGrpSpPr>
        <p:grpSpPr bwMode="auto">
          <a:xfrm>
            <a:off x="874713" y="3421063"/>
            <a:ext cx="333375" cy="355600"/>
            <a:chOff x="3316" y="1888"/>
            <a:chExt cx="679" cy="725"/>
          </a:xfrm>
        </p:grpSpPr>
        <p:sp>
          <p:nvSpPr>
            <p:cNvPr id="134408" name="Oval 197"/>
            <p:cNvSpPr>
              <a:spLocks noChangeArrowheads="1"/>
            </p:cNvSpPr>
            <p:nvPr/>
          </p:nvSpPr>
          <p:spPr bwMode="auto">
            <a:xfrm>
              <a:off x="3470" y="2069"/>
              <a:ext cx="363" cy="363"/>
            </a:xfrm>
            <a:prstGeom prst="ellipse">
              <a:avLst/>
            </a:prstGeom>
            <a:solidFill>
              <a:schemeClr val="bg1"/>
            </a:solidFill>
            <a:ln w="9525" algn="ctr">
              <a:noFill/>
              <a:round/>
              <a:headEnd/>
              <a:tailEnd/>
            </a:ln>
          </p:spPr>
          <p:txBody>
            <a:bodyPr wrap="none" anchor="ctr"/>
            <a:lstStyle/>
            <a:p>
              <a:pPr algn="ctr"/>
              <a:endParaRPr lang="zh-TW" altLang="en-US">
                <a:ea typeface="AR P丸ゴシック体M"/>
              </a:endParaRPr>
            </a:p>
          </p:txBody>
        </p:sp>
        <p:sp>
          <p:nvSpPr>
            <p:cNvPr id="134409" name="AutoShape 198"/>
            <p:cNvSpPr>
              <a:spLocks noChangeArrowheads="1"/>
            </p:cNvSpPr>
            <p:nvPr/>
          </p:nvSpPr>
          <p:spPr bwMode="auto">
            <a:xfrm>
              <a:off x="3678" y="1888"/>
              <a:ext cx="317" cy="680"/>
            </a:xfrm>
            <a:prstGeom prst="moon">
              <a:avLst>
                <a:gd name="adj" fmla="val 15458"/>
              </a:avLst>
            </a:prstGeom>
            <a:solidFill>
              <a:schemeClr val="accent1"/>
            </a:solidFill>
            <a:ln w="9525" algn="ctr">
              <a:noFill/>
              <a:miter lim="800000"/>
              <a:headEnd/>
              <a:tailEnd/>
            </a:ln>
          </p:spPr>
          <p:txBody>
            <a:bodyPr wrap="none" anchor="ctr"/>
            <a:lstStyle/>
            <a:p>
              <a:pPr algn="ctr"/>
              <a:endParaRPr lang="zh-TW" altLang="en-US">
                <a:ea typeface="AR P丸ゴシック体M"/>
              </a:endParaRPr>
            </a:p>
          </p:txBody>
        </p:sp>
        <p:sp>
          <p:nvSpPr>
            <p:cNvPr id="134410" name="AutoShape 199"/>
            <p:cNvSpPr>
              <a:spLocks noChangeArrowheads="1"/>
            </p:cNvSpPr>
            <p:nvPr/>
          </p:nvSpPr>
          <p:spPr bwMode="auto">
            <a:xfrm flipH="1">
              <a:off x="3316" y="1933"/>
              <a:ext cx="317" cy="680"/>
            </a:xfrm>
            <a:prstGeom prst="moon">
              <a:avLst>
                <a:gd name="adj" fmla="val 15458"/>
              </a:avLst>
            </a:prstGeom>
            <a:solidFill>
              <a:schemeClr val="accent1"/>
            </a:solidFill>
            <a:ln w="9525" algn="ctr">
              <a:noFill/>
              <a:miter lim="800000"/>
              <a:headEnd/>
              <a:tailEnd/>
            </a:ln>
          </p:spPr>
          <p:txBody>
            <a:bodyPr wrap="none" anchor="ctr"/>
            <a:lstStyle/>
            <a:p>
              <a:pPr algn="ctr"/>
              <a:endParaRPr lang="zh-TW" altLang="en-US">
                <a:ea typeface="AR P丸ゴシック体M"/>
              </a:endParaRPr>
            </a:p>
          </p:txBody>
        </p:sp>
      </p:grpSp>
      <p:grpSp>
        <p:nvGrpSpPr>
          <p:cNvPr id="134176" name="Group 210"/>
          <p:cNvGrpSpPr>
            <a:grpSpLocks/>
          </p:cNvGrpSpPr>
          <p:nvPr/>
        </p:nvGrpSpPr>
        <p:grpSpPr bwMode="auto">
          <a:xfrm>
            <a:off x="1042988" y="2589213"/>
            <a:ext cx="863600" cy="814387"/>
            <a:chOff x="3379" y="1737"/>
            <a:chExt cx="1315" cy="1239"/>
          </a:xfrm>
        </p:grpSpPr>
        <p:sp>
          <p:nvSpPr>
            <p:cNvPr id="134400" name="Rectangle 202"/>
            <p:cNvSpPr>
              <a:spLocks noChangeArrowheads="1"/>
            </p:cNvSpPr>
            <p:nvPr/>
          </p:nvSpPr>
          <p:spPr bwMode="auto">
            <a:xfrm>
              <a:off x="3379" y="1737"/>
              <a:ext cx="1315" cy="1239"/>
            </a:xfrm>
            <a:prstGeom prst="rect">
              <a:avLst/>
            </a:prstGeom>
            <a:gradFill rotWithShape="1">
              <a:gsLst>
                <a:gs pos="0">
                  <a:srgbClr val="E9E400"/>
                </a:gs>
                <a:gs pos="100000">
                  <a:srgbClr val="BFBB00"/>
                </a:gs>
              </a:gsLst>
              <a:lin ang="5400000" scaled="1"/>
            </a:gradFill>
            <a:ln w="9525">
              <a:noFill/>
              <a:miter lim="800000"/>
              <a:headEnd/>
              <a:tailEnd/>
            </a:ln>
          </p:spPr>
          <p:txBody>
            <a:bodyPr wrap="none" anchor="ctr"/>
            <a:lstStyle/>
            <a:p>
              <a:pPr algn="ctr"/>
              <a:endParaRPr lang="zh-TW" altLang="en-US">
                <a:ea typeface="AR P丸ゴシック体M"/>
              </a:endParaRPr>
            </a:p>
          </p:txBody>
        </p:sp>
        <p:sp>
          <p:nvSpPr>
            <p:cNvPr id="134401" name="AutoShape 203"/>
            <p:cNvSpPr>
              <a:spLocks noChangeArrowheads="1"/>
            </p:cNvSpPr>
            <p:nvPr/>
          </p:nvSpPr>
          <p:spPr bwMode="auto">
            <a:xfrm rot="5400000">
              <a:off x="4142" y="2135"/>
              <a:ext cx="313" cy="352"/>
            </a:xfrm>
            <a:prstGeom prst="flowChartDelay">
              <a:avLst/>
            </a:prstGeom>
            <a:solidFill>
              <a:schemeClr val="bg1"/>
            </a:solidFill>
            <a:ln w="9525">
              <a:noFill/>
              <a:miter lim="800000"/>
              <a:headEnd/>
              <a:tailEnd/>
            </a:ln>
          </p:spPr>
          <p:txBody>
            <a:bodyPr wrap="none" anchor="ctr"/>
            <a:lstStyle/>
            <a:p>
              <a:pPr algn="ctr"/>
              <a:endParaRPr lang="zh-TW" altLang="en-US">
                <a:ea typeface="AR P丸ゴシック体M"/>
              </a:endParaRPr>
            </a:p>
          </p:txBody>
        </p:sp>
        <p:sp>
          <p:nvSpPr>
            <p:cNvPr id="134402" name="Oval 204"/>
            <p:cNvSpPr>
              <a:spLocks noChangeArrowheads="1"/>
            </p:cNvSpPr>
            <p:nvPr/>
          </p:nvSpPr>
          <p:spPr bwMode="auto">
            <a:xfrm>
              <a:off x="4228" y="2183"/>
              <a:ext cx="327" cy="176"/>
            </a:xfrm>
            <a:prstGeom prst="ellipse">
              <a:avLst/>
            </a:prstGeom>
            <a:noFill/>
            <a:ln w="31750">
              <a:solidFill>
                <a:schemeClr val="bg1"/>
              </a:solidFill>
              <a:round/>
              <a:headEnd/>
              <a:tailEnd/>
            </a:ln>
          </p:spPr>
          <p:txBody>
            <a:bodyPr wrap="none" anchor="ctr"/>
            <a:lstStyle/>
            <a:p>
              <a:pPr algn="ctr"/>
              <a:endParaRPr lang="zh-TW" altLang="en-US">
                <a:ea typeface="AR P丸ゴシック体M"/>
              </a:endParaRPr>
            </a:p>
          </p:txBody>
        </p:sp>
        <p:sp>
          <p:nvSpPr>
            <p:cNvPr id="134403" name="AutoShape 205"/>
            <p:cNvSpPr>
              <a:spLocks noChangeArrowheads="1"/>
            </p:cNvSpPr>
            <p:nvPr/>
          </p:nvSpPr>
          <p:spPr bwMode="auto">
            <a:xfrm flipH="1">
              <a:off x="3526" y="2009"/>
              <a:ext cx="438" cy="511"/>
            </a:xfrm>
            <a:prstGeom prst="rtTriangle">
              <a:avLst/>
            </a:prstGeom>
            <a:solidFill>
              <a:schemeClr val="bg1"/>
            </a:solidFill>
            <a:ln w="9525">
              <a:noFill/>
              <a:miter lim="800000"/>
              <a:headEnd/>
              <a:tailEnd/>
            </a:ln>
          </p:spPr>
          <p:txBody>
            <a:bodyPr wrap="none" anchor="ctr"/>
            <a:lstStyle/>
            <a:p>
              <a:pPr algn="ctr"/>
              <a:endParaRPr lang="zh-TW" altLang="en-US">
                <a:ea typeface="AR P丸ゴシック体M"/>
              </a:endParaRPr>
            </a:p>
          </p:txBody>
        </p:sp>
        <p:sp>
          <p:nvSpPr>
            <p:cNvPr id="134404" name="Line 206"/>
            <p:cNvSpPr>
              <a:spLocks noChangeShapeType="1"/>
            </p:cNvSpPr>
            <p:nvPr/>
          </p:nvSpPr>
          <p:spPr bwMode="auto">
            <a:xfrm flipV="1">
              <a:off x="3508" y="2009"/>
              <a:ext cx="419" cy="474"/>
            </a:xfrm>
            <a:prstGeom prst="line">
              <a:avLst/>
            </a:prstGeom>
            <a:noFill/>
            <a:ln w="9525">
              <a:solidFill>
                <a:schemeClr val="bg1"/>
              </a:solidFill>
              <a:round/>
              <a:headEnd/>
              <a:tailEnd/>
            </a:ln>
          </p:spPr>
          <p:txBody>
            <a:bodyPr/>
            <a:lstStyle/>
            <a:p>
              <a:endParaRPr lang="zh-CN" altLang="en-US"/>
            </a:p>
          </p:txBody>
        </p:sp>
        <p:sp>
          <p:nvSpPr>
            <p:cNvPr id="134405" name="Freeform 207"/>
            <p:cNvSpPr>
              <a:spLocks/>
            </p:cNvSpPr>
            <p:nvPr/>
          </p:nvSpPr>
          <p:spPr bwMode="auto">
            <a:xfrm>
              <a:off x="3526" y="2025"/>
              <a:ext cx="401" cy="477"/>
            </a:xfrm>
            <a:custGeom>
              <a:avLst/>
              <a:gdLst>
                <a:gd name="T0" fmla="*/ 0 w 998"/>
                <a:gd name="T1" fmla="*/ 1180 h 1180"/>
                <a:gd name="T2" fmla="*/ 91 w 998"/>
                <a:gd name="T3" fmla="*/ 998 h 1180"/>
                <a:gd name="T4" fmla="*/ 227 w 998"/>
                <a:gd name="T5" fmla="*/ 953 h 1180"/>
                <a:gd name="T6" fmla="*/ 318 w 998"/>
                <a:gd name="T7" fmla="*/ 726 h 1180"/>
                <a:gd name="T8" fmla="*/ 499 w 998"/>
                <a:gd name="T9" fmla="*/ 590 h 1180"/>
                <a:gd name="T10" fmla="*/ 590 w 998"/>
                <a:gd name="T11" fmla="*/ 499 h 1180"/>
                <a:gd name="T12" fmla="*/ 635 w 998"/>
                <a:gd name="T13" fmla="*/ 409 h 1180"/>
                <a:gd name="T14" fmla="*/ 771 w 998"/>
                <a:gd name="T15" fmla="*/ 227 h 1180"/>
                <a:gd name="T16" fmla="*/ 862 w 998"/>
                <a:gd name="T17" fmla="*/ 227 h 1180"/>
                <a:gd name="T18" fmla="*/ 908 w 998"/>
                <a:gd name="T19" fmla="*/ 91 h 1180"/>
                <a:gd name="T20" fmla="*/ 998 w 998"/>
                <a:gd name="T21" fmla="*/ 0 h 11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98"/>
                <a:gd name="T34" fmla="*/ 0 h 1180"/>
                <a:gd name="T35" fmla="*/ 998 w 998"/>
                <a:gd name="T36" fmla="*/ 1180 h 11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98" h="1180">
                  <a:moveTo>
                    <a:pt x="0" y="1180"/>
                  </a:moveTo>
                  <a:cubicBezTo>
                    <a:pt x="26" y="1108"/>
                    <a:pt x="53" y="1036"/>
                    <a:pt x="91" y="998"/>
                  </a:cubicBezTo>
                  <a:cubicBezTo>
                    <a:pt x="129" y="960"/>
                    <a:pt x="189" y="998"/>
                    <a:pt x="227" y="953"/>
                  </a:cubicBezTo>
                  <a:cubicBezTo>
                    <a:pt x="265" y="908"/>
                    <a:pt x="273" y="786"/>
                    <a:pt x="318" y="726"/>
                  </a:cubicBezTo>
                  <a:cubicBezTo>
                    <a:pt x="363" y="666"/>
                    <a:pt x="454" y="628"/>
                    <a:pt x="499" y="590"/>
                  </a:cubicBezTo>
                  <a:cubicBezTo>
                    <a:pt x="544" y="552"/>
                    <a:pt x="567" y="529"/>
                    <a:pt x="590" y="499"/>
                  </a:cubicBezTo>
                  <a:cubicBezTo>
                    <a:pt x="613" y="469"/>
                    <a:pt x="605" y="454"/>
                    <a:pt x="635" y="409"/>
                  </a:cubicBezTo>
                  <a:cubicBezTo>
                    <a:pt x="665" y="364"/>
                    <a:pt x="733" y="257"/>
                    <a:pt x="771" y="227"/>
                  </a:cubicBezTo>
                  <a:cubicBezTo>
                    <a:pt x="809" y="197"/>
                    <a:pt x="839" y="250"/>
                    <a:pt x="862" y="227"/>
                  </a:cubicBezTo>
                  <a:cubicBezTo>
                    <a:pt x="885" y="204"/>
                    <a:pt x="885" y="129"/>
                    <a:pt x="908" y="91"/>
                  </a:cubicBezTo>
                  <a:cubicBezTo>
                    <a:pt x="931" y="53"/>
                    <a:pt x="964" y="26"/>
                    <a:pt x="998" y="0"/>
                  </a:cubicBezTo>
                </a:path>
              </a:pathLst>
            </a:custGeom>
            <a:noFill/>
            <a:ln w="9525">
              <a:solidFill>
                <a:schemeClr val="bg1"/>
              </a:solidFill>
              <a:round/>
              <a:headEnd/>
              <a:tailEnd/>
            </a:ln>
          </p:spPr>
          <p:txBody>
            <a:bodyPr/>
            <a:lstStyle/>
            <a:p>
              <a:endParaRPr lang="zh-CN" altLang="en-US"/>
            </a:p>
          </p:txBody>
        </p:sp>
        <p:sp>
          <p:nvSpPr>
            <p:cNvPr id="134406" name="Oval 208"/>
            <p:cNvSpPr>
              <a:spLocks noChangeArrowheads="1"/>
            </p:cNvSpPr>
            <p:nvPr/>
          </p:nvSpPr>
          <p:spPr bwMode="auto">
            <a:xfrm>
              <a:off x="3600" y="2592"/>
              <a:ext cx="292" cy="163"/>
            </a:xfrm>
            <a:prstGeom prst="ellipse">
              <a:avLst/>
            </a:prstGeom>
            <a:solidFill>
              <a:schemeClr val="bg1"/>
            </a:solidFill>
            <a:ln w="9525">
              <a:noFill/>
              <a:round/>
              <a:headEnd/>
              <a:tailEnd/>
            </a:ln>
          </p:spPr>
          <p:txBody>
            <a:bodyPr wrap="none" anchor="ctr"/>
            <a:lstStyle/>
            <a:p>
              <a:pPr algn="ctr"/>
              <a:endParaRPr lang="zh-TW" altLang="en-US">
                <a:ea typeface="AR P丸ゴシック体M"/>
              </a:endParaRPr>
            </a:p>
          </p:txBody>
        </p:sp>
        <p:sp>
          <p:nvSpPr>
            <p:cNvPr id="134407" name="AutoShape 209"/>
            <p:cNvSpPr>
              <a:spLocks noChangeArrowheads="1"/>
            </p:cNvSpPr>
            <p:nvPr/>
          </p:nvSpPr>
          <p:spPr bwMode="auto">
            <a:xfrm rot="16200000" flipV="1">
              <a:off x="4026" y="2338"/>
              <a:ext cx="83" cy="673"/>
            </a:xfrm>
            <a:custGeom>
              <a:avLst/>
              <a:gdLst>
                <a:gd name="T0" fmla="*/ 73 w 21600"/>
                <a:gd name="T1" fmla="*/ 337 h 21600"/>
                <a:gd name="T2" fmla="*/ 42 w 21600"/>
                <a:gd name="T3" fmla="*/ 673 h 21600"/>
                <a:gd name="T4" fmla="*/ 10 w 21600"/>
                <a:gd name="T5" fmla="*/ 337 h 21600"/>
                <a:gd name="T6" fmla="*/ 42 w 21600"/>
                <a:gd name="T7" fmla="*/ 0 h 21600"/>
                <a:gd name="T8" fmla="*/ 0 60000 65536"/>
                <a:gd name="T9" fmla="*/ 0 60000 65536"/>
                <a:gd name="T10" fmla="*/ 0 60000 65536"/>
                <a:gd name="T11" fmla="*/ 0 60000 65536"/>
                <a:gd name="T12" fmla="*/ 4424 w 21600"/>
                <a:gd name="T13" fmla="*/ 4493 h 21600"/>
                <a:gd name="T14" fmla="*/ 17176 w 21600"/>
                <a:gd name="T15" fmla="*/ 17107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9525">
              <a:noFill/>
              <a:miter lim="800000"/>
              <a:headEnd/>
              <a:tailEnd/>
            </a:ln>
          </p:spPr>
          <p:txBody>
            <a:bodyPr wrap="none" anchor="ctr"/>
            <a:lstStyle/>
            <a:p>
              <a:endParaRPr lang="zh-CN" altLang="en-US"/>
            </a:p>
          </p:txBody>
        </p:sp>
      </p:grpSp>
      <p:grpSp>
        <p:nvGrpSpPr>
          <p:cNvPr id="134177" name="Group 211"/>
          <p:cNvGrpSpPr>
            <a:grpSpLocks/>
          </p:cNvGrpSpPr>
          <p:nvPr/>
        </p:nvGrpSpPr>
        <p:grpSpPr bwMode="auto">
          <a:xfrm>
            <a:off x="7308850" y="3213100"/>
            <a:ext cx="1614488" cy="1381125"/>
            <a:chOff x="4204" y="3156"/>
            <a:chExt cx="1017" cy="870"/>
          </a:xfrm>
        </p:grpSpPr>
        <p:grpSp>
          <p:nvGrpSpPr>
            <p:cNvPr id="134386" name="Group 212"/>
            <p:cNvGrpSpPr>
              <a:grpSpLocks/>
            </p:cNvGrpSpPr>
            <p:nvPr/>
          </p:nvGrpSpPr>
          <p:grpSpPr bwMode="auto">
            <a:xfrm rot="949019">
              <a:off x="4267" y="3156"/>
              <a:ext cx="954" cy="454"/>
              <a:chOff x="1291" y="3158"/>
              <a:chExt cx="954" cy="454"/>
            </a:xfrm>
          </p:grpSpPr>
          <p:sp>
            <p:nvSpPr>
              <p:cNvPr id="134394" name="Rectangle 213"/>
              <p:cNvSpPr>
                <a:spLocks noChangeArrowheads="1"/>
              </p:cNvSpPr>
              <p:nvPr/>
            </p:nvSpPr>
            <p:spPr bwMode="auto">
              <a:xfrm>
                <a:off x="1292" y="3158"/>
                <a:ext cx="953" cy="454"/>
              </a:xfrm>
              <a:prstGeom prst="rect">
                <a:avLst/>
              </a:prstGeom>
              <a:gradFill rotWithShape="1">
                <a:gsLst>
                  <a:gs pos="0">
                    <a:srgbClr val="FFC69F"/>
                  </a:gs>
                  <a:gs pos="100000">
                    <a:srgbClr val="FFBF61"/>
                  </a:gs>
                </a:gsLst>
                <a:lin ang="5400000" scaled="1"/>
              </a:gradFill>
              <a:ln w="9525">
                <a:noFill/>
                <a:miter lim="800000"/>
                <a:headEnd/>
                <a:tailEnd/>
              </a:ln>
            </p:spPr>
            <p:txBody>
              <a:bodyPr wrap="none" anchor="ctr"/>
              <a:lstStyle/>
              <a:p>
                <a:pPr algn="ctr"/>
                <a:endParaRPr lang="zh-TW" altLang="en-US">
                  <a:ea typeface="AR P丸ゴシック体M"/>
                </a:endParaRPr>
              </a:p>
            </p:txBody>
          </p:sp>
          <p:sp>
            <p:nvSpPr>
              <p:cNvPr id="134395" name="Text Box 214"/>
              <p:cNvSpPr txBox="1">
                <a:spLocks noChangeArrowheads="1"/>
              </p:cNvSpPr>
              <p:nvPr/>
            </p:nvSpPr>
            <p:spPr bwMode="auto">
              <a:xfrm>
                <a:off x="1291" y="3238"/>
                <a:ext cx="404" cy="231"/>
              </a:xfrm>
              <a:prstGeom prst="rect">
                <a:avLst/>
              </a:prstGeom>
              <a:noFill/>
              <a:ln w="9525">
                <a:noFill/>
                <a:miter lim="800000"/>
                <a:headEnd/>
                <a:tailEnd/>
              </a:ln>
            </p:spPr>
            <p:txBody>
              <a:bodyPr wrap="none">
                <a:spAutoFit/>
              </a:bodyPr>
              <a:lstStyle/>
              <a:p>
                <a:r>
                  <a:rPr lang="ja-JP" altLang="en-US" sz="1800">
                    <a:ea typeface="HG丸ｺﾞｼｯｸM-PRO"/>
                    <a:cs typeface="HG丸ｺﾞｼｯｸM-PRO"/>
                  </a:rPr>
                  <a:t>食券</a:t>
                </a:r>
              </a:p>
            </p:txBody>
          </p:sp>
          <p:sp>
            <p:nvSpPr>
              <p:cNvPr id="134396" name="Text Box 215"/>
              <p:cNvSpPr txBox="1">
                <a:spLocks noChangeArrowheads="1"/>
              </p:cNvSpPr>
              <p:nvPr/>
            </p:nvSpPr>
            <p:spPr bwMode="auto">
              <a:xfrm>
                <a:off x="1687" y="3227"/>
                <a:ext cx="494" cy="250"/>
              </a:xfrm>
              <a:prstGeom prst="rect">
                <a:avLst/>
              </a:prstGeom>
              <a:noFill/>
              <a:ln w="9525">
                <a:noFill/>
                <a:miter lim="800000"/>
                <a:headEnd/>
                <a:tailEnd/>
              </a:ln>
            </p:spPr>
            <p:txBody>
              <a:bodyPr wrap="none">
                <a:spAutoFit/>
              </a:bodyPr>
              <a:lstStyle/>
              <a:p>
                <a:r>
                  <a:rPr lang="ja-JP" altLang="en-US">
                    <a:ea typeface="MS PGothic" pitchFamily="34" charset="-128"/>
                  </a:rPr>
                  <a:t>３０円</a:t>
                </a:r>
              </a:p>
            </p:txBody>
          </p:sp>
          <p:sp>
            <p:nvSpPr>
              <p:cNvPr id="134397" name="Line 216"/>
              <p:cNvSpPr>
                <a:spLocks noChangeShapeType="1"/>
              </p:cNvSpPr>
              <p:nvPr/>
            </p:nvSpPr>
            <p:spPr bwMode="auto">
              <a:xfrm>
                <a:off x="1383" y="3475"/>
                <a:ext cx="771" cy="0"/>
              </a:xfrm>
              <a:prstGeom prst="line">
                <a:avLst/>
              </a:prstGeom>
              <a:noFill/>
              <a:ln w="9525">
                <a:solidFill>
                  <a:schemeClr val="tx1"/>
                </a:solidFill>
                <a:round/>
                <a:headEnd/>
                <a:tailEnd/>
              </a:ln>
            </p:spPr>
            <p:txBody>
              <a:bodyPr/>
              <a:lstStyle/>
              <a:p>
                <a:endParaRPr lang="zh-CN" altLang="en-US"/>
              </a:p>
            </p:txBody>
          </p:sp>
          <p:sp>
            <p:nvSpPr>
              <p:cNvPr id="134398" name="Text Box 217"/>
              <p:cNvSpPr txBox="1">
                <a:spLocks noChangeArrowheads="1"/>
              </p:cNvSpPr>
              <p:nvPr/>
            </p:nvSpPr>
            <p:spPr bwMode="auto">
              <a:xfrm>
                <a:off x="1310" y="3472"/>
                <a:ext cx="935" cy="135"/>
              </a:xfrm>
              <a:prstGeom prst="rect">
                <a:avLst/>
              </a:prstGeom>
              <a:noFill/>
              <a:ln w="9525">
                <a:noFill/>
                <a:miter lim="800000"/>
                <a:headEnd/>
                <a:tailEnd/>
              </a:ln>
            </p:spPr>
            <p:txBody>
              <a:bodyPr wrap="none">
                <a:spAutoFit/>
              </a:bodyPr>
              <a:lstStyle/>
              <a:p>
                <a:r>
                  <a:rPr lang="ja-JP" altLang="en-US" sz="800">
                    <a:ea typeface="正調祥南行書体EX"/>
                    <a:cs typeface="正調祥南行書体EX"/>
                  </a:rPr>
                  <a:t>日本ゼネラルフード株式会社</a:t>
                </a:r>
              </a:p>
            </p:txBody>
          </p:sp>
          <p:sp>
            <p:nvSpPr>
              <p:cNvPr id="134399" name="Line 218"/>
              <p:cNvSpPr>
                <a:spLocks noChangeShapeType="1"/>
              </p:cNvSpPr>
              <p:nvPr/>
            </p:nvSpPr>
            <p:spPr bwMode="auto">
              <a:xfrm>
                <a:off x="1292" y="3612"/>
                <a:ext cx="953" cy="0"/>
              </a:xfrm>
              <a:prstGeom prst="line">
                <a:avLst/>
              </a:prstGeom>
              <a:noFill/>
              <a:ln w="9525" cap="rnd">
                <a:solidFill>
                  <a:schemeClr val="tx1"/>
                </a:solidFill>
                <a:prstDash val="sysDot"/>
                <a:round/>
                <a:headEnd/>
                <a:tailEnd/>
              </a:ln>
            </p:spPr>
            <p:txBody>
              <a:bodyPr/>
              <a:lstStyle/>
              <a:p>
                <a:endParaRPr lang="zh-CN" altLang="en-US"/>
              </a:p>
            </p:txBody>
          </p:sp>
        </p:grpSp>
        <p:grpSp>
          <p:nvGrpSpPr>
            <p:cNvPr id="134387" name="Group 219"/>
            <p:cNvGrpSpPr>
              <a:grpSpLocks/>
            </p:cNvGrpSpPr>
            <p:nvPr/>
          </p:nvGrpSpPr>
          <p:grpSpPr bwMode="auto">
            <a:xfrm rot="-1439275">
              <a:off x="4204" y="3572"/>
              <a:ext cx="1015" cy="454"/>
              <a:chOff x="3589" y="3745"/>
              <a:chExt cx="1015" cy="454"/>
            </a:xfrm>
          </p:grpSpPr>
          <p:sp>
            <p:nvSpPr>
              <p:cNvPr id="134388" name="Rectangle 220"/>
              <p:cNvSpPr>
                <a:spLocks noChangeArrowheads="1"/>
              </p:cNvSpPr>
              <p:nvPr/>
            </p:nvSpPr>
            <p:spPr bwMode="auto">
              <a:xfrm rot="949019">
                <a:off x="3651" y="3745"/>
                <a:ext cx="953" cy="454"/>
              </a:xfrm>
              <a:prstGeom prst="rect">
                <a:avLst/>
              </a:prstGeom>
              <a:gradFill rotWithShape="1">
                <a:gsLst>
                  <a:gs pos="0">
                    <a:srgbClr val="F8FC50"/>
                  </a:gs>
                  <a:gs pos="100000">
                    <a:srgbClr val="E1E616"/>
                  </a:gs>
                </a:gsLst>
                <a:lin ang="5400000" scaled="1"/>
              </a:gradFill>
              <a:ln w="9525">
                <a:noFill/>
                <a:miter lim="800000"/>
                <a:headEnd/>
                <a:tailEnd/>
              </a:ln>
            </p:spPr>
            <p:txBody>
              <a:bodyPr wrap="none" anchor="ctr"/>
              <a:lstStyle/>
              <a:p>
                <a:pPr algn="ctr"/>
                <a:endParaRPr lang="zh-TW" altLang="en-US">
                  <a:ea typeface="AR P丸ゴシック体M"/>
                </a:endParaRPr>
              </a:p>
            </p:txBody>
          </p:sp>
          <p:sp>
            <p:nvSpPr>
              <p:cNvPr id="134389" name="Text Box 221"/>
              <p:cNvSpPr txBox="1">
                <a:spLocks noChangeArrowheads="1"/>
              </p:cNvSpPr>
              <p:nvPr/>
            </p:nvSpPr>
            <p:spPr bwMode="auto">
              <a:xfrm rot="949019">
                <a:off x="3667" y="3752"/>
                <a:ext cx="404" cy="231"/>
              </a:xfrm>
              <a:prstGeom prst="rect">
                <a:avLst/>
              </a:prstGeom>
              <a:noFill/>
              <a:ln w="9525">
                <a:noFill/>
                <a:miter lim="800000"/>
                <a:headEnd/>
                <a:tailEnd/>
              </a:ln>
            </p:spPr>
            <p:txBody>
              <a:bodyPr wrap="none">
                <a:spAutoFit/>
              </a:bodyPr>
              <a:lstStyle/>
              <a:p>
                <a:r>
                  <a:rPr lang="ja-JP" altLang="en-US" sz="1800">
                    <a:ea typeface="HG丸ｺﾞｼｯｸM-PRO"/>
                    <a:cs typeface="HG丸ｺﾞｼｯｸM-PRO"/>
                  </a:rPr>
                  <a:t>食券</a:t>
                </a:r>
              </a:p>
            </p:txBody>
          </p:sp>
          <p:sp>
            <p:nvSpPr>
              <p:cNvPr id="134390" name="Text Box 222"/>
              <p:cNvSpPr txBox="1">
                <a:spLocks noChangeArrowheads="1"/>
              </p:cNvSpPr>
              <p:nvPr/>
            </p:nvSpPr>
            <p:spPr bwMode="auto">
              <a:xfrm rot="949019">
                <a:off x="4048" y="3862"/>
                <a:ext cx="495" cy="250"/>
              </a:xfrm>
              <a:prstGeom prst="rect">
                <a:avLst/>
              </a:prstGeom>
              <a:noFill/>
              <a:ln w="9525">
                <a:noFill/>
                <a:miter lim="800000"/>
                <a:headEnd/>
                <a:tailEnd/>
              </a:ln>
            </p:spPr>
            <p:txBody>
              <a:bodyPr wrap="none">
                <a:spAutoFit/>
              </a:bodyPr>
              <a:lstStyle/>
              <a:p>
                <a:r>
                  <a:rPr lang="ja-JP" altLang="en-US">
                    <a:ea typeface="MS PGothic" pitchFamily="34" charset="-128"/>
                  </a:rPr>
                  <a:t>１０円</a:t>
                </a:r>
              </a:p>
            </p:txBody>
          </p:sp>
          <p:sp>
            <p:nvSpPr>
              <p:cNvPr id="134391" name="Line 223"/>
              <p:cNvSpPr>
                <a:spLocks noChangeShapeType="1"/>
              </p:cNvSpPr>
              <p:nvPr/>
            </p:nvSpPr>
            <p:spPr bwMode="auto">
              <a:xfrm rot="949019">
                <a:off x="3717" y="4059"/>
                <a:ext cx="771" cy="0"/>
              </a:xfrm>
              <a:prstGeom prst="line">
                <a:avLst/>
              </a:prstGeom>
              <a:noFill/>
              <a:ln w="9525">
                <a:solidFill>
                  <a:schemeClr val="tx1"/>
                </a:solidFill>
                <a:round/>
                <a:headEnd/>
                <a:tailEnd/>
              </a:ln>
            </p:spPr>
            <p:txBody>
              <a:bodyPr/>
              <a:lstStyle/>
              <a:p>
                <a:endParaRPr lang="zh-CN" altLang="en-US"/>
              </a:p>
            </p:txBody>
          </p:sp>
          <p:sp>
            <p:nvSpPr>
              <p:cNvPr id="134392" name="Text Box 224"/>
              <p:cNvSpPr txBox="1">
                <a:spLocks noChangeArrowheads="1"/>
              </p:cNvSpPr>
              <p:nvPr/>
            </p:nvSpPr>
            <p:spPr bwMode="auto">
              <a:xfrm rot="949019">
                <a:off x="3626" y="4056"/>
                <a:ext cx="935" cy="135"/>
              </a:xfrm>
              <a:prstGeom prst="rect">
                <a:avLst/>
              </a:prstGeom>
              <a:noFill/>
              <a:ln w="9525">
                <a:noFill/>
                <a:miter lim="800000"/>
                <a:headEnd/>
                <a:tailEnd/>
              </a:ln>
            </p:spPr>
            <p:txBody>
              <a:bodyPr wrap="none">
                <a:spAutoFit/>
              </a:bodyPr>
              <a:lstStyle/>
              <a:p>
                <a:r>
                  <a:rPr lang="ja-JP" altLang="en-US" sz="800">
                    <a:ea typeface="正調祥南行書体EX"/>
                    <a:cs typeface="正調祥南行書体EX"/>
                  </a:rPr>
                  <a:t>日本ゼネラルフード株式会社</a:t>
                </a:r>
              </a:p>
            </p:txBody>
          </p:sp>
          <p:sp>
            <p:nvSpPr>
              <p:cNvPr id="134393" name="Line 225"/>
              <p:cNvSpPr>
                <a:spLocks noChangeShapeType="1"/>
              </p:cNvSpPr>
              <p:nvPr/>
            </p:nvSpPr>
            <p:spPr bwMode="auto">
              <a:xfrm rot="949019">
                <a:off x="3589" y="4191"/>
                <a:ext cx="953" cy="0"/>
              </a:xfrm>
              <a:prstGeom prst="line">
                <a:avLst/>
              </a:prstGeom>
              <a:noFill/>
              <a:ln w="9525" cap="rnd">
                <a:solidFill>
                  <a:schemeClr val="tx1"/>
                </a:solidFill>
                <a:prstDash val="sysDot"/>
                <a:round/>
                <a:headEnd/>
                <a:tailEnd/>
              </a:ln>
            </p:spPr>
            <p:txBody>
              <a:bodyPr/>
              <a:lstStyle/>
              <a:p>
                <a:endParaRPr lang="zh-CN" altLang="en-US"/>
              </a:p>
            </p:txBody>
          </p:sp>
        </p:grpSp>
      </p:grpSp>
      <p:grpSp>
        <p:nvGrpSpPr>
          <p:cNvPr id="134178" name="Group 236"/>
          <p:cNvGrpSpPr>
            <a:grpSpLocks/>
          </p:cNvGrpSpPr>
          <p:nvPr/>
        </p:nvGrpSpPr>
        <p:grpSpPr bwMode="auto">
          <a:xfrm>
            <a:off x="250825" y="4044950"/>
            <a:ext cx="719138" cy="679450"/>
            <a:chOff x="1020" y="1719"/>
            <a:chExt cx="1316" cy="1243"/>
          </a:xfrm>
        </p:grpSpPr>
        <p:sp>
          <p:nvSpPr>
            <p:cNvPr id="134376" name="Rectangle 226"/>
            <p:cNvSpPr>
              <a:spLocks noChangeArrowheads="1"/>
            </p:cNvSpPr>
            <p:nvPr/>
          </p:nvSpPr>
          <p:spPr bwMode="auto">
            <a:xfrm>
              <a:off x="1020" y="1719"/>
              <a:ext cx="1316" cy="1243"/>
            </a:xfrm>
            <a:prstGeom prst="rect">
              <a:avLst/>
            </a:prstGeom>
            <a:gradFill rotWithShape="1">
              <a:gsLst>
                <a:gs pos="0">
                  <a:srgbClr val="FF9900"/>
                </a:gs>
                <a:gs pos="100000">
                  <a:srgbClr val="CC6600"/>
                </a:gs>
              </a:gsLst>
              <a:lin ang="5400000" scaled="1"/>
            </a:gradFill>
            <a:ln w="9525">
              <a:noFill/>
              <a:miter lim="800000"/>
              <a:headEnd/>
              <a:tailEnd/>
            </a:ln>
          </p:spPr>
          <p:txBody>
            <a:bodyPr wrap="none" anchor="ctr"/>
            <a:lstStyle/>
            <a:p>
              <a:pPr algn="ctr"/>
              <a:endParaRPr lang="zh-TW" altLang="en-US">
                <a:ea typeface="AR P丸ゴシック体M"/>
              </a:endParaRPr>
            </a:p>
          </p:txBody>
        </p:sp>
        <p:sp>
          <p:nvSpPr>
            <p:cNvPr id="134377" name="Oval 227"/>
            <p:cNvSpPr>
              <a:spLocks noChangeArrowheads="1"/>
            </p:cNvSpPr>
            <p:nvPr/>
          </p:nvSpPr>
          <p:spPr bwMode="auto">
            <a:xfrm flipH="1" flipV="1">
              <a:off x="1441" y="2100"/>
              <a:ext cx="108" cy="219"/>
            </a:xfrm>
            <a:prstGeom prst="ellipse">
              <a:avLst/>
            </a:prstGeom>
            <a:solidFill>
              <a:schemeClr val="bg1"/>
            </a:solidFill>
            <a:ln w="9525">
              <a:noFill/>
              <a:round/>
              <a:headEnd/>
              <a:tailEnd/>
            </a:ln>
          </p:spPr>
          <p:txBody>
            <a:bodyPr wrap="none" anchor="ctr"/>
            <a:lstStyle/>
            <a:p>
              <a:pPr algn="ctr"/>
              <a:endParaRPr lang="zh-TW" altLang="en-US">
                <a:ea typeface="AR P丸ゴシック体M"/>
              </a:endParaRPr>
            </a:p>
          </p:txBody>
        </p:sp>
        <p:sp>
          <p:nvSpPr>
            <p:cNvPr id="134378" name="Oval 228"/>
            <p:cNvSpPr>
              <a:spLocks noChangeArrowheads="1"/>
            </p:cNvSpPr>
            <p:nvPr/>
          </p:nvSpPr>
          <p:spPr bwMode="auto">
            <a:xfrm flipH="1" flipV="1">
              <a:off x="1367" y="2056"/>
              <a:ext cx="108" cy="219"/>
            </a:xfrm>
            <a:prstGeom prst="ellipse">
              <a:avLst/>
            </a:prstGeom>
            <a:solidFill>
              <a:schemeClr val="bg1"/>
            </a:solidFill>
            <a:ln w="9525">
              <a:noFill/>
              <a:round/>
              <a:headEnd/>
              <a:tailEnd/>
            </a:ln>
          </p:spPr>
          <p:txBody>
            <a:bodyPr wrap="none" anchor="ctr"/>
            <a:lstStyle/>
            <a:p>
              <a:pPr algn="ctr"/>
              <a:endParaRPr lang="zh-TW" altLang="en-US">
                <a:ea typeface="AR P丸ゴシック体M"/>
              </a:endParaRPr>
            </a:p>
          </p:txBody>
        </p:sp>
        <p:sp>
          <p:nvSpPr>
            <p:cNvPr id="134379" name="Oval 229"/>
            <p:cNvSpPr>
              <a:spLocks noChangeArrowheads="1"/>
            </p:cNvSpPr>
            <p:nvPr/>
          </p:nvSpPr>
          <p:spPr bwMode="auto">
            <a:xfrm flipH="1" flipV="1">
              <a:off x="1296" y="2056"/>
              <a:ext cx="105" cy="219"/>
            </a:xfrm>
            <a:prstGeom prst="ellipse">
              <a:avLst/>
            </a:prstGeom>
            <a:solidFill>
              <a:schemeClr val="bg1"/>
            </a:solidFill>
            <a:ln w="9525">
              <a:noFill/>
              <a:round/>
              <a:headEnd/>
              <a:tailEnd/>
            </a:ln>
          </p:spPr>
          <p:txBody>
            <a:bodyPr wrap="none" anchor="ctr"/>
            <a:lstStyle/>
            <a:p>
              <a:pPr algn="ctr"/>
              <a:endParaRPr lang="zh-TW" altLang="en-US">
                <a:ea typeface="AR P丸ゴシック体M"/>
              </a:endParaRPr>
            </a:p>
          </p:txBody>
        </p:sp>
        <p:sp>
          <p:nvSpPr>
            <p:cNvPr id="134380" name="Oval 230"/>
            <p:cNvSpPr>
              <a:spLocks noChangeArrowheads="1"/>
            </p:cNvSpPr>
            <p:nvPr/>
          </p:nvSpPr>
          <p:spPr bwMode="auto">
            <a:xfrm flipH="1" flipV="1">
              <a:off x="1222" y="2100"/>
              <a:ext cx="108" cy="219"/>
            </a:xfrm>
            <a:prstGeom prst="ellipse">
              <a:avLst/>
            </a:prstGeom>
            <a:solidFill>
              <a:schemeClr val="bg1"/>
            </a:solidFill>
            <a:ln w="9525">
              <a:noFill/>
              <a:round/>
              <a:headEnd/>
              <a:tailEnd/>
            </a:ln>
          </p:spPr>
          <p:txBody>
            <a:bodyPr wrap="none" anchor="ctr"/>
            <a:lstStyle/>
            <a:p>
              <a:pPr algn="ctr"/>
              <a:endParaRPr lang="zh-TW" altLang="en-US">
                <a:ea typeface="AR P丸ゴシック体M"/>
              </a:endParaRPr>
            </a:p>
          </p:txBody>
        </p:sp>
        <p:sp>
          <p:nvSpPr>
            <p:cNvPr id="134381" name="AutoShape 231"/>
            <p:cNvSpPr>
              <a:spLocks noChangeArrowheads="1"/>
            </p:cNvSpPr>
            <p:nvPr/>
          </p:nvSpPr>
          <p:spPr bwMode="auto">
            <a:xfrm>
              <a:off x="1140" y="2174"/>
              <a:ext cx="510" cy="284"/>
            </a:xfrm>
            <a:custGeom>
              <a:avLst/>
              <a:gdLst>
                <a:gd name="T0" fmla="*/ 424 w 21600"/>
                <a:gd name="T1" fmla="*/ 142 h 21600"/>
                <a:gd name="T2" fmla="*/ 255 w 21600"/>
                <a:gd name="T3" fmla="*/ 284 h 21600"/>
                <a:gd name="T4" fmla="*/ 86 w 21600"/>
                <a:gd name="T5" fmla="*/ 142 h 21600"/>
                <a:gd name="T6" fmla="*/ 255 w 21600"/>
                <a:gd name="T7" fmla="*/ 0 h 21600"/>
                <a:gd name="T8" fmla="*/ 0 60000 65536"/>
                <a:gd name="T9" fmla="*/ 0 60000 65536"/>
                <a:gd name="T10" fmla="*/ 0 60000 65536"/>
                <a:gd name="T11" fmla="*/ 0 60000 65536"/>
                <a:gd name="T12" fmla="*/ 5464 w 21600"/>
                <a:gd name="T13" fmla="*/ 5476 h 21600"/>
                <a:gd name="T14" fmla="*/ 16136 w 21600"/>
                <a:gd name="T15" fmla="*/ 16124 h 21600"/>
              </a:gdLst>
              <a:ahLst/>
              <a:cxnLst>
                <a:cxn ang="T8">
                  <a:pos x="T0" y="T1"/>
                </a:cxn>
                <a:cxn ang="T9">
                  <a:pos x="T2" y="T3"/>
                </a:cxn>
                <a:cxn ang="T10">
                  <a:pos x="T4" y="T5"/>
                </a:cxn>
                <a:cxn ang="T11">
                  <a:pos x="T6" y="T7"/>
                </a:cxn>
              </a:cxnLst>
              <a:rect l="T12" t="T13" r="T14" b="T15"/>
              <a:pathLst>
                <a:path w="21600" h="21600">
                  <a:moveTo>
                    <a:pt x="0" y="0"/>
                  </a:moveTo>
                  <a:lnTo>
                    <a:pt x="7291" y="21600"/>
                  </a:lnTo>
                  <a:lnTo>
                    <a:pt x="14309" y="21600"/>
                  </a:lnTo>
                  <a:lnTo>
                    <a:pt x="21600" y="0"/>
                  </a:lnTo>
                  <a:close/>
                </a:path>
              </a:pathLst>
            </a:custGeom>
            <a:solidFill>
              <a:schemeClr val="bg1"/>
            </a:solidFill>
            <a:ln w="9525">
              <a:noFill/>
              <a:miter lim="800000"/>
              <a:headEnd/>
              <a:tailEnd/>
            </a:ln>
          </p:spPr>
          <p:txBody>
            <a:bodyPr wrap="none" anchor="ctr"/>
            <a:lstStyle/>
            <a:p>
              <a:endParaRPr lang="zh-CN" altLang="en-US"/>
            </a:p>
          </p:txBody>
        </p:sp>
        <p:sp>
          <p:nvSpPr>
            <p:cNvPr id="134382" name="AutoShape 232"/>
            <p:cNvSpPr>
              <a:spLocks noChangeArrowheads="1"/>
            </p:cNvSpPr>
            <p:nvPr/>
          </p:nvSpPr>
          <p:spPr bwMode="auto">
            <a:xfrm rot="5400000">
              <a:off x="1652" y="2170"/>
              <a:ext cx="54" cy="876"/>
            </a:xfrm>
            <a:custGeom>
              <a:avLst/>
              <a:gdLst>
                <a:gd name="T0" fmla="*/ 47 w 21600"/>
                <a:gd name="T1" fmla="*/ 438 h 21600"/>
                <a:gd name="T2" fmla="*/ 27 w 21600"/>
                <a:gd name="T3" fmla="*/ 876 h 21600"/>
                <a:gd name="T4" fmla="*/ 7 w 21600"/>
                <a:gd name="T5" fmla="*/ 438 h 21600"/>
                <a:gd name="T6" fmla="*/ 27 w 21600"/>
                <a:gd name="T7" fmla="*/ 0 h 21600"/>
                <a:gd name="T8" fmla="*/ 0 60000 65536"/>
                <a:gd name="T9" fmla="*/ 0 60000 65536"/>
                <a:gd name="T10" fmla="*/ 0 60000 65536"/>
                <a:gd name="T11" fmla="*/ 0 60000 65536"/>
                <a:gd name="T12" fmla="*/ 4400 w 21600"/>
                <a:gd name="T13" fmla="*/ 4512 h 21600"/>
                <a:gd name="T14" fmla="*/ 17200 w 21600"/>
                <a:gd name="T15" fmla="*/ 17112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9525">
              <a:noFill/>
              <a:miter lim="800000"/>
              <a:headEnd/>
              <a:tailEnd/>
            </a:ln>
          </p:spPr>
          <p:txBody>
            <a:bodyPr wrap="none" anchor="ctr"/>
            <a:lstStyle/>
            <a:p>
              <a:endParaRPr lang="zh-CN" altLang="en-US"/>
            </a:p>
          </p:txBody>
        </p:sp>
        <p:sp>
          <p:nvSpPr>
            <p:cNvPr id="134383" name="AutoShape 233"/>
            <p:cNvSpPr>
              <a:spLocks noChangeArrowheads="1"/>
            </p:cNvSpPr>
            <p:nvPr/>
          </p:nvSpPr>
          <p:spPr bwMode="auto">
            <a:xfrm rot="5400000">
              <a:off x="1651" y="2259"/>
              <a:ext cx="55" cy="876"/>
            </a:xfrm>
            <a:custGeom>
              <a:avLst/>
              <a:gdLst>
                <a:gd name="T0" fmla="*/ 48 w 21600"/>
                <a:gd name="T1" fmla="*/ 438 h 21600"/>
                <a:gd name="T2" fmla="*/ 28 w 21600"/>
                <a:gd name="T3" fmla="*/ 876 h 21600"/>
                <a:gd name="T4" fmla="*/ 7 w 21600"/>
                <a:gd name="T5" fmla="*/ 438 h 21600"/>
                <a:gd name="T6" fmla="*/ 28 w 21600"/>
                <a:gd name="T7" fmla="*/ 0 h 21600"/>
                <a:gd name="T8" fmla="*/ 0 60000 65536"/>
                <a:gd name="T9" fmla="*/ 0 60000 65536"/>
                <a:gd name="T10" fmla="*/ 0 60000 65536"/>
                <a:gd name="T11" fmla="*/ 0 60000 65536"/>
                <a:gd name="T12" fmla="*/ 4320 w 21600"/>
                <a:gd name="T13" fmla="*/ 4512 h 21600"/>
                <a:gd name="T14" fmla="*/ 17280 w 21600"/>
                <a:gd name="T15" fmla="*/ 17112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9525">
              <a:noFill/>
              <a:miter lim="800000"/>
              <a:headEnd/>
              <a:tailEnd/>
            </a:ln>
          </p:spPr>
          <p:txBody>
            <a:bodyPr wrap="none" anchor="ctr"/>
            <a:lstStyle/>
            <a:p>
              <a:endParaRPr lang="zh-CN" altLang="en-US"/>
            </a:p>
          </p:txBody>
        </p:sp>
        <p:sp>
          <p:nvSpPr>
            <p:cNvPr id="134384" name="AutoShape 234"/>
            <p:cNvSpPr>
              <a:spLocks noChangeArrowheads="1"/>
            </p:cNvSpPr>
            <p:nvPr/>
          </p:nvSpPr>
          <p:spPr bwMode="auto">
            <a:xfrm rot="5400000">
              <a:off x="1813" y="2034"/>
              <a:ext cx="314" cy="438"/>
            </a:xfrm>
            <a:prstGeom prst="flowChartDelay">
              <a:avLst/>
            </a:prstGeom>
            <a:solidFill>
              <a:schemeClr val="bg1"/>
            </a:solidFill>
            <a:ln w="9525">
              <a:noFill/>
              <a:miter lim="800000"/>
              <a:headEnd/>
              <a:tailEnd/>
            </a:ln>
          </p:spPr>
          <p:txBody>
            <a:bodyPr wrap="none" anchor="ctr"/>
            <a:lstStyle/>
            <a:p>
              <a:pPr algn="ctr"/>
              <a:endParaRPr lang="zh-TW" altLang="en-US">
                <a:ea typeface="AR P丸ゴシック体M"/>
              </a:endParaRPr>
            </a:p>
          </p:txBody>
        </p:sp>
        <p:sp>
          <p:nvSpPr>
            <p:cNvPr id="134385" name="Rectangle 235"/>
            <p:cNvSpPr>
              <a:spLocks noChangeArrowheads="1"/>
            </p:cNvSpPr>
            <p:nvPr/>
          </p:nvSpPr>
          <p:spPr bwMode="auto">
            <a:xfrm>
              <a:off x="1854" y="2332"/>
              <a:ext cx="250" cy="126"/>
            </a:xfrm>
            <a:prstGeom prst="rect">
              <a:avLst/>
            </a:prstGeom>
            <a:solidFill>
              <a:schemeClr val="bg1"/>
            </a:solidFill>
            <a:ln w="9525">
              <a:noFill/>
              <a:miter lim="800000"/>
              <a:headEnd/>
              <a:tailEnd/>
            </a:ln>
          </p:spPr>
          <p:txBody>
            <a:bodyPr wrap="none" anchor="ctr"/>
            <a:lstStyle/>
            <a:p>
              <a:pPr algn="ctr"/>
              <a:endParaRPr lang="zh-TW" altLang="en-US">
                <a:ea typeface="AR P丸ゴシック体M"/>
              </a:endParaRPr>
            </a:p>
          </p:txBody>
        </p:sp>
      </p:grpSp>
      <p:grpSp>
        <p:nvGrpSpPr>
          <p:cNvPr id="134179" name="Group 249"/>
          <p:cNvGrpSpPr>
            <a:grpSpLocks/>
          </p:cNvGrpSpPr>
          <p:nvPr/>
        </p:nvGrpSpPr>
        <p:grpSpPr bwMode="auto">
          <a:xfrm>
            <a:off x="3203575" y="476250"/>
            <a:ext cx="1511300" cy="1209675"/>
            <a:chOff x="1338" y="2405"/>
            <a:chExt cx="1224" cy="980"/>
          </a:xfrm>
        </p:grpSpPr>
        <p:sp>
          <p:nvSpPr>
            <p:cNvPr id="134360" name="Rectangle 237"/>
            <p:cNvSpPr>
              <a:spLocks noChangeArrowheads="1"/>
            </p:cNvSpPr>
            <p:nvPr/>
          </p:nvSpPr>
          <p:spPr bwMode="auto">
            <a:xfrm>
              <a:off x="1832" y="2773"/>
              <a:ext cx="239" cy="35"/>
            </a:xfrm>
            <a:prstGeom prst="rect">
              <a:avLst/>
            </a:prstGeom>
            <a:gradFill rotWithShape="1">
              <a:gsLst>
                <a:gs pos="0">
                  <a:srgbClr val="26638C"/>
                </a:gs>
                <a:gs pos="100000">
                  <a:srgbClr val="BFDDED"/>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72942" name="WordArt 238"/>
            <p:cNvSpPr>
              <a:spLocks noChangeArrowheads="1" noChangeShapeType="1" noTextEdit="1"/>
            </p:cNvSpPr>
            <p:nvPr/>
          </p:nvSpPr>
          <p:spPr bwMode="auto">
            <a:xfrm>
              <a:off x="1894" y="2425"/>
              <a:ext cx="273" cy="273"/>
            </a:xfrm>
            <a:prstGeom prst="rect">
              <a:avLst/>
            </a:prstGeom>
          </p:spPr>
          <p:txBody>
            <a:bodyPr wrap="none"/>
            <a:lstStyle/>
            <a:p>
              <a:pPr algn="ctr"/>
              <a:r>
                <a:rPr lang="zh-TW" altLang="en-US" sz="3600">
                  <a:latin typeface="MS PGothic" pitchFamily="34" charset="-128"/>
                  <a:ea typeface="MS PGothic" pitchFamily="34" charset="-128"/>
                </a:rPr>
                <a:t>●</a:t>
              </a:r>
            </a:p>
          </p:txBody>
        </p:sp>
        <p:sp>
          <p:nvSpPr>
            <p:cNvPr id="134364" name="WordArt 239"/>
            <p:cNvSpPr>
              <a:spLocks noChangeArrowheads="1" noChangeShapeType="1" noTextEdit="1"/>
            </p:cNvSpPr>
            <p:nvPr/>
          </p:nvSpPr>
          <p:spPr bwMode="auto">
            <a:xfrm>
              <a:off x="2017" y="2405"/>
              <a:ext cx="545" cy="545"/>
            </a:xfrm>
            <a:prstGeom prst="rect">
              <a:avLst/>
            </a:prstGeom>
          </p:spPr>
          <p:txBody>
            <a:bodyPr wrap="none" fromWordArt="1">
              <a:prstTxWarp prst="textDoubleWave1">
                <a:avLst>
                  <a:gd name="adj1" fmla="val 3486"/>
                  <a:gd name="adj2" fmla="val 0"/>
                </a:avLst>
              </a:prstTxWarp>
            </a:bodyPr>
            <a:lstStyle/>
            <a:p>
              <a:pPr algn="ctr"/>
              <a:r>
                <a:rPr lang="zh-CN" altLang="en-US" sz="3600" kern="10">
                  <a:ln w="9525">
                    <a:noFill/>
                    <a:round/>
                    <a:headEnd/>
                    <a:tailEnd/>
                  </a:ln>
                  <a:gradFill rotWithShape="1">
                    <a:gsLst>
                      <a:gs pos="0">
                        <a:srgbClr val="BFDDED">
                          <a:alpha val="82001"/>
                        </a:srgbClr>
                      </a:gs>
                      <a:gs pos="100000">
                        <a:srgbClr val="4294CC">
                          <a:alpha val="75998"/>
                        </a:srgbClr>
                      </a:gs>
                    </a:gsLst>
                    <a:path path="rect">
                      <a:fillToRect l="50000" t="50000" r="50000" b="50000"/>
                    </a:path>
                  </a:gradFill>
                  <a:latin typeface="ＭＳ Ｐゴシック"/>
                  <a:ea typeface="ＭＳ Ｐゴシック"/>
                </a:rPr>
                <a:t>◀</a:t>
              </a:r>
            </a:p>
          </p:txBody>
        </p:sp>
        <p:sp>
          <p:nvSpPr>
            <p:cNvPr id="134365" name="Rectangle 240"/>
            <p:cNvSpPr>
              <a:spLocks noChangeArrowheads="1"/>
            </p:cNvSpPr>
            <p:nvPr/>
          </p:nvSpPr>
          <p:spPr bwMode="auto">
            <a:xfrm>
              <a:off x="1651" y="3208"/>
              <a:ext cx="239" cy="35"/>
            </a:xfrm>
            <a:prstGeom prst="rect">
              <a:avLst/>
            </a:prstGeom>
            <a:gradFill rotWithShape="1">
              <a:gsLst>
                <a:gs pos="0">
                  <a:srgbClr val="F4C77E"/>
                </a:gs>
                <a:gs pos="100000">
                  <a:srgbClr val="F39F9F"/>
                </a:gs>
              </a:gsLst>
              <a:lin ang="2700000" scaled="1"/>
            </a:gradFill>
            <a:ln w="9525" algn="ctr">
              <a:noFill/>
              <a:miter lim="800000"/>
              <a:headEnd/>
              <a:tailEnd/>
            </a:ln>
          </p:spPr>
          <p:txBody>
            <a:bodyPr wrap="none" anchor="ctr"/>
            <a:lstStyle/>
            <a:p>
              <a:pPr algn="ctr"/>
              <a:endParaRPr lang="zh-TW" altLang="en-US">
                <a:ea typeface="AR P丸ゴシック体M"/>
              </a:endParaRPr>
            </a:p>
          </p:txBody>
        </p:sp>
        <p:sp>
          <p:nvSpPr>
            <p:cNvPr id="72945" name="WordArt 241"/>
            <p:cNvSpPr>
              <a:spLocks noChangeArrowheads="1" noChangeShapeType="1" noTextEdit="1"/>
            </p:cNvSpPr>
            <p:nvPr/>
          </p:nvSpPr>
          <p:spPr bwMode="auto">
            <a:xfrm>
              <a:off x="1713" y="2860"/>
              <a:ext cx="273" cy="273"/>
            </a:xfrm>
            <a:prstGeom prst="rect">
              <a:avLst/>
            </a:prstGeom>
          </p:spPr>
          <p:txBody>
            <a:bodyPr wrap="none"/>
            <a:lstStyle/>
            <a:p>
              <a:pPr algn="ctr"/>
              <a:r>
                <a:rPr lang="zh-TW" altLang="en-US" sz="3600">
                  <a:latin typeface="MS PGothic" pitchFamily="34" charset="-128"/>
                  <a:ea typeface="MS PGothic" pitchFamily="34" charset="-128"/>
                </a:rPr>
                <a:t>●</a:t>
              </a:r>
            </a:p>
          </p:txBody>
        </p:sp>
        <p:sp>
          <p:nvSpPr>
            <p:cNvPr id="134369" name="WordArt 242"/>
            <p:cNvSpPr>
              <a:spLocks noChangeArrowheads="1" noChangeShapeType="1" noTextEdit="1"/>
            </p:cNvSpPr>
            <p:nvPr/>
          </p:nvSpPr>
          <p:spPr bwMode="auto">
            <a:xfrm rot="226337">
              <a:off x="1836" y="2840"/>
              <a:ext cx="636" cy="545"/>
            </a:xfrm>
            <a:prstGeom prst="rect">
              <a:avLst/>
            </a:prstGeom>
          </p:spPr>
          <p:txBody>
            <a:bodyPr wrap="none" fromWordArt="1">
              <a:prstTxWarp prst="textDoubleWave1">
                <a:avLst>
                  <a:gd name="adj1" fmla="val 1468"/>
                  <a:gd name="adj2" fmla="val 0"/>
                </a:avLst>
              </a:prstTxWarp>
            </a:bodyPr>
            <a:lstStyle/>
            <a:p>
              <a:pPr algn="ctr"/>
              <a:r>
                <a:rPr lang="zh-CN" altLang="en-US" sz="3600" kern="10">
                  <a:ln w="9525">
                    <a:noFill/>
                    <a:round/>
                    <a:headEnd/>
                    <a:tailEnd/>
                  </a:ln>
                  <a:gradFill rotWithShape="1">
                    <a:gsLst>
                      <a:gs pos="0">
                        <a:srgbClr val="F5E5B7">
                          <a:alpha val="82001"/>
                        </a:srgbClr>
                      </a:gs>
                      <a:gs pos="100000">
                        <a:srgbClr val="F39F9F">
                          <a:alpha val="75998"/>
                        </a:srgbClr>
                      </a:gs>
                    </a:gsLst>
                    <a:path path="rect">
                      <a:fillToRect l="50000" t="50000" r="50000" b="50000"/>
                    </a:path>
                  </a:gradFill>
                  <a:latin typeface="ＭＳ Ｐゴシック"/>
                  <a:ea typeface="ＭＳ Ｐゴシック"/>
                </a:rPr>
                <a:t>◀</a:t>
              </a:r>
            </a:p>
          </p:txBody>
        </p:sp>
        <p:sp>
          <p:nvSpPr>
            <p:cNvPr id="134370" name="AutoShape 243"/>
            <p:cNvSpPr>
              <a:spLocks noChangeArrowheads="1"/>
            </p:cNvSpPr>
            <p:nvPr/>
          </p:nvSpPr>
          <p:spPr bwMode="auto">
            <a:xfrm flipH="1">
              <a:off x="1945" y="3022"/>
              <a:ext cx="146" cy="170"/>
            </a:xfrm>
            <a:prstGeom prst="moon">
              <a:avLst>
                <a:gd name="adj" fmla="val 50000"/>
              </a:avLst>
            </a:prstGeom>
            <a:gradFill rotWithShape="1">
              <a:gsLst>
                <a:gs pos="0">
                  <a:srgbClr val="FF0066">
                    <a:alpha val="54999"/>
                  </a:srgbClr>
                </a:gs>
                <a:gs pos="100000">
                  <a:srgbClr val="FF0066">
                    <a:alpha val="0"/>
                  </a:srgbClr>
                </a:gs>
              </a:gsLst>
              <a:path path="rect">
                <a:fillToRect l="50000" t="50000" r="50000" b="50000"/>
              </a:path>
            </a:gradFill>
            <a:ln w="9525" algn="ctr">
              <a:noFill/>
              <a:miter lim="800000"/>
              <a:headEnd/>
              <a:tailEnd/>
            </a:ln>
          </p:spPr>
          <p:txBody>
            <a:bodyPr wrap="none" anchor="ctr"/>
            <a:lstStyle/>
            <a:p>
              <a:pPr algn="ctr"/>
              <a:endParaRPr lang="zh-TW" altLang="en-US">
                <a:ea typeface="AR P丸ゴシック体M"/>
              </a:endParaRPr>
            </a:p>
          </p:txBody>
        </p:sp>
        <p:sp>
          <p:nvSpPr>
            <p:cNvPr id="134371" name="WordArt 244"/>
            <p:cNvSpPr>
              <a:spLocks noChangeArrowheads="1" noChangeShapeType="1" noTextEdit="1"/>
            </p:cNvSpPr>
            <p:nvPr/>
          </p:nvSpPr>
          <p:spPr bwMode="auto">
            <a:xfrm rot="-247073">
              <a:off x="1338" y="2962"/>
              <a:ext cx="716" cy="273"/>
            </a:xfrm>
            <a:prstGeom prst="rect">
              <a:avLst/>
            </a:prstGeom>
          </p:spPr>
          <p:txBody>
            <a:bodyPr wrap="none" fromWordArt="1">
              <a:prstTxWarp prst="textCurveDown">
                <a:avLst>
                  <a:gd name="adj" fmla="val 28231"/>
                </a:avLst>
              </a:prstTxWarp>
            </a:bodyPr>
            <a:lstStyle/>
            <a:p>
              <a:pPr algn="ctr"/>
              <a:r>
                <a:rPr lang="zh-CN" altLang="en-US" sz="3600" kern="10">
                  <a:ln w="9525">
                    <a:noFill/>
                    <a:round/>
                    <a:headEnd/>
                    <a:tailEnd/>
                  </a:ln>
                  <a:gradFill rotWithShape="1">
                    <a:gsLst>
                      <a:gs pos="0">
                        <a:srgbClr val="BFDDED"/>
                      </a:gs>
                      <a:gs pos="100000">
                        <a:srgbClr val="E0793A"/>
                      </a:gs>
                    </a:gsLst>
                    <a:lin ang="2700000" scaled="1"/>
                  </a:gradFill>
                  <a:latin typeface="ＭＳ Ｐゴシック"/>
                  <a:ea typeface="ＭＳ Ｐゴシック"/>
                </a:rPr>
                <a:t>●</a:t>
              </a:r>
            </a:p>
          </p:txBody>
        </p:sp>
        <p:sp>
          <p:nvSpPr>
            <p:cNvPr id="134372" name="Oval 245"/>
            <p:cNvSpPr>
              <a:spLocks noChangeAspect="1" noChangeArrowheads="1"/>
            </p:cNvSpPr>
            <p:nvPr/>
          </p:nvSpPr>
          <p:spPr bwMode="auto">
            <a:xfrm>
              <a:off x="1406" y="3072"/>
              <a:ext cx="41" cy="41"/>
            </a:xfrm>
            <a:prstGeom prst="ellipse">
              <a:avLst/>
            </a:prstGeom>
            <a:solidFill>
              <a:schemeClr val="tx1"/>
            </a:solidFill>
            <a:ln w="25400" algn="ctr">
              <a:solidFill>
                <a:schemeClr val="bg1"/>
              </a:solidFill>
              <a:round/>
              <a:headEnd/>
              <a:tailEnd/>
            </a:ln>
          </p:spPr>
          <p:txBody>
            <a:bodyPr wrap="none" anchor="ctr"/>
            <a:lstStyle/>
            <a:p>
              <a:pPr algn="ctr"/>
              <a:endParaRPr lang="zh-TW" altLang="en-US">
                <a:ea typeface="AR P丸ゴシック体M"/>
              </a:endParaRPr>
            </a:p>
          </p:txBody>
        </p:sp>
        <p:sp>
          <p:nvSpPr>
            <p:cNvPr id="134373" name="AutoShape 246"/>
            <p:cNvSpPr>
              <a:spLocks noChangeArrowheads="1"/>
            </p:cNvSpPr>
            <p:nvPr/>
          </p:nvSpPr>
          <p:spPr bwMode="auto">
            <a:xfrm flipH="1">
              <a:off x="2064" y="2587"/>
              <a:ext cx="254" cy="181"/>
            </a:xfrm>
            <a:prstGeom prst="moon">
              <a:avLst>
                <a:gd name="adj" fmla="val 50000"/>
              </a:avLst>
            </a:prstGeom>
            <a:gradFill rotWithShape="1">
              <a:gsLst>
                <a:gs pos="0">
                  <a:schemeClr val="hlink">
                    <a:alpha val="54999"/>
                  </a:schemeClr>
                </a:gs>
                <a:gs pos="100000">
                  <a:schemeClr val="hlink">
                    <a:alpha val="0"/>
                  </a:schemeClr>
                </a:gs>
              </a:gsLst>
              <a:path path="rect">
                <a:fillToRect l="50000" t="50000" r="50000" b="50000"/>
              </a:path>
            </a:gradFill>
            <a:ln w="9525" algn="ctr">
              <a:noFill/>
              <a:miter lim="800000"/>
              <a:headEnd/>
              <a:tailEnd/>
            </a:ln>
          </p:spPr>
          <p:txBody>
            <a:bodyPr wrap="none" anchor="ctr"/>
            <a:lstStyle/>
            <a:p>
              <a:pPr algn="ctr"/>
              <a:endParaRPr lang="zh-TW" altLang="en-US">
                <a:ea typeface="AR P丸ゴシック体M"/>
              </a:endParaRPr>
            </a:p>
          </p:txBody>
        </p:sp>
        <p:sp>
          <p:nvSpPr>
            <p:cNvPr id="134374" name="WordArt 247"/>
            <p:cNvSpPr>
              <a:spLocks noChangeArrowheads="1" noChangeShapeType="1" noTextEdit="1"/>
            </p:cNvSpPr>
            <p:nvPr/>
          </p:nvSpPr>
          <p:spPr bwMode="auto">
            <a:xfrm rot="-247073">
              <a:off x="1519" y="2527"/>
              <a:ext cx="716" cy="273"/>
            </a:xfrm>
            <a:prstGeom prst="rect">
              <a:avLst/>
            </a:prstGeom>
          </p:spPr>
          <p:txBody>
            <a:bodyPr wrap="none" fromWordArt="1">
              <a:prstTxWarp prst="textCurveDown">
                <a:avLst>
                  <a:gd name="adj" fmla="val 28231"/>
                </a:avLst>
              </a:prstTxWarp>
            </a:bodyPr>
            <a:lstStyle/>
            <a:p>
              <a:pPr algn="ctr"/>
              <a:r>
                <a:rPr lang="zh-CN" altLang="en-US" sz="3600" kern="10">
                  <a:ln w="9525">
                    <a:noFill/>
                    <a:round/>
                    <a:headEnd/>
                    <a:tailEnd/>
                  </a:ln>
                  <a:gradFill rotWithShape="1">
                    <a:gsLst>
                      <a:gs pos="0">
                        <a:srgbClr val="BFDDED"/>
                      </a:gs>
                      <a:gs pos="100000">
                        <a:srgbClr val="4294CC"/>
                      </a:gs>
                    </a:gsLst>
                    <a:lin ang="2700000" scaled="1"/>
                  </a:gradFill>
                  <a:latin typeface="ＭＳ Ｐゴシック"/>
                  <a:ea typeface="ＭＳ Ｐゴシック"/>
                </a:rPr>
                <a:t>●</a:t>
              </a:r>
            </a:p>
          </p:txBody>
        </p:sp>
        <p:sp>
          <p:nvSpPr>
            <p:cNvPr id="134375" name="Oval 248"/>
            <p:cNvSpPr>
              <a:spLocks noChangeAspect="1" noChangeArrowheads="1"/>
            </p:cNvSpPr>
            <p:nvPr/>
          </p:nvSpPr>
          <p:spPr bwMode="auto">
            <a:xfrm>
              <a:off x="1587" y="2637"/>
              <a:ext cx="41" cy="41"/>
            </a:xfrm>
            <a:prstGeom prst="ellipse">
              <a:avLst/>
            </a:prstGeom>
            <a:solidFill>
              <a:schemeClr val="tx1"/>
            </a:solidFill>
            <a:ln w="25400" algn="ctr">
              <a:solidFill>
                <a:schemeClr val="bg1"/>
              </a:solidFill>
              <a:round/>
              <a:headEnd/>
              <a:tailEnd/>
            </a:ln>
          </p:spPr>
          <p:txBody>
            <a:bodyPr wrap="none" anchor="ctr"/>
            <a:lstStyle/>
            <a:p>
              <a:pPr algn="ctr"/>
              <a:endParaRPr lang="zh-TW" altLang="en-US">
                <a:ea typeface="AR P丸ゴシック体M"/>
              </a:endParaRPr>
            </a:p>
          </p:txBody>
        </p:sp>
      </p:grpSp>
      <p:sp>
        <p:nvSpPr>
          <p:cNvPr id="134180" name="WordArt 251"/>
          <p:cNvSpPr>
            <a:spLocks noChangeArrowheads="1" noChangeShapeType="1" noTextEdit="1"/>
          </p:cNvSpPr>
          <p:nvPr/>
        </p:nvSpPr>
        <p:spPr bwMode="auto">
          <a:xfrm>
            <a:off x="5148263" y="5589588"/>
            <a:ext cx="792162" cy="804862"/>
          </a:xfrm>
          <a:prstGeom prst="rect">
            <a:avLst/>
          </a:prstGeom>
        </p:spPr>
        <p:txBody>
          <a:bodyPr wrap="none" fromWordArt="1">
            <a:prstTxWarp prst="textInflateTop">
              <a:avLst>
                <a:gd name="adj" fmla="val 31917"/>
              </a:avLst>
            </a:prstTxWarp>
          </a:bodyPr>
          <a:lstStyle/>
          <a:p>
            <a:pPr algn="ctr"/>
            <a:r>
              <a:rPr lang="zh-CN" altLang="en-US" sz="3600" kern="10">
                <a:ln w="9525">
                  <a:noFill/>
                  <a:round/>
                  <a:headEnd/>
                  <a:tailEnd/>
                </a:ln>
                <a:gradFill rotWithShape="1">
                  <a:gsLst>
                    <a:gs pos="0">
                      <a:srgbClr val="FFCC99"/>
                    </a:gs>
                    <a:gs pos="100000">
                      <a:srgbClr val="FF99CC"/>
                    </a:gs>
                  </a:gsLst>
                  <a:path path="rect">
                    <a:fillToRect l="50000" t="50000" r="50000" b="50000"/>
                  </a:path>
                </a:gradFill>
                <a:latin typeface="ＭＳ Ｐゴシック"/>
                <a:ea typeface="ＭＳ Ｐゴシック"/>
              </a:rPr>
              <a:t>★</a:t>
            </a:r>
          </a:p>
        </p:txBody>
      </p:sp>
      <p:grpSp>
        <p:nvGrpSpPr>
          <p:cNvPr id="134181" name="Group 262"/>
          <p:cNvGrpSpPr>
            <a:grpSpLocks/>
          </p:cNvGrpSpPr>
          <p:nvPr/>
        </p:nvGrpSpPr>
        <p:grpSpPr bwMode="auto">
          <a:xfrm>
            <a:off x="3203575" y="5876925"/>
            <a:ext cx="865188" cy="793750"/>
            <a:chOff x="2698" y="2296"/>
            <a:chExt cx="1088" cy="998"/>
          </a:xfrm>
        </p:grpSpPr>
        <p:grpSp>
          <p:nvGrpSpPr>
            <p:cNvPr id="134350" name="Group 252"/>
            <p:cNvGrpSpPr>
              <a:grpSpLocks/>
            </p:cNvGrpSpPr>
            <p:nvPr/>
          </p:nvGrpSpPr>
          <p:grpSpPr bwMode="auto">
            <a:xfrm>
              <a:off x="2698" y="2296"/>
              <a:ext cx="1088" cy="998"/>
              <a:chOff x="3016" y="28"/>
              <a:chExt cx="1088" cy="982"/>
            </a:xfrm>
          </p:grpSpPr>
          <p:sp>
            <p:nvSpPr>
              <p:cNvPr id="134356" name="Oval 253"/>
              <p:cNvSpPr>
                <a:spLocks noChangeArrowheads="1"/>
              </p:cNvSpPr>
              <p:nvPr/>
            </p:nvSpPr>
            <p:spPr bwMode="auto">
              <a:xfrm>
                <a:off x="3034" y="278"/>
                <a:ext cx="1070" cy="732"/>
              </a:xfrm>
              <a:prstGeom prst="ellipse">
                <a:avLst/>
              </a:prstGeom>
              <a:gradFill rotWithShape="1">
                <a:gsLst>
                  <a:gs pos="0">
                    <a:srgbClr val="9999FF"/>
                  </a:gs>
                  <a:gs pos="100000">
                    <a:srgbClr val="CBE7E9"/>
                  </a:gs>
                </a:gsLst>
                <a:lin ang="2700000" scaled="1"/>
              </a:gradFill>
              <a:ln w="9525">
                <a:noFill/>
                <a:round/>
                <a:headEnd/>
                <a:tailEnd/>
              </a:ln>
            </p:spPr>
            <p:txBody>
              <a:bodyPr wrap="none" anchor="ctr"/>
              <a:lstStyle/>
              <a:p>
                <a:pPr algn="ctr"/>
                <a:endParaRPr lang="zh-TW" altLang="en-US">
                  <a:ea typeface="AR P丸ゴシック体M"/>
                </a:endParaRPr>
              </a:p>
            </p:txBody>
          </p:sp>
          <p:sp>
            <p:nvSpPr>
              <p:cNvPr id="134357" name="WordArt 254"/>
              <p:cNvSpPr>
                <a:spLocks noChangeArrowheads="1" noChangeShapeType="1" noTextEdit="1"/>
              </p:cNvSpPr>
              <p:nvPr/>
            </p:nvSpPr>
            <p:spPr bwMode="auto">
              <a:xfrm rot="10800000">
                <a:off x="3016" y="28"/>
                <a:ext cx="1088" cy="891"/>
              </a:xfrm>
              <a:prstGeom prst="rect">
                <a:avLst/>
              </a:prstGeom>
            </p:spPr>
            <p:txBody>
              <a:bodyPr wrap="none" fromWordArt="1">
                <a:prstTxWarp prst="textFadeDown">
                  <a:avLst>
                    <a:gd name="adj" fmla="val 33333"/>
                  </a:avLst>
                </a:prstTxWarp>
              </a:bodyPr>
              <a:lstStyle/>
              <a:p>
                <a:pPr algn="ctr"/>
                <a:r>
                  <a:rPr lang="zh-CN" altLang="en-US" sz="3600" kern="10">
                    <a:ln w="9525">
                      <a:noFill/>
                      <a:round/>
                      <a:headEnd/>
                      <a:tailEnd/>
                    </a:ln>
                    <a:gradFill rotWithShape="1">
                      <a:gsLst>
                        <a:gs pos="0">
                          <a:schemeClr val="accent1"/>
                        </a:gs>
                        <a:gs pos="100000">
                          <a:srgbClr val="9999FF"/>
                        </a:gs>
                      </a:gsLst>
                      <a:lin ang="2700000" scaled="1"/>
                    </a:gradFill>
                    <a:latin typeface="ＭＳ Ｐゴシック"/>
                    <a:ea typeface="ＭＳ Ｐゴシック"/>
                  </a:rPr>
                  <a:t>❤</a:t>
                </a:r>
              </a:p>
            </p:txBody>
          </p:sp>
          <p:sp>
            <p:nvSpPr>
              <p:cNvPr id="72959" name="Oval 255"/>
              <p:cNvSpPr>
                <a:spLocks noChangeArrowheads="1"/>
              </p:cNvSpPr>
              <p:nvPr/>
            </p:nvSpPr>
            <p:spPr bwMode="auto">
              <a:xfrm>
                <a:off x="3198" y="391"/>
                <a:ext cx="136" cy="147"/>
              </a:xfrm>
              <a:prstGeom prst="ellipse">
                <a:avLst/>
              </a:prstGeom>
              <a:gradFill rotWithShape="1">
                <a:gsLst>
                  <a:gs pos="0">
                    <a:schemeClr val="bg1">
                      <a:alpha val="89000"/>
                    </a:schemeClr>
                  </a:gs>
                  <a:gs pos="100000">
                    <a:schemeClr val="bg1">
                      <a:gamma/>
                      <a:tint val="0"/>
                      <a:invGamma/>
                      <a:alpha val="0"/>
                    </a:schemeClr>
                  </a:gs>
                </a:gsLst>
                <a:path path="shape">
                  <a:fillToRect l="50000" t="50000" r="50000" b="50000"/>
                </a:path>
              </a:gradFill>
              <a:ln w="9525">
                <a:noFill/>
                <a:round/>
                <a:headEnd/>
                <a:tailEnd/>
              </a:ln>
              <a:effectLst/>
            </p:spPr>
            <p:txBody>
              <a:bodyPr wrap="none" anchor="ctr"/>
              <a:lstStyle/>
              <a:p>
                <a:pPr algn="ctr">
                  <a:defRPr/>
                </a:pPr>
                <a:endParaRPr lang="zh-TW" altLang="en-US">
                  <a:ea typeface="AR P丸ゴシック体M" pitchFamily="50" charset="-128"/>
                  <a:cs typeface="+mn-cs"/>
                </a:endParaRPr>
              </a:p>
            </p:txBody>
          </p:sp>
          <p:sp>
            <p:nvSpPr>
              <p:cNvPr id="134359" name="AutoShape 256"/>
              <p:cNvSpPr>
                <a:spLocks noChangeArrowheads="1"/>
              </p:cNvSpPr>
              <p:nvPr/>
            </p:nvSpPr>
            <p:spPr bwMode="auto">
              <a:xfrm rot="10800000">
                <a:off x="3061" y="487"/>
                <a:ext cx="136" cy="341"/>
              </a:xfrm>
              <a:prstGeom prst="flowChartDelay">
                <a:avLst/>
              </a:prstGeom>
              <a:gradFill rotWithShape="1">
                <a:gsLst>
                  <a:gs pos="0">
                    <a:schemeClr val="bg1">
                      <a:alpha val="78998"/>
                    </a:schemeClr>
                  </a:gs>
                  <a:gs pos="100000">
                    <a:schemeClr val="bg1">
                      <a:alpha val="0"/>
                    </a:schemeClr>
                  </a:gs>
                </a:gsLst>
                <a:path path="shape">
                  <a:fillToRect l="50000" t="50000" r="50000" b="50000"/>
                </a:path>
              </a:gradFill>
              <a:ln w="9525">
                <a:noFill/>
                <a:miter lim="800000"/>
                <a:headEnd/>
                <a:tailEnd/>
              </a:ln>
            </p:spPr>
            <p:txBody>
              <a:bodyPr wrap="none" anchor="ctr"/>
              <a:lstStyle/>
              <a:p>
                <a:pPr algn="ctr"/>
                <a:endParaRPr lang="zh-TW" altLang="en-US">
                  <a:ea typeface="AR P丸ゴシック体M"/>
                </a:endParaRPr>
              </a:p>
            </p:txBody>
          </p:sp>
        </p:grpSp>
        <p:sp>
          <p:nvSpPr>
            <p:cNvPr id="134351" name="WordArt 257"/>
            <p:cNvSpPr>
              <a:spLocks noChangeArrowheads="1" noChangeShapeType="1" noTextEdit="1"/>
            </p:cNvSpPr>
            <p:nvPr/>
          </p:nvSpPr>
          <p:spPr bwMode="auto">
            <a:xfrm>
              <a:off x="2925" y="2947"/>
              <a:ext cx="644" cy="227"/>
            </a:xfrm>
            <a:prstGeom prst="rect">
              <a:avLst/>
            </a:prstGeom>
          </p:spPr>
          <p:txBody>
            <a:bodyPr wrap="none" fromWordArt="1">
              <a:prstTxWarp prst="textArchDownPour">
                <a:avLst>
                  <a:gd name="adj1" fmla="val 0"/>
                  <a:gd name="adj2" fmla="val 50000"/>
                </a:avLst>
              </a:prstTxWarp>
            </a:bodyPr>
            <a:lstStyle/>
            <a:p>
              <a:pPr algn="ctr"/>
              <a:r>
                <a:rPr lang="zh-CN" altLang="en-US" sz="3600" kern="10">
                  <a:ln w="9525">
                    <a:solidFill>
                      <a:srgbClr val="000000"/>
                    </a:solidFill>
                    <a:round/>
                    <a:headEnd/>
                    <a:tailEnd/>
                  </a:ln>
                  <a:gradFill rotWithShape="1">
                    <a:gsLst>
                      <a:gs pos="0">
                        <a:srgbClr val="FF0066"/>
                      </a:gs>
                      <a:gs pos="100000">
                        <a:srgbClr val="FF5050"/>
                      </a:gs>
                    </a:gsLst>
                    <a:lin ang="5400000" scaled="1"/>
                  </a:gradFill>
                  <a:latin typeface="ＭＳ Ｐゴシック"/>
                  <a:ea typeface="ＭＳ Ｐゴシック"/>
                </a:rPr>
                <a:t>●</a:t>
              </a:r>
            </a:p>
          </p:txBody>
        </p:sp>
        <p:sp>
          <p:nvSpPr>
            <p:cNvPr id="134352" name="Oval 258"/>
            <p:cNvSpPr>
              <a:spLocks noChangeArrowheads="1"/>
            </p:cNvSpPr>
            <p:nvPr/>
          </p:nvSpPr>
          <p:spPr bwMode="auto">
            <a:xfrm>
              <a:off x="3016" y="2858"/>
              <a:ext cx="181" cy="180"/>
            </a:xfrm>
            <a:prstGeom prst="ellipse">
              <a:avLst/>
            </a:prstGeom>
            <a:solidFill>
              <a:schemeClr val="bg1"/>
            </a:solidFill>
            <a:ln w="9525">
              <a:solidFill>
                <a:schemeClr val="tx1"/>
              </a:solidFill>
              <a:round/>
              <a:headEnd/>
              <a:tailEnd/>
            </a:ln>
          </p:spPr>
          <p:txBody>
            <a:bodyPr wrap="none" anchor="ctr"/>
            <a:lstStyle/>
            <a:p>
              <a:pPr algn="ctr"/>
              <a:endParaRPr lang="zh-TW" altLang="en-US">
                <a:ea typeface="AR P丸ゴシック体M"/>
              </a:endParaRPr>
            </a:p>
          </p:txBody>
        </p:sp>
        <p:sp>
          <p:nvSpPr>
            <p:cNvPr id="134353" name="Oval 259"/>
            <p:cNvSpPr>
              <a:spLocks noChangeArrowheads="1"/>
            </p:cNvSpPr>
            <p:nvPr/>
          </p:nvSpPr>
          <p:spPr bwMode="auto">
            <a:xfrm>
              <a:off x="3288" y="2856"/>
              <a:ext cx="181" cy="180"/>
            </a:xfrm>
            <a:prstGeom prst="ellipse">
              <a:avLst/>
            </a:prstGeom>
            <a:solidFill>
              <a:schemeClr val="bg1"/>
            </a:solidFill>
            <a:ln w="9525">
              <a:solidFill>
                <a:schemeClr val="tx1"/>
              </a:solidFill>
              <a:round/>
              <a:headEnd/>
              <a:tailEnd/>
            </a:ln>
          </p:spPr>
          <p:txBody>
            <a:bodyPr wrap="none" anchor="ctr"/>
            <a:lstStyle/>
            <a:p>
              <a:pPr algn="ctr"/>
              <a:endParaRPr lang="zh-TW" altLang="en-US">
                <a:ea typeface="AR P丸ゴシック体M"/>
              </a:endParaRPr>
            </a:p>
          </p:txBody>
        </p:sp>
        <p:sp>
          <p:nvSpPr>
            <p:cNvPr id="134354" name="Oval 260"/>
            <p:cNvSpPr>
              <a:spLocks noChangeArrowheads="1"/>
            </p:cNvSpPr>
            <p:nvPr/>
          </p:nvSpPr>
          <p:spPr bwMode="auto">
            <a:xfrm>
              <a:off x="3060" y="2901"/>
              <a:ext cx="92" cy="92"/>
            </a:xfrm>
            <a:prstGeom prst="ellipse">
              <a:avLst/>
            </a:prstGeom>
            <a:solidFill>
              <a:schemeClr val="tx1"/>
            </a:solidFill>
            <a:ln w="9525">
              <a:noFill/>
              <a:round/>
              <a:headEnd/>
              <a:tailEnd/>
            </a:ln>
          </p:spPr>
          <p:txBody>
            <a:bodyPr wrap="none" anchor="ctr"/>
            <a:lstStyle/>
            <a:p>
              <a:pPr algn="ctr"/>
              <a:endParaRPr lang="zh-TW" altLang="en-US">
                <a:ea typeface="AR P丸ゴシック体M"/>
              </a:endParaRPr>
            </a:p>
          </p:txBody>
        </p:sp>
        <p:sp>
          <p:nvSpPr>
            <p:cNvPr id="134355" name="Oval 261"/>
            <p:cNvSpPr>
              <a:spLocks noChangeArrowheads="1"/>
            </p:cNvSpPr>
            <p:nvPr/>
          </p:nvSpPr>
          <p:spPr bwMode="auto">
            <a:xfrm>
              <a:off x="3332" y="2902"/>
              <a:ext cx="92" cy="92"/>
            </a:xfrm>
            <a:prstGeom prst="ellipse">
              <a:avLst/>
            </a:prstGeom>
            <a:solidFill>
              <a:schemeClr val="tx1"/>
            </a:solidFill>
            <a:ln w="9525">
              <a:noFill/>
              <a:round/>
              <a:headEnd/>
              <a:tailEnd/>
            </a:ln>
          </p:spPr>
          <p:txBody>
            <a:bodyPr wrap="none" anchor="ctr"/>
            <a:lstStyle/>
            <a:p>
              <a:pPr algn="ctr"/>
              <a:endParaRPr lang="zh-TW" altLang="en-US">
                <a:ea typeface="AR P丸ゴシック体M"/>
              </a:endParaRPr>
            </a:p>
          </p:txBody>
        </p:sp>
      </p:grpSp>
      <p:grpSp>
        <p:nvGrpSpPr>
          <p:cNvPr id="134182" name="Group 282"/>
          <p:cNvGrpSpPr>
            <a:grpSpLocks/>
          </p:cNvGrpSpPr>
          <p:nvPr/>
        </p:nvGrpSpPr>
        <p:grpSpPr bwMode="auto">
          <a:xfrm>
            <a:off x="1476375" y="4076700"/>
            <a:ext cx="1368425" cy="1235075"/>
            <a:chOff x="793" y="1979"/>
            <a:chExt cx="1484" cy="1340"/>
          </a:xfrm>
        </p:grpSpPr>
        <p:sp>
          <p:nvSpPr>
            <p:cNvPr id="134331" name="WordArt 263"/>
            <p:cNvSpPr>
              <a:spLocks noChangeArrowheads="1" noChangeShapeType="1" noTextEdit="1"/>
            </p:cNvSpPr>
            <p:nvPr/>
          </p:nvSpPr>
          <p:spPr bwMode="auto">
            <a:xfrm>
              <a:off x="1823" y="2677"/>
              <a:ext cx="126" cy="632"/>
            </a:xfrm>
            <a:prstGeom prst="rect">
              <a:avLst/>
            </a:prstGeom>
          </p:spPr>
          <p:txBody>
            <a:bodyPr wrap="none" fromWordArt="1">
              <a:prstTxWarp prst="textCanUp">
                <a:avLst>
                  <a:gd name="adj" fmla="val 85713"/>
                </a:avLst>
              </a:prstTxWarp>
            </a:bodyPr>
            <a:lstStyle/>
            <a:p>
              <a:pPr algn="ctr"/>
              <a:r>
                <a:rPr lang="zh-CN" altLang="en-US" sz="3600" kern="10">
                  <a:ln w="9525">
                    <a:noFill/>
                    <a:round/>
                    <a:headEnd/>
                    <a:tailEnd/>
                  </a:ln>
                  <a:gradFill rotWithShape="1">
                    <a:gsLst>
                      <a:gs pos="0">
                        <a:srgbClr val="FFFFCC"/>
                      </a:gs>
                      <a:gs pos="100000">
                        <a:srgbClr val="EFEB9B"/>
                      </a:gs>
                    </a:gsLst>
                    <a:lin ang="2700000" scaled="1"/>
                  </a:gradFill>
                  <a:latin typeface="ＭＳ Ｐゴシック"/>
                  <a:ea typeface="ＭＳ Ｐゴシック"/>
                </a:rPr>
                <a:t>●</a:t>
              </a:r>
            </a:p>
          </p:txBody>
        </p:sp>
        <p:sp>
          <p:nvSpPr>
            <p:cNvPr id="134332" name="WordArt 264"/>
            <p:cNvSpPr>
              <a:spLocks noChangeArrowheads="1" noChangeShapeType="1" noTextEdit="1"/>
            </p:cNvSpPr>
            <p:nvPr/>
          </p:nvSpPr>
          <p:spPr bwMode="auto">
            <a:xfrm rot="-8187905">
              <a:off x="1566" y="2513"/>
              <a:ext cx="493" cy="597"/>
            </a:xfrm>
            <a:prstGeom prst="rect">
              <a:avLst/>
            </a:prstGeom>
          </p:spPr>
          <p:txBody>
            <a:bodyPr wrap="none" fromWordArt="1">
              <a:prstTxWarp prst="textCurveDown">
                <a:avLst>
                  <a:gd name="adj" fmla="val 43477"/>
                </a:avLst>
              </a:prstTxWarp>
            </a:bodyPr>
            <a:lstStyle/>
            <a:p>
              <a:pPr algn="ctr"/>
              <a:r>
                <a:rPr lang="zh-CN" altLang="en-US" sz="3600" kern="10">
                  <a:ln w="9525">
                    <a:noFill/>
                    <a:round/>
                    <a:headEnd/>
                    <a:tailEnd/>
                  </a:ln>
                  <a:gradFill rotWithShape="1">
                    <a:gsLst>
                      <a:gs pos="0">
                        <a:srgbClr val="FDF9A5"/>
                      </a:gs>
                      <a:gs pos="100000">
                        <a:srgbClr val="F6F194"/>
                      </a:gs>
                    </a:gsLst>
                    <a:lin ang="10860000" scaled="1"/>
                  </a:gradFill>
                  <a:latin typeface="ＭＳ Ｐゴシック"/>
                  <a:ea typeface="ＭＳ Ｐゴシック"/>
                </a:rPr>
                <a:t>●</a:t>
              </a:r>
            </a:p>
          </p:txBody>
        </p:sp>
        <p:sp>
          <p:nvSpPr>
            <p:cNvPr id="134333" name="WordArt 265"/>
            <p:cNvSpPr>
              <a:spLocks noChangeArrowheads="1" noChangeShapeType="1" noTextEdit="1"/>
            </p:cNvSpPr>
            <p:nvPr/>
          </p:nvSpPr>
          <p:spPr bwMode="auto">
            <a:xfrm rot="-1977183">
              <a:off x="1778" y="2182"/>
              <a:ext cx="499" cy="541"/>
            </a:xfrm>
            <a:prstGeom prst="rect">
              <a:avLst/>
            </a:prstGeom>
          </p:spPr>
          <p:txBody>
            <a:bodyPr wrap="none" fromWordArt="1">
              <a:prstTxWarp prst="textCirclePour">
                <a:avLst>
                  <a:gd name="adj1" fmla="val 14168076"/>
                  <a:gd name="adj2" fmla="val 53880"/>
                </a:avLst>
              </a:prstTxWarp>
            </a:bodyPr>
            <a:lstStyle/>
            <a:p>
              <a:pPr algn="ctr"/>
              <a:r>
                <a:rPr lang="zh-CN" altLang="en-US" sz="3600" kern="10">
                  <a:ln w="9525">
                    <a:noFill/>
                    <a:round/>
                    <a:headEnd/>
                    <a:tailEnd/>
                  </a:ln>
                  <a:gradFill rotWithShape="1">
                    <a:gsLst>
                      <a:gs pos="0">
                        <a:srgbClr val="FFFFCC"/>
                      </a:gs>
                      <a:gs pos="100000">
                        <a:srgbClr val="EFEB9B"/>
                      </a:gs>
                    </a:gsLst>
                    <a:lin ang="18900000" scaled="1"/>
                  </a:gradFill>
                  <a:latin typeface="ＭＳ Ｐゴシック"/>
                  <a:ea typeface="ＭＳ Ｐゴシック"/>
                </a:rPr>
                <a:t>●</a:t>
              </a:r>
            </a:p>
          </p:txBody>
        </p:sp>
        <p:sp>
          <p:nvSpPr>
            <p:cNvPr id="134334" name="WordArt 266"/>
            <p:cNvSpPr>
              <a:spLocks noChangeArrowheads="1" noChangeShapeType="1" noTextEdit="1"/>
            </p:cNvSpPr>
            <p:nvPr/>
          </p:nvSpPr>
          <p:spPr bwMode="auto">
            <a:xfrm rot="257712">
              <a:off x="967" y="2677"/>
              <a:ext cx="118" cy="608"/>
            </a:xfrm>
            <a:prstGeom prst="rect">
              <a:avLst/>
            </a:prstGeom>
          </p:spPr>
          <p:txBody>
            <a:bodyPr wrap="none" fromWordArt="1">
              <a:prstTxWarp prst="textCanUp">
                <a:avLst>
                  <a:gd name="adj" fmla="val 85713"/>
                </a:avLst>
              </a:prstTxWarp>
            </a:bodyPr>
            <a:lstStyle/>
            <a:p>
              <a:pPr algn="ctr"/>
              <a:r>
                <a:rPr lang="zh-CN" altLang="en-US" sz="3600" kern="10">
                  <a:ln w="9525">
                    <a:noFill/>
                    <a:round/>
                    <a:headEnd/>
                    <a:tailEnd/>
                  </a:ln>
                  <a:gradFill rotWithShape="1">
                    <a:gsLst>
                      <a:gs pos="0">
                        <a:srgbClr val="FFFFCC"/>
                      </a:gs>
                      <a:gs pos="100000">
                        <a:srgbClr val="FCF78E"/>
                      </a:gs>
                    </a:gsLst>
                    <a:lin ang="2700000" scaled="1"/>
                  </a:gradFill>
                  <a:latin typeface="ＭＳ Ｐゴシック"/>
                  <a:ea typeface="ＭＳ Ｐゴシック"/>
                </a:rPr>
                <a:t>●</a:t>
              </a:r>
            </a:p>
          </p:txBody>
        </p:sp>
        <p:sp>
          <p:nvSpPr>
            <p:cNvPr id="134335" name="WordArt 267"/>
            <p:cNvSpPr>
              <a:spLocks noChangeArrowheads="1" noChangeShapeType="1" noTextEdit="1"/>
            </p:cNvSpPr>
            <p:nvPr/>
          </p:nvSpPr>
          <p:spPr bwMode="auto">
            <a:xfrm>
              <a:off x="930" y="2360"/>
              <a:ext cx="1225" cy="695"/>
            </a:xfrm>
            <a:prstGeom prst="rect">
              <a:avLst/>
            </a:prstGeom>
          </p:spPr>
          <p:txBody>
            <a:bodyPr wrap="none" fromWordArt="1">
              <a:prstTxWarp prst="textCanDown">
                <a:avLst>
                  <a:gd name="adj" fmla="val 14245"/>
                </a:avLst>
              </a:prstTxWarp>
            </a:bodyPr>
            <a:lstStyle/>
            <a:p>
              <a:pPr algn="ctr"/>
              <a:r>
                <a:rPr lang="zh-CN" altLang="en-US" sz="3600" kern="10">
                  <a:ln w="9525">
                    <a:noFill/>
                    <a:round/>
                    <a:headEnd/>
                    <a:tailEnd/>
                  </a:ln>
                  <a:gradFill rotWithShape="1">
                    <a:gsLst>
                      <a:gs pos="0">
                        <a:srgbClr val="FFFFCC"/>
                      </a:gs>
                      <a:gs pos="100000">
                        <a:srgbClr val="FCF78E"/>
                      </a:gs>
                    </a:gsLst>
                    <a:lin ang="2700000" scaled="1"/>
                  </a:gradFill>
                  <a:latin typeface="ＭＳ Ｐゴシック"/>
                  <a:ea typeface="ＭＳ Ｐゴシック"/>
                </a:rPr>
                <a:t>●</a:t>
              </a:r>
            </a:p>
          </p:txBody>
        </p:sp>
        <p:sp>
          <p:nvSpPr>
            <p:cNvPr id="134336" name="AutoShape 268"/>
            <p:cNvSpPr>
              <a:spLocks noChangeArrowheads="1"/>
            </p:cNvSpPr>
            <p:nvPr/>
          </p:nvSpPr>
          <p:spPr bwMode="auto">
            <a:xfrm rot="-5400000">
              <a:off x="1130" y="2359"/>
              <a:ext cx="136" cy="499"/>
            </a:xfrm>
            <a:prstGeom prst="moon">
              <a:avLst>
                <a:gd name="adj" fmla="val 50000"/>
              </a:avLst>
            </a:prstGeom>
            <a:gradFill rotWithShape="1">
              <a:gsLst>
                <a:gs pos="0">
                  <a:srgbClr val="C37629"/>
                </a:gs>
                <a:gs pos="50000">
                  <a:srgbClr val="DC9B5A"/>
                </a:gs>
                <a:gs pos="100000">
                  <a:srgbClr val="C37629"/>
                </a:gs>
              </a:gsLst>
              <a:lin ang="0" scaled="1"/>
            </a:gradFill>
            <a:ln w="9525">
              <a:noFill/>
              <a:miter lim="800000"/>
              <a:headEnd/>
              <a:tailEnd/>
            </a:ln>
          </p:spPr>
          <p:txBody>
            <a:bodyPr wrap="none" anchor="ctr"/>
            <a:lstStyle/>
            <a:p>
              <a:pPr algn="ctr"/>
              <a:endParaRPr lang="zh-TW" altLang="en-US">
                <a:ea typeface="AR P丸ゴシック体M"/>
              </a:endParaRPr>
            </a:p>
          </p:txBody>
        </p:sp>
        <p:sp>
          <p:nvSpPr>
            <p:cNvPr id="134337" name="WordArt 269"/>
            <p:cNvSpPr>
              <a:spLocks noChangeArrowheads="1" noChangeShapeType="1" noTextEdit="1"/>
            </p:cNvSpPr>
            <p:nvPr/>
          </p:nvSpPr>
          <p:spPr bwMode="auto">
            <a:xfrm>
              <a:off x="885" y="1997"/>
              <a:ext cx="635" cy="680"/>
            </a:xfrm>
            <a:prstGeom prst="rect">
              <a:avLst/>
            </a:prstGeom>
          </p:spPr>
          <p:txBody>
            <a:bodyPr wrap="none" fromWordArt="1">
              <a:prstTxWarp prst="textDeflate">
                <a:avLst>
                  <a:gd name="adj" fmla="val 6778"/>
                </a:avLst>
              </a:prstTxWarp>
            </a:bodyPr>
            <a:lstStyle/>
            <a:p>
              <a:pPr algn="ctr"/>
              <a:r>
                <a:rPr lang="zh-CN" altLang="en-US" sz="3600" kern="10">
                  <a:ln w="9525">
                    <a:noFill/>
                    <a:round/>
                    <a:headEnd/>
                    <a:tailEnd/>
                  </a:ln>
                  <a:gradFill rotWithShape="1">
                    <a:gsLst>
                      <a:gs pos="0">
                        <a:srgbClr val="FFFFCC"/>
                      </a:gs>
                      <a:gs pos="100000">
                        <a:srgbClr val="FCF78E"/>
                      </a:gs>
                    </a:gsLst>
                    <a:lin ang="2700000" scaled="1"/>
                  </a:gradFill>
                  <a:latin typeface="ＭＳ Ｐゴシック"/>
                  <a:ea typeface="ＭＳ Ｐゴシック"/>
                </a:rPr>
                <a:t>●</a:t>
              </a:r>
            </a:p>
          </p:txBody>
        </p:sp>
        <p:sp>
          <p:nvSpPr>
            <p:cNvPr id="134338" name="WordArt 270"/>
            <p:cNvSpPr>
              <a:spLocks noChangeArrowheads="1" noChangeShapeType="1" noTextEdit="1"/>
            </p:cNvSpPr>
            <p:nvPr/>
          </p:nvSpPr>
          <p:spPr bwMode="auto">
            <a:xfrm rot="8213632">
              <a:off x="1401" y="1979"/>
              <a:ext cx="182" cy="454"/>
            </a:xfrm>
            <a:prstGeom prst="rect">
              <a:avLst/>
            </a:prstGeom>
          </p:spPr>
          <p:txBody>
            <a:bodyPr wrap="none" fromWordArt="1">
              <a:prstTxWarp prst="textCanUp">
                <a:avLst>
                  <a:gd name="adj" fmla="val 85713"/>
                </a:avLst>
              </a:prstTxWarp>
            </a:bodyPr>
            <a:lstStyle/>
            <a:p>
              <a:pPr algn="ctr"/>
              <a:r>
                <a:rPr lang="zh-CN" altLang="en-US" sz="3600" kern="10">
                  <a:ln w="9525">
                    <a:noFill/>
                    <a:round/>
                    <a:headEnd/>
                    <a:tailEnd/>
                  </a:ln>
                  <a:gradFill rotWithShape="1">
                    <a:gsLst>
                      <a:gs pos="0">
                        <a:srgbClr val="E5CD67"/>
                      </a:gs>
                      <a:gs pos="100000">
                        <a:srgbClr val="BB9B25"/>
                      </a:gs>
                    </a:gsLst>
                    <a:lin ang="2700000" scaled="1"/>
                  </a:gradFill>
                  <a:latin typeface="ＭＳ Ｐゴシック"/>
                  <a:ea typeface="ＭＳ Ｐゴシック"/>
                </a:rPr>
                <a:t>▼</a:t>
              </a:r>
            </a:p>
          </p:txBody>
        </p:sp>
        <p:sp>
          <p:nvSpPr>
            <p:cNvPr id="134339" name="Oval 271"/>
            <p:cNvSpPr>
              <a:spLocks noChangeArrowheads="1"/>
            </p:cNvSpPr>
            <p:nvPr/>
          </p:nvSpPr>
          <p:spPr bwMode="auto">
            <a:xfrm>
              <a:off x="1048" y="2223"/>
              <a:ext cx="45" cy="91"/>
            </a:xfrm>
            <a:prstGeom prst="ellipse">
              <a:avLst/>
            </a:prstGeom>
            <a:solidFill>
              <a:schemeClr val="tx1"/>
            </a:solidFill>
            <a:ln w="9525">
              <a:solidFill>
                <a:schemeClr val="tx1"/>
              </a:solidFill>
              <a:round/>
              <a:headEnd/>
              <a:tailEnd/>
            </a:ln>
          </p:spPr>
          <p:txBody>
            <a:bodyPr wrap="none" anchor="ctr"/>
            <a:lstStyle/>
            <a:p>
              <a:pPr algn="ctr"/>
              <a:endParaRPr lang="zh-TW" altLang="en-US">
                <a:ea typeface="AR P丸ゴシック体M"/>
              </a:endParaRPr>
            </a:p>
          </p:txBody>
        </p:sp>
        <p:sp>
          <p:nvSpPr>
            <p:cNvPr id="134340" name="Oval 272"/>
            <p:cNvSpPr>
              <a:spLocks noChangeArrowheads="1"/>
            </p:cNvSpPr>
            <p:nvPr/>
          </p:nvSpPr>
          <p:spPr bwMode="auto">
            <a:xfrm>
              <a:off x="1230" y="2223"/>
              <a:ext cx="45" cy="91"/>
            </a:xfrm>
            <a:prstGeom prst="ellipse">
              <a:avLst/>
            </a:prstGeom>
            <a:solidFill>
              <a:schemeClr val="tx1"/>
            </a:solidFill>
            <a:ln w="9525">
              <a:solidFill>
                <a:schemeClr val="tx1"/>
              </a:solidFill>
              <a:round/>
              <a:headEnd/>
              <a:tailEnd/>
            </a:ln>
          </p:spPr>
          <p:txBody>
            <a:bodyPr wrap="none" anchor="ctr"/>
            <a:lstStyle/>
            <a:p>
              <a:pPr algn="ctr"/>
              <a:endParaRPr lang="zh-TW" altLang="en-US">
                <a:ea typeface="AR P丸ゴシック体M"/>
              </a:endParaRPr>
            </a:p>
          </p:txBody>
        </p:sp>
        <p:sp>
          <p:nvSpPr>
            <p:cNvPr id="134341" name="WordArt 273"/>
            <p:cNvSpPr>
              <a:spLocks noChangeArrowheads="1" noChangeShapeType="1" noTextEdit="1"/>
            </p:cNvSpPr>
            <p:nvPr/>
          </p:nvSpPr>
          <p:spPr bwMode="auto">
            <a:xfrm rot="13386368" flipH="1">
              <a:off x="793" y="1997"/>
              <a:ext cx="182" cy="454"/>
            </a:xfrm>
            <a:prstGeom prst="rect">
              <a:avLst/>
            </a:prstGeom>
          </p:spPr>
          <p:txBody>
            <a:bodyPr wrap="none" fromWordArt="1">
              <a:prstTxWarp prst="textCanUp">
                <a:avLst>
                  <a:gd name="adj" fmla="val 85713"/>
                </a:avLst>
              </a:prstTxWarp>
            </a:bodyPr>
            <a:lstStyle/>
            <a:p>
              <a:pPr algn="ctr"/>
              <a:r>
                <a:rPr lang="zh-CN" altLang="en-US" sz="3600" kern="10">
                  <a:ln w="9525">
                    <a:noFill/>
                    <a:round/>
                    <a:headEnd/>
                    <a:tailEnd/>
                  </a:ln>
                  <a:gradFill rotWithShape="1">
                    <a:gsLst>
                      <a:gs pos="0">
                        <a:srgbClr val="E5CD67"/>
                      </a:gs>
                      <a:gs pos="100000">
                        <a:srgbClr val="BB9B25"/>
                      </a:gs>
                    </a:gsLst>
                    <a:lin ang="2700000" scaled="1"/>
                  </a:gradFill>
                  <a:latin typeface="ＭＳ Ｐゴシック"/>
                  <a:ea typeface="ＭＳ Ｐゴシック"/>
                </a:rPr>
                <a:t>▼</a:t>
              </a:r>
            </a:p>
          </p:txBody>
        </p:sp>
        <p:sp>
          <p:nvSpPr>
            <p:cNvPr id="134342" name="Oval 274"/>
            <p:cNvSpPr>
              <a:spLocks noChangeAspect="1" noChangeArrowheads="1"/>
            </p:cNvSpPr>
            <p:nvPr/>
          </p:nvSpPr>
          <p:spPr bwMode="auto">
            <a:xfrm>
              <a:off x="1056" y="2232"/>
              <a:ext cx="23" cy="22"/>
            </a:xfrm>
            <a:prstGeom prst="ellipse">
              <a:avLst/>
            </a:prstGeom>
            <a:solidFill>
              <a:schemeClr val="bg1"/>
            </a:solidFill>
            <a:ln w="9525">
              <a:noFill/>
              <a:round/>
              <a:headEnd/>
              <a:tailEnd/>
            </a:ln>
          </p:spPr>
          <p:txBody>
            <a:bodyPr wrap="none" anchor="ctr"/>
            <a:lstStyle/>
            <a:p>
              <a:pPr algn="ctr"/>
              <a:endParaRPr lang="zh-TW" altLang="en-US">
                <a:ea typeface="AR P丸ゴシック体M"/>
              </a:endParaRPr>
            </a:p>
          </p:txBody>
        </p:sp>
        <p:sp>
          <p:nvSpPr>
            <p:cNvPr id="134343" name="Oval 275"/>
            <p:cNvSpPr>
              <a:spLocks noChangeAspect="1" noChangeArrowheads="1"/>
            </p:cNvSpPr>
            <p:nvPr/>
          </p:nvSpPr>
          <p:spPr bwMode="auto">
            <a:xfrm>
              <a:off x="1237" y="2233"/>
              <a:ext cx="23" cy="22"/>
            </a:xfrm>
            <a:prstGeom prst="ellipse">
              <a:avLst/>
            </a:prstGeom>
            <a:solidFill>
              <a:schemeClr val="bg1"/>
            </a:solidFill>
            <a:ln w="9525">
              <a:noFill/>
              <a:round/>
              <a:headEnd/>
              <a:tailEnd/>
            </a:ln>
          </p:spPr>
          <p:txBody>
            <a:bodyPr wrap="none" anchor="ctr"/>
            <a:lstStyle/>
            <a:p>
              <a:pPr algn="ctr"/>
              <a:endParaRPr lang="zh-TW" altLang="en-US">
                <a:ea typeface="AR P丸ゴシック体M"/>
              </a:endParaRPr>
            </a:p>
          </p:txBody>
        </p:sp>
        <p:sp>
          <p:nvSpPr>
            <p:cNvPr id="134344" name="Oval 276"/>
            <p:cNvSpPr>
              <a:spLocks noChangeArrowheads="1"/>
            </p:cNvSpPr>
            <p:nvPr/>
          </p:nvSpPr>
          <p:spPr bwMode="auto">
            <a:xfrm>
              <a:off x="1048" y="2405"/>
              <a:ext cx="136" cy="90"/>
            </a:xfrm>
            <a:prstGeom prst="ellipse">
              <a:avLst/>
            </a:prstGeom>
            <a:gradFill rotWithShape="1">
              <a:gsLst>
                <a:gs pos="0">
                  <a:srgbClr val="E5CD67"/>
                </a:gs>
                <a:gs pos="100000">
                  <a:srgbClr val="BB9B25"/>
                </a:gs>
              </a:gsLst>
              <a:lin ang="2700000" scaled="1"/>
            </a:gradFill>
            <a:ln w="9525">
              <a:noFill/>
              <a:round/>
              <a:headEnd/>
              <a:tailEnd/>
            </a:ln>
          </p:spPr>
          <p:txBody>
            <a:bodyPr wrap="none" anchor="ctr"/>
            <a:lstStyle/>
            <a:p>
              <a:pPr algn="ctr"/>
              <a:endParaRPr lang="zh-TW" altLang="en-US">
                <a:ea typeface="AR P丸ゴシック体M"/>
              </a:endParaRPr>
            </a:p>
          </p:txBody>
        </p:sp>
        <p:sp>
          <p:nvSpPr>
            <p:cNvPr id="134345" name="Arc 277"/>
            <p:cNvSpPr>
              <a:spLocks/>
            </p:cNvSpPr>
            <p:nvPr/>
          </p:nvSpPr>
          <p:spPr bwMode="auto">
            <a:xfrm flipV="1">
              <a:off x="1066" y="2514"/>
              <a:ext cx="46" cy="44"/>
            </a:xfrm>
            <a:custGeom>
              <a:avLst/>
              <a:gdLst>
                <a:gd name="T0" fmla="*/ 0 w 21600"/>
                <a:gd name="T1" fmla="*/ 0 h 21600"/>
                <a:gd name="T2" fmla="*/ 46 w 21600"/>
                <a:gd name="T3" fmla="*/ 44 h 21600"/>
                <a:gd name="T4" fmla="*/ 0 w 21600"/>
                <a:gd name="T5" fmla="*/ 44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p:spPr>
          <p:txBody>
            <a:bodyPr wrap="none" anchor="ctr"/>
            <a:lstStyle/>
            <a:p>
              <a:endParaRPr lang="zh-CN" altLang="en-US"/>
            </a:p>
          </p:txBody>
        </p:sp>
        <p:sp>
          <p:nvSpPr>
            <p:cNvPr id="134346" name="Arc 278"/>
            <p:cNvSpPr>
              <a:spLocks/>
            </p:cNvSpPr>
            <p:nvPr/>
          </p:nvSpPr>
          <p:spPr bwMode="auto">
            <a:xfrm flipH="1" flipV="1">
              <a:off x="1112" y="2514"/>
              <a:ext cx="91" cy="45"/>
            </a:xfrm>
            <a:custGeom>
              <a:avLst/>
              <a:gdLst>
                <a:gd name="T0" fmla="*/ 0 w 21600"/>
                <a:gd name="T1" fmla="*/ 0 h 21600"/>
                <a:gd name="T2" fmla="*/ 91 w 21600"/>
                <a:gd name="T3" fmla="*/ 45 h 21600"/>
                <a:gd name="T4" fmla="*/ 0 w 21600"/>
                <a:gd name="T5" fmla="*/ 4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p:spPr>
          <p:txBody>
            <a:bodyPr wrap="none" anchor="ctr"/>
            <a:lstStyle/>
            <a:p>
              <a:endParaRPr lang="zh-CN" altLang="en-US"/>
            </a:p>
          </p:txBody>
        </p:sp>
        <p:sp>
          <p:nvSpPr>
            <p:cNvPr id="134347" name="WordArt 279"/>
            <p:cNvSpPr>
              <a:spLocks noChangeArrowheads="1" noChangeShapeType="1" noTextEdit="1"/>
            </p:cNvSpPr>
            <p:nvPr/>
          </p:nvSpPr>
          <p:spPr bwMode="auto">
            <a:xfrm>
              <a:off x="1221" y="2741"/>
              <a:ext cx="126" cy="571"/>
            </a:xfrm>
            <a:prstGeom prst="rect">
              <a:avLst/>
            </a:prstGeom>
          </p:spPr>
          <p:txBody>
            <a:bodyPr wrap="none" fromWordArt="1">
              <a:prstTxWarp prst="textCanUp">
                <a:avLst>
                  <a:gd name="adj" fmla="val 85713"/>
                </a:avLst>
              </a:prstTxWarp>
            </a:bodyPr>
            <a:lstStyle/>
            <a:p>
              <a:pPr algn="ctr"/>
              <a:r>
                <a:rPr lang="zh-CN" altLang="en-US" sz="3600" kern="10">
                  <a:ln w="9525">
                    <a:noFill/>
                    <a:round/>
                    <a:headEnd/>
                    <a:tailEnd/>
                  </a:ln>
                  <a:gradFill rotWithShape="1">
                    <a:gsLst>
                      <a:gs pos="0">
                        <a:srgbClr val="FFFFCC"/>
                      </a:gs>
                      <a:gs pos="100000">
                        <a:srgbClr val="FCF78E"/>
                      </a:gs>
                    </a:gsLst>
                    <a:lin ang="2700000" scaled="1"/>
                  </a:gradFill>
                  <a:latin typeface="ＭＳ Ｐゴシック"/>
                  <a:ea typeface="ＭＳ Ｐゴシック"/>
                </a:rPr>
                <a:t>●</a:t>
              </a:r>
            </a:p>
          </p:txBody>
        </p:sp>
        <p:sp>
          <p:nvSpPr>
            <p:cNvPr id="134348" name="WordArt 280"/>
            <p:cNvSpPr>
              <a:spLocks noChangeArrowheads="1" noChangeShapeType="1" noTextEdit="1"/>
            </p:cNvSpPr>
            <p:nvPr/>
          </p:nvSpPr>
          <p:spPr bwMode="auto">
            <a:xfrm>
              <a:off x="2015" y="2687"/>
              <a:ext cx="126" cy="632"/>
            </a:xfrm>
            <a:prstGeom prst="rect">
              <a:avLst/>
            </a:prstGeom>
          </p:spPr>
          <p:txBody>
            <a:bodyPr wrap="none" fromWordArt="1">
              <a:prstTxWarp prst="textCanUp">
                <a:avLst>
                  <a:gd name="adj" fmla="val 85713"/>
                </a:avLst>
              </a:prstTxWarp>
            </a:bodyPr>
            <a:lstStyle/>
            <a:p>
              <a:pPr algn="ctr"/>
              <a:r>
                <a:rPr lang="zh-CN" altLang="en-US" sz="3600" kern="10">
                  <a:ln w="9525">
                    <a:noFill/>
                    <a:round/>
                    <a:headEnd/>
                    <a:tailEnd/>
                  </a:ln>
                  <a:gradFill rotWithShape="1">
                    <a:gsLst>
                      <a:gs pos="0">
                        <a:srgbClr val="F6F194"/>
                      </a:gs>
                      <a:gs pos="100000">
                        <a:srgbClr val="EFEB9B"/>
                      </a:gs>
                    </a:gsLst>
                    <a:lin ang="2700000" scaled="1"/>
                  </a:gradFill>
                  <a:latin typeface="ＭＳ Ｐゴシック"/>
                  <a:ea typeface="ＭＳ Ｐゴシック"/>
                </a:rPr>
                <a:t>●</a:t>
              </a:r>
            </a:p>
          </p:txBody>
        </p:sp>
        <p:sp>
          <p:nvSpPr>
            <p:cNvPr id="134349" name="WordArt 281"/>
            <p:cNvSpPr>
              <a:spLocks noChangeArrowheads="1" noChangeShapeType="1" noTextEdit="1"/>
            </p:cNvSpPr>
            <p:nvPr/>
          </p:nvSpPr>
          <p:spPr bwMode="auto">
            <a:xfrm rot="-8442089">
              <a:off x="1775" y="2471"/>
              <a:ext cx="474" cy="596"/>
            </a:xfrm>
            <a:prstGeom prst="rect">
              <a:avLst/>
            </a:prstGeom>
          </p:spPr>
          <p:txBody>
            <a:bodyPr wrap="none" fromWordArt="1">
              <a:prstTxWarp prst="textCurveDown">
                <a:avLst>
                  <a:gd name="adj" fmla="val 43477"/>
                </a:avLst>
              </a:prstTxWarp>
            </a:bodyPr>
            <a:lstStyle/>
            <a:p>
              <a:pPr algn="ctr"/>
              <a:r>
                <a:rPr lang="zh-CN" altLang="en-US" sz="3600" kern="10">
                  <a:ln w="9525">
                    <a:noFill/>
                    <a:round/>
                    <a:headEnd/>
                    <a:tailEnd/>
                  </a:ln>
                  <a:gradFill rotWithShape="1">
                    <a:gsLst>
                      <a:gs pos="0">
                        <a:srgbClr val="FDF9A5"/>
                      </a:gs>
                      <a:gs pos="100000">
                        <a:srgbClr val="F6F194"/>
                      </a:gs>
                    </a:gsLst>
                    <a:lin ang="11100000" scaled="1"/>
                  </a:gradFill>
                  <a:latin typeface="ＭＳ Ｐゴシック"/>
                  <a:ea typeface="ＭＳ Ｐゴシック"/>
                </a:rPr>
                <a:t>●</a:t>
              </a:r>
            </a:p>
          </p:txBody>
        </p:sp>
      </p:grpSp>
      <p:grpSp>
        <p:nvGrpSpPr>
          <p:cNvPr id="134183" name="Group 294"/>
          <p:cNvGrpSpPr>
            <a:grpSpLocks/>
          </p:cNvGrpSpPr>
          <p:nvPr/>
        </p:nvGrpSpPr>
        <p:grpSpPr bwMode="auto">
          <a:xfrm>
            <a:off x="2268538" y="1916113"/>
            <a:ext cx="809625" cy="952500"/>
            <a:chOff x="1546" y="1968"/>
            <a:chExt cx="1088" cy="1281"/>
          </a:xfrm>
        </p:grpSpPr>
        <p:sp>
          <p:nvSpPr>
            <p:cNvPr id="134320" name="WordArt 283"/>
            <p:cNvSpPr>
              <a:spLocks noChangeArrowheads="1" noChangeShapeType="1" noTextEdit="1"/>
            </p:cNvSpPr>
            <p:nvPr/>
          </p:nvSpPr>
          <p:spPr bwMode="auto">
            <a:xfrm>
              <a:off x="1565" y="2296"/>
              <a:ext cx="1043" cy="953"/>
            </a:xfrm>
            <a:prstGeom prst="rect">
              <a:avLst/>
            </a:prstGeom>
          </p:spPr>
          <p:txBody>
            <a:bodyPr wrap="none" fromWordArt="1">
              <a:prstTxWarp prst="textCanDown">
                <a:avLst>
                  <a:gd name="adj" fmla="val 14287"/>
                </a:avLst>
              </a:prstTxWarp>
            </a:bodyPr>
            <a:lstStyle/>
            <a:p>
              <a:pPr algn="ctr"/>
              <a:r>
                <a:rPr lang="zh-CN" altLang="en-US" sz="3600" kern="10">
                  <a:ln w="9525">
                    <a:noFill/>
                    <a:round/>
                    <a:headEnd/>
                    <a:tailEnd/>
                  </a:ln>
                  <a:gradFill rotWithShape="1">
                    <a:gsLst>
                      <a:gs pos="0">
                        <a:srgbClr val="FFE6B5"/>
                      </a:gs>
                      <a:gs pos="100000">
                        <a:srgbClr val="F0B658"/>
                      </a:gs>
                    </a:gsLst>
                    <a:lin ang="2700000" scaled="1"/>
                  </a:gradFill>
                  <a:latin typeface="ＭＳ Ｐゴシック"/>
                  <a:ea typeface="ＭＳ Ｐゴシック"/>
                </a:rPr>
                <a:t>●</a:t>
              </a:r>
            </a:p>
          </p:txBody>
        </p:sp>
        <p:sp>
          <p:nvSpPr>
            <p:cNvPr id="134321" name="AutoShape 284"/>
            <p:cNvSpPr>
              <a:spLocks noChangeArrowheads="1"/>
            </p:cNvSpPr>
            <p:nvPr/>
          </p:nvSpPr>
          <p:spPr bwMode="auto">
            <a:xfrm rot="5400000">
              <a:off x="1796" y="1910"/>
              <a:ext cx="587" cy="1088"/>
            </a:xfrm>
            <a:prstGeom prst="moon">
              <a:avLst>
                <a:gd name="adj" fmla="val 50000"/>
              </a:avLst>
            </a:prstGeom>
            <a:solidFill>
              <a:srgbClr val="7C521A"/>
            </a:solidFill>
            <a:ln w="9525">
              <a:noFill/>
              <a:miter lim="800000"/>
              <a:headEnd/>
              <a:tailEnd/>
            </a:ln>
          </p:spPr>
          <p:txBody>
            <a:bodyPr wrap="none" anchor="ctr"/>
            <a:lstStyle/>
            <a:p>
              <a:pPr algn="ctr"/>
              <a:endParaRPr lang="zh-TW" altLang="en-US">
                <a:ea typeface="AR P丸ゴシック体M"/>
              </a:endParaRPr>
            </a:p>
          </p:txBody>
        </p:sp>
        <p:sp>
          <p:nvSpPr>
            <p:cNvPr id="134322" name="AutoShape 285"/>
            <p:cNvSpPr>
              <a:spLocks noChangeArrowheads="1"/>
            </p:cNvSpPr>
            <p:nvPr/>
          </p:nvSpPr>
          <p:spPr bwMode="auto">
            <a:xfrm rot="2038966">
              <a:off x="1882" y="2251"/>
              <a:ext cx="227" cy="499"/>
            </a:xfrm>
            <a:prstGeom prst="moon">
              <a:avLst>
                <a:gd name="adj" fmla="val 50000"/>
              </a:avLst>
            </a:prstGeom>
            <a:solidFill>
              <a:srgbClr val="7C521A"/>
            </a:solidFill>
            <a:ln w="9525">
              <a:noFill/>
              <a:miter lim="800000"/>
              <a:headEnd/>
              <a:tailEnd/>
            </a:ln>
          </p:spPr>
          <p:txBody>
            <a:bodyPr wrap="none" anchor="ctr"/>
            <a:lstStyle/>
            <a:p>
              <a:pPr algn="ctr"/>
              <a:endParaRPr lang="zh-TW" altLang="en-US">
                <a:ea typeface="AR P丸ゴシック体M"/>
              </a:endParaRPr>
            </a:p>
          </p:txBody>
        </p:sp>
        <p:sp>
          <p:nvSpPr>
            <p:cNvPr id="134323" name="AutoShape 286"/>
            <p:cNvSpPr>
              <a:spLocks noChangeArrowheads="1"/>
            </p:cNvSpPr>
            <p:nvPr/>
          </p:nvSpPr>
          <p:spPr bwMode="auto">
            <a:xfrm rot="747177">
              <a:off x="1973" y="2251"/>
              <a:ext cx="227" cy="499"/>
            </a:xfrm>
            <a:prstGeom prst="moon">
              <a:avLst>
                <a:gd name="adj" fmla="val 82370"/>
              </a:avLst>
            </a:prstGeom>
            <a:solidFill>
              <a:srgbClr val="7C521A"/>
            </a:solidFill>
            <a:ln w="9525">
              <a:noFill/>
              <a:miter lim="800000"/>
              <a:headEnd/>
              <a:tailEnd/>
            </a:ln>
          </p:spPr>
          <p:txBody>
            <a:bodyPr wrap="none" anchor="ctr"/>
            <a:lstStyle/>
            <a:p>
              <a:pPr algn="ctr"/>
              <a:endParaRPr lang="zh-TW" altLang="en-US">
                <a:ea typeface="AR P丸ゴシック体M"/>
              </a:endParaRPr>
            </a:p>
          </p:txBody>
        </p:sp>
        <p:sp>
          <p:nvSpPr>
            <p:cNvPr id="134324" name="AutoShape 287"/>
            <p:cNvSpPr>
              <a:spLocks noChangeArrowheads="1"/>
            </p:cNvSpPr>
            <p:nvPr/>
          </p:nvSpPr>
          <p:spPr bwMode="auto">
            <a:xfrm rot="7683994">
              <a:off x="2245" y="2296"/>
              <a:ext cx="227" cy="499"/>
            </a:xfrm>
            <a:prstGeom prst="moon">
              <a:avLst>
                <a:gd name="adj" fmla="val 50000"/>
              </a:avLst>
            </a:prstGeom>
            <a:solidFill>
              <a:srgbClr val="7C521A"/>
            </a:solidFill>
            <a:ln w="9525">
              <a:noFill/>
              <a:miter lim="800000"/>
              <a:headEnd/>
              <a:tailEnd/>
            </a:ln>
          </p:spPr>
          <p:txBody>
            <a:bodyPr wrap="none" anchor="ctr"/>
            <a:lstStyle/>
            <a:p>
              <a:pPr algn="ctr"/>
              <a:endParaRPr lang="zh-TW" altLang="en-US">
                <a:ea typeface="AR P丸ゴシック体M"/>
              </a:endParaRPr>
            </a:p>
          </p:txBody>
        </p:sp>
        <p:sp>
          <p:nvSpPr>
            <p:cNvPr id="134325" name="AutoShape 288"/>
            <p:cNvSpPr>
              <a:spLocks noChangeArrowheads="1"/>
            </p:cNvSpPr>
            <p:nvPr/>
          </p:nvSpPr>
          <p:spPr bwMode="auto">
            <a:xfrm rot="1177201">
              <a:off x="2004" y="1968"/>
              <a:ext cx="182" cy="408"/>
            </a:xfrm>
            <a:prstGeom prst="moon">
              <a:avLst>
                <a:gd name="adj" fmla="val 50000"/>
              </a:avLst>
            </a:prstGeom>
            <a:solidFill>
              <a:srgbClr val="7C521A"/>
            </a:solidFill>
            <a:ln w="9525">
              <a:noFill/>
              <a:miter lim="800000"/>
              <a:headEnd/>
              <a:tailEnd/>
            </a:ln>
          </p:spPr>
          <p:txBody>
            <a:bodyPr wrap="none" anchor="ctr"/>
            <a:lstStyle/>
            <a:p>
              <a:pPr algn="ctr"/>
              <a:endParaRPr lang="zh-TW" altLang="en-US">
                <a:ea typeface="AR P丸ゴシック体M"/>
              </a:endParaRPr>
            </a:p>
          </p:txBody>
        </p:sp>
        <p:sp>
          <p:nvSpPr>
            <p:cNvPr id="134326" name="Oval 289"/>
            <p:cNvSpPr>
              <a:spLocks noChangeArrowheads="1"/>
            </p:cNvSpPr>
            <p:nvPr/>
          </p:nvSpPr>
          <p:spPr bwMode="auto">
            <a:xfrm>
              <a:off x="1882" y="2840"/>
              <a:ext cx="46" cy="91"/>
            </a:xfrm>
            <a:prstGeom prst="ellipse">
              <a:avLst/>
            </a:prstGeom>
            <a:solidFill>
              <a:schemeClr val="tx1"/>
            </a:solidFill>
            <a:ln w="9525">
              <a:solidFill>
                <a:schemeClr val="tx1"/>
              </a:solidFill>
              <a:round/>
              <a:headEnd/>
              <a:tailEnd/>
            </a:ln>
          </p:spPr>
          <p:txBody>
            <a:bodyPr wrap="none" anchor="ctr"/>
            <a:lstStyle/>
            <a:p>
              <a:pPr algn="ctr"/>
              <a:endParaRPr lang="zh-TW" altLang="en-US">
                <a:ea typeface="AR P丸ゴシック体M"/>
              </a:endParaRPr>
            </a:p>
          </p:txBody>
        </p:sp>
        <p:sp>
          <p:nvSpPr>
            <p:cNvPr id="134327" name="Oval 290"/>
            <p:cNvSpPr>
              <a:spLocks noChangeArrowheads="1"/>
            </p:cNvSpPr>
            <p:nvPr/>
          </p:nvSpPr>
          <p:spPr bwMode="auto">
            <a:xfrm>
              <a:off x="2199" y="2840"/>
              <a:ext cx="46" cy="91"/>
            </a:xfrm>
            <a:prstGeom prst="ellipse">
              <a:avLst/>
            </a:prstGeom>
            <a:solidFill>
              <a:schemeClr val="tx1"/>
            </a:solidFill>
            <a:ln w="9525">
              <a:solidFill>
                <a:schemeClr val="tx1"/>
              </a:solidFill>
              <a:round/>
              <a:headEnd/>
              <a:tailEnd/>
            </a:ln>
          </p:spPr>
          <p:txBody>
            <a:bodyPr wrap="none" anchor="ctr"/>
            <a:lstStyle/>
            <a:p>
              <a:pPr algn="ctr"/>
              <a:endParaRPr lang="zh-TW" altLang="en-US">
                <a:ea typeface="AR P丸ゴシック体M"/>
              </a:endParaRPr>
            </a:p>
          </p:txBody>
        </p:sp>
        <p:sp>
          <p:nvSpPr>
            <p:cNvPr id="134328" name="WordArt 291"/>
            <p:cNvSpPr>
              <a:spLocks noChangeArrowheads="1" noChangeShapeType="1" noTextEdit="1"/>
            </p:cNvSpPr>
            <p:nvPr/>
          </p:nvSpPr>
          <p:spPr bwMode="auto">
            <a:xfrm>
              <a:off x="1972" y="3021"/>
              <a:ext cx="182" cy="137"/>
            </a:xfrm>
            <a:prstGeom prst="rect">
              <a:avLst/>
            </a:prstGeom>
          </p:spPr>
          <p:txBody>
            <a:bodyPr wrap="none" fromWordArt="1">
              <a:prstTxWarp prst="textCanDown">
                <a:avLst>
                  <a:gd name="adj" fmla="val 33333"/>
                </a:avLst>
              </a:prstTxWarp>
            </a:bodyPr>
            <a:lstStyle/>
            <a:p>
              <a:pPr algn="ctr"/>
              <a:r>
                <a:rPr lang="zh-CN" altLang="en-US" sz="3600" kern="10">
                  <a:ln w="9525">
                    <a:noFill/>
                    <a:round/>
                    <a:headEnd/>
                    <a:tailEnd/>
                  </a:ln>
                  <a:gradFill rotWithShape="1">
                    <a:gsLst>
                      <a:gs pos="0">
                        <a:srgbClr val="FF6213"/>
                      </a:gs>
                      <a:gs pos="100000">
                        <a:srgbClr val="F18B0F"/>
                      </a:gs>
                    </a:gsLst>
                    <a:lin ang="5400000" scaled="1"/>
                  </a:gradFill>
                  <a:latin typeface="ＭＳ Ｐゴシック"/>
                  <a:ea typeface="ＭＳ Ｐゴシック"/>
                </a:rPr>
                <a:t>●</a:t>
              </a:r>
            </a:p>
          </p:txBody>
        </p:sp>
        <p:sp>
          <p:nvSpPr>
            <p:cNvPr id="134329" name="Arc 292"/>
            <p:cNvSpPr>
              <a:spLocks/>
            </p:cNvSpPr>
            <p:nvPr/>
          </p:nvSpPr>
          <p:spPr bwMode="auto">
            <a:xfrm rot="10800000" flipV="1">
              <a:off x="2154" y="2660"/>
              <a:ext cx="219" cy="226"/>
            </a:xfrm>
            <a:custGeom>
              <a:avLst/>
              <a:gdLst>
                <a:gd name="T0" fmla="*/ 0 w 26170"/>
                <a:gd name="T1" fmla="*/ 10 h 21600"/>
                <a:gd name="T2" fmla="*/ 219 w 26170"/>
                <a:gd name="T3" fmla="*/ 134 h 21600"/>
                <a:gd name="T4" fmla="*/ 54 w 26170"/>
                <a:gd name="T5" fmla="*/ 226 h 21600"/>
                <a:gd name="T6" fmla="*/ 0 60000 65536"/>
                <a:gd name="T7" fmla="*/ 0 60000 65536"/>
                <a:gd name="T8" fmla="*/ 0 60000 65536"/>
                <a:gd name="T9" fmla="*/ 0 w 26170"/>
                <a:gd name="T10" fmla="*/ 0 h 21600"/>
                <a:gd name="T11" fmla="*/ 26170 w 26170"/>
                <a:gd name="T12" fmla="*/ 21600 h 21600"/>
              </a:gdLst>
              <a:ahLst/>
              <a:cxnLst>
                <a:cxn ang="T6">
                  <a:pos x="T0" y="T1"/>
                </a:cxn>
                <a:cxn ang="T7">
                  <a:pos x="T2" y="T3"/>
                </a:cxn>
                <a:cxn ang="T8">
                  <a:pos x="T4" y="T5"/>
                </a:cxn>
              </a:cxnLst>
              <a:rect l="T9" t="T10" r="T11" b="T12"/>
              <a:pathLst>
                <a:path w="26170" h="21600" fill="none" extrusionOk="0">
                  <a:moveTo>
                    <a:pt x="0" y="981"/>
                  </a:moveTo>
                  <a:cubicBezTo>
                    <a:pt x="2083" y="330"/>
                    <a:pt x="4253" y="-1"/>
                    <a:pt x="6436" y="0"/>
                  </a:cubicBezTo>
                  <a:cubicBezTo>
                    <a:pt x="14968" y="0"/>
                    <a:pt x="22701" y="5023"/>
                    <a:pt x="26170" y="12818"/>
                  </a:cubicBezTo>
                </a:path>
                <a:path w="26170" h="21600" stroke="0" extrusionOk="0">
                  <a:moveTo>
                    <a:pt x="0" y="981"/>
                  </a:moveTo>
                  <a:cubicBezTo>
                    <a:pt x="2083" y="330"/>
                    <a:pt x="4253" y="-1"/>
                    <a:pt x="6436" y="0"/>
                  </a:cubicBezTo>
                  <a:cubicBezTo>
                    <a:pt x="14968" y="0"/>
                    <a:pt x="22701" y="5023"/>
                    <a:pt x="26170" y="12818"/>
                  </a:cubicBezTo>
                  <a:lnTo>
                    <a:pt x="6436" y="21600"/>
                  </a:lnTo>
                  <a:close/>
                </a:path>
              </a:pathLst>
            </a:custGeom>
            <a:noFill/>
            <a:ln w="9525">
              <a:solidFill>
                <a:schemeClr val="tx1"/>
              </a:solidFill>
              <a:round/>
              <a:headEnd/>
              <a:tailEnd/>
            </a:ln>
          </p:spPr>
          <p:txBody>
            <a:bodyPr wrap="none" anchor="ctr"/>
            <a:lstStyle/>
            <a:p>
              <a:endParaRPr lang="zh-CN" altLang="en-US"/>
            </a:p>
          </p:txBody>
        </p:sp>
        <p:sp>
          <p:nvSpPr>
            <p:cNvPr id="134330" name="Arc 293"/>
            <p:cNvSpPr>
              <a:spLocks/>
            </p:cNvSpPr>
            <p:nvPr/>
          </p:nvSpPr>
          <p:spPr bwMode="auto">
            <a:xfrm rot="10800000" flipH="1" flipV="1">
              <a:off x="1746" y="2668"/>
              <a:ext cx="219" cy="226"/>
            </a:xfrm>
            <a:custGeom>
              <a:avLst/>
              <a:gdLst>
                <a:gd name="T0" fmla="*/ 0 w 26170"/>
                <a:gd name="T1" fmla="*/ 10 h 21600"/>
                <a:gd name="T2" fmla="*/ 219 w 26170"/>
                <a:gd name="T3" fmla="*/ 134 h 21600"/>
                <a:gd name="T4" fmla="*/ 54 w 26170"/>
                <a:gd name="T5" fmla="*/ 226 h 21600"/>
                <a:gd name="T6" fmla="*/ 0 60000 65536"/>
                <a:gd name="T7" fmla="*/ 0 60000 65536"/>
                <a:gd name="T8" fmla="*/ 0 60000 65536"/>
                <a:gd name="T9" fmla="*/ 0 w 26170"/>
                <a:gd name="T10" fmla="*/ 0 h 21600"/>
                <a:gd name="T11" fmla="*/ 26170 w 26170"/>
                <a:gd name="T12" fmla="*/ 21600 h 21600"/>
              </a:gdLst>
              <a:ahLst/>
              <a:cxnLst>
                <a:cxn ang="T6">
                  <a:pos x="T0" y="T1"/>
                </a:cxn>
                <a:cxn ang="T7">
                  <a:pos x="T2" y="T3"/>
                </a:cxn>
                <a:cxn ang="T8">
                  <a:pos x="T4" y="T5"/>
                </a:cxn>
              </a:cxnLst>
              <a:rect l="T9" t="T10" r="T11" b="T12"/>
              <a:pathLst>
                <a:path w="26170" h="21600" fill="none" extrusionOk="0">
                  <a:moveTo>
                    <a:pt x="0" y="981"/>
                  </a:moveTo>
                  <a:cubicBezTo>
                    <a:pt x="2083" y="330"/>
                    <a:pt x="4253" y="-1"/>
                    <a:pt x="6436" y="0"/>
                  </a:cubicBezTo>
                  <a:cubicBezTo>
                    <a:pt x="14968" y="0"/>
                    <a:pt x="22701" y="5023"/>
                    <a:pt x="26170" y="12818"/>
                  </a:cubicBezTo>
                </a:path>
                <a:path w="26170" h="21600" stroke="0" extrusionOk="0">
                  <a:moveTo>
                    <a:pt x="0" y="981"/>
                  </a:moveTo>
                  <a:cubicBezTo>
                    <a:pt x="2083" y="330"/>
                    <a:pt x="4253" y="-1"/>
                    <a:pt x="6436" y="0"/>
                  </a:cubicBezTo>
                  <a:cubicBezTo>
                    <a:pt x="14968" y="0"/>
                    <a:pt x="22701" y="5023"/>
                    <a:pt x="26170" y="12818"/>
                  </a:cubicBezTo>
                  <a:lnTo>
                    <a:pt x="6436" y="21600"/>
                  </a:lnTo>
                  <a:close/>
                </a:path>
              </a:pathLst>
            </a:custGeom>
            <a:noFill/>
            <a:ln w="9525">
              <a:solidFill>
                <a:schemeClr val="tx1"/>
              </a:solidFill>
              <a:round/>
              <a:headEnd/>
              <a:tailEnd/>
            </a:ln>
          </p:spPr>
          <p:txBody>
            <a:bodyPr wrap="none" anchor="ctr"/>
            <a:lstStyle/>
            <a:p>
              <a:endParaRPr lang="zh-CN" altLang="en-US"/>
            </a:p>
          </p:txBody>
        </p:sp>
      </p:grpSp>
      <p:grpSp>
        <p:nvGrpSpPr>
          <p:cNvPr id="134184" name="Group 306"/>
          <p:cNvGrpSpPr>
            <a:grpSpLocks/>
          </p:cNvGrpSpPr>
          <p:nvPr/>
        </p:nvGrpSpPr>
        <p:grpSpPr bwMode="auto">
          <a:xfrm>
            <a:off x="3276600" y="2133600"/>
            <a:ext cx="822325" cy="704850"/>
            <a:chOff x="3451" y="2205"/>
            <a:chExt cx="1270" cy="1089"/>
          </a:xfrm>
        </p:grpSpPr>
        <p:sp>
          <p:nvSpPr>
            <p:cNvPr id="134309" name="AutoShape 295"/>
            <p:cNvSpPr>
              <a:spLocks noChangeArrowheads="1"/>
            </p:cNvSpPr>
            <p:nvPr/>
          </p:nvSpPr>
          <p:spPr bwMode="auto">
            <a:xfrm rot="10800000">
              <a:off x="3451" y="2360"/>
              <a:ext cx="1270" cy="817"/>
            </a:xfrm>
            <a:custGeom>
              <a:avLst/>
              <a:gdLst>
                <a:gd name="T0" fmla="*/ 1111 w 21600"/>
                <a:gd name="T1" fmla="*/ 409 h 21600"/>
                <a:gd name="T2" fmla="*/ 635 w 21600"/>
                <a:gd name="T3" fmla="*/ 817 h 21600"/>
                <a:gd name="T4" fmla="*/ 159 w 21600"/>
                <a:gd name="T5" fmla="*/ 409 h 21600"/>
                <a:gd name="T6" fmla="*/ 635 w 21600"/>
                <a:gd name="T7" fmla="*/ 0 h 21600"/>
                <a:gd name="T8" fmla="*/ 0 60000 65536"/>
                <a:gd name="T9" fmla="*/ 0 60000 65536"/>
                <a:gd name="T10" fmla="*/ 0 60000 65536"/>
                <a:gd name="T11" fmla="*/ 0 60000 65536"/>
                <a:gd name="T12" fmla="*/ 4507 w 21600"/>
                <a:gd name="T13" fmla="*/ 4494 h 21600"/>
                <a:gd name="T14" fmla="*/ 17093 w 21600"/>
                <a:gd name="T15" fmla="*/ 17106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7C521A"/>
            </a:solidFill>
            <a:ln w="9525">
              <a:noFill/>
              <a:miter lim="800000"/>
              <a:headEnd/>
              <a:tailEnd/>
            </a:ln>
          </p:spPr>
          <p:txBody>
            <a:bodyPr wrap="none" anchor="ctr"/>
            <a:lstStyle/>
            <a:p>
              <a:endParaRPr lang="zh-CN" altLang="en-US"/>
            </a:p>
          </p:txBody>
        </p:sp>
        <p:sp>
          <p:nvSpPr>
            <p:cNvPr id="134310" name="WordArt 296"/>
            <p:cNvSpPr>
              <a:spLocks noChangeArrowheads="1" noChangeShapeType="1" noTextEdit="1"/>
            </p:cNvSpPr>
            <p:nvPr/>
          </p:nvSpPr>
          <p:spPr bwMode="auto">
            <a:xfrm>
              <a:off x="3605" y="2341"/>
              <a:ext cx="953" cy="953"/>
            </a:xfrm>
            <a:prstGeom prst="rect">
              <a:avLst/>
            </a:prstGeom>
          </p:spPr>
          <p:txBody>
            <a:bodyPr wrap="none" fromWordArt="1">
              <a:prstTxWarp prst="textCanDown">
                <a:avLst>
                  <a:gd name="adj" fmla="val 14287"/>
                </a:avLst>
              </a:prstTxWarp>
            </a:bodyPr>
            <a:lstStyle/>
            <a:p>
              <a:pPr algn="ctr"/>
              <a:r>
                <a:rPr lang="zh-CN" altLang="en-US" sz="3600" kern="10">
                  <a:ln w="9525">
                    <a:noFill/>
                    <a:round/>
                    <a:headEnd/>
                    <a:tailEnd/>
                  </a:ln>
                  <a:gradFill rotWithShape="1">
                    <a:gsLst>
                      <a:gs pos="0">
                        <a:srgbClr val="FFE6B5"/>
                      </a:gs>
                      <a:gs pos="100000">
                        <a:srgbClr val="F0B658"/>
                      </a:gs>
                    </a:gsLst>
                    <a:lin ang="2700000" scaled="1"/>
                  </a:gradFill>
                  <a:latin typeface="ＭＳ Ｐゴシック"/>
                  <a:ea typeface="ＭＳ Ｐゴシック"/>
                </a:rPr>
                <a:t>●</a:t>
              </a:r>
            </a:p>
          </p:txBody>
        </p:sp>
        <p:sp>
          <p:nvSpPr>
            <p:cNvPr id="134311" name="AutoShape 297"/>
            <p:cNvSpPr>
              <a:spLocks noChangeArrowheads="1"/>
            </p:cNvSpPr>
            <p:nvPr/>
          </p:nvSpPr>
          <p:spPr bwMode="auto">
            <a:xfrm rot="5400000">
              <a:off x="3798" y="2013"/>
              <a:ext cx="587" cy="971"/>
            </a:xfrm>
            <a:prstGeom prst="moon">
              <a:avLst>
                <a:gd name="adj" fmla="val 50000"/>
              </a:avLst>
            </a:prstGeom>
            <a:solidFill>
              <a:srgbClr val="7C521A"/>
            </a:solidFill>
            <a:ln w="9525">
              <a:noFill/>
              <a:miter lim="800000"/>
              <a:headEnd/>
              <a:tailEnd/>
            </a:ln>
          </p:spPr>
          <p:txBody>
            <a:bodyPr wrap="none" anchor="ctr"/>
            <a:lstStyle/>
            <a:p>
              <a:pPr algn="ctr"/>
              <a:endParaRPr lang="zh-TW" altLang="en-US">
                <a:ea typeface="AR P丸ゴシック体M"/>
              </a:endParaRPr>
            </a:p>
          </p:txBody>
        </p:sp>
        <p:sp>
          <p:nvSpPr>
            <p:cNvPr id="134312" name="AutoShape 298"/>
            <p:cNvSpPr>
              <a:spLocks noChangeArrowheads="1"/>
            </p:cNvSpPr>
            <p:nvPr/>
          </p:nvSpPr>
          <p:spPr bwMode="auto">
            <a:xfrm rot="3028330">
              <a:off x="3787" y="2251"/>
              <a:ext cx="227" cy="499"/>
            </a:xfrm>
            <a:prstGeom prst="moon">
              <a:avLst>
                <a:gd name="adj" fmla="val 50000"/>
              </a:avLst>
            </a:prstGeom>
            <a:solidFill>
              <a:srgbClr val="7C521A"/>
            </a:solidFill>
            <a:ln w="9525">
              <a:noFill/>
              <a:miter lim="800000"/>
              <a:headEnd/>
              <a:tailEnd/>
            </a:ln>
          </p:spPr>
          <p:txBody>
            <a:bodyPr wrap="none" anchor="ctr"/>
            <a:lstStyle/>
            <a:p>
              <a:pPr algn="ctr"/>
              <a:endParaRPr lang="zh-TW" altLang="en-US">
                <a:ea typeface="AR P丸ゴシック体M"/>
              </a:endParaRPr>
            </a:p>
          </p:txBody>
        </p:sp>
        <p:sp>
          <p:nvSpPr>
            <p:cNvPr id="134313" name="AutoShape 299"/>
            <p:cNvSpPr>
              <a:spLocks noChangeArrowheads="1"/>
            </p:cNvSpPr>
            <p:nvPr/>
          </p:nvSpPr>
          <p:spPr bwMode="auto">
            <a:xfrm rot="1806264">
              <a:off x="3878" y="2251"/>
              <a:ext cx="227" cy="499"/>
            </a:xfrm>
            <a:prstGeom prst="moon">
              <a:avLst>
                <a:gd name="adj" fmla="val 82370"/>
              </a:avLst>
            </a:prstGeom>
            <a:solidFill>
              <a:srgbClr val="7C521A"/>
            </a:solidFill>
            <a:ln w="9525">
              <a:noFill/>
              <a:miter lim="800000"/>
              <a:headEnd/>
              <a:tailEnd/>
            </a:ln>
          </p:spPr>
          <p:txBody>
            <a:bodyPr wrap="none" anchor="ctr"/>
            <a:lstStyle/>
            <a:p>
              <a:pPr algn="ctr"/>
              <a:endParaRPr lang="zh-TW" altLang="en-US">
                <a:ea typeface="AR P丸ゴシック体M"/>
              </a:endParaRPr>
            </a:p>
          </p:txBody>
        </p:sp>
        <p:sp>
          <p:nvSpPr>
            <p:cNvPr id="134314" name="AutoShape 300"/>
            <p:cNvSpPr>
              <a:spLocks noChangeArrowheads="1"/>
            </p:cNvSpPr>
            <p:nvPr/>
          </p:nvSpPr>
          <p:spPr bwMode="auto">
            <a:xfrm rot="7683994">
              <a:off x="4195" y="2341"/>
              <a:ext cx="227" cy="499"/>
            </a:xfrm>
            <a:prstGeom prst="moon">
              <a:avLst>
                <a:gd name="adj" fmla="val 50000"/>
              </a:avLst>
            </a:prstGeom>
            <a:solidFill>
              <a:srgbClr val="7C521A"/>
            </a:solidFill>
            <a:ln w="9525">
              <a:noFill/>
              <a:miter lim="800000"/>
              <a:headEnd/>
              <a:tailEnd/>
            </a:ln>
          </p:spPr>
          <p:txBody>
            <a:bodyPr wrap="none" anchor="ctr"/>
            <a:lstStyle/>
            <a:p>
              <a:pPr algn="ctr"/>
              <a:endParaRPr lang="zh-TW" altLang="en-US">
                <a:ea typeface="AR P丸ゴシック体M"/>
              </a:endParaRPr>
            </a:p>
          </p:txBody>
        </p:sp>
        <p:sp>
          <p:nvSpPr>
            <p:cNvPr id="134315" name="Oval 301"/>
            <p:cNvSpPr>
              <a:spLocks noChangeArrowheads="1"/>
            </p:cNvSpPr>
            <p:nvPr/>
          </p:nvSpPr>
          <p:spPr bwMode="auto">
            <a:xfrm>
              <a:off x="3886" y="2885"/>
              <a:ext cx="46" cy="91"/>
            </a:xfrm>
            <a:prstGeom prst="ellipse">
              <a:avLst/>
            </a:prstGeom>
            <a:solidFill>
              <a:schemeClr val="tx1"/>
            </a:solidFill>
            <a:ln w="9525">
              <a:solidFill>
                <a:schemeClr val="tx1"/>
              </a:solidFill>
              <a:round/>
              <a:headEnd/>
              <a:tailEnd/>
            </a:ln>
          </p:spPr>
          <p:txBody>
            <a:bodyPr wrap="none" anchor="ctr"/>
            <a:lstStyle/>
            <a:p>
              <a:pPr algn="ctr"/>
              <a:endParaRPr lang="zh-TW" altLang="en-US">
                <a:ea typeface="AR P丸ゴシック体M"/>
              </a:endParaRPr>
            </a:p>
          </p:txBody>
        </p:sp>
        <p:sp>
          <p:nvSpPr>
            <p:cNvPr id="134316" name="Oval 302"/>
            <p:cNvSpPr>
              <a:spLocks noChangeArrowheads="1"/>
            </p:cNvSpPr>
            <p:nvPr/>
          </p:nvSpPr>
          <p:spPr bwMode="auto">
            <a:xfrm>
              <a:off x="4194" y="2885"/>
              <a:ext cx="46" cy="91"/>
            </a:xfrm>
            <a:prstGeom prst="ellipse">
              <a:avLst/>
            </a:prstGeom>
            <a:solidFill>
              <a:schemeClr val="tx1"/>
            </a:solidFill>
            <a:ln w="9525">
              <a:solidFill>
                <a:schemeClr val="tx1"/>
              </a:solidFill>
              <a:round/>
              <a:headEnd/>
              <a:tailEnd/>
            </a:ln>
          </p:spPr>
          <p:txBody>
            <a:bodyPr wrap="none" anchor="ctr"/>
            <a:lstStyle/>
            <a:p>
              <a:pPr algn="ctr"/>
              <a:endParaRPr lang="zh-TW" altLang="en-US">
                <a:ea typeface="AR P丸ゴシック体M"/>
              </a:endParaRPr>
            </a:p>
          </p:txBody>
        </p:sp>
        <p:sp>
          <p:nvSpPr>
            <p:cNvPr id="134317" name="WordArt 303"/>
            <p:cNvSpPr>
              <a:spLocks noChangeArrowheads="1" noChangeShapeType="1" noTextEdit="1"/>
            </p:cNvSpPr>
            <p:nvPr/>
          </p:nvSpPr>
          <p:spPr bwMode="auto">
            <a:xfrm>
              <a:off x="3967" y="3066"/>
              <a:ext cx="182" cy="137"/>
            </a:xfrm>
            <a:prstGeom prst="rect">
              <a:avLst/>
            </a:prstGeom>
          </p:spPr>
          <p:txBody>
            <a:bodyPr wrap="none" fromWordArt="1">
              <a:prstTxWarp prst="textCanDown">
                <a:avLst>
                  <a:gd name="adj" fmla="val 33333"/>
                </a:avLst>
              </a:prstTxWarp>
            </a:bodyPr>
            <a:lstStyle/>
            <a:p>
              <a:pPr algn="ctr"/>
              <a:r>
                <a:rPr lang="zh-CN" altLang="en-US" sz="3600" kern="10">
                  <a:ln w="9525">
                    <a:noFill/>
                    <a:round/>
                    <a:headEnd/>
                    <a:tailEnd/>
                  </a:ln>
                  <a:gradFill rotWithShape="1">
                    <a:gsLst>
                      <a:gs pos="0">
                        <a:srgbClr val="EB2756"/>
                      </a:gs>
                      <a:gs pos="100000">
                        <a:srgbClr val="F18B0F"/>
                      </a:gs>
                    </a:gsLst>
                    <a:lin ang="5400000" scaled="1"/>
                  </a:gradFill>
                  <a:latin typeface="ＭＳ Ｐゴシック"/>
                  <a:ea typeface="ＭＳ Ｐゴシック"/>
                </a:rPr>
                <a:t>●</a:t>
              </a:r>
            </a:p>
          </p:txBody>
        </p:sp>
        <p:sp>
          <p:nvSpPr>
            <p:cNvPr id="134318" name="Arc 304"/>
            <p:cNvSpPr>
              <a:spLocks/>
            </p:cNvSpPr>
            <p:nvPr/>
          </p:nvSpPr>
          <p:spPr bwMode="auto">
            <a:xfrm rot="12040465" flipV="1">
              <a:off x="4165" y="2742"/>
              <a:ext cx="224" cy="226"/>
            </a:xfrm>
            <a:custGeom>
              <a:avLst/>
              <a:gdLst>
                <a:gd name="T0" fmla="*/ 0 w 26846"/>
                <a:gd name="T1" fmla="*/ 19 h 21600"/>
                <a:gd name="T2" fmla="*/ 224 w 26846"/>
                <a:gd name="T3" fmla="*/ 102 h 21600"/>
                <a:gd name="T4" fmla="*/ 73 w 26846"/>
                <a:gd name="T5" fmla="*/ 226 h 21600"/>
                <a:gd name="T6" fmla="*/ 0 60000 65536"/>
                <a:gd name="T7" fmla="*/ 0 60000 65536"/>
                <a:gd name="T8" fmla="*/ 0 60000 65536"/>
                <a:gd name="T9" fmla="*/ 0 w 26846"/>
                <a:gd name="T10" fmla="*/ 0 h 21600"/>
                <a:gd name="T11" fmla="*/ 26846 w 26846"/>
                <a:gd name="T12" fmla="*/ 21600 h 21600"/>
              </a:gdLst>
              <a:ahLst/>
              <a:cxnLst>
                <a:cxn ang="T6">
                  <a:pos x="T0" y="T1"/>
                </a:cxn>
                <a:cxn ang="T7">
                  <a:pos x="T2" y="T3"/>
                </a:cxn>
                <a:cxn ang="T8">
                  <a:pos x="T4" y="T5"/>
                </a:cxn>
              </a:cxnLst>
              <a:rect l="T9" t="T10" r="T11" b="T12"/>
              <a:pathLst>
                <a:path w="26846" h="21600" fill="none" extrusionOk="0">
                  <a:moveTo>
                    <a:pt x="-1" y="1855"/>
                  </a:moveTo>
                  <a:cubicBezTo>
                    <a:pt x="2757" y="632"/>
                    <a:pt x="5741" y="-1"/>
                    <a:pt x="8759" y="0"/>
                  </a:cubicBezTo>
                  <a:cubicBezTo>
                    <a:pt x="16055" y="0"/>
                    <a:pt x="22858" y="3683"/>
                    <a:pt x="26846" y="9792"/>
                  </a:cubicBezTo>
                </a:path>
                <a:path w="26846" h="21600" stroke="0" extrusionOk="0">
                  <a:moveTo>
                    <a:pt x="-1" y="1855"/>
                  </a:moveTo>
                  <a:cubicBezTo>
                    <a:pt x="2757" y="632"/>
                    <a:pt x="5741" y="-1"/>
                    <a:pt x="8759" y="0"/>
                  </a:cubicBezTo>
                  <a:cubicBezTo>
                    <a:pt x="16055" y="0"/>
                    <a:pt x="22858" y="3683"/>
                    <a:pt x="26846" y="9792"/>
                  </a:cubicBezTo>
                  <a:lnTo>
                    <a:pt x="8759" y="21600"/>
                  </a:lnTo>
                  <a:close/>
                </a:path>
              </a:pathLst>
            </a:custGeom>
            <a:noFill/>
            <a:ln w="9525">
              <a:solidFill>
                <a:schemeClr val="tx1"/>
              </a:solidFill>
              <a:round/>
              <a:headEnd/>
              <a:tailEnd/>
            </a:ln>
          </p:spPr>
          <p:txBody>
            <a:bodyPr wrap="none" anchor="ctr"/>
            <a:lstStyle/>
            <a:p>
              <a:endParaRPr lang="zh-CN" altLang="en-US"/>
            </a:p>
          </p:txBody>
        </p:sp>
        <p:sp>
          <p:nvSpPr>
            <p:cNvPr id="134319" name="Arc 305"/>
            <p:cNvSpPr>
              <a:spLocks/>
            </p:cNvSpPr>
            <p:nvPr/>
          </p:nvSpPr>
          <p:spPr bwMode="auto">
            <a:xfrm rot="8859472" flipH="1" flipV="1">
              <a:off x="3750" y="2750"/>
              <a:ext cx="219" cy="226"/>
            </a:xfrm>
            <a:custGeom>
              <a:avLst/>
              <a:gdLst>
                <a:gd name="T0" fmla="*/ 0 w 26170"/>
                <a:gd name="T1" fmla="*/ 10 h 21600"/>
                <a:gd name="T2" fmla="*/ 219 w 26170"/>
                <a:gd name="T3" fmla="*/ 134 h 21600"/>
                <a:gd name="T4" fmla="*/ 54 w 26170"/>
                <a:gd name="T5" fmla="*/ 226 h 21600"/>
                <a:gd name="T6" fmla="*/ 0 60000 65536"/>
                <a:gd name="T7" fmla="*/ 0 60000 65536"/>
                <a:gd name="T8" fmla="*/ 0 60000 65536"/>
                <a:gd name="T9" fmla="*/ 0 w 26170"/>
                <a:gd name="T10" fmla="*/ 0 h 21600"/>
                <a:gd name="T11" fmla="*/ 26170 w 26170"/>
                <a:gd name="T12" fmla="*/ 21600 h 21600"/>
              </a:gdLst>
              <a:ahLst/>
              <a:cxnLst>
                <a:cxn ang="T6">
                  <a:pos x="T0" y="T1"/>
                </a:cxn>
                <a:cxn ang="T7">
                  <a:pos x="T2" y="T3"/>
                </a:cxn>
                <a:cxn ang="T8">
                  <a:pos x="T4" y="T5"/>
                </a:cxn>
              </a:cxnLst>
              <a:rect l="T9" t="T10" r="T11" b="T12"/>
              <a:pathLst>
                <a:path w="26170" h="21600" fill="none" extrusionOk="0">
                  <a:moveTo>
                    <a:pt x="0" y="981"/>
                  </a:moveTo>
                  <a:cubicBezTo>
                    <a:pt x="2083" y="330"/>
                    <a:pt x="4253" y="-1"/>
                    <a:pt x="6436" y="0"/>
                  </a:cubicBezTo>
                  <a:cubicBezTo>
                    <a:pt x="14968" y="0"/>
                    <a:pt x="22701" y="5023"/>
                    <a:pt x="26170" y="12818"/>
                  </a:cubicBezTo>
                </a:path>
                <a:path w="26170" h="21600" stroke="0" extrusionOk="0">
                  <a:moveTo>
                    <a:pt x="0" y="981"/>
                  </a:moveTo>
                  <a:cubicBezTo>
                    <a:pt x="2083" y="330"/>
                    <a:pt x="4253" y="-1"/>
                    <a:pt x="6436" y="0"/>
                  </a:cubicBezTo>
                  <a:cubicBezTo>
                    <a:pt x="14968" y="0"/>
                    <a:pt x="22701" y="5023"/>
                    <a:pt x="26170" y="12818"/>
                  </a:cubicBezTo>
                  <a:lnTo>
                    <a:pt x="6436" y="21600"/>
                  </a:lnTo>
                  <a:close/>
                </a:path>
              </a:pathLst>
            </a:custGeom>
            <a:noFill/>
            <a:ln w="9525">
              <a:solidFill>
                <a:schemeClr val="tx1"/>
              </a:solidFill>
              <a:round/>
              <a:headEnd/>
              <a:tailEnd/>
            </a:ln>
          </p:spPr>
          <p:txBody>
            <a:bodyPr wrap="none" anchor="ctr"/>
            <a:lstStyle/>
            <a:p>
              <a:endParaRPr lang="zh-CN" altLang="en-US"/>
            </a:p>
          </p:txBody>
        </p:sp>
      </p:grpSp>
      <p:grpSp>
        <p:nvGrpSpPr>
          <p:cNvPr id="134185" name="Group 331"/>
          <p:cNvGrpSpPr>
            <a:grpSpLocks/>
          </p:cNvGrpSpPr>
          <p:nvPr/>
        </p:nvGrpSpPr>
        <p:grpSpPr bwMode="auto">
          <a:xfrm flipH="1">
            <a:off x="7235825" y="1697038"/>
            <a:ext cx="1800225" cy="1371600"/>
            <a:chOff x="3107" y="1653"/>
            <a:chExt cx="2154" cy="1641"/>
          </a:xfrm>
        </p:grpSpPr>
        <p:sp>
          <p:nvSpPr>
            <p:cNvPr id="134285" name="AutoShape 307"/>
            <p:cNvSpPr>
              <a:spLocks noChangeArrowheads="1"/>
            </p:cNvSpPr>
            <p:nvPr/>
          </p:nvSpPr>
          <p:spPr bwMode="auto">
            <a:xfrm>
              <a:off x="3430" y="3111"/>
              <a:ext cx="145" cy="46"/>
            </a:xfrm>
            <a:prstGeom prst="roundRect">
              <a:avLst>
                <a:gd name="adj" fmla="val 50000"/>
              </a:avLst>
            </a:prstGeom>
            <a:solidFill>
              <a:srgbClr val="ECDE58"/>
            </a:solidFill>
            <a:ln w="9525">
              <a:noFill/>
              <a:round/>
              <a:headEnd/>
              <a:tailEnd/>
            </a:ln>
          </p:spPr>
          <p:txBody>
            <a:bodyPr wrap="none" anchor="ctr"/>
            <a:lstStyle/>
            <a:p>
              <a:pPr algn="ctr"/>
              <a:endParaRPr lang="zh-TW" altLang="en-US">
                <a:ea typeface="AR P丸ゴシック体M"/>
              </a:endParaRPr>
            </a:p>
          </p:txBody>
        </p:sp>
        <p:sp>
          <p:nvSpPr>
            <p:cNvPr id="134286" name="AutoShape 308"/>
            <p:cNvSpPr>
              <a:spLocks noChangeArrowheads="1"/>
            </p:cNvSpPr>
            <p:nvPr/>
          </p:nvSpPr>
          <p:spPr bwMode="auto">
            <a:xfrm>
              <a:off x="3566" y="3156"/>
              <a:ext cx="145" cy="46"/>
            </a:xfrm>
            <a:prstGeom prst="roundRect">
              <a:avLst>
                <a:gd name="adj" fmla="val 50000"/>
              </a:avLst>
            </a:prstGeom>
            <a:solidFill>
              <a:srgbClr val="EFEB9B"/>
            </a:solidFill>
            <a:ln w="9525">
              <a:noFill/>
              <a:round/>
              <a:headEnd/>
              <a:tailEnd/>
            </a:ln>
          </p:spPr>
          <p:txBody>
            <a:bodyPr wrap="none" anchor="ctr"/>
            <a:lstStyle/>
            <a:p>
              <a:pPr algn="ctr"/>
              <a:endParaRPr lang="zh-TW" altLang="en-US">
                <a:ea typeface="AR P丸ゴシック体M"/>
              </a:endParaRPr>
            </a:p>
          </p:txBody>
        </p:sp>
        <p:sp>
          <p:nvSpPr>
            <p:cNvPr id="134287" name="AutoShape 309"/>
            <p:cNvSpPr>
              <a:spLocks noChangeArrowheads="1"/>
            </p:cNvSpPr>
            <p:nvPr/>
          </p:nvSpPr>
          <p:spPr bwMode="auto">
            <a:xfrm>
              <a:off x="4428" y="3168"/>
              <a:ext cx="136" cy="45"/>
            </a:xfrm>
            <a:prstGeom prst="roundRect">
              <a:avLst>
                <a:gd name="adj" fmla="val 16667"/>
              </a:avLst>
            </a:prstGeom>
            <a:solidFill>
              <a:srgbClr val="EFEB9B"/>
            </a:solidFill>
            <a:ln w="9525">
              <a:noFill/>
              <a:round/>
              <a:headEnd/>
              <a:tailEnd/>
            </a:ln>
          </p:spPr>
          <p:txBody>
            <a:bodyPr wrap="none" anchor="ctr"/>
            <a:lstStyle/>
            <a:p>
              <a:pPr algn="ctr"/>
              <a:endParaRPr lang="zh-TW" altLang="en-US">
                <a:ea typeface="AR P丸ゴシック体M"/>
              </a:endParaRPr>
            </a:p>
          </p:txBody>
        </p:sp>
        <p:sp>
          <p:nvSpPr>
            <p:cNvPr id="134288" name="AutoShape 310"/>
            <p:cNvSpPr>
              <a:spLocks noChangeArrowheads="1"/>
            </p:cNvSpPr>
            <p:nvPr/>
          </p:nvSpPr>
          <p:spPr bwMode="auto">
            <a:xfrm>
              <a:off x="4645" y="3184"/>
              <a:ext cx="136" cy="45"/>
            </a:xfrm>
            <a:prstGeom prst="roundRect">
              <a:avLst>
                <a:gd name="adj" fmla="val 16667"/>
              </a:avLst>
            </a:prstGeom>
            <a:solidFill>
              <a:srgbClr val="EFEB9B"/>
            </a:solidFill>
            <a:ln w="9525">
              <a:noFill/>
              <a:round/>
              <a:headEnd/>
              <a:tailEnd/>
            </a:ln>
          </p:spPr>
          <p:txBody>
            <a:bodyPr wrap="none" anchor="ctr"/>
            <a:lstStyle/>
            <a:p>
              <a:pPr algn="ctr"/>
              <a:endParaRPr lang="zh-TW" altLang="en-US">
                <a:ea typeface="AR P丸ゴシック体M"/>
              </a:endParaRPr>
            </a:p>
          </p:txBody>
        </p:sp>
        <p:sp>
          <p:nvSpPr>
            <p:cNvPr id="134289" name="WordArt 311"/>
            <p:cNvSpPr>
              <a:spLocks noChangeArrowheads="1" noChangeShapeType="1" noTextEdit="1"/>
            </p:cNvSpPr>
            <p:nvPr/>
          </p:nvSpPr>
          <p:spPr bwMode="auto">
            <a:xfrm rot="-1977183">
              <a:off x="4399" y="1653"/>
              <a:ext cx="862" cy="916"/>
            </a:xfrm>
            <a:prstGeom prst="rect">
              <a:avLst/>
            </a:prstGeom>
          </p:spPr>
          <p:txBody>
            <a:bodyPr wrap="none" fromWordArt="1">
              <a:prstTxWarp prst="textCirclePour">
                <a:avLst>
                  <a:gd name="adj1" fmla="val 14136060"/>
                  <a:gd name="adj2" fmla="val 53880"/>
                </a:avLst>
              </a:prstTxWarp>
            </a:bodyPr>
            <a:lstStyle/>
            <a:p>
              <a:pPr algn="ctr"/>
              <a:r>
                <a:rPr lang="zh-CN" altLang="en-US" sz="3600" kern="10">
                  <a:ln w="9525">
                    <a:noFill/>
                    <a:round/>
                    <a:headEnd/>
                    <a:tailEnd/>
                  </a:ln>
                  <a:gradFill rotWithShape="1">
                    <a:gsLst>
                      <a:gs pos="0">
                        <a:srgbClr val="FFFFCC"/>
                      </a:gs>
                      <a:gs pos="100000">
                        <a:srgbClr val="BB9B25"/>
                      </a:gs>
                    </a:gsLst>
                    <a:lin ang="2700000" scaled="1"/>
                  </a:gradFill>
                  <a:latin typeface="ＭＳ Ｐゴシック"/>
                  <a:ea typeface="ＭＳ Ｐゴシック"/>
                </a:rPr>
                <a:t>●</a:t>
              </a:r>
            </a:p>
          </p:txBody>
        </p:sp>
        <p:sp>
          <p:nvSpPr>
            <p:cNvPr id="134290" name="WordArt 312"/>
            <p:cNvSpPr>
              <a:spLocks noChangeArrowheads="1" noChangeShapeType="1" noTextEdit="1"/>
            </p:cNvSpPr>
            <p:nvPr/>
          </p:nvSpPr>
          <p:spPr bwMode="auto">
            <a:xfrm>
              <a:off x="4439" y="2662"/>
              <a:ext cx="126" cy="632"/>
            </a:xfrm>
            <a:prstGeom prst="rect">
              <a:avLst/>
            </a:prstGeom>
          </p:spPr>
          <p:txBody>
            <a:bodyPr wrap="none" fromWordArt="1">
              <a:prstTxWarp prst="textCanUp">
                <a:avLst>
                  <a:gd name="adj" fmla="val 85713"/>
                </a:avLst>
              </a:prstTxWarp>
            </a:bodyPr>
            <a:lstStyle/>
            <a:p>
              <a:pPr algn="ctr"/>
              <a:r>
                <a:rPr lang="zh-CN" altLang="en-US" sz="3600" kern="10">
                  <a:ln w="9525">
                    <a:noFill/>
                    <a:round/>
                    <a:headEnd/>
                    <a:tailEnd/>
                  </a:ln>
                  <a:gradFill rotWithShape="1">
                    <a:gsLst>
                      <a:gs pos="0">
                        <a:srgbClr val="FFFFCC"/>
                      </a:gs>
                      <a:gs pos="100000">
                        <a:srgbClr val="EFEB9B"/>
                      </a:gs>
                    </a:gsLst>
                    <a:lin ang="2700000" scaled="1"/>
                  </a:gradFill>
                  <a:latin typeface="ＭＳ Ｐゴシック"/>
                  <a:ea typeface="ＭＳ Ｐゴシック"/>
                </a:rPr>
                <a:t>●</a:t>
              </a:r>
            </a:p>
          </p:txBody>
        </p:sp>
        <p:sp>
          <p:nvSpPr>
            <p:cNvPr id="134291" name="WordArt 313"/>
            <p:cNvSpPr>
              <a:spLocks noChangeArrowheads="1" noChangeShapeType="1" noTextEdit="1"/>
            </p:cNvSpPr>
            <p:nvPr/>
          </p:nvSpPr>
          <p:spPr bwMode="auto">
            <a:xfrm rot="-8187905">
              <a:off x="4203" y="2470"/>
              <a:ext cx="493" cy="597"/>
            </a:xfrm>
            <a:prstGeom prst="rect">
              <a:avLst/>
            </a:prstGeom>
          </p:spPr>
          <p:txBody>
            <a:bodyPr wrap="none" fromWordArt="1">
              <a:prstTxWarp prst="textCurveDown">
                <a:avLst>
                  <a:gd name="adj" fmla="val 43477"/>
                </a:avLst>
              </a:prstTxWarp>
            </a:bodyPr>
            <a:lstStyle/>
            <a:p>
              <a:pPr algn="ctr"/>
              <a:r>
                <a:rPr lang="zh-CN" altLang="en-US" sz="3600" kern="10">
                  <a:ln w="9525">
                    <a:noFill/>
                    <a:round/>
                    <a:headEnd/>
                    <a:tailEnd/>
                  </a:ln>
                  <a:gradFill rotWithShape="1">
                    <a:gsLst>
                      <a:gs pos="0">
                        <a:srgbClr val="FDF9A5"/>
                      </a:gs>
                      <a:gs pos="100000">
                        <a:srgbClr val="F6F194"/>
                      </a:gs>
                    </a:gsLst>
                    <a:lin ang="10860000" scaled="1"/>
                  </a:gradFill>
                  <a:latin typeface="ＭＳ Ｐゴシック"/>
                  <a:ea typeface="ＭＳ Ｐゴシック"/>
                </a:rPr>
                <a:t>●</a:t>
              </a:r>
            </a:p>
          </p:txBody>
        </p:sp>
        <p:sp>
          <p:nvSpPr>
            <p:cNvPr id="134292" name="WordArt 314"/>
            <p:cNvSpPr>
              <a:spLocks noChangeArrowheads="1" noChangeShapeType="1" noTextEdit="1"/>
            </p:cNvSpPr>
            <p:nvPr/>
          </p:nvSpPr>
          <p:spPr bwMode="auto">
            <a:xfrm rot="257712">
              <a:off x="3476" y="2607"/>
              <a:ext cx="136" cy="642"/>
            </a:xfrm>
            <a:prstGeom prst="rect">
              <a:avLst/>
            </a:prstGeom>
          </p:spPr>
          <p:txBody>
            <a:bodyPr wrap="none" fromWordArt="1">
              <a:prstTxWarp prst="textCanUp">
                <a:avLst>
                  <a:gd name="adj" fmla="val 85713"/>
                </a:avLst>
              </a:prstTxWarp>
            </a:bodyPr>
            <a:lstStyle/>
            <a:p>
              <a:pPr algn="ctr"/>
              <a:r>
                <a:rPr lang="zh-CN" altLang="en-US" sz="3600" kern="10">
                  <a:ln w="9525">
                    <a:noFill/>
                    <a:round/>
                    <a:headEnd/>
                    <a:tailEnd/>
                  </a:ln>
                  <a:gradFill rotWithShape="1">
                    <a:gsLst>
                      <a:gs pos="0">
                        <a:srgbClr val="DC9B5A"/>
                      </a:gs>
                      <a:gs pos="100000">
                        <a:srgbClr val="FCF78E"/>
                      </a:gs>
                    </a:gsLst>
                    <a:lin ang="2700000" scaled="1"/>
                  </a:gradFill>
                  <a:latin typeface="ＭＳ Ｐゴシック"/>
                  <a:ea typeface="ＭＳ Ｐゴシック"/>
                </a:rPr>
                <a:t>●</a:t>
              </a:r>
            </a:p>
          </p:txBody>
        </p:sp>
        <p:sp>
          <p:nvSpPr>
            <p:cNvPr id="134293" name="WordArt 315"/>
            <p:cNvSpPr>
              <a:spLocks noChangeArrowheads="1" noChangeShapeType="1" noTextEdit="1"/>
            </p:cNvSpPr>
            <p:nvPr/>
          </p:nvSpPr>
          <p:spPr bwMode="auto">
            <a:xfrm rot="-1114481">
              <a:off x="3476" y="2013"/>
              <a:ext cx="1381" cy="998"/>
            </a:xfrm>
            <a:prstGeom prst="rect">
              <a:avLst/>
            </a:prstGeom>
          </p:spPr>
          <p:txBody>
            <a:bodyPr wrap="none" fromWordArt="1">
              <a:prstTxWarp prst="textCurveDown">
                <a:avLst>
                  <a:gd name="adj" fmla="val 35324"/>
                </a:avLst>
              </a:prstTxWarp>
            </a:bodyPr>
            <a:lstStyle/>
            <a:p>
              <a:pPr algn="ctr"/>
              <a:r>
                <a:rPr lang="zh-CN" altLang="en-US" sz="3600" kern="10">
                  <a:ln w="9525">
                    <a:noFill/>
                    <a:round/>
                    <a:headEnd/>
                    <a:tailEnd/>
                  </a:ln>
                  <a:gradFill rotWithShape="1">
                    <a:gsLst>
                      <a:gs pos="0">
                        <a:srgbClr val="FCF78E"/>
                      </a:gs>
                      <a:gs pos="100000">
                        <a:srgbClr val="DC9B5A"/>
                      </a:gs>
                    </a:gsLst>
                    <a:lin ang="18900000" scaled="1"/>
                  </a:gradFill>
                  <a:latin typeface="ＭＳ Ｐゴシック"/>
                  <a:ea typeface="ＭＳ Ｐゴシック"/>
                </a:rPr>
                <a:t>●</a:t>
              </a:r>
            </a:p>
          </p:txBody>
        </p:sp>
        <p:sp>
          <p:nvSpPr>
            <p:cNvPr id="134294" name="WordArt 316"/>
            <p:cNvSpPr>
              <a:spLocks noChangeArrowheads="1" noChangeShapeType="1" noTextEdit="1"/>
            </p:cNvSpPr>
            <p:nvPr/>
          </p:nvSpPr>
          <p:spPr bwMode="auto">
            <a:xfrm>
              <a:off x="3582" y="2659"/>
              <a:ext cx="137" cy="635"/>
            </a:xfrm>
            <a:prstGeom prst="rect">
              <a:avLst/>
            </a:prstGeom>
          </p:spPr>
          <p:txBody>
            <a:bodyPr wrap="none" fromWordArt="1">
              <a:prstTxWarp prst="textCanUp">
                <a:avLst>
                  <a:gd name="adj" fmla="val 85713"/>
                </a:avLst>
              </a:prstTxWarp>
            </a:bodyPr>
            <a:lstStyle/>
            <a:p>
              <a:pPr algn="ctr"/>
              <a:r>
                <a:rPr lang="zh-CN" altLang="en-US" sz="3600" kern="10">
                  <a:ln w="9525">
                    <a:noFill/>
                    <a:round/>
                    <a:headEnd/>
                    <a:tailEnd/>
                  </a:ln>
                  <a:gradFill rotWithShape="1">
                    <a:gsLst>
                      <a:gs pos="0">
                        <a:srgbClr val="ECDE58"/>
                      </a:gs>
                      <a:gs pos="100000">
                        <a:srgbClr val="FCF78E"/>
                      </a:gs>
                    </a:gsLst>
                    <a:lin ang="2700000" scaled="1"/>
                  </a:gradFill>
                  <a:latin typeface="ＭＳ Ｐゴシック"/>
                  <a:ea typeface="ＭＳ Ｐゴシック"/>
                </a:rPr>
                <a:t>●</a:t>
              </a:r>
            </a:p>
          </p:txBody>
        </p:sp>
        <p:sp>
          <p:nvSpPr>
            <p:cNvPr id="134295" name="WordArt 317"/>
            <p:cNvSpPr>
              <a:spLocks noChangeArrowheads="1" noChangeShapeType="1" noTextEdit="1"/>
            </p:cNvSpPr>
            <p:nvPr/>
          </p:nvSpPr>
          <p:spPr bwMode="auto">
            <a:xfrm>
              <a:off x="4656" y="2662"/>
              <a:ext cx="126" cy="632"/>
            </a:xfrm>
            <a:prstGeom prst="rect">
              <a:avLst/>
            </a:prstGeom>
          </p:spPr>
          <p:txBody>
            <a:bodyPr wrap="none" fromWordArt="1">
              <a:prstTxWarp prst="textCanUp">
                <a:avLst>
                  <a:gd name="adj" fmla="val 85713"/>
                </a:avLst>
              </a:prstTxWarp>
            </a:bodyPr>
            <a:lstStyle/>
            <a:p>
              <a:pPr algn="ctr"/>
              <a:r>
                <a:rPr lang="zh-CN" altLang="en-US" sz="3600" kern="10">
                  <a:ln w="9525">
                    <a:noFill/>
                    <a:round/>
                    <a:headEnd/>
                    <a:tailEnd/>
                  </a:ln>
                  <a:gradFill rotWithShape="1">
                    <a:gsLst>
                      <a:gs pos="0">
                        <a:srgbClr val="F6F194"/>
                      </a:gs>
                      <a:gs pos="100000">
                        <a:srgbClr val="EFEB9B"/>
                      </a:gs>
                    </a:gsLst>
                    <a:lin ang="2700000" scaled="1"/>
                  </a:gradFill>
                  <a:latin typeface="ＭＳ Ｐゴシック"/>
                  <a:ea typeface="ＭＳ Ｐゴシック"/>
                </a:rPr>
                <a:t>●</a:t>
              </a:r>
            </a:p>
          </p:txBody>
        </p:sp>
        <p:sp>
          <p:nvSpPr>
            <p:cNvPr id="134296" name="WordArt 318"/>
            <p:cNvSpPr>
              <a:spLocks noChangeArrowheads="1" noChangeShapeType="1" noTextEdit="1"/>
            </p:cNvSpPr>
            <p:nvPr/>
          </p:nvSpPr>
          <p:spPr bwMode="auto">
            <a:xfrm rot="-8442089">
              <a:off x="4402" y="2288"/>
              <a:ext cx="541" cy="753"/>
            </a:xfrm>
            <a:prstGeom prst="rect">
              <a:avLst/>
            </a:prstGeom>
          </p:spPr>
          <p:txBody>
            <a:bodyPr wrap="none" fromWordArt="1">
              <a:prstTxWarp prst="textCurveDown">
                <a:avLst>
                  <a:gd name="adj" fmla="val 43477"/>
                </a:avLst>
              </a:prstTxWarp>
            </a:bodyPr>
            <a:lstStyle/>
            <a:p>
              <a:pPr algn="ctr"/>
              <a:r>
                <a:rPr lang="zh-CN" altLang="en-US" sz="3600" kern="10">
                  <a:ln w="9525">
                    <a:noFill/>
                    <a:round/>
                    <a:headEnd/>
                    <a:tailEnd/>
                  </a:ln>
                  <a:gradFill rotWithShape="1">
                    <a:gsLst>
                      <a:gs pos="0">
                        <a:srgbClr val="DCAA5A"/>
                      </a:gs>
                      <a:gs pos="100000">
                        <a:srgbClr val="F6F194"/>
                      </a:gs>
                    </a:gsLst>
                    <a:lin ang="13800000" scaled="1"/>
                  </a:gradFill>
                  <a:latin typeface="ＭＳ Ｐゴシック"/>
                  <a:ea typeface="ＭＳ Ｐゴシック"/>
                </a:rPr>
                <a:t>●</a:t>
              </a:r>
            </a:p>
          </p:txBody>
        </p:sp>
        <p:sp>
          <p:nvSpPr>
            <p:cNvPr id="134297" name="WordArt 319"/>
            <p:cNvSpPr>
              <a:spLocks noChangeArrowheads="1" noChangeShapeType="1" noTextEdit="1"/>
            </p:cNvSpPr>
            <p:nvPr/>
          </p:nvSpPr>
          <p:spPr bwMode="auto">
            <a:xfrm rot="-5008462">
              <a:off x="3148" y="1734"/>
              <a:ext cx="544" cy="590"/>
            </a:xfrm>
            <a:prstGeom prst="rect">
              <a:avLst/>
            </a:prstGeom>
          </p:spPr>
          <p:txBody>
            <a:bodyPr wrap="none" fromWordArt="1">
              <a:prstTxWarp prst="textCurveDown">
                <a:avLst>
                  <a:gd name="adj" fmla="val 52630"/>
                </a:avLst>
              </a:prstTxWarp>
            </a:bodyPr>
            <a:lstStyle/>
            <a:p>
              <a:pPr algn="ctr"/>
              <a:r>
                <a:rPr lang="zh-CN" altLang="en-US" sz="3600" kern="10">
                  <a:ln w="9525">
                    <a:noFill/>
                    <a:round/>
                    <a:headEnd/>
                    <a:tailEnd/>
                  </a:ln>
                  <a:gradFill rotWithShape="1">
                    <a:gsLst>
                      <a:gs pos="0">
                        <a:srgbClr val="BB9B25"/>
                      </a:gs>
                      <a:gs pos="100000">
                        <a:srgbClr val="DC9B5A"/>
                      </a:gs>
                    </a:gsLst>
                    <a:lin ang="5400000" scaled="1"/>
                  </a:gradFill>
                  <a:latin typeface="ＭＳ Ｐゴシック"/>
                  <a:ea typeface="ＭＳ Ｐゴシック"/>
                </a:rPr>
                <a:t>●</a:t>
              </a:r>
            </a:p>
          </p:txBody>
        </p:sp>
        <p:sp>
          <p:nvSpPr>
            <p:cNvPr id="134298" name="WordArt 320"/>
            <p:cNvSpPr>
              <a:spLocks noChangeArrowheads="1" noChangeShapeType="1" noTextEdit="1"/>
            </p:cNvSpPr>
            <p:nvPr/>
          </p:nvSpPr>
          <p:spPr bwMode="auto">
            <a:xfrm>
              <a:off x="3235" y="1878"/>
              <a:ext cx="635" cy="680"/>
            </a:xfrm>
            <a:prstGeom prst="rect">
              <a:avLst/>
            </a:prstGeom>
          </p:spPr>
          <p:txBody>
            <a:bodyPr wrap="none" fromWordArt="1">
              <a:prstTxWarp prst="textCurveUp">
                <a:avLst>
                  <a:gd name="adj" fmla="val 15000"/>
                </a:avLst>
              </a:prstTxWarp>
            </a:bodyPr>
            <a:lstStyle/>
            <a:p>
              <a:pPr algn="ctr"/>
              <a:r>
                <a:rPr lang="zh-CN" altLang="en-US" sz="3600" kern="10">
                  <a:ln w="9525">
                    <a:noFill/>
                    <a:round/>
                    <a:headEnd/>
                    <a:tailEnd/>
                  </a:ln>
                  <a:gradFill rotWithShape="1">
                    <a:gsLst>
                      <a:gs pos="0">
                        <a:srgbClr val="FFFFCC"/>
                      </a:gs>
                      <a:gs pos="100000">
                        <a:srgbClr val="FCF78E"/>
                      </a:gs>
                    </a:gsLst>
                    <a:lin ang="2700000" scaled="1"/>
                  </a:gradFill>
                  <a:latin typeface="ＭＳ Ｐゴシック"/>
                  <a:ea typeface="ＭＳ Ｐゴシック"/>
                </a:rPr>
                <a:t>●</a:t>
              </a:r>
            </a:p>
          </p:txBody>
        </p:sp>
        <p:sp>
          <p:nvSpPr>
            <p:cNvPr id="134299" name="WordArt 321"/>
            <p:cNvSpPr>
              <a:spLocks noChangeArrowheads="1" noChangeShapeType="1" noTextEdit="1"/>
            </p:cNvSpPr>
            <p:nvPr/>
          </p:nvSpPr>
          <p:spPr bwMode="auto">
            <a:xfrm>
              <a:off x="3113" y="2059"/>
              <a:ext cx="411" cy="521"/>
            </a:xfrm>
            <a:prstGeom prst="rect">
              <a:avLst/>
            </a:prstGeom>
          </p:spPr>
          <p:txBody>
            <a:bodyPr wrap="none" fromWordArt="1">
              <a:prstTxWarp prst="textFadeLeft">
                <a:avLst>
                  <a:gd name="adj" fmla="val 33333"/>
                </a:avLst>
              </a:prstTxWarp>
            </a:bodyPr>
            <a:lstStyle/>
            <a:p>
              <a:pPr algn="ctr"/>
              <a:r>
                <a:rPr lang="zh-CN" altLang="en-US" sz="3600" kern="10">
                  <a:ln w="9525">
                    <a:noFill/>
                    <a:round/>
                    <a:headEnd/>
                    <a:tailEnd/>
                  </a:ln>
                  <a:gradFill rotWithShape="1">
                    <a:gsLst>
                      <a:gs pos="0">
                        <a:srgbClr val="FFFFCC"/>
                      </a:gs>
                      <a:gs pos="100000">
                        <a:srgbClr val="FCF78E"/>
                      </a:gs>
                    </a:gsLst>
                    <a:lin ang="2700000" scaled="1"/>
                  </a:gradFill>
                  <a:latin typeface="ＭＳ Ｐゴシック"/>
                  <a:ea typeface="ＭＳ Ｐゴシック"/>
                </a:rPr>
                <a:t>●</a:t>
              </a:r>
            </a:p>
          </p:txBody>
        </p:sp>
        <p:sp>
          <p:nvSpPr>
            <p:cNvPr id="134300" name="Oval 322"/>
            <p:cNvSpPr>
              <a:spLocks noChangeArrowheads="1"/>
            </p:cNvSpPr>
            <p:nvPr/>
          </p:nvSpPr>
          <p:spPr bwMode="auto">
            <a:xfrm>
              <a:off x="3453" y="2153"/>
              <a:ext cx="66" cy="87"/>
            </a:xfrm>
            <a:prstGeom prst="ellipse">
              <a:avLst/>
            </a:prstGeom>
            <a:solidFill>
              <a:schemeClr val="tx1"/>
            </a:solidFill>
            <a:ln w="9525">
              <a:solidFill>
                <a:schemeClr val="tx1"/>
              </a:solidFill>
              <a:round/>
              <a:headEnd/>
              <a:tailEnd/>
            </a:ln>
          </p:spPr>
          <p:txBody>
            <a:bodyPr wrap="none" anchor="ctr"/>
            <a:lstStyle/>
            <a:p>
              <a:pPr algn="ctr"/>
              <a:endParaRPr lang="zh-TW" altLang="en-US">
                <a:ea typeface="AR P丸ゴシック体M"/>
              </a:endParaRPr>
            </a:p>
          </p:txBody>
        </p:sp>
        <p:sp>
          <p:nvSpPr>
            <p:cNvPr id="134301" name="Oval 323"/>
            <p:cNvSpPr>
              <a:spLocks noChangeAspect="1" noChangeArrowheads="1"/>
            </p:cNvSpPr>
            <p:nvPr/>
          </p:nvSpPr>
          <p:spPr bwMode="auto">
            <a:xfrm>
              <a:off x="3471" y="2172"/>
              <a:ext cx="23" cy="22"/>
            </a:xfrm>
            <a:prstGeom prst="ellipse">
              <a:avLst/>
            </a:prstGeom>
            <a:solidFill>
              <a:schemeClr val="bg1"/>
            </a:solidFill>
            <a:ln w="9525">
              <a:noFill/>
              <a:round/>
              <a:headEnd/>
              <a:tailEnd/>
            </a:ln>
          </p:spPr>
          <p:txBody>
            <a:bodyPr wrap="none" anchor="ctr"/>
            <a:lstStyle/>
            <a:p>
              <a:pPr algn="ctr"/>
              <a:endParaRPr lang="zh-TW" altLang="en-US">
                <a:ea typeface="AR P丸ゴシック体M"/>
              </a:endParaRPr>
            </a:p>
          </p:txBody>
        </p:sp>
        <p:sp>
          <p:nvSpPr>
            <p:cNvPr id="134302" name="AutoShape 324"/>
            <p:cNvSpPr>
              <a:spLocks noChangeArrowheads="1"/>
            </p:cNvSpPr>
            <p:nvPr/>
          </p:nvSpPr>
          <p:spPr bwMode="auto">
            <a:xfrm rot="5049832">
              <a:off x="3449" y="1751"/>
              <a:ext cx="241" cy="630"/>
            </a:xfrm>
            <a:prstGeom prst="moon">
              <a:avLst>
                <a:gd name="adj" fmla="val 85542"/>
              </a:avLst>
            </a:prstGeom>
            <a:gradFill rotWithShape="1">
              <a:gsLst>
                <a:gs pos="0">
                  <a:srgbClr val="E3BA53"/>
                </a:gs>
                <a:gs pos="100000">
                  <a:srgbClr val="FAF13C">
                    <a:alpha val="0"/>
                  </a:srgbClr>
                </a:gs>
              </a:gsLst>
              <a:lin ang="0" scaled="1"/>
            </a:gradFill>
            <a:ln w="9525">
              <a:noFill/>
              <a:miter lim="800000"/>
              <a:headEnd/>
              <a:tailEnd/>
            </a:ln>
          </p:spPr>
          <p:txBody>
            <a:bodyPr wrap="none" anchor="ctr"/>
            <a:lstStyle/>
            <a:p>
              <a:pPr algn="ctr"/>
              <a:endParaRPr lang="zh-TW" altLang="en-US">
                <a:ea typeface="AR P丸ゴシック体M"/>
              </a:endParaRPr>
            </a:p>
          </p:txBody>
        </p:sp>
        <p:sp>
          <p:nvSpPr>
            <p:cNvPr id="134303" name="Arc 325"/>
            <p:cNvSpPr>
              <a:spLocks/>
            </p:cNvSpPr>
            <p:nvPr/>
          </p:nvSpPr>
          <p:spPr bwMode="auto">
            <a:xfrm rot="6659949">
              <a:off x="3147" y="2102"/>
              <a:ext cx="499" cy="241"/>
            </a:xfrm>
            <a:custGeom>
              <a:avLst/>
              <a:gdLst>
                <a:gd name="T0" fmla="*/ 419 w 21600"/>
                <a:gd name="T1" fmla="*/ 0 h 11751"/>
                <a:gd name="T2" fmla="*/ 499 w 21600"/>
                <a:gd name="T3" fmla="*/ 241 h 11751"/>
                <a:gd name="T4" fmla="*/ 0 w 21600"/>
                <a:gd name="T5" fmla="*/ 241 h 11751"/>
                <a:gd name="T6" fmla="*/ 0 60000 65536"/>
                <a:gd name="T7" fmla="*/ 0 60000 65536"/>
                <a:gd name="T8" fmla="*/ 0 60000 65536"/>
                <a:gd name="T9" fmla="*/ 0 w 21600"/>
                <a:gd name="T10" fmla="*/ 0 h 11751"/>
                <a:gd name="T11" fmla="*/ 21600 w 21600"/>
                <a:gd name="T12" fmla="*/ 11751 h 11751"/>
              </a:gdLst>
              <a:ahLst/>
              <a:cxnLst>
                <a:cxn ang="T6">
                  <a:pos x="T0" y="T1"/>
                </a:cxn>
                <a:cxn ang="T7">
                  <a:pos x="T2" y="T3"/>
                </a:cxn>
                <a:cxn ang="T8">
                  <a:pos x="T4" y="T5"/>
                </a:cxn>
              </a:cxnLst>
              <a:rect l="T9" t="T10" r="T11" b="T12"/>
              <a:pathLst>
                <a:path w="21600" h="11751" fill="none" extrusionOk="0">
                  <a:moveTo>
                    <a:pt x="18123" y="0"/>
                  </a:moveTo>
                  <a:cubicBezTo>
                    <a:pt x="20392" y="3499"/>
                    <a:pt x="21600" y="7580"/>
                    <a:pt x="21600" y="11751"/>
                  </a:cubicBezTo>
                </a:path>
                <a:path w="21600" h="11751" stroke="0" extrusionOk="0">
                  <a:moveTo>
                    <a:pt x="18123" y="0"/>
                  </a:moveTo>
                  <a:cubicBezTo>
                    <a:pt x="20392" y="3499"/>
                    <a:pt x="21600" y="7580"/>
                    <a:pt x="21600" y="11751"/>
                  </a:cubicBezTo>
                  <a:lnTo>
                    <a:pt x="0" y="11751"/>
                  </a:lnTo>
                  <a:close/>
                </a:path>
              </a:pathLst>
            </a:custGeom>
            <a:noFill/>
            <a:ln w="9525">
              <a:solidFill>
                <a:schemeClr val="tx1"/>
              </a:solidFill>
              <a:round/>
              <a:headEnd/>
              <a:tailEnd/>
            </a:ln>
          </p:spPr>
          <p:txBody>
            <a:bodyPr wrap="none" anchor="ctr"/>
            <a:lstStyle/>
            <a:p>
              <a:endParaRPr lang="zh-CN" altLang="en-US"/>
            </a:p>
          </p:txBody>
        </p:sp>
        <p:sp>
          <p:nvSpPr>
            <p:cNvPr id="134304" name="WordArt 326"/>
            <p:cNvSpPr>
              <a:spLocks noChangeArrowheads="1" noChangeShapeType="1" noTextEdit="1"/>
            </p:cNvSpPr>
            <p:nvPr/>
          </p:nvSpPr>
          <p:spPr bwMode="auto">
            <a:xfrm rot="12048882" flipH="1">
              <a:off x="3589" y="1749"/>
              <a:ext cx="273" cy="270"/>
            </a:xfrm>
            <a:prstGeom prst="rect">
              <a:avLst/>
            </a:prstGeom>
          </p:spPr>
          <p:txBody>
            <a:bodyPr wrap="none" fromWordArt="1">
              <a:prstTxWarp prst="textInflateBottom">
                <a:avLst>
                  <a:gd name="adj" fmla="val 51611"/>
                </a:avLst>
              </a:prstTxWarp>
            </a:bodyPr>
            <a:lstStyle/>
            <a:p>
              <a:pPr algn="ctr"/>
              <a:r>
                <a:rPr lang="zh-CN" altLang="en-US" sz="3600" kern="10">
                  <a:ln w="9525">
                    <a:noFill/>
                    <a:round/>
                    <a:headEnd/>
                    <a:tailEnd/>
                  </a:ln>
                  <a:gradFill rotWithShape="1">
                    <a:gsLst>
                      <a:gs pos="0">
                        <a:srgbClr val="E5CD67"/>
                      </a:gs>
                      <a:gs pos="100000">
                        <a:srgbClr val="DC9B5A"/>
                      </a:gs>
                    </a:gsLst>
                    <a:lin ang="5400000" scaled="1"/>
                  </a:gradFill>
                  <a:latin typeface="ＭＳ Ｐゴシック"/>
                  <a:ea typeface="ＭＳ Ｐゴシック"/>
                </a:rPr>
                <a:t>▼</a:t>
              </a:r>
            </a:p>
          </p:txBody>
        </p:sp>
        <p:sp>
          <p:nvSpPr>
            <p:cNvPr id="134305" name="AutoShape 327"/>
            <p:cNvSpPr>
              <a:spLocks noChangeArrowheads="1"/>
            </p:cNvSpPr>
            <p:nvPr/>
          </p:nvSpPr>
          <p:spPr bwMode="auto">
            <a:xfrm rot="1018333">
              <a:off x="3658" y="1818"/>
              <a:ext cx="125" cy="176"/>
            </a:xfrm>
            <a:prstGeom prst="triangle">
              <a:avLst>
                <a:gd name="adj" fmla="val 50736"/>
              </a:avLst>
            </a:prstGeom>
            <a:gradFill rotWithShape="1">
              <a:gsLst>
                <a:gs pos="0">
                  <a:srgbClr val="FDF9A5"/>
                </a:gs>
                <a:gs pos="100000">
                  <a:srgbClr val="E5CD67"/>
                </a:gs>
              </a:gsLst>
              <a:lin ang="5400000" scaled="1"/>
            </a:gradFill>
            <a:ln w="9525">
              <a:noFill/>
              <a:miter lim="800000"/>
              <a:headEnd/>
              <a:tailEnd/>
            </a:ln>
          </p:spPr>
          <p:txBody>
            <a:bodyPr wrap="none" anchor="ctr"/>
            <a:lstStyle/>
            <a:p>
              <a:pPr algn="ctr"/>
              <a:endParaRPr lang="zh-TW" altLang="en-US">
                <a:ea typeface="AR P丸ゴシック体M"/>
              </a:endParaRPr>
            </a:p>
          </p:txBody>
        </p:sp>
        <p:sp>
          <p:nvSpPr>
            <p:cNvPr id="134306" name="AutoShape 328"/>
            <p:cNvSpPr>
              <a:spLocks noChangeArrowheads="1"/>
            </p:cNvSpPr>
            <p:nvPr/>
          </p:nvSpPr>
          <p:spPr bwMode="auto">
            <a:xfrm rot="12459123" flipV="1">
              <a:off x="3563" y="1980"/>
              <a:ext cx="317" cy="677"/>
            </a:xfrm>
            <a:prstGeom prst="moon">
              <a:avLst>
                <a:gd name="adj" fmla="val 87500"/>
              </a:avLst>
            </a:prstGeom>
            <a:gradFill rotWithShape="1">
              <a:gsLst>
                <a:gs pos="0">
                  <a:srgbClr val="E3BA53"/>
                </a:gs>
                <a:gs pos="100000">
                  <a:srgbClr val="FAF13C">
                    <a:alpha val="0"/>
                  </a:srgbClr>
                </a:gs>
              </a:gsLst>
              <a:lin ang="0" scaled="1"/>
            </a:gradFill>
            <a:ln w="9525">
              <a:noFill/>
              <a:miter lim="800000"/>
              <a:headEnd/>
              <a:tailEnd/>
            </a:ln>
          </p:spPr>
          <p:txBody>
            <a:bodyPr wrap="none" anchor="ctr"/>
            <a:lstStyle/>
            <a:p>
              <a:pPr algn="ctr"/>
              <a:endParaRPr lang="zh-TW" altLang="en-US">
                <a:ea typeface="AR P丸ゴシック体M"/>
              </a:endParaRPr>
            </a:p>
          </p:txBody>
        </p:sp>
        <p:sp>
          <p:nvSpPr>
            <p:cNvPr id="134307" name="WordArt 329"/>
            <p:cNvSpPr>
              <a:spLocks noChangeArrowheads="1" noChangeShapeType="1" noTextEdit="1"/>
            </p:cNvSpPr>
            <p:nvPr/>
          </p:nvSpPr>
          <p:spPr bwMode="auto">
            <a:xfrm>
              <a:off x="3107" y="2286"/>
              <a:ext cx="91" cy="72"/>
            </a:xfrm>
            <a:prstGeom prst="rect">
              <a:avLst/>
            </a:prstGeom>
          </p:spPr>
          <p:txBody>
            <a:bodyPr wrap="none" fromWordArt="1">
              <a:prstTxWarp prst="textInflateBottom">
                <a:avLst>
                  <a:gd name="adj" fmla="val 72222"/>
                </a:avLst>
              </a:prstTxWarp>
            </a:bodyPr>
            <a:lstStyle/>
            <a:p>
              <a:pPr algn="ctr"/>
              <a:r>
                <a:rPr lang="zh-CN" altLang="en-US" sz="3600" kern="10">
                  <a:ln w="9525">
                    <a:noFill/>
                    <a:round/>
                    <a:headEnd/>
                    <a:tailEnd/>
                  </a:ln>
                  <a:gradFill rotWithShape="1">
                    <a:gsLst>
                      <a:gs pos="0">
                        <a:srgbClr val="993300"/>
                      </a:gs>
                      <a:gs pos="100000">
                        <a:srgbClr val="800000"/>
                      </a:gs>
                    </a:gsLst>
                    <a:lin ang="2700000" scaled="1"/>
                  </a:gradFill>
                  <a:latin typeface="ＭＳ Ｐゴシック"/>
                  <a:ea typeface="ＭＳ Ｐゴシック"/>
                </a:rPr>
                <a:t>●</a:t>
              </a:r>
            </a:p>
          </p:txBody>
        </p:sp>
        <p:sp>
          <p:nvSpPr>
            <p:cNvPr id="134308" name="AutoShape 330"/>
            <p:cNvSpPr>
              <a:spLocks noChangeArrowheads="1"/>
            </p:cNvSpPr>
            <p:nvPr/>
          </p:nvSpPr>
          <p:spPr bwMode="auto">
            <a:xfrm rot="-6503560">
              <a:off x="3628" y="2279"/>
              <a:ext cx="98" cy="434"/>
            </a:xfrm>
            <a:prstGeom prst="moon">
              <a:avLst>
                <a:gd name="adj" fmla="val 50000"/>
              </a:avLst>
            </a:prstGeom>
            <a:gradFill rotWithShape="1">
              <a:gsLst>
                <a:gs pos="0">
                  <a:srgbClr val="C37629"/>
                </a:gs>
                <a:gs pos="50000">
                  <a:srgbClr val="DC9B5A"/>
                </a:gs>
                <a:gs pos="100000">
                  <a:srgbClr val="C37629"/>
                </a:gs>
              </a:gsLst>
              <a:lin ang="0" scaled="1"/>
            </a:gradFill>
            <a:ln w="9525">
              <a:noFill/>
              <a:miter lim="800000"/>
              <a:headEnd/>
              <a:tailEnd/>
            </a:ln>
          </p:spPr>
          <p:txBody>
            <a:bodyPr wrap="none" anchor="ctr"/>
            <a:lstStyle/>
            <a:p>
              <a:pPr algn="ctr"/>
              <a:endParaRPr lang="zh-TW" altLang="en-US">
                <a:ea typeface="AR P丸ゴシック体M"/>
              </a:endParaRPr>
            </a:p>
          </p:txBody>
        </p:sp>
      </p:grpSp>
      <p:grpSp>
        <p:nvGrpSpPr>
          <p:cNvPr id="134186" name="Group 393"/>
          <p:cNvGrpSpPr>
            <a:grpSpLocks/>
          </p:cNvGrpSpPr>
          <p:nvPr/>
        </p:nvGrpSpPr>
        <p:grpSpPr bwMode="auto">
          <a:xfrm>
            <a:off x="6011863" y="3789363"/>
            <a:ext cx="2039937" cy="1568450"/>
            <a:chOff x="2548" y="1852"/>
            <a:chExt cx="1285" cy="988"/>
          </a:xfrm>
        </p:grpSpPr>
        <p:sp>
          <p:nvSpPr>
            <p:cNvPr id="134224" name="WordArt 332"/>
            <p:cNvSpPr>
              <a:spLocks noChangeArrowheads="1" noChangeShapeType="1" noTextEdit="1"/>
            </p:cNvSpPr>
            <p:nvPr/>
          </p:nvSpPr>
          <p:spPr bwMode="auto">
            <a:xfrm>
              <a:off x="2929" y="2167"/>
              <a:ext cx="532" cy="499"/>
            </a:xfrm>
            <a:prstGeom prst="rect">
              <a:avLst/>
            </a:prstGeom>
          </p:spPr>
          <p:txBody>
            <a:bodyPr wrap="none" fromWordArt="1">
              <a:prstTxWarp prst="textInflateTop">
                <a:avLst>
                  <a:gd name="adj" fmla="val 17361"/>
                </a:avLst>
              </a:prstTxWarp>
            </a:bodyPr>
            <a:lstStyle/>
            <a:p>
              <a:pPr algn="ctr"/>
              <a:r>
                <a:rPr lang="zh-CN" altLang="en-US" sz="3600" kern="10">
                  <a:ln w="9525">
                    <a:noFill/>
                    <a:round/>
                    <a:headEnd/>
                    <a:tailEnd/>
                  </a:ln>
                  <a:gradFill rotWithShape="1">
                    <a:gsLst>
                      <a:gs pos="0">
                        <a:srgbClr val="DDDDDD"/>
                      </a:gs>
                      <a:gs pos="100000">
                        <a:srgbClr val="969696"/>
                      </a:gs>
                    </a:gsLst>
                    <a:lin ang="2700000" scaled="1"/>
                  </a:gradFill>
                  <a:latin typeface="ＭＳ Ｐゴシック"/>
                  <a:ea typeface="ＭＳ Ｐゴシック"/>
                </a:rPr>
                <a:t>●</a:t>
              </a:r>
            </a:p>
          </p:txBody>
        </p:sp>
        <p:grpSp>
          <p:nvGrpSpPr>
            <p:cNvPr id="134225" name="Group 333"/>
            <p:cNvGrpSpPr>
              <a:grpSpLocks/>
            </p:cNvGrpSpPr>
            <p:nvPr/>
          </p:nvGrpSpPr>
          <p:grpSpPr bwMode="auto">
            <a:xfrm>
              <a:off x="3121" y="2031"/>
              <a:ext cx="143" cy="203"/>
              <a:chOff x="1013" y="618"/>
              <a:chExt cx="217" cy="203"/>
            </a:xfrm>
          </p:grpSpPr>
          <p:sp>
            <p:nvSpPr>
              <p:cNvPr id="134280" name="AutoShape 334"/>
              <p:cNvSpPr>
                <a:spLocks noChangeArrowheads="1"/>
              </p:cNvSpPr>
              <p:nvPr/>
            </p:nvSpPr>
            <p:spPr bwMode="auto">
              <a:xfrm rot="10800000">
                <a:off x="1013" y="618"/>
                <a:ext cx="217" cy="184"/>
              </a:xfrm>
              <a:custGeom>
                <a:avLst/>
                <a:gdLst>
                  <a:gd name="T0" fmla="*/ 190 w 21600"/>
                  <a:gd name="T1" fmla="*/ 92 h 21600"/>
                  <a:gd name="T2" fmla="*/ 109 w 21600"/>
                  <a:gd name="T3" fmla="*/ 184 h 21600"/>
                  <a:gd name="T4" fmla="*/ 27 w 21600"/>
                  <a:gd name="T5" fmla="*/ 92 h 21600"/>
                  <a:gd name="T6" fmla="*/ 109 w 21600"/>
                  <a:gd name="T7" fmla="*/ 0 h 21600"/>
                  <a:gd name="T8" fmla="*/ 0 60000 65536"/>
                  <a:gd name="T9" fmla="*/ 0 60000 65536"/>
                  <a:gd name="T10" fmla="*/ 0 60000 65536"/>
                  <a:gd name="T11" fmla="*/ 0 60000 65536"/>
                  <a:gd name="T12" fmla="*/ 4479 w 21600"/>
                  <a:gd name="T13" fmla="*/ 4461 h 21600"/>
                  <a:gd name="T14" fmla="*/ 17121 w 21600"/>
                  <a:gd name="T15" fmla="*/ 17139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gradFill rotWithShape="1">
                <a:gsLst>
                  <a:gs pos="0">
                    <a:srgbClr val="C8CAC8"/>
                  </a:gs>
                  <a:gs pos="100000">
                    <a:srgbClr val="EAEAEA"/>
                  </a:gs>
                </a:gsLst>
                <a:lin ang="2700000" scaled="1"/>
              </a:gradFill>
              <a:ln w="9525">
                <a:noFill/>
                <a:miter lim="800000"/>
                <a:headEnd/>
                <a:tailEnd/>
              </a:ln>
            </p:spPr>
            <p:txBody>
              <a:bodyPr wrap="none" anchor="ctr"/>
              <a:lstStyle/>
              <a:p>
                <a:endParaRPr lang="zh-CN" altLang="en-US"/>
              </a:p>
            </p:txBody>
          </p:sp>
          <p:grpSp>
            <p:nvGrpSpPr>
              <p:cNvPr id="134281" name="Group 335"/>
              <p:cNvGrpSpPr>
                <a:grpSpLocks/>
              </p:cNvGrpSpPr>
              <p:nvPr/>
            </p:nvGrpSpPr>
            <p:grpSpPr bwMode="auto">
              <a:xfrm>
                <a:off x="1046" y="709"/>
                <a:ext cx="147" cy="87"/>
                <a:chOff x="1046" y="656"/>
                <a:chExt cx="147" cy="140"/>
              </a:xfrm>
            </p:grpSpPr>
            <p:sp>
              <p:nvSpPr>
                <p:cNvPr id="134283" name="AutoShape 336"/>
                <p:cNvSpPr>
                  <a:spLocks noChangeAspect="1" noChangeArrowheads="1"/>
                </p:cNvSpPr>
                <p:nvPr/>
              </p:nvSpPr>
              <p:spPr bwMode="auto">
                <a:xfrm rot="10800000">
                  <a:off x="1046" y="656"/>
                  <a:ext cx="147" cy="140"/>
                </a:xfrm>
                <a:custGeom>
                  <a:avLst/>
                  <a:gdLst>
                    <a:gd name="T0" fmla="*/ 129 w 21600"/>
                    <a:gd name="T1" fmla="*/ 70 h 21600"/>
                    <a:gd name="T2" fmla="*/ 74 w 21600"/>
                    <a:gd name="T3" fmla="*/ 140 h 21600"/>
                    <a:gd name="T4" fmla="*/ 18 w 21600"/>
                    <a:gd name="T5" fmla="*/ 70 h 21600"/>
                    <a:gd name="T6" fmla="*/ 74 w 21600"/>
                    <a:gd name="T7" fmla="*/ 0 h 21600"/>
                    <a:gd name="T8" fmla="*/ 0 60000 65536"/>
                    <a:gd name="T9" fmla="*/ 0 60000 65536"/>
                    <a:gd name="T10" fmla="*/ 0 60000 65536"/>
                    <a:gd name="T11" fmla="*/ 0 60000 65536"/>
                    <a:gd name="T12" fmla="*/ 4555 w 21600"/>
                    <a:gd name="T13" fmla="*/ 4474 h 21600"/>
                    <a:gd name="T14" fmla="*/ 17045 w 21600"/>
                    <a:gd name="T15" fmla="*/ 17126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4D4D4D"/>
                </a:solidFill>
                <a:ln w="9525">
                  <a:noFill/>
                  <a:miter lim="800000"/>
                  <a:headEnd/>
                  <a:tailEnd/>
                </a:ln>
              </p:spPr>
              <p:txBody>
                <a:bodyPr wrap="none" anchor="ctr"/>
                <a:lstStyle/>
                <a:p>
                  <a:endParaRPr lang="zh-CN" altLang="en-US"/>
                </a:p>
              </p:txBody>
            </p:sp>
            <p:sp>
              <p:nvSpPr>
                <p:cNvPr id="134284" name="AutoShape 337"/>
                <p:cNvSpPr>
                  <a:spLocks noChangeAspect="1" noChangeArrowheads="1"/>
                </p:cNvSpPr>
                <p:nvPr/>
              </p:nvSpPr>
              <p:spPr bwMode="auto">
                <a:xfrm rot="10800000">
                  <a:off x="1052" y="666"/>
                  <a:ext cx="134" cy="128"/>
                </a:xfrm>
                <a:custGeom>
                  <a:avLst/>
                  <a:gdLst>
                    <a:gd name="T0" fmla="*/ 117 w 21600"/>
                    <a:gd name="T1" fmla="*/ 64 h 21600"/>
                    <a:gd name="T2" fmla="*/ 67 w 21600"/>
                    <a:gd name="T3" fmla="*/ 128 h 21600"/>
                    <a:gd name="T4" fmla="*/ 17 w 21600"/>
                    <a:gd name="T5" fmla="*/ 64 h 21600"/>
                    <a:gd name="T6" fmla="*/ 67 w 21600"/>
                    <a:gd name="T7" fmla="*/ 0 h 21600"/>
                    <a:gd name="T8" fmla="*/ 0 60000 65536"/>
                    <a:gd name="T9" fmla="*/ 0 60000 65536"/>
                    <a:gd name="T10" fmla="*/ 0 60000 65536"/>
                    <a:gd name="T11" fmla="*/ 0 60000 65536"/>
                    <a:gd name="T12" fmla="*/ 4513 w 21600"/>
                    <a:gd name="T13" fmla="*/ 4556 h 21600"/>
                    <a:gd name="T14" fmla="*/ 17087 w 21600"/>
                    <a:gd name="T15" fmla="*/ 17044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gradFill rotWithShape="1">
                  <a:gsLst>
                    <a:gs pos="0">
                      <a:srgbClr val="66CCFF"/>
                    </a:gs>
                    <a:gs pos="100000">
                      <a:srgbClr val="37D385"/>
                    </a:gs>
                  </a:gsLst>
                  <a:lin ang="2700000" scaled="1"/>
                </a:gradFill>
                <a:ln w="9525">
                  <a:noFill/>
                  <a:miter lim="800000"/>
                  <a:headEnd/>
                  <a:tailEnd/>
                </a:ln>
              </p:spPr>
              <p:txBody>
                <a:bodyPr wrap="none" anchor="ctr"/>
                <a:lstStyle/>
                <a:p>
                  <a:endParaRPr lang="zh-CN" altLang="en-US"/>
                </a:p>
              </p:txBody>
            </p:sp>
          </p:grpSp>
          <p:sp>
            <p:nvSpPr>
              <p:cNvPr id="134282" name="Oval 338"/>
              <p:cNvSpPr>
                <a:spLocks noChangeArrowheads="1"/>
              </p:cNvSpPr>
              <p:nvPr/>
            </p:nvSpPr>
            <p:spPr bwMode="auto">
              <a:xfrm rot="6090249">
                <a:off x="1026" y="742"/>
                <a:ext cx="113" cy="46"/>
              </a:xfrm>
              <a:prstGeom prst="ellipse">
                <a:avLst/>
              </a:prstGeom>
              <a:gradFill rotWithShape="1">
                <a:gsLst>
                  <a:gs pos="0">
                    <a:schemeClr val="bg1"/>
                  </a:gs>
                  <a:gs pos="100000">
                    <a:schemeClr val="bg1">
                      <a:alpha val="0"/>
                    </a:schemeClr>
                  </a:gs>
                </a:gsLst>
                <a:path path="shape">
                  <a:fillToRect l="50000" t="50000" r="50000" b="50000"/>
                </a:path>
              </a:gradFill>
              <a:ln w="9525">
                <a:noFill/>
                <a:round/>
                <a:headEnd/>
                <a:tailEnd/>
              </a:ln>
            </p:spPr>
            <p:txBody>
              <a:bodyPr wrap="none" anchor="ctr"/>
              <a:lstStyle/>
              <a:p>
                <a:pPr algn="ctr"/>
                <a:endParaRPr lang="zh-TW" altLang="en-US">
                  <a:ea typeface="AR P丸ゴシック体M"/>
                </a:endParaRPr>
              </a:p>
            </p:txBody>
          </p:sp>
        </p:grpSp>
        <p:sp>
          <p:nvSpPr>
            <p:cNvPr id="134226" name="Rectangle 339"/>
            <p:cNvSpPr>
              <a:spLocks noChangeAspect="1" noChangeArrowheads="1"/>
            </p:cNvSpPr>
            <p:nvPr/>
          </p:nvSpPr>
          <p:spPr bwMode="auto">
            <a:xfrm rot="-10111046">
              <a:off x="3314" y="2109"/>
              <a:ext cx="27" cy="103"/>
            </a:xfrm>
            <a:prstGeom prst="rect">
              <a:avLst/>
            </a:prstGeom>
            <a:gradFill rotWithShape="1">
              <a:gsLst>
                <a:gs pos="0">
                  <a:srgbClr val="C87700"/>
                </a:gs>
                <a:gs pos="100000">
                  <a:srgbClr val="D88100"/>
                </a:gs>
              </a:gsLst>
              <a:lin ang="2700000" scaled="1"/>
            </a:gradFill>
            <a:ln w="9525">
              <a:noFill/>
              <a:miter lim="800000"/>
              <a:headEnd/>
              <a:tailEnd/>
            </a:ln>
          </p:spPr>
          <p:txBody>
            <a:bodyPr wrap="none" anchor="ctr"/>
            <a:lstStyle/>
            <a:p>
              <a:pPr algn="ctr"/>
              <a:endParaRPr lang="zh-TW" altLang="en-US">
                <a:ea typeface="AR P丸ゴシック体M"/>
              </a:endParaRPr>
            </a:p>
          </p:txBody>
        </p:sp>
        <p:sp>
          <p:nvSpPr>
            <p:cNvPr id="134227" name="Rectangle 340"/>
            <p:cNvSpPr>
              <a:spLocks noChangeAspect="1" noChangeArrowheads="1"/>
            </p:cNvSpPr>
            <p:nvPr/>
          </p:nvSpPr>
          <p:spPr bwMode="auto">
            <a:xfrm rot="10111046" flipH="1">
              <a:off x="3034" y="2100"/>
              <a:ext cx="27" cy="103"/>
            </a:xfrm>
            <a:prstGeom prst="rect">
              <a:avLst/>
            </a:prstGeom>
            <a:gradFill rotWithShape="1">
              <a:gsLst>
                <a:gs pos="0">
                  <a:srgbClr val="E48800"/>
                </a:gs>
                <a:gs pos="100000">
                  <a:srgbClr val="FF9900"/>
                </a:gs>
              </a:gsLst>
              <a:lin ang="2700000" scaled="1"/>
            </a:gradFill>
            <a:ln w="9525">
              <a:noFill/>
              <a:miter lim="800000"/>
              <a:headEnd/>
              <a:tailEnd/>
            </a:ln>
          </p:spPr>
          <p:txBody>
            <a:bodyPr wrap="none" anchor="ctr"/>
            <a:lstStyle/>
            <a:p>
              <a:pPr algn="ctr"/>
              <a:endParaRPr lang="zh-TW" altLang="en-US">
                <a:ea typeface="AR P丸ゴシック体M"/>
              </a:endParaRPr>
            </a:p>
          </p:txBody>
        </p:sp>
        <p:sp>
          <p:nvSpPr>
            <p:cNvPr id="134228" name="AutoShape 341"/>
            <p:cNvSpPr>
              <a:spLocks noChangeArrowheads="1"/>
            </p:cNvSpPr>
            <p:nvPr/>
          </p:nvSpPr>
          <p:spPr bwMode="auto">
            <a:xfrm rot="10800000">
              <a:off x="3010" y="2649"/>
              <a:ext cx="363" cy="191"/>
            </a:xfrm>
            <a:custGeom>
              <a:avLst/>
              <a:gdLst>
                <a:gd name="T0" fmla="*/ 318 w 21600"/>
                <a:gd name="T1" fmla="*/ 96 h 21600"/>
                <a:gd name="T2" fmla="*/ 182 w 21600"/>
                <a:gd name="T3" fmla="*/ 191 h 21600"/>
                <a:gd name="T4" fmla="*/ 45 w 21600"/>
                <a:gd name="T5" fmla="*/ 96 h 21600"/>
                <a:gd name="T6" fmla="*/ 182 w 21600"/>
                <a:gd name="T7" fmla="*/ 0 h 21600"/>
                <a:gd name="T8" fmla="*/ 0 60000 65536"/>
                <a:gd name="T9" fmla="*/ 0 60000 65536"/>
                <a:gd name="T10" fmla="*/ 0 60000 65536"/>
                <a:gd name="T11" fmla="*/ 0 60000 65536"/>
                <a:gd name="T12" fmla="*/ 4522 w 21600"/>
                <a:gd name="T13" fmla="*/ 4524 h 21600"/>
                <a:gd name="T14" fmla="*/ 17078 w 21600"/>
                <a:gd name="T15" fmla="*/ 17076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333300"/>
            </a:solidFill>
            <a:ln w="9525">
              <a:noFill/>
              <a:miter lim="800000"/>
              <a:headEnd/>
              <a:tailEnd/>
            </a:ln>
          </p:spPr>
          <p:txBody>
            <a:bodyPr wrap="none" anchor="ctr"/>
            <a:lstStyle/>
            <a:p>
              <a:endParaRPr lang="zh-CN" altLang="en-US"/>
            </a:p>
          </p:txBody>
        </p:sp>
        <p:sp>
          <p:nvSpPr>
            <p:cNvPr id="134229" name="AutoShape 342"/>
            <p:cNvSpPr>
              <a:spLocks noChangeArrowheads="1"/>
            </p:cNvSpPr>
            <p:nvPr/>
          </p:nvSpPr>
          <p:spPr bwMode="auto">
            <a:xfrm rot="7866101" flipH="1">
              <a:off x="3069" y="2162"/>
              <a:ext cx="100" cy="170"/>
            </a:xfrm>
            <a:custGeom>
              <a:avLst/>
              <a:gdLst>
                <a:gd name="T0" fmla="*/ 84 w 21600"/>
                <a:gd name="T1" fmla="*/ 85 h 21600"/>
                <a:gd name="T2" fmla="*/ 50 w 21600"/>
                <a:gd name="T3" fmla="*/ 170 h 21600"/>
                <a:gd name="T4" fmla="*/ 16 w 21600"/>
                <a:gd name="T5" fmla="*/ 85 h 21600"/>
                <a:gd name="T6" fmla="*/ 50 w 21600"/>
                <a:gd name="T7" fmla="*/ 0 h 21600"/>
                <a:gd name="T8" fmla="*/ 0 60000 65536"/>
                <a:gd name="T9" fmla="*/ 0 60000 65536"/>
                <a:gd name="T10" fmla="*/ 0 60000 65536"/>
                <a:gd name="T11" fmla="*/ 0 60000 65536"/>
                <a:gd name="T12" fmla="*/ 5184 w 21600"/>
                <a:gd name="T13" fmla="*/ 5209 h 21600"/>
                <a:gd name="T14" fmla="*/ 16416 w 21600"/>
                <a:gd name="T15" fmla="*/ 16391 h 21600"/>
              </a:gdLst>
              <a:ahLst/>
              <a:cxnLst>
                <a:cxn ang="T8">
                  <a:pos x="T0" y="T1"/>
                </a:cxn>
                <a:cxn ang="T9">
                  <a:pos x="T2" y="T3"/>
                </a:cxn>
                <a:cxn ang="T10">
                  <a:pos x="T4" y="T5"/>
                </a:cxn>
                <a:cxn ang="T11">
                  <a:pos x="T6" y="T7"/>
                </a:cxn>
              </a:cxnLst>
              <a:rect l="T12" t="T13" r="T14" b="T15"/>
              <a:pathLst>
                <a:path w="21600" h="21600">
                  <a:moveTo>
                    <a:pt x="0" y="0"/>
                  </a:moveTo>
                  <a:lnTo>
                    <a:pt x="6791" y="21600"/>
                  </a:lnTo>
                  <a:lnTo>
                    <a:pt x="14809" y="21600"/>
                  </a:lnTo>
                  <a:lnTo>
                    <a:pt x="21600" y="0"/>
                  </a:lnTo>
                  <a:close/>
                </a:path>
              </a:pathLst>
            </a:custGeom>
            <a:gradFill rotWithShape="1">
              <a:gsLst>
                <a:gs pos="0">
                  <a:srgbClr val="FF9900"/>
                </a:gs>
                <a:gs pos="100000">
                  <a:srgbClr val="E48800"/>
                </a:gs>
              </a:gsLst>
              <a:lin ang="2700000" scaled="1"/>
            </a:gradFill>
            <a:ln w="9525">
              <a:noFill/>
              <a:miter lim="800000"/>
              <a:headEnd/>
              <a:tailEnd/>
            </a:ln>
          </p:spPr>
          <p:txBody>
            <a:bodyPr wrap="none" anchor="ctr"/>
            <a:lstStyle/>
            <a:p>
              <a:endParaRPr lang="zh-CN" altLang="en-US"/>
            </a:p>
          </p:txBody>
        </p:sp>
        <p:sp>
          <p:nvSpPr>
            <p:cNvPr id="134230" name="AutoShape 343"/>
            <p:cNvSpPr>
              <a:spLocks noChangeArrowheads="1"/>
            </p:cNvSpPr>
            <p:nvPr/>
          </p:nvSpPr>
          <p:spPr bwMode="auto">
            <a:xfrm rot="-502125">
              <a:off x="3006" y="1852"/>
              <a:ext cx="46" cy="251"/>
            </a:xfrm>
            <a:prstGeom prst="rtTriangle">
              <a:avLst/>
            </a:prstGeom>
            <a:gradFill rotWithShape="1">
              <a:gsLst>
                <a:gs pos="0">
                  <a:srgbClr val="FF9900"/>
                </a:gs>
                <a:gs pos="100000">
                  <a:srgbClr val="E48800"/>
                </a:gs>
              </a:gsLst>
              <a:lin ang="2700000" scaled="1"/>
            </a:gradFill>
            <a:ln w="9525">
              <a:noFill/>
              <a:miter lim="800000"/>
              <a:headEnd/>
              <a:tailEnd/>
            </a:ln>
          </p:spPr>
          <p:txBody>
            <a:bodyPr wrap="none" anchor="ctr"/>
            <a:lstStyle/>
            <a:p>
              <a:pPr algn="ctr"/>
              <a:endParaRPr lang="zh-TW" altLang="en-US">
                <a:ea typeface="AR P丸ゴシック体M"/>
              </a:endParaRPr>
            </a:p>
          </p:txBody>
        </p:sp>
        <p:sp>
          <p:nvSpPr>
            <p:cNvPr id="134231" name="AutoShape 344"/>
            <p:cNvSpPr>
              <a:spLocks noChangeArrowheads="1"/>
            </p:cNvSpPr>
            <p:nvPr/>
          </p:nvSpPr>
          <p:spPr bwMode="auto">
            <a:xfrm rot="-7866101">
              <a:off x="3205" y="2171"/>
              <a:ext cx="101" cy="170"/>
            </a:xfrm>
            <a:custGeom>
              <a:avLst/>
              <a:gdLst>
                <a:gd name="T0" fmla="*/ 85 w 21600"/>
                <a:gd name="T1" fmla="*/ 85 h 21600"/>
                <a:gd name="T2" fmla="*/ 51 w 21600"/>
                <a:gd name="T3" fmla="*/ 170 h 21600"/>
                <a:gd name="T4" fmla="*/ 16 w 21600"/>
                <a:gd name="T5" fmla="*/ 85 h 21600"/>
                <a:gd name="T6" fmla="*/ 51 w 21600"/>
                <a:gd name="T7" fmla="*/ 0 h 21600"/>
                <a:gd name="T8" fmla="*/ 0 60000 65536"/>
                <a:gd name="T9" fmla="*/ 0 60000 65536"/>
                <a:gd name="T10" fmla="*/ 0 60000 65536"/>
                <a:gd name="T11" fmla="*/ 0 60000 65536"/>
                <a:gd name="T12" fmla="*/ 5133 w 21600"/>
                <a:gd name="T13" fmla="*/ 5209 h 21600"/>
                <a:gd name="T14" fmla="*/ 16467 w 21600"/>
                <a:gd name="T15" fmla="*/ 16391 h 21600"/>
              </a:gdLst>
              <a:ahLst/>
              <a:cxnLst>
                <a:cxn ang="T8">
                  <a:pos x="T0" y="T1"/>
                </a:cxn>
                <a:cxn ang="T9">
                  <a:pos x="T2" y="T3"/>
                </a:cxn>
                <a:cxn ang="T10">
                  <a:pos x="T4" y="T5"/>
                </a:cxn>
                <a:cxn ang="T11">
                  <a:pos x="T6" y="T7"/>
                </a:cxn>
              </a:cxnLst>
              <a:rect l="T12" t="T13" r="T14" b="T15"/>
              <a:pathLst>
                <a:path w="21600" h="21600">
                  <a:moveTo>
                    <a:pt x="0" y="0"/>
                  </a:moveTo>
                  <a:lnTo>
                    <a:pt x="6791" y="21600"/>
                  </a:lnTo>
                  <a:lnTo>
                    <a:pt x="14809" y="21600"/>
                  </a:lnTo>
                  <a:lnTo>
                    <a:pt x="21600" y="0"/>
                  </a:lnTo>
                  <a:close/>
                </a:path>
              </a:pathLst>
            </a:custGeom>
            <a:gradFill rotWithShape="1">
              <a:gsLst>
                <a:gs pos="0">
                  <a:srgbClr val="D88100"/>
                </a:gs>
                <a:gs pos="100000">
                  <a:srgbClr val="C87700"/>
                </a:gs>
              </a:gsLst>
              <a:lin ang="2700000" scaled="1"/>
            </a:gradFill>
            <a:ln w="9525">
              <a:noFill/>
              <a:miter lim="800000"/>
              <a:headEnd/>
              <a:tailEnd/>
            </a:ln>
          </p:spPr>
          <p:txBody>
            <a:bodyPr wrap="none" anchor="ctr"/>
            <a:lstStyle/>
            <a:p>
              <a:endParaRPr lang="zh-CN" altLang="en-US"/>
            </a:p>
          </p:txBody>
        </p:sp>
        <p:sp>
          <p:nvSpPr>
            <p:cNvPr id="134232" name="AutoShape 345"/>
            <p:cNvSpPr>
              <a:spLocks noChangeArrowheads="1"/>
            </p:cNvSpPr>
            <p:nvPr/>
          </p:nvSpPr>
          <p:spPr bwMode="auto">
            <a:xfrm rot="502125" flipH="1">
              <a:off x="3323" y="1860"/>
              <a:ext cx="46" cy="253"/>
            </a:xfrm>
            <a:prstGeom prst="rtTriangle">
              <a:avLst/>
            </a:prstGeom>
            <a:gradFill rotWithShape="1">
              <a:gsLst>
                <a:gs pos="0">
                  <a:srgbClr val="D88100"/>
                </a:gs>
                <a:gs pos="100000">
                  <a:srgbClr val="C87700"/>
                </a:gs>
              </a:gsLst>
              <a:lin ang="2700000" scaled="1"/>
            </a:gradFill>
            <a:ln w="9525">
              <a:noFill/>
              <a:miter lim="800000"/>
              <a:headEnd/>
              <a:tailEnd/>
            </a:ln>
          </p:spPr>
          <p:txBody>
            <a:bodyPr wrap="none" anchor="ctr"/>
            <a:lstStyle/>
            <a:p>
              <a:pPr algn="ctr"/>
              <a:endParaRPr lang="zh-TW" altLang="en-US">
                <a:ea typeface="AR P丸ゴシック体M"/>
              </a:endParaRPr>
            </a:p>
          </p:txBody>
        </p:sp>
        <p:sp>
          <p:nvSpPr>
            <p:cNvPr id="134233" name="AutoShape 346"/>
            <p:cNvSpPr>
              <a:spLocks noChangeAspect="1" noChangeArrowheads="1"/>
            </p:cNvSpPr>
            <p:nvPr/>
          </p:nvSpPr>
          <p:spPr bwMode="auto">
            <a:xfrm rot="-7247062">
              <a:off x="3549" y="1898"/>
              <a:ext cx="47" cy="521"/>
            </a:xfrm>
            <a:custGeom>
              <a:avLst/>
              <a:gdLst>
                <a:gd name="T0" fmla="*/ 35 w 21600"/>
                <a:gd name="T1" fmla="*/ 261 h 21600"/>
                <a:gd name="T2" fmla="*/ 23 w 21600"/>
                <a:gd name="T3" fmla="*/ 521 h 21600"/>
                <a:gd name="T4" fmla="*/ 12 w 21600"/>
                <a:gd name="T5" fmla="*/ 261 h 21600"/>
                <a:gd name="T6" fmla="*/ 23 w 21600"/>
                <a:gd name="T7" fmla="*/ 0 h 21600"/>
                <a:gd name="T8" fmla="*/ 0 60000 65536"/>
                <a:gd name="T9" fmla="*/ 0 60000 65536"/>
                <a:gd name="T10" fmla="*/ 0 60000 65536"/>
                <a:gd name="T11" fmla="*/ 0 60000 65536"/>
                <a:gd name="T12" fmla="*/ 7353 w 21600"/>
                <a:gd name="T13" fmla="*/ 7214 h 21600"/>
                <a:gd name="T14" fmla="*/ 14247 w 21600"/>
                <a:gd name="T15" fmla="*/ 14386 h 21600"/>
              </a:gdLst>
              <a:ahLst/>
              <a:cxnLst>
                <a:cxn ang="T8">
                  <a:pos x="T0" y="T1"/>
                </a:cxn>
                <a:cxn ang="T9">
                  <a:pos x="T2" y="T3"/>
                </a:cxn>
                <a:cxn ang="T10">
                  <a:pos x="T4" y="T5"/>
                </a:cxn>
                <a:cxn ang="T11">
                  <a:pos x="T6" y="T7"/>
                </a:cxn>
              </a:cxnLst>
              <a:rect l="T12" t="T13" r="T14" b="T15"/>
              <a:pathLst>
                <a:path w="21600" h="21600">
                  <a:moveTo>
                    <a:pt x="0" y="0"/>
                  </a:moveTo>
                  <a:lnTo>
                    <a:pt x="10800" y="21600"/>
                  </a:lnTo>
                  <a:lnTo>
                    <a:pt x="21600" y="0"/>
                  </a:lnTo>
                  <a:close/>
                </a:path>
              </a:pathLst>
            </a:custGeom>
            <a:gradFill rotWithShape="1">
              <a:gsLst>
                <a:gs pos="0">
                  <a:srgbClr val="C87700"/>
                </a:gs>
                <a:gs pos="100000">
                  <a:srgbClr val="D88100"/>
                </a:gs>
              </a:gsLst>
              <a:lin ang="2700000" scaled="1"/>
            </a:gradFill>
            <a:ln w="9525">
              <a:noFill/>
              <a:miter lim="800000"/>
              <a:headEnd/>
              <a:tailEnd/>
            </a:ln>
          </p:spPr>
          <p:txBody>
            <a:bodyPr wrap="none" anchor="ctr"/>
            <a:lstStyle/>
            <a:p>
              <a:endParaRPr lang="zh-CN" altLang="en-US"/>
            </a:p>
          </p:txBody>
        </p:sp>
        <p:sp>
          <p:nvSpPr>
            <p:cNvPr id="134234" name="AutoShape 347"/>
            <p:cNvSpPr>
              <a:spLocks noChangeArrowheads="1"/>
            </p:cNvSpPr>
            <p:nvPr/>
          </p:nvSpPr>
          <p:spPr bwMode="auto">
            <a:xfrm rot="-7271357">
              <a:off x="3277" y="2192"/>
              <a:ext cx="99" cy="252"/>
            </a:xfrm>
            <a:custGeom>
              <a:avLst/>
              <a:gdLst>
                <a:gd name="T0" fmla="*/ 87 w 21600"/>
                <a:gd name="T1" fmla="*/ 126 h 21600"/>
                <a:gd name="T2" fmla="*/ 50 w 21600"/>
                <a:gd name="T3" fmla="*/ 252 h 21600"/>
                <a:gd name="T4" fmla="*/ 12 w 21600"/>
                <a:gd name="T5" fmla="*/ 126 h 21600"/>
                <a:gd name="T6" fmla="*/ 50 w 21600"/>
                <a:gd name="T7" fmla="*/ 0 h 21600"/>
                <a:gd name="T8" fmla="*/ 0 60000 65536"/>
                <a:gd name="T9" fmla="*/ 0 60000 65536"/>
                <a:gd name="T10" fmla="*/ 0 60000 65536"/>
                <a:gd name="T11" fmla="*/ 0 60000 65536"/>
                <a:gd name="T12" fmla="*/ 4582 w 21600"/>
                <a:gd name="T13" fmla="*/ 4543 h 21600"/>
                <a:gd name="T14" fmla="*/ 17018 w 21600"/>
                <a:gd name="T15" fmla="*/ 1714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gradFill rotWithShape="1">
              <a:gsLst>
                <a:gs pos="0">
                  <a:srgbClr val="D88100"/>
                </a:gs>
                <a:gs pos="100000">
                  <a:srgbClr val="C87700"/>
                </a:gs>
              </a:gsLst>
              <a:lin ang="2700000" scaled="1"/>
            </a:gradFill>
            <a:ln w="9525">
              <a:noFill/>
              <a:miter lim="800000"/>
              <a:headEnd/>
              <a:tailEnd/>
            </a:ln>
          </p:spPr>
          <p:txBody>
            <a:bodyPr wrap="none" anchor="ctr"/>
            <a:lstStyle/>
            <a:p>
              <a:endParaRPr lang="zh-CN" altLang="en-US"/>
            </a:p>
          </p:txBody>
        </p:sp>
        <p:sp>
          <p:nvSpPr>
            <p:cNvPr id="134235" name="Oval 348"/>
            <p:cNvSpPr>
              <a:spLocks noChangeAspect="1" noChangeArrowheads="1"/>
            </p:cNvSpPr>
            <p:nvPr/>
          </p:nvSpPr>
          <p:spPr bwMode="auto">
            <a:xfrm>
              <a:off x="3001" y="2347"/>
              <a:ext cx="44" cy="53"/>
            </a:xfrm>
            <a:prstGeom prst="ellipse">
              <a:avLst/>
            </a:prstGeom>
            <a:solidFill>
              <a:schemeClr val="tx1"/>
            </a:solidFill>
            <a:ln w="9525">
              <a:noFill/>
              <a:round/>
              <a:headEnd/>
              <a:tailEnd/>
            </a:ln>
          </p:spPr>
          <p:txBody>
            <a:bodyPr wrap="none" anchor="ctr"/>
            <a:lstStyle/>
            <a:p>
              <a:pPr algn="ctr"/>
              <a:endParaRPr lang="zh-TW" altLang="en-US">
                <a:ea typeface="AR P丸ゴシック体M"/>
              </a:endParaRPr>
            </a:p>
          </p:txBody>
        </p:sp>
        <p:sp>
          <p:nvSpPr>
            <p:cNvPr id="134236" name="AutoShape 349"/>
            <p:cNvSpPr>
              <a:spLocks noChangeArrowheads="1"/>
            </p:cNvSpPr>
            <p:nvPr/>
          </p:nvSpPr>
          <p:spPr bwMode="auto">
            <a:xfrm>
              <a:off x="3056" y="2528"/>
              <a:ext cx="282" cy="95"/>
            </a:xfrm>
            <a:prstGeom prst="triangle">
              <a:avLst>
                <a:gd name="adj" fmla="val 50000"/>
              </a:avLst>
            </a:prstGeom>
            <a:gradFill rotWithShape="1">
              <a:gsLst>
                <a:gs pos="0">
                  <a:srgbClr val="CBCBCB"/>
                </a:gs>
                <a:gs pos="100000">
                  <a:srgbClr val="969696"/>
                </a:gs>
              </a:gsLst>
              <a:lin ang="0" scaled="1"/>
            </a:gradFill>
            <a:ln w="9525">
              <a:noFill/>
              <a:miter lim="800000"/>
              <a:headEnd/>
              <a:tailEnd/>
            </a:ln>
          </p:spPr>
          <p:txBody>
            <a:bodyPr wrap="none" anchor="ctr"/>
            <a:lstStyle/>
            <a:p>
              <a:pPr algn="ctr"/>
              <a:endParaRPr lang="zh-TW" altLang="en-US">
                <a:ea typeface="AR P丸ゴシック体M"/>
              </a:endParaRPr>
            </a:p>
          </p:txBody>
        </p:sp>
        <p:sp>
          <p:nvSpPr>
            <p:cNvPr id="134237" name="AutoShape 350"/>
            <p:cNvSpPr>
              <a:spLocks noChangeArrowheads="1"/>
            </p:cNvSpPr>
            <p:nvPr/>
          </p:nvSpPr>
          <p:spPr bwMode="auto">
            <a:xfrm>
              <a:off x="3057" y="2612"/>
              <a:ext cx="282" cy="181"/>
            </a:xfrm>
            <a:custGeom>
              <a:avLst/>
              <a:gdLst>
                <a:gd name="T0" fmla="*/ 240 w 21600"/>
                <a:gd name="T1" fmla="*/ 91 h 21600"/>
                <a:gd name="T2" fmla="*/ 141 w 21600"/>
                <a:gd name="T3" fmla="*/ 181 h 21600"/>
                <a:gd name="T4" fmla="*/ 42 w 21600"/>
                <a:gd name="T5" fmla="*/ 91 h 21600"/>
                <a:gd name="T6" fmla="*/ 141 w 21600"/>
                <a:gd name="T7" fmla="*/ 0 h 21600"/>
                <a:gd name="T8" fmla="*/ 0 60000 65536"/>
                <a:gd name="T9" fmla="*/ 0 60000 65536"/>
                <a:gd name="T10" fmla="*/ 0 60000 65536"/>
                <a:gd name="T11" fmla="*/ 0 60000 65536"/>
                <a:gd name="T12" fmla="*/ 4979 w 21600"/>
                <a:gd name="T13" fmla="*/ 5012 h 21600"/>
                <a:gd name="T14" fmla="*/ 16621 w 21600"/>
                <a:gd name="T15" fmla="*/ 16588 h 21600"/>
              </a:gdLst>
              <a:ahLst/>
              <a:cxnLst>
                <a:cxn ang="T8">
                  <a:pos x="T0" y="T1"/>
                </a:cxn>
                <a:cxn ang="T9">
                  <a:pos x="T2" y="T3"/>
                </a:cxn>
                <a:cxn ang="T10">
                  <a:pos x="T4" y="T5"/>
                </a:cxn>
                <a:cxn ang="T11">
                  <a:pos x="T6" y="T7"/>
                </a:cxn>
              </a:cxnLst>
              <a:rect l="T12" t="T13" r="T14" b="T15"/>
              <a:pathLst>
                <a:path w="21600" h="21600">
                  <a:moveTo>
                    <a:pt x="0" y="0"/>
                  </a:moveTo>
                  <a:lnTo>
                    <a:pt x="6424" y="21600"/>
                  </a:lnTo>
                  <a:lnTo>
                    <a:pt x="15176" y="21600"/>
                  </a:lnTo>
                  <a:lnTo>
                    <a:pt x="21600" y="0"/>
                  </a:lnTo>
                  <a:close/>
                </a:path>
              </a:pathLst>
            </a:custGeom>
            <a:gradFill rotWithShape="1">
              <a:gsLst>
                <a:gs pos="0">
                  <a:srgbClr val="CBCBCB"/>
                </a:gs>
                <a:gs pos="100000">
                  <a:srgbClr val="969696"/>
                </a:gs>
              </a:gsLst>
              <a:lin ang="0" scaled="1"/>
            </a:gradFill>
            <a:ln w="9525">
              <a:noFill/>
              <a:miter lim="800000"/>
              <a:headEnd/>
              <a:tailEnd/>
            </a:ln>
          </p:spPr>
          <p:txBody>
            <a:bodyPr wrap="none" anchor="ctr"/>
            <a:lstStyle/>
            <a:p>
              <a:endParaRPr lang="zh-CN" altLang="en-US"/>
            </a:p>
          </p:txBody>
        </p:sp>
        <p:sp>
          <p:nvSpPr>
            <p:cNvPr id="134238" name="Freeform 351"/>
            <p:cNvSpPr>
              <a:spLocks noChangeAspect="1"/>
            </p:cNvSpPr>
            <p:nvPr/>
          </p:nvSpPr>
          <p:spPr bwMode="auto">
            <a:xfrm rot="1362026">
              <a:off x="3215" y="2395"/>
              <a:ext cx="183" cy="164"/>
            </a:xfrm>
            <a:custGeom>
              <a:avLst/>
              <a:gdLst>
                <a:gd name="T0" fmla="*/ 0 w 182"/>
                <a:gd name="T1" fmla="*/ 136 h 136"/>
                <a:gd name="T2" fmla="*/ 182 w 182"/>
                <a:gd name="T3" fmla="*/ 0 h 136"/>
                <a:gd name="T4" fmla="*/ 137 w 182"/>
                <a:gd name="T5" fmla="*/ 91 h 136"/>
                <a:gd name="T6" fmla="*/ 91 w 182"/>
                <a:gd name="T7" fmla="*/ 136 h 136"/>
                <a:gd name="T8" fmla="*/ 0 w 182"/>
                <a:gd name="T9" fmla="*/ 136 h 136"/>
                <a:gd name="T10" fmla="*/ 0 60000 65536"/>
                <a:gd name="T11" fmla="*/ 0 60000 65536"/>
                <a:gd name="T12" fmla="*/ 0 60000 65536"/>
                <a:gd name="T13" fmla="*/ 0 60000 65536"/>
                <a:gd name="T14" fmla="*/ 0 60000 65536"/>
                <a:gd name="T15" fmla="*/ 0 w 182"/>
                <a:gd name="T16" fmla="*/ 0 h 136"/>
                <a:gd name="T17" fmla="*/ 182 w 182"/>
                <a:gd name="T18" fmla="*/ 136 h 136"/>
              </a:gdLst>
              <a:ahLst/>
              <a:cxnLst>
                <a:cxn ang="T10">
                  <a:pos x="T0" y="T1"/>
                </a:cxn>
                <a:cxn ang="T11">
                  <a:pos x="T2" y="T3"/>
                </a:cxn>
                <a:cxn ang="T12">
                  <a:pos x="T4" y="T5"/>
                </a:cxn>
                <a:cxn ang="T13">
                  <a:pos x="T6" y="T7"/>
                </a:cxn>
                <a:cxn ang="T14">
                  <a:pos x="T8" y="T9"/>
                </a:cxn>
              </a:cxnLst>
              <a:rect l="T15" t="T16" r="T17" b="T18"/>
              <a:pathLst>
                <a:path w="182" h="136">
                  <a:moveTo>
                    <a:pt x="0" y="136"/>
                  </a:moveTo>
                  <a:lnTo>
                    <a:pt x="182" y="0"/>
                  </a:lnTo>
                  <a:lnTo>
                    <a:pt x="137" y="91"/>
                  </a:lnTo>
                  <a:lnTo>
                    <a:pt x="91" y="136"/>
                  </a:lnTo>
                  <a:lnTo>
                    <a:pt x="0" y="136"/>
                  </a:lnTo>
                  <a:close/>
                </a:path>
              </a:pathLst>
            </a:custGeom>
            <a:gradFill rotWithShape="1">
              <a:gsLst>
                <a:gs pos="0">
                  <a:srgbClr val="B2B2B2"/>
                </a:gs>
                <a:gs pos="100000">
                  <a:srgbClr val="4D4D4D"/>
                </a:gs>
              </a:gsLst>
              <a:lin ang="2700000" scaled="1"/>
            </a:gradFill>
            <a:ln w="9525">
              <a:noFill/>
              <a:round/>
              <a:headEnd/>
              <a:tailEnd/>
            </a:ln>
          </p:spPr>
          <p:txBody>
            <a:bodyPr/>
            <a:lstStyle/>
            <a:p>
              <a:endParaRPr lang="zh-CN" altLang="en-US"/>
            </a:p>
          </p:txBody>
        </p:sp>
        <p:sp>
          <p:nvSpPr>
            <p:cNvPr id="134239" name="Freeform 352"/>
            <p:cNvSpPr>
              <a:spLocks/>
            </p:cNvSpPr>
            <p:nvPr/>
          </p:nvSpPr>
          <p:spPr bwMode="auto">
            <a:xfrm rot="1362026">
              <a:off x="3221" y="2400"/>
              <a:ext cx="167" cy="151"/>
            </a:xfrm>
            <a:custGeom>
              <a:avLst/>
              <a:gdLst>
                <a:gd name="T0" fmla="*/ 0 w 182"/>
                <a:gd name="T1" fmla="*/ 136 h 136"/>
                <a:gd name="T2" fmla="*/ 182 w 182"/>
                <a:gd name="T3" fmla="*/ 0 h 136"/>
                <a:gd name="T4" fmla="*/ 137 w 182"/>
                <a:gd name="T5" fmla="*/ 91 h 136"/>
                <a:gd name="T6" fmla="*/ 91 w 182"/>
                <a:gd name="T7" fmla="*/ 136 h 136"/>
                <a:gd name="T8" fmla="*/ 0 w 182"/>
                <a:gd name="T9" fmla="*/ 136 h 136"/>
                <a:gd name="T10" fmla="*/ 0 60000 65536"/>
                <a:gd name="T11" fmla="*/ 0 60000 65536"/>
                <a:gd name="T12" fmla="*/ 0 60000 65536"/>
                <a:gd name="T13" fmla="*/ 0 60000 65536"/>
                <a:gd name="T14" fmla="*/ 0 60000 65536"/>
                <a:gd name="T15" fmla="*/ 0 w 182"/>
                <a:gd name="T16" fmla="*/ 0 h 136"/>
                <a:gd name="T17" fmla="*/ 182 w 182"/>
                <a:gd name="T18" fmla="*/ 136 h 136"/>
              </a:gdLst>
              <a:ahLst/>
              <a:cxnLst>
                <a:cxn ang="T10">
                  <a:pos x="T0" y="T1"/>
                </a:cxn>
                <a:cxn ang="T11">
                  <a:pos x="T2" y="T3"/>
                </a:cxn>
                <a:cxn ang="T12">
                  <a:pos x="T4" y="T5"/>
                </a:cxn>
                <a:cxn ang="T13">
                  <a:pos x="T6" y="T7"/>
                </a:cxn>
                <a:cxn ang="T14">
                  <a:pos x="T8" y="T9"/>
                </a:cxn>
              </a:cxnLst>
              <a:rect l="T15" t="T16" r="T17" b="T18"/>
              <a:pathLst>
                <a:path w="182" h="136">
                  <a:moveTo>
                    <a:pt x="0" y="136"/>
                  </a:moveTo>
                  <a:lnTo>
                    <a:pt x="182" y="0"/>
                  </a:lnTo>
                  <a:lnTo>
                    <a:pt x="137" y="91"/>
                  </a:lnTo>
                  <a:lnTo>
                    <a:pt x="91" y="136"/>
                  </a:lnTo>
                  <a:lnTo>
                    <a:pt x="0" y="136"/>
                  </a:lnTo>
                  <a:close/>
                </a:path>
              </a:pathLst>
            </a:custGeom>
            <a:gradFill rotWithShape="1">
              <a:gsLst>
                <a:gs pos="0">
                  <a:srgbClr val="37D385"/>
                </a:gs>
                <a:gs pos="100000">
                  <a:srgbClr val="66CCFF"/>
                </a:gs>
              </a:gsLst>
              <a:lin ang="2700000" scaled="1"/>
            </a:gradFill>
            <a:ln w="9525">
              <a:noFill/>
              <a:round/>
              <a:headEnd/>
              <a:tailEnd/>
            </a:ln>
          </p:spPr>
          <p:txBody>
            <a:bodyPr/>
            <a:lstStyle/>
            <a:p>
              <a:endParaRPr lang="zh-CN" altLang="en-US"/>
            </a:p>
          </p:txBody>
        </p:sp>
        <p:sp>
          <p:nvSpPr>
            <p:cNvPr id="134240" name="Rectangle 353"/>
            <p:cNvSpPr>
              <a:spLocks noChangeArrowheads="1"/>
            </p:cNvSpPr>
            <p:nvPr/>
          </p:nvSpPr>
          <p:spPr bwMode="auto">
            <a:xfrm>
              <a:off x="3179" y="2740"/>
              <a:ext cx="47" cy="62"/>
            </a:xfrm>
            <a:prstGeom prst="rect">
              <a:avLst/>
            </a:prstGeom>
            <a:gradFill rotWithShape="1">
              <a:gsLst>
                <a:gs pos="0">
                  <a:srgbClr val="FF8E73"/>
                </a:gs>
                <a:gs pos="100000">
                  <a:srgbClr val="FF3300"/>
                </a:gs>
              </a:gsLst>
              <a:lin ang="2700000" scaled="1"/>
            </a:gradFill>
            <a:ln w="9525">
              <a:noFill/>
              <a:miter lim="800000"/>
              <a:headEnd/>
              <a:tailEnd/>
            </a:ln>
          </p:spPr>
          <p:txBody>
            <a:bodyPr wrap="none" anchor="ctr"/>
            <a:lstStyle/>
            <a:p>
              <a:pPr algn="ctr"/>
              <a:endParaRPr lang="zh-TW" altLang="en-US">
                <a:ea typeface="AR P丸ゴシック体M"/>
              </a:endParaRPr>
            </a:p>
          </p:txBody>
        </p:sp>
        <p:sp>
          <p:nvSpPr>
            <p:cNvPr id="134241" name="AutoShape 354"/>
            <p:cNvSpPr>
              <a:spLocks noChangeArrowheads="1"/>
            </p:cNvSpPr>
            <p:nvPr/>
          </p:nvSpPr>
          <p:spPr bwMode="auto">
            <a:xfrm rot="10800000">
              <a:off x="3159" y="2791"/>
              <a:ext cx="84" cy="39"/>
            </a:xfrm>
            <a:custGeom>
              <a:avLst/>
              <a:gdLst>
                <a:gd name="T0" fmla="*/ 75 w 21600"/>
                <a:gd name="T1" fmla="*/ 20 h 21600"/>
                <a:gd name="T2" fmla="*/ 42 w 21600"/>
                <a:gd name="T3" fmla="*/ 39 h 21600"/>
                <a:gd name="T4" fmla="*/ 9 w 21600"/>
                <a:gd name="T5" fmla="*/ 20 h 21600"/>
                <a:gd name="T6" fmla="*/ 42 w 21600"/>
                <a:gd name="T7" fmla="*/ 0 h 21600"/>
                <a:gd name="T8" fmla="*/ 0 60000 65536"/>
                <a:gd name="T9" fmla="*/ 0 60000 65536"/>
                <a:gd name="T10" fmla="*/ 0 60000 65536"/>
                <a:gd name="T11" fmla="*/ 0 60000 65536"/>
                <a:gd name="T12" fmla="*/ 4114 w 21600"/>
                <a:gd name="T13" fmla="*/ 4431 h 21600"/>
                <a:gd name="T14" fmla="*/ 17486 w 21600"/>
                <a:gd name="T15" fmla="*/ 17169 h 21600"/>
              </a:gdLst>
              <a:ahLst/>
              <a:cxnLst>
                <a:cxn ang="T8">
                  <a:pos x="T0" y="T1"/>
                </a:cxn>
                <a:cxn ang="T9">
                  <a:pos x="T2" y="T3"/>
                </a:cxn>
                <a:cxn ang="T10">
                  <a:pos x="T4" y="T5"/>
                </a:cxn>
                <a:cxn ang="T11">
                  <a:pos x="T6" y="T7"/>
                </a:cxn>
              </a:cxnLst>
              <a:rect l="T12" t="T13" r="T14" b="T15"/>
              <a:pathLst>
                <a:path w="21600" h="21600">
                  <a:moveTo>
                    <a:pt x="0" y="0"/>
                  </a:moveTo>
                  <a:lnTo>
                    <a:pt x="4764" y="21600"/>
                  </a:lnTo>
                  <a:lnTo>
                    <a:pt x="16836" y="21600"/>
                  </a:lnTo>
                  <a:lnTo>
                    <a:pt x="21600" y="0"/>
                  </a:lnTo>
                  <a:close/>
                </a:path>
              </a:pathLst>
            </a:custGeom>
            <a:gradFill rotWithShape="1">
              <a:gsLst>
                <a:gs pos="0">
                  <a:srgbClr val="A13F2B"/>
                </a:gs>
                <a:gs pos="100000">
                  <a:srgbClr val="FF3300"/>
                </a:gs>
              </a:gsLst>
              <a:lin ang="5400000" scaled="1"/>
            </a:gradFill>
            <a:ln w="9525">
              <a:noFill/>
              <a:miter lim="800000"/>
              <a:headEnd/>
              <a:tailEnd/>
            </a:ln>
          </p:spPr>
          <p:txBody>
            <a:bodyPr wrap="none" anchor="ctr"/>
            <a:lstStyle/>
            <a:p>
              <a:endParaRPr lang="zh-CN" altLang="en-US"/>
            </a:p>
          </p:txBody>
        </p:sp>
        <p:sp>
          <p:nvSpPr>
            <p:cNvPr id="134242" name="AutoShape 355"/>
            <p:cNvSpPr>
              <a:spLocks noChangeArrowheads="1"/>
            </p:cNvSpPr>
            <p:nvPr/>
          </p:nvSpPr>
          <p:spPr bwMode="auto">
            <a:xfrm rot="5400000">
              <a:off x="3184" y="2779"/>
              <a:ext cx="100" cy="19"/>
            </a:xfrm>
            <a:prstGeom prst="parallelogram">
              <a:avLst>
                <a:gd name="adj" fmla="val 187329"/>
              </a:avLst>
            </a:prstGeom>
            <a:gradFill rotWithShape="1">
              <a:gsLst>
                <a:gs pos="0">
                  <a:srgbClr val="FF3300"/>
                </a:gs>
                <a:gs pos="100000">
                  <a:srgbClr val="A13F2B"/>
                </a:gs>
              </a:gsLst>
              <a:lin ang="18900000" scaled="1"/>
            </a:gradFill>
            <a:ln w="9525">
              <a:noFill/>
              <a:miter lim="800000"/>
              <a:headEnd/>
              <a:tailEnd/>
            </a:ln>
          </p:spPr>
          <p:txBody>
            <a:bodyPr wrap="none" anchor="ctr"/>
            <a:lstStyle/>
            <a:p>
              <a:pPr algn="ctr"/>
              <a:endParaRPr lang="zh-TW" altLang="en-US">
                <a:ea typeface="AR P丸ゴシック体M"/>
              </a:endParaRPr>
            </a:p>
          </p:txBody>
        </p:sp>
        <p:sp>
          <p:nvSpPr>
            <p:cNvPr id="134243" name="AutoShape 356"/>
            <p:cNvSpPr>
              <a:spLocks noChangeArrowheads="1"/>
            </p:cNvSpPr>
            <p:nvPr/>
          </p:nvSpPr>
          <p:spPr bwMode="auto">
            <a:xfrm rot="16200000" flipH="1">
              <a:off x="3119" y="2780"/>
              <a:ext cx="100" cy="20"/>
            </a:xfrm>
            <a:prstGeom prst="parallelogram">
              <a:avLst>
                <a:gd name="adj" fmla="val 177963"/>
              </a:avLst>
            </a:prstGeom>
            <a:gradFill rotWithShape="1">
              <a:gsLst>
                <a:gs pos="0">
                  <a:srgbClr val="FF3300"/>
                </a:gs>
                <a:gs pos="100000">
                  <a:srgbClr val="A13F2B"/>
                </a:gs>
              </a:gsLst>
              <a:lin ang="18900000" scaled="1"/>
            </a:gradFill>
            <a:ln w="9525">
              <a:noFill/>
              <a:miter lim="800000"/>
              <a:headEnd/>
              <a:tailEnd/>
            </a:ln>
          </p:spPr>
          <p:txBody>
            <a:bodyPr wrap="none" anchor="ctr"/>
            <a:lstStyle/>
            <a:p>
              <a:pPr algn="ctr"/>
              <a:endParaRPr lang="zh-TW" altLang="en-US">
                <a:ea typeface="AR P丸ゴシック体M"/>
              </a:endParaRPr>
            </a:p>
          </p:txBody>
        </p:sp>
        <p:grpSp>
          <p:nvGrpSpPr>
            <p:cNvPr id="134244" name="Group 357"/>
            <p:cNvGrpSpPr>
              <a:grpSpLocks/>
            </p:cNvGrpSpPr>
            <p:nvPr/>
          </p:nvGrpSpPr>
          <p:grpSpPr bwMode="auto">
            <a:xfrm>
              <a:off x="3111" y="2566"/>
              <a:ext cx="168" cy="212"/>
              <a:chOff x="1083" y="2558"/>
              <a:chExt cx="182" cy="192"/>
            </a:xfrm>
          </p:grpSpPr>
          <p:sp>
            <p:nvSpPr>
              <p:cNvPr id="134277" name="AutoShape 358"/>
              <p:cNvSpPr>
                <a:spLocks noChangeArrowheads="1"/>
              </p:cNvSpPr>
              <p:nvPr/>
            </p:nvSpPr>
            <p:spPr bwMode="auto">
              <a:xfrm>
                <a:off x="1083" y="2558"/>
                <a:ext cx="182" cy="136"/>
              </a:xfrm>
              <a:custGeom>
                <a:avLst/>
                <a:gdLst>
                  <a:gd name="T0" fmla="*/ 91 w 21600"/>
                  <a:gd name="T1" fmla="*/ 0 h 21600"/>
                  <a:gd name="T2" fmla="*/ 25 w 21600"/>
                  <a:gd name="T3" fmla="*/ 25 h 21600"/>
                  <a:gd name="T4" fmla="*/ 91 w 21600"/>
                  <a:gd name="T5" fmla="*/ 6 h 21600"/>
                  <a:gd name="T6" fmla="*/ 157 w 21600"/>
                  <a:gd name="T7" fmla="*/ 25 h 21600"/>
                  <a:gd name="T8" fmla="*/ 0 60000 65536"/>
                  <a:gd name="T9" fmla="*/ 0 60000 65536"/>
                  <a:gd name="T10" fmla="*/ 0 60000 65536"/>
                  <a:gd name="T11" fmla="*/ 0 60000 65536"/>
                  <a:gd name="T12" fmla="*/ 1305 w 21600"/>
                  <a:gd name="T13" fmla="*/ 0 h 21600"/>
                  <a:gd name="T14" fmla="*/ 20295 w 21600"/>
                  <a:gd name="T15" fmla="*/ 6194 h 21600"/>
                </a:gdLst>
                <a:ahLst/>
                <a:cxnLst>
                  <a:cxn ang="T8">
                    <a:pos x="T0" y="T1"/>
                  </a:cxn>
                  <a:cxn ang="T9">
                    <a:pos x="T2" y="T3"/>
                  </a:cxn>
                  <a:cxn ang="T10">
                    <a:pos x="T4" y="T5"/>
                  </a:cxn>
                  <a:cxn ang="T11">
                    <a:pos x="T6" y="T7"/>
                  </a:cxn>
                </a:cxnLst>
                <a:rect l="T12" t="T13" r="T14" b="T15"/>
                <a:pathLst>
                  <a:path w="21600" h="21600">
                    <a:moveTo>
                      <a:pt x="3362" y="4344"/>
                    </a:moveTo>
                    <a:cubicBezTo>
                      <a:pt x="5232" y="2188"/>
                      <a:pt x="7946" y="950"/>
                      <a:pt x="10800" y="951"/>
                    </a:cubicBezTo>
                    <a:cubicBezTo>
                      <a:pt x="13653" y="951"/>
                      <a:pt x="16367" y="2188"/>
                      <a:pt x="18237" y="4344"/>
                    </a:cubicBezTo>
                    <a:lnTo>
                      <a:pt x="18956" y="3720"/>
                    </a:lnTo>
                    <a:cubicBezTo>
                      <a:pt x="16904" y="1357"/>
                      <a:pt x="13929" y="-1"/>
                      <a:pt x="10799" y="0"/>
                    </a:cubicBezTo>
                    <a:cubicBezTo>
                      <a:pt x="7670" y="0"/>
                      <a:pt x="4695" y="1357"/>
                      <a:pt x="2643" y="3720"/>
                    </a:cubicBezTo>
                    <a:close/>
                  </a:path>
                </a:pathLst>
              </a:custGeom>
              <a:solidFill>
                <a:schemeClr val="tx1"/>
              </a:solidFill>
              <a:ln w="9525">
                <a:noFill/>
                <a:miter lim="800000"/>
                <a:headEnd/>
                <a:tailEnd/>
              </a:ln>
            </p:spPr>
            <p:txBody>
              <a:bodyPr wrap="none" anchor="ctr"/>
              <a:lstStyle/>
              <a:p>
                <a:endParaRPr lang="zh-CN" altLang="en-US"/>
              </a:p>
            </p:txBody>
          </p:sp>
          <p:sp>
            <p:nvSpPr>
              <p:cNvPr id="134278" name="AutoShape 359"/>
              <p:cNvSpPr>
                <a:spLocks noChangeArrowheads="1"/>
              </p:cNvSpPr>
              <p:nvPr/>
            </p:nvSpPr>
            <p:spPr bwMode="auto">
              <a:xfrm>
                <a:off x="1089" y="2586"/>
                <a:ext cx="163" cy="136"/>
              </a:xfrm>
              <a:custGeom>
                <a:avLst/>
                <a:gdLst>
                  <a:gd name="T0" fmla="*/ 82 w 21600"/>
                  <a:gd name="T1" fmla="*/ 0 h 21600"/>
                  <a:gd name="T2" fmla="*/ 23 w 21600"/>
                  <a:gd name="T3" fmla="*/ 25 h 21600"/>
                  <a:gd name="T4" fmla="*/ 82 w 21600"/>
                  <a:gd name="T5" fmla="*/ 6 h 21600"/>
                  <a:gd name="T6" fmla="*/ 140 w 21600"/>
                  <a:gd name="T7" fmla="*/ 25 h 21600"/>
                  <a:gd name="T8" fmla="*/ 0 60000 65536"/>
                  <a:gd name="T9" fmla="*/ 0 60000 65536"/>
                  <a:gd name="T10" fmla="*/ 0 60000 65536"/>
                  <a:gd name="T11" fmla="*/ 0 60000 65536"/>
                  <a:gd name="T12" fmla="*/ 1325 w 21600"/>
                  <a:gd name="T13" fmla="*/ 0 h 21600"/>
                  <a:gd name="T14" fmla="*/ 20275 w 21600"/>
                  <a:gd name="T15" fmla="*/ 6194 h 21600"/>
                </a:gdLst>
                <a:ahLst/>
                <a:cxnLst>
                  <a:cxn ang="T8">
                    <a:pos x="T0" y="T1"/>
                  </a:cxn>
                  <a:cxn ang="T9">
                    <a:pos x="T2" y="T3"/>
                  </a:cxn>
                  <a:cxn ang="T10">
                    <a:pos x="T4" y="T5"/>
                  </a:cxn>
                  <a:cxn ang="T11">
                    <a:pos x="T6" y="T7"/>
                  </a:cxn>
                </a:cxnLst>
                <a:rect l="T12" t="T13" r="T14" b="T15"/>
                <a:pathLst>
                  <a:path w="21600" h="21600">
                    <a:moveTo>
                      <a:pt x="3362" y="4344"/>
                    </a:moveTo>
                    <a:cubicBezTo>
                      <a:pt x="5232" y="2188"/>
                      <a:pt x="7946" y="950"/>
                      <a:pt x="10800" y="951"/>
                    </a:cubicBezTo>
                    <a:cubicBezTo>
                      <a:pt x="13653" y="951"/>
                      <a:pt x="16367" y="2188"/>
                      <a:pt x="18237" y="4344"/>
                    </a:cubicBezTo>
                    <a:lnTo>
                      <a:pt x="18956" y="3720"/>
                    </a:lnTo>
                    <a:cubicBezTo>
                      <a:pt x="16904" y="1357"/>
                      <a:pt x="13929" y="-1"/>
                      <a:pt x="10799" y="0"/>
                    </a:cubicBezTo>
                    <a:cubicBezTo>
                      <a:pt x="7670" y="0"/>
                      <a:pt x="4695" y="1357"/>
                      <a:pt x="2643" y="3720"/>
                    </a:cubicBezTo>
                    <a:close/>
                  </a:path>
                </a:pathLst>
              </a:custGeom>
              <a:solidFill>
                <a:schemeClr val="tx1"/>
              </a:solidFill>
              <a:ln w="9525">
                <a:noFill/>
                <a:miter lim="800000"/>
                <a:headEnd/>
                <a:tailEnd/>
              </a:ln>
            </p:spPr>
            <p:txBody>
              <a:bodyPr wrap="none" anchor="ctr"/>
              <a:lstStyle/>
              <a:p>
                <a:endParaRPr lang="zh-CN" altLang="en-US"/>
              </a:p>
            </p:txBody>
          </p:sp>
          <p:sp>
            <p:nvSpPr>
              <p:cNvPr id="134279" name="AutoShape 360"/>
              <p:cNvSpPr>
                <a:spLocks noChangeArrowheads="1"/>
              </p:cNvSpPr>
              <p:nvPr/>
            </p:nvSpPr>
            <p:spPr bwMode="auto">
              <a:xfrm>
                <a:off x="1099" y="2614"/>
                <a:ext cx="145" cy="136"/>
              </a:xfrm>
              <a:custGeom>
                <a:avLst/>
                <a:gdLst>
                  <a:gd name="T0" fmla="*/ 73 w 21600"/>
                  <a:gd name="T1" fmla="*/ 0 h 21600"/>
                  <a:gd name="T2" fmla="*/ 20 w 21600"/>
                  <a:gd name="T3" fmla="*/ 25 h 21600"/>
                  <a:gd name="T4" fmla="*/ 73 w 21600"/>
                  <a:gd name="T5" fmla="*/ 6 h 21600"/>
                  <a:gd name="T6" fmla="*/ 125 w 21600"/>
                  <a:gd name="T7" fmla="*/ 25 h 21600"/>
                  <a:gd name="T8" fmla="*/ 0 60000 65536"/>
                  <a:gd name="T9" fmla="*/ 0 60000 65536"/>
                  <a:gd name="T10" fmla="*/ 0 60000 65536"/>
                  <a:gd name="T11" fmla="*/ 0 60000 65536"/>
                  <a:gd name="T12" fmla="*/ 1341 w 21600"/>
                  <a:gd name="T13" fmla="*/ 0 h 21600"/>
                  <a:gd name="T14" fmla="*/ 20259 w 21600"/>
                  <a:gd name="T15" fmla="*/ 6194 h 21600"/>
                </a:gdLst>
                <a:ahLst/>
                <a:cxnLst>
                  <a:cxn ang="T8">
                    <a:pos x="T0" y="T1"/>
                  </a:cxn>
                  <a:cxn ang="T9">
                    <a:pos x="T2" y="T3"/>
                  </a:cxn>
                  <a:cxn ang="T10">
                    <a:pos x="T4" y="T5"/>
                  </a:cxn>
                  <a:cxn ang="T11">
                    <a:pos x="T6" y="T7"/>
                  </a:cxn>
                </a:cxnLst>
                <a:rect l="T12" t="T13" r="T14" b="T15"/>
                <a:pathLst>
                  <a:path w="21600" h="21600">
                    <a:moveTo>
                      <a:pt x="3362" y="4344"/>
                    </a:moveTo>
                    <a:cubicBezTo>
                      <a:pt x="5232" y="2188"/>
                      <a:pt x="7946" y="950"/>
                      <a:pt x="10800" y="951"/>
                    </a:cubicBezTo>
                    <a:cubicBezTo>
                      <a:pt x="13653" y="951"/>
                      <a:pt x="16367" y="2188"/>
                      <a:pt x="18237" y="4344"/>
                    </a:cubicBezTo>
                    <a:lnTo>
                      <a:pt x="18956" y="3720"/>
                    </a:lnTo>
                    <a:cubicBezTo>
                      <a:pt x="16904" y="1357"/>
                      <a:pt x="13929" y="-1"/>
                      <a:pt x="10799" y="0"/>
                    </a:cubicBezTo>
                    <a:cubicBezTo>
                      <a:pt x="7670" y="0"/>
                      <a:pt x="4695" y="1357"/>
                      <a:pt x="2643" y="3720"/>
                    </a:cubicBezTo>
                    <a:close/>
                  </a:path>
                </a:pathLst>
              </a:custGeom>
              <a:solidFill>
                <a:schemeClr val="tx1"/>
              </a:solidFill>
              <a:ln w="9525">
                <a:noFill/>
                <a:miter lim="800000"/>
                <a:headEnd/>
                <a:tailEnd/>
              </a:ln>
            </p:spPr>
            <p:txBody>
              <a:bodyPr wrap="none" anchor="ctr"/>
              <a:lstStyle/>
              <a:p>
                <a:endParaRPr lang="zh-CN" altLang="en-US"/>
              </a:p>
            </p:txBody>
          </p:sp>
        </p:grpSp>
        <p:sp>
          <p:nvSpPr>
            <p:cNvPr id="134245" name="AutoShape 361"/>
            <p:cNvSpPr>
              <a:spLocks noChangeArrowheads="1"/>
            </p:cNvSpPr>
            <p:nvPr/>
          </p:nvSpPr>
          <p:spPr bwMode="auto">
            <a:xfrm rot="16200000" flipH="1">
              <a:off x="3191" y="2555"/>
              <a:ext cx="381" cy="168"/>
            </a:xfrm>
            <a:prstGeom prst="parallelogram">
              <a:avLst>
                <a:gd name="adj" fmla="val 74398"/>
              </a:avLst>
            </a:prstGeom>
            <a:gradFill rotWithShape="1">
              <a:gsLst>
                <a:gs pos="0">
                  <a:srgbClr val="B2B2B2"/>
                </a:gs>
                <a:gs pos="100000">
                  <a:srgbClr val="808080"/>
                </a:gs>
              </a:gsLst>
              <a:lin ang="2700000" scaled="1"/>
            </a:gradFill>
            <a:ln w="9525">
              <a:noFill/>
              <a:miter lim="800000"/>
              <a:headEnd/>
              <a:tailEnd/>
            </a:ln>
          </p:spPr>
          <p:txBody>
            <a:bodyPr wrap="none" anchor="ctr"/>
            <a:lstStyle/>
            <a:p>
              <a:pPr algn="ctr"/>
              <a:endParaRPr lang="zh-TW" altLang="en-US">
                <a:ea typeface="AR P丸ゴシック体M"/>
              </a:endParaRPr>
            </a:p>
          </p:txBody>
        </p:sp>
        <p:grpSp>
          <p:nvGrpSpPr>
            <p:cNvPr id="134246" name="Group 362"/>
            <p:cNvGrpSpPr>
              <a:grpSpLocks/>
            </p:cNvGrpSpPr>
            <p:nvPr/>
          </p:nvGrpSpPr>
          <p:grpSpPr bwMode="auto">
            <a:xfrm>
              <a:off x="3435" y="2366"/>
              <a:ext cx="60" cy="319"/>
              <a:chOff x="1369" y="934"/>
              <a:chExt cx="84" cy="402"/>
            </a:xfrm>
          </p:grpSpPr>
          <p:sp>
            <p:nvSpPr>
              <p:cNvPr id="134271" name="AutoShape 363"/>
              <p:cNvSpPr>
                <a:spLocks noChangeArrowheads="1"/>
              </p:cNvSpPr>
              <p:nvPr/>
            </p:nvSpPr>
            <p:spPr bwMode="auto">
              <a:xfrm rot="16200000" flipH="1">
                <a:off x="1210" y="1093"/>
                <a:ext cx="402" cy="84"/>
              </a:xfrm>
              <a:custGeom>
                <a:avLst/>
                <a:gdLst>
                  <a:gd name="T0" fmla="*/ 371 w 21600"/>
                  <a:gd name="T1" fmla="*/ 42 h 21600"/>
                  <a:gd name="T2" fmla="*/ 201 w 21600"/>
                  <a:gd name="T3" fmla="*/ 84 h 21600"/>
                  <a:gd name="T4" fmla="*/ 31 w 21600"/>
                  <a:gd name="T5" fmla="*/ 42 h 21600"/>
                  <a:gd name="T6" fmla="*/ 201 w 21600"/>
                  <a:gd name="T7" fmla="*/ 0 h 21600"/>
                  <a:gd name="T8" fmla="*/ 0 60000 65536"/>
                  <a:gd name="T9" fmla="*/ 0 60000 65536"/>
                  <a:gd name="T10" fmla="*/ 0 60000 65536"/>
                  <a:gd name="T11" fmla="*/ 0 60000 65536"/>
                  <a:gd name="T12" fmla="*/ 3439 w 21600"/>
                  <a:gd name="T13" fmla="*/ 3343 h 21600"/>
                  <a:gd name="T14" fmla="*/ 18161 w 21600"/>
                  <a:gd name="T15" fmla="*/ 18257 h 21600"/>
                </a:gdLst>
                <a:ahLst/>
                <a:cxnLst>
                  <a:cxn ang="T8">
                    <a:pos x="T0" y="T1"/>
                  </a:cxn>
                  <a:cxn ang="T9">
                    <a:pos x="T2" y="T3"/>
                  </a:cxn>
                  <a:cxn ang="T10">
                    <a:pos x="T4" y="T5"/>
                  </a:cxn>
                  <a:cxn ang="T11">
                    <a:pos x="T6" y="T7"/>
                  </a:cxn>
                </a:cxnLst>
                <a:rect l="T12" t="T13" r="T14" b="T15"/>
                <a:pathLst>
                  <a:path w="21600" h="21600">
                    <a:moveTo>
                      <a:pt x="0" y="0"/>
                    </a:moveTo>
                    <a:lnTo>
                      <a:pt x="3295" y="21600"/>
                    </a:lnTo>
                    <a:lnTo>
                      <a:pt x="18305" y="21600"/>
                    </a:lnTo>
                    <a:lnTo>
                      <a:pt x="21600" y="0"/>
                    </a:lnTo>
                    <a:close/>
                  </a:path>
                </a:pathLst>
              </a:custGeom>
              <a:gradFill rotWithShape="1">
                <a:gsLst>
                  <a:gs pos="0">
                    <a:srgbClr val="969696"/>
                  </a:gs>
                  <a:gs pos="100000">
                    <a:srgbClr val="808080"/>
                  </a:gs>
                </a:gsLst>
                <a:lin ang="2700000" scaled="1"/>
              </a:gradFill>
              <a:ln w="9525">
                <a:noFill/>
                <a:miter lim="800000"/>
                <a:headEnd/>
                <a:tailEnd/>
              </a:ln>
            </p:spPr>
            <p:txBody>
              <a:bodyPr wrap="none" anchor="ctr"/>
              <a:lstStyle/>
              <a:p>
                <a:endParaRPr lang="zh-CN" altLang="en-US"/>
              </a:p>
            </p:txBody>
          </p:sp>
          <p:grpSp>
            <p:nvGrpSpPr>
              <p:cNvPr id="134272" name="Group 364"/>
              <p:cNvGrpSpPr>
                <a:grpSpLocks/>
              </p:cNvGrpSpPr>
              <p:nvPr/>
            </p:nvGrpSpPr>
            <p:grpSpPr bwMode="auto">
              <a:xfrm>
                <a:off x="1382" y="1009"/>
                <a:ext cx="41" cy="265"/>
                <a:chOff x="1533" y="1729"/>
                <a:chExt cx="70" cy="239"/>
              </a:xfrm>
            </p:grpSpPr>
            <p:sp>
              <p:nvSpPr>
                <p:cNvPr id="134273" name="Rectangle 365"/>
                <p:cNvSpPr>
                  <a:spLocks noChangeArrowheads="1"/>
                </p:cNvSpPr>
                <p:nvPr/>
              </p:nvSpPr>
              <p:spPr bwMode="auto">
                <a:xfrm>
                  <a:off x="1535" y="1855"/>
                  <a:ext cx="68" cy="47"/>
                </a:xfrm>
                <a:prstGeom prst="rect">
                  <a:avLst/>
                </a:prstGeom>
                <a:solidFill>
                  <a:srgbClr val="333300"/>
                </a:solidFill>
                <a:ln w="9525">
                  <a:noFill/>
                  <a:miter lim="800000"/>
                  <a:headEnd/>
                  <a:tailEnd/>
                </a:ln>
              </p:spPr>
              <p:txBody>
                <a:bodyPr wrap="none" anchor="ctr"/>
                <a:lstStyle/>
                <a:p>
                  <a:pPr algn="ctr"/>
                  <a:endParaRPr lang="zh-TW" altLang="en-US">
                    <a:ea typeface="AR P丸ゴシック体M"/>
                  </a:endParaRPr>
                </a:p>
              </p:txBody>
            </p:sp>
            <p:sp>
              <p:nvSpPr>
                <p:cNvPr id="134274" name="Rectangle 366"/>
                <p:cNvSpPr>
                  <a:spLocks noChangeArrowheads="1"/>
                </p:cNvSpPr>
                <p:nvPr/>
              </p:nvSpPr>
              <p:spPr bwMode="auto">
                <a:xfrm>
                  <a:off x="1535" y="1729"/>
                  <a:ext cx="68" cy="47"/>
                </a:xfrm>
                <a:prstGeom prst="rect">
                  <a:avLst/>
                </a:prstGeom>
                <a:solidFill>
                  <a:srgbClr val="333300"/>
                </a:solidFill>
                <a:ln w="9525">
                  <a:noFill/>
                  <a:miter lim="800000"/>
                  <a:headEnd/>
                  <a:tailEnd/>
                </a:ln>
              </p:spPr>
              <p:txBody>
                <a:bodyPr wrap="none" anchor="ctr"/>
                <a:lstStyle/>
                <a:p>
                  <a:pPr algn="ctr"/>
                  <a:endParaRPr lang="zh-TW" altLang="en-US">
                    <a:ea typeface="AR P丸ゴシック体M"/>
                  </a:endParaRPr>
                </a:p>
              </p:txBody>
            </p:sp>
            <p:sp>
              <p:nvSpPr>
                <p:cNvPr id="134275" name="Rectangle 367"/>
                <p:cNvSpPr>
                  <a:spLocks noChangeArrowheads="1"/>
                </p:cNvSpPr>
                <p:nvPr/>
              </p:nvSpPr>
              <p:spPr bwMode="auto">
                <a:xfrm>
                  <a:off x="1535" y="1921"/>
                  <a:ext cx="68" cy="47"/>
                </a:xfrm>
                <a:prstGeom prst="rect">
                  <a:avLst/>
                </a:prstGeom>
                <a:solidFill>
                  <a:srgbClr val="333300"/>
                </a:solidFill>
                <a:ln w="9525">
                  <a:noFill/>
                  <a:miter lim="800000"/>
                  <a:headEnd/>
                  <a:tailEnd/>
                </a:ln>
              </p:spPr>
              <p:txBody>
                <a:bodyPr wrap="none" anchor="ctr"/>
                <a:lstStyle/>
                <a:p>
                  <a:pPr algn="ctr"/>
                  <a:endParaRPr lang="zh-TW" altLang="en-US">
                    <a:ea typeface="AR P丸ゴシック体M"/>
                  </a:endParaRPr>
                </a:p>
              </p:txBody>
            </p:sp>
            <p:sp>
              <p:nvSpPr>
                <p:cNvPr id="134276" name="Rectangle 368"/>
                <p:cNvSpPr>
                  <a:spLocks noChangeArrowheads="1"/>
                </p:cNvSpPr>
                <p:nvPr/>
              </p:nvSpPr>
              <p:spPr bwMode="auto">
                <a:xfrm>
                  <a:off x="1533" y="1793"/>
                  <a:ext cx="68" cy="47"/>
                </a:xfrm>
                <a:prstGeom prst="rect">
                  <a:avLst/>
                </a:prstGeom>
                <a:solidFill>
                  <a:srgbClr val="333300"/>
                </a:solidFill>
                <a:ln w="9525">
                  <a:noFill/>
                  <a:miter lim="800000"/>
                  <a:headEnd/>
                  <a:tailEnd/>
                </a:ln>
              </p:spPr>
              <p:txBody>
                <a:bodyPr wrap="none" anchor="ctr"/>
                <a:lstStyle/>
                <a:p>
                  <a:pPr algn="ctr"/>
                  <a:endParaRPr lang="zh-TW" altLang="en-US">
                    <a:ea typeface="AR P丸ゴシック体M"/>
                  </a:endParaRPr>
                </a:p>
              </p:txBody>
            </p:sp>
          </p:grpSp>
        </p:grpSp>
        <p:sp>
          <p:nvSpPr>
            <p:cNvPr id="134247" name="AutoShape 369"/>
            <p:cNvSpPr>
              <a:spLocks noChangeArrowheads="1"/>
            </p:cNvSpPr>
            <p:nvPr/>
          </p:nvSpPr>
          <p:spPr bwMode="auto">
            <a:xfrm rot="5400000">
              <a:off x="2820" y="2558"/>
              <a:ext cx="381" cy="168"/>
            </a:xfrm>
            <a:prstGeom prst="parallelogram">
              <a:avLst>
                <a:gd name="adj" fmla="val 72015"/>
              </a:avLst>
            </a:prstGeom>
            <a:gradFill rotWithShape="1">
              <a:gsLst>
                <a:gs pos="0">
                  <a:srgbClr val="DDDDDD"/>
                </a:gs>
                <a:gs pos="100000">
                  <a:srgbClr val="B2B2B2"/>
                </a:gs>
              </a:gsLst>
              <a:lin ang="2700000" scaled="1"/>
            </a:gradFill>
            <a:ln w="9525">
              <a:noFill/>
              <a:miter lim="800000"/>
              <a:headEnd/>
              <a:tailEnd/>
            </a:ln>
          </p:spPr>
          <p:txBody>
            <a:bodyPr wrap="none" anchor="ctr"/>
            <a:lstStyle/>
            <a:p>
              <a:pPr algn="ctr"/>
              <a:endParaRPr lang="zh-TW" altLang="en-US">
                <a:ea typeface="AR P丸ゴシック体M"/>
              </a:endParaRPr>
            </a:p>
          </p:txBody>
        </p:sp>
        <p:sp>
          <p:nvSpPr>
            <p:cNvPr id="134248" name="Freeform 370"/>
            <p:cNvSpPr>
              <a:spLocks noChangeAspect="1"/>
            </p:cNvSpPr>
            <p:nvPr/>
          </p:nvSpPr>
          <p:spPr bwMode="auto">
            <a:xfrm rot="20237974" flipH="1">
              <a:off x="3001" y="2397"/>
              <a:ext cx="183" cy="164"/>
            </a:xfrm>
            <a:custGeom>
              <a:avLst/>
              <a:gdLst>
                <a:gd name="T0" fmla="*/ 0 w 182"/>
                <a:gd name="T1" fmla="*/ 136 h 136"/>
                <a:gd name="T2" fmla="*/ 182 w 182"/>
                <a:gd name="T3" fmla="*/ 0 h 136"/>
                <a:gd name="T4" fmla="*/ 137 w 182"/>
                <a:gd name="T5" fmla="*/ 91 h 136"/>
                <a:gd name="T6" fmla="*/ 91 w 182"/>
                <a:gd name="T7" fmla="*/ 136 h 136"/>
                <a:gd name="T8" fmla="*/ 0 w 182"/>
                <a:gd name="T9" fmla="*/ 136 h 136"/>
                <a:gd name="T10" fmla="*/ 0 60000 65536"/>
                <a:gd name="T11" fmla="*/ 0 60000 65536"/>
                <a:gd name="T12" fmla="*/ 0 60000 65536"/>
                <a:gd name="T13" fmla="*/ 0 60000 65536"/>
                <a:gd name="T14" fmla="*/ 0 60000 65536"/>
                <a:gd name="T15" fmla="*/ 0 w 182"/>
                <a:gd name="T16" fmla="*/ 0 h 136"/>
                <a:gd name="T17" fmla="*/ 182 w 182"/>
                <a:gd name="T18" fmla="*/ 136 h 136"/>
              </a:gdLst>
              <a:ahLst/>
              <a:cxnLst>
                <a:cxn ang="T10">
                  <a:pos x="T0" y="T1"/>
                </a:cxn>
                <a:cxn ang="T11">
                  <a:pos x="T2" y="T3"/>
                </a:cxn>
                <a:cxn ang="T12">
                  <a:pos x="T4" y="T5"/>
                </a:cxn>
                <a:cxn ang="T13">
                  <a:pos x="T6" y="T7"/>
                </a:cxn>
                <a:cxn ang="T14">
                  <a:pos x="T8" y="T9"/>
                </a:cxn>
              </a:cxnLst>
              <a:rect l="T15" t="T16" r="T17" b="T18"/>
              <a:pathLst>
                <a:path w="182" h="136">
                  <a:moveTo>
                    <a:pt x="0" y="136"/>
                  </a:moveTo>
                  <a:lnTo>
                    <a:pt x="182" y="0"/>
                  </a:lnTo>
                  <a:lnTo>
                    <a:pt x="137" y="91"/>
                  </a:lnTo>
                  <a:lnTo>
                    <a:pt x="91" y="136"/>
                  </a:lnTo>
                  <a:lnTo>
                    <a:pt x="0" y="136"/>
                  </a:lnTo>
                  <a:close/>
                </a:path>
              </a:pathLst>
            </a:custGeom>
            <a:gradFill rotWithShape="1">
              <a:gsLst>
                <a:gs pos="0">
                  <a:srgbClr val="B2B2B2"/>
                </a:gs>
                <a:gs pos="100000">
                  <a:srgbClr val="4D4D4D"/>
                </a:gs>
              </a:gsLst>
              <a:lin ang="2700000" scaled="1"/>
            </a:gradFill>
            <a:ln w="9525">
              <a:noFill/>
              <a:round/>
              <a:headEnd/>
              <a:tailEnd/>
            </a:ln>
          </p:spPr>
          <p:txBody>
            <a:bodyPr/>
            <a:lstStyle/>
            <a:p>
              <a:endParaRPr lang="zh-CN" altLang="en-US"/>
            </a:p>
          </p:txBody>
        </p:sp>
        <p:sp>
          <p:nvSpPr>
            <p:cNvPr id="134249" name="Freeform 371"/>
            <p:cNvSpPr>
              <a:spLocks/>
            </p:cNvSpPr>
            <p:nvPr/>
          </p:nvSpPr>
          <p:spPr bwMode="auto">
            <a:xfrm rot="20237974" flipH="1">
              <a:off x="3010" y="2402"/>
              <a:ext cx="167" cy="151"/>
            </a:xfrm>
            <a:custGeom>
              <a:avLst/>
              <a:gdLst>
                <a:gd name="T0" fmla="*/ 0 w 182"/>
                <a:gd name="T1" fmla="*/ 136 h 136"/>
                <a:gd name="T2" fmla="*/ 182 w 182"/>
                <a:gd name="T3" fmla="*/ 0 h 136"/>
                <a:gd name="T4" fmla="*/ 137 w 182"/>
                <a:gd name="T5" fmla="*/ 91 h 136"/>
                <a:gd name="T6" fmla="*/ 91 w 182"/>
                <a:gd name="T7" fmla="*/ 136 h 136"/>
                <a:gd name="T8" fmla="*/ 0 w 182"/>
                <a:gd name="T9" fmla="*/ 136 h 136"/>
                <a:gd name="T10" fmla="*/ 0 60000 65536"/>
                <a:gd name="T11" fmla="*/ 0 60000 65536"/>
                <a:gd name="T12" fmla="*/ 0 60000 65536"/>
                <a:gd name="T13" fmla="*/ 0 60000 65536"/>
                <a:gd name="T14" fmla="*/ 0 60000 65536"/>
                <a:gd name="T15" fmla="*/ 0 w 182"/>
                <a:gd name="T16" fmla="*/ 0 h 136"/>
                <a:gd name="T17" fmla="*/ 182 w 182"/>
                <a:gd name="T18" fmla="*/ 136 h 136"/>
              </a:gdLst>
              <a:ahLst/>
              <a:cxnLst>
                <a:cxn ang="T10">
                  <a:pos x="T0" y="T1"/>
                </a:cxn>
                <a:cxn ang="T11">
                  <a:pos x="T2" y="T3"/>
                </a:cxn>
                <a:cxn ang="T12">
                  <a:pos x="T4" y="T5"/>
                </a:cxn>
                <a:cxn ang="T13">
                  <a:pos x="T6" y="T7"/>
                </a:cxn>
                <a:cxn ang="T14">
                  <a:pos x="T8" y="T9"/>
                </a:cxn>
              </a:cxnLst>
              <a:rect l="T15" t="T16" r="T17" b="T18"/>
              <a:pathLst>
                <a:path w="182" h="136">
                  <a:moveTo>
                    <a:pt x="0" y="136"/>
                  </a:moveTo>
                  <a:lnTo>
                    <a:pt x="182" y="0"/>
                  </a:lnTo>
                  <a:lnTo>
                    <a:pt x="137" y="91"/>
                  </a:lnTo>
                  <a:lnTo>
                    <a:pt x="91" y="136"/>
                  </a:lnTo>
                  <a:lnTo>
                    <a:pt x="0" y="136"/>
                  </a:lnTo>
                  <a:close/>
                </a:path>
              </a:pathLst>
            </a:custGeom>
            <a:gradFill rotWithShape="1">
              <a:gsLst>
                <a:gs pos="0">
                  <a:srgbClr val="37D385"/>
                </a:gs>
                <a:gs pos="100000">
                  <a:srgbClr val="66CCFF"/>
                </a:gs>
              </a:gsLst>
              <a:lin ang="2700000" scaled="1"/>
            </a:gradFill>
            <a:ln w="9525">
              <a:noFill/>
              <a:round/>
              <a:headEnd/>
              <a:tailEnd/>
            </a:ln>
          </p:spPr>
          <p:txBody>
            <a:bodyPr/>
            <a:lstStyle/>
            <a:p>
              <a:endParaRPr lang="zh-CN" altLang="en-US"/>
            </a:p>
          </p:txBody>
        </p:sp>
        <p:sp>
          <p:nvSpPr>
            <p:cNvPr id="134250" name="AutoShape 372"/>
            <p:cNvSpPr>
              <a:spLocks noChangeArrowheads="1"/>
            </p:cNvSpPr>
            <p:nvPr/>
          </p:nvSpPr>
          <p:spPr bwMode="auto">
            <a:xfrm rot="10800000">
              <a:off x="3115" y="2432"/>
              <a:ext cx="167" cy="101"/>
            </a:xfrm>
            <a:prstGeom prst="triangle">
              <a:avLst>
                <a:gd name="adj" fmla="val 50000"/>
              </a:avLst>
            </a:prstGeom>
            <a:gradFill rotWithShape="1">
              <a:gsLst>
                <a:gs pos="0">
                  <a:srgbClr val="B2B2B2"/>
                </a:gs>
                <a:gs pos="100000">
                  <a:srgbClr val="C0C0C0"/>
                </a:gs>
              </a:gsLst>
              <a:lin ang="0" scaled="1"/>
            </a:gradFill>
            <a:ln w="9525">
              <a:noFill/>
              <a:miter lim="800000"/>
              <a:headEnd/>
              <a:tailEnd/>
            </a:ln>
          </p:spPr>
          <p:txBody>
            <a:bodyPr wrap="none" anchor="ctr"/>
            <a:lstStyle/>
            <a:p>
              <a:pPr algn="ctr"/>
              <a:endParaRPr lang="zh-TW" altLang="en-US">
                <a:ea typeface="AR P丸ゴシック体M"/>
              </a:endParaRPr>
            </a:p>
          </p:txBody>
        </p:sp>
        <p:sp>
          <p:nvSpPr>
            <p:cNvPr id="134251" name="AutoShape 373"/>
            <p:cNvSpPr>
              <a:spLocks noChangeAspect="1" noChangeArrowheads="1"/>
            </p:cNvSpPr>
            <p:nvPr/>
          </p:nvSpPr>
          <p:spPr bwMode="auto">
            <a:xfrm rot="7247062" flipH="1">
              <a:off x="2785" y="1889"/>
              <a:ext cx="47" cy="521"/>
            </a:xfrm>
            <a:custGeom>
              <a:avLst/>
              <a:gdLst>
                <a:gd name="T0" fmla="*/ 35 w 21600"/>
                <a:gd name="T1" fmla="*/ 261 h 21600"/>
                <a:gd name="T2" fmla="*/ 23 w 21600"/>
                <a:gd name="T3" fmla="*/ 521 h 21600"/>
                <a:gd name="T4" fmla="*/ 12 w 21600"/>
                <a:gd name="T5" fmla="*/ 261 h 21600"/>
                <a:gd name="T6" fmla="*/ 23 w 21600"/>
                <a:gd name="T7" fmla="*/ 0 h 21600"/>
                <a:gd name="T8" fmla="*/ 0 60000 65536"/>
                <a:gd name="T9" fmla="*/ 0 60000 65536"/>
                <a:gd name="T10" fmla="*/ 0 60000 65536"/>
                <a:gd name="T11" fmla="*/ 0 60000 65536"/>
                <a:gd name="T12" fmla="*/ 7353 w 21600"/>
                <a:gd name="T13" fmla="*/ 7214 h 21600"/>
                <a:gd name="T14" fmla="*/ 14247 w 21600"/>
                <a:gd name="T15" fmla="*/ 14386 h 21600"/>
              </a:gdLst>
              <a:ahLst/>
              <a:cxnLst>
                <a:cxn ang="T8">
                  <a:pos x="T0" y="T1"/>
                </a:cxn>
                <a:cxn ang="T9">
                  <a:pos x="T2" y="T3"/>
                </a:cxn>
                <a:cxn ang="T10">
                  <a:pos x="T4" y="T5"/>
                </a:cxn>
                <a:cxn ang="T11">
                  <a:pos x="T6" y="T7"/>
                </a:cxn>
              </a:cxnLst>
              <a:rect l="T12" t="T13" r="T14" b="T15"/>
              <a:pathLst>
                <a:path w="21600" h="21600">
                  <a:moveTo>
                    <a:pt x="0" y="0"/>
                  </a:moveTo>
                  <a:lnTo>
                    <a:pt x="10800" y="21600"/>
                  </a:lnTo>
                  <a:lnTo>
                    <a:pt x="21600" y="0"/>
                  </a:lnTo>
                  <a:close/>
                </a:path>
              </a:pathLst>
            </a:custGeom>
            <a:gradFill rotWithShape="1">
              <a:gsLst>
                <a:gs pos="0">
                  <a:srgbClr val="E48800"/>
                </a:gs>
                <a:gs pos="100000">
                  <a:srgbClr val="FF9900"/>
                </a:gs>
              </a:gsLst>
              <a:lin ang="2700000" scaled="1"/>
            </a:gradFill>
            <a:ln w="9525">
              <a:noFill/>
              <a:miter lim="800000"/>
              <a:headEnd/>
              <a:tailEnd/>
            </a:ln>
          </p:spPr>
          <p:txBody>
            <a:bodyPr wrap="none" anchor="ctr"/>
            <a:lstStyle/>
            <a:p>
              <a:endParaRPr lang="zh-CN" altLang="en-US"/>
            </a:p>
          </p:txBody>
        </p:sp>
        <p:sp>
          <p:nvSpPr>
            <p:cNvPr id="134252" name="AutoShape 374"/>
            <p:cNvSpPr>
              <a:spLocks noChangeArrowheads="1"/>
            </p:cNvSpPr>
            <p:nvPr/>
          </p:nvSpPr>
          <p:spPr bwMode="auto">
            <a:xfrm rot="7271357" flipH="1">
              <a:off x="3001" y="2180"/>
              <a:ext cx="100" cy="252"/>
            </a:xfrm>
            <a:custGeom>
              <a:avLst/>
              <a:gdLst>
                <a:gd name="T0" fmla="*/ 88 w 21600"/>
                <a:gd name="T1" fmla="*/ 126 h 21600"/>
                <a:gd name="T2" fmla="*/ 50 w 21600"/>
                <a:gd name="T3" fmla="*/ 252 h 21600"/>
                <a:gd name="T4" fmla="*/ 13 w 21600"/>
                <a:gd name="T5" fmla="*/ 126 h 21600"/>
                <a:gd name="T6" fmla="*/ 50 w 21600"/>
                <a:gd name="T7" fmla="*/ 0 h 21600"/>
                <a:gd name="T8" fmla="*/ 0 60000 65536"/>
                <a:gd name="T9" fmla="*/ 0 60000 65536"/>
                <a:gd name="T10" fmla="*/ 0 60000 65536"/>
                <a:gd name="T11" fmla="*/ 0 60000 65536"/>
                <a:gd name="T12" fmla="*/ 4536 w 21600"/>
                <a:gd name="T13" fmla="*/ 4543 h 21600"/>
                <a:gd name="T14" fmla="*/ 17064 w 21600"/>
                <a:gd name="T15" fmla="*/ 1714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gradFill rotWithShape="1">
              <a:gsLst>
                <a:gs pos="0">
                  <a:srgbClr val="FF9900"/>
                </a:gs>
                <a:gs pos="100000">
                  <a:srgbClr val="E48800"/>
                </a:gs>
              </a:gsLst>
              <a:lin ang="2700000" scaled="1"/>
            </a:gradFill>
            <a:ln w="9525">
              <a:noFill/>
              <a:miter lim="800000"/>
              <a:headEnd/>
              <a:tailEnd/>
            </a:ln>
          </p:spPr>
          <p:txBody>
            <a:bodyPr wrap="none" anchor="ctr"/>
            <a:lstStyle/>
            <a:p>
              <a:endParaRPr lang="zh-CN" altLang="en-US"/>
            </a:p>
          </p:txBody>
        </p:sp>
        <p:grpSp>
          <p:nvGrpSpPr>
            <p:cNvPr id="134253" name="Group 375"/>
            <p:cNvGrpSpPr>
              <a:grpSpLocks/>
            </p:cNvGrpSpPr>
            <p:nvPr/>
          </p:nvGrpSpPr>
          <p:grpSpPr bwMode="auto">
            <a:xfrm>
              <a:off x="3112" y="2180"/>
              <a:ext cx="165" cy="321"/>
              <a:chOff x="1011" y="1174"/>
              <a:chExt cx="207" cy="384"/>
            </a:xfrm>
          </p:grpSpPr>
          <p:grpSp>
            <p:nvGrpSpPr>
              <p:cNvPr id="134265" name="Group 376"/>
              <p:cNvGrpSpPr>
                <a:grpSpLocks/>
              </p:cNvGrpSpPr>
              <p:nvPr/>
            </p:nvGrpSpPr>
            <p:grpSpPr bwMode="auto">
              <a:xfrm>
                <a:off x="1011" y="1174"/>
                <a:ext cx="207" cy="384"/>
                <a:chOff x="1292" y="2840"/>
                <a:chExt cx="224" cy="318"/>
              </a:xfrm>
            </p:grpSpPr>
            <p:sp>
              <p:nvSpPr>
                <p:cNvPr id="134269" name="AutoShape 377"/>
                <p:cNvSpPr>
                  <a:spLocks noChangeArrowheads="1"/>
                </p:cNvSpPr>
                <p:nvPr/>
              </p:nvSpPr>
              <p:spPr bwMode="auto">
                <a:xfrm rot="10800000">
                  <a:off x="1292" y="2840"/>
                  <a:ext cx="223" cy="205"/>
                </a:xfrm>
                <a:custGeom>
                  <a:avLst/>
                  <a:gdLst>
                    <a:gd name="T0" fmla="*/ 198 w 21600"/>
                    <a:gd name="T1" fmla="*/ 103 h 21600"/>
                    <a:gd name="T2" fmla="*/ 112 w 21600"/>
                    <a:gd name="T3" fmla="*/ 205 h 21600"/>
                    <a:gd name="T4" fmla="*/ 25 w 21600"/>
                    <a:gd name="T5" fmla="*/ 103 h 21600"/>
                    <a:gd name="T6" fmla="*/ 112 w 21600"/>
                    <a:gd name="T7" fmla="*/ 0 h 21600"/>
                    <a:gd name="T8" fmla="*/ 0 60000 65536"/>
                    <a:gd name="T9" fmla="*/ 0 60000 65536"/>
                    <a:gd name="T10" fmla="*/ 0 60000 65536"/>
                    <a:gd name="T11" fmla="*/ 0 60000 65536"/>
                    <a:gd name="T12" fmla="*/ 4262 w 21600"/>
                    <a:gd name="T13" fmla="*/ 4215 h 21600"/>
                    <a:gd name="T14" fmla="*/ 17338 w 21600"/>
                    <a:gd name="T15" fmla="*/ 17385 h 21600"/>
                  </a:gdLst>
                  <a:ahLst/>
                  <a:cxnLst>
                    <a:cxn ang="T8">
                      <a:pos x="T0" y="T1"/>
                    </a:cxn>
                    <a:cxn ang="T9">
                      <a:pos x="T2" y="T3"/>
                    </a:cxn>
                    <a:cxn ang="T10">
                      <a:pos x="T4" y="T5"/>
                    </a:cxn>
                    <a:cxn ang="T11">
                      <a:pos x="T6" y="T7"/>
                    </a:cxn>
                  </a:cxnLst>
                  <a:rect l="T12" t="T13" r="T14" b="T15"/>
                  <a:pathLst>
                    <a:path w="21600" h="21600">
                      <a:moveTo>
                        <a:pt x="0" y="0"/>
                      </a:moveTo>
                      <a:lnTo>
                        <a:pt x="4892" y="21600"/>
                      </a:lnTo>
                      <a:lnTo>
                        <a:pt x="16708" y="21600"/>
                      </a:lnTo>
                      <a:lnTo>
                        <a:pt x="21600" y="0"/>
                      </a:lnTo>
                      <a:close/>
                    </a:path>
                  </a:pathLst>
                </a:custGeom>
                <a:gradFill rotWithShape="1">
                  <a:gsLst>
                    <a:gs pos="0">
                      <a:schemeClr val="tx1"/>
                    </a:gs>
                    <a:gs pos="100000">
                      <a:schemeClr val="bg2"/>
                    </a:gs>
                  </a:gsLst>
                  <a:lin ang="2700000" scaled="1"/>
                </a:gradFill>
                <a:ln w="9525">
                  <a:noFill/>
                  <a:miter lim="800000"/>
                  <a:headEnd/>
                  <a:tailEnd/>
                </a:ln>
              </p:spPr>
              <p:txBody>
                <a:bodyPr wrap="none" anchor="ctr"/>
                <a:lstStyle/>
                <a:p>
                  <a:endParaRPr lang="zh-CN" altLang="en-US"/>
                </a:p>
              </p:txBody>
            </p:sp>
            <p:sp>
              <p:nvSpPr>
                <p:cNvPr id="134270" name="AutoShape 378"/>
                <p:cNvSpPr>
                  <a:spLocks noChangeArrowheads="1"/>
                </p:cNvSpPr>
                <p:nvPr/>
              </p:nvSpPr>
              <p:spPr bwMode="auto">
                <a:xfrm rot="10800000">
                  <a:off x="1292" y="3042"/>
                  <a:ext cx="224" cy="116"/>
                </a:xfrm>
                <a:prstGeom prst="triangle">
                  <a:avLst>
                    <a:gd name="adj" fmla="val 50000"/>
                  </a:avLst>
                </a:prstGeom>
                <a:gradFill rotWithShape="1">
                  <a:gsLst>
                    <a:gs pos="0">
                      <a:schemeClr val="tx1"/>
                    </a:gs>
                    <a:gs pos="100000">
                      <a:schemeClr val="bg2"/>
                    </a:gs>
                  </a:gsLst>
                  <a:lin ang="18900000" scaled="1"/>
                </a:gradFill>
                <a:ln w="9525">
                  <a:noFill/>
                  <a:miter lim="800000"/>
                  <a:headEnd/>
                  <a:tailEnd/>
                </a:ln>
              </p:spPr>
              <p:txBody>
                <a:bodyPr wrap="none" anchor="ctr"/>
                <a:lstStyle/>
                <a:p>
                  <a:pPr algn="ctr"/>
                  <a:endParaRPr lang="zh-TW" altLang="en-US">
                    <a:ea typeface="AR P丸ゴシック体M"/>
                  </a:endParaRPr>
                </a:p>
              </p:txBody>
            </p:sp>
          </p:grpSp>
          <p:grpSp>
            <p:nvGrpSpPr>
              <p:cNvPr id="134266" name="Group 379"/>
              <p:cNvGrpSpPr>
                <a:grpSpLocks/>
              </p:cNvGrpSpPr>
              <p:nvPr/>
            </p:nvGrpSpPr>
            <p:grpSpPr bwMode="auto">
              <a:xfrm>
                <a:off x="1045" y="1199"/>
                <a:ext cx="131" cy="279"/>
                <a:chOff x="1292" y="2840"/>
                <a:chExt cx="224" cy="318"/>
              </a:xfrm>
            </p:grpSpPr>
            <p:sp>
              <p:nvSpPr>
                <p:cNvPr id="134267" name="AutoShape 380"/>
                <p:cNvSpPr>
                  <a:spLocks noChangeArrowheads="1"/>
                </p:cNvSpPr>
                <p:nvPr/>
              </p:nvSpPr>
              <p:spPr bwMode="auto">
                <a:xfrm rot="10800000">
                  <a:off x="1292" y="2840"/>
                  <a:ext cx="223" cy="205"/>
                </a:xfrm>
                <a:custGeom>
                  <a:avLst/>
                  <a:gdLst>
                    <a:gd name="T0" fmla="*/ 198 w 21600"/>
                    <a:gd name="T1" fmla="*/ 103 h 21600"/>
                    <a:gd name="T2" fmla="*/ 112 w 21600"/>
                    <a:gd name="T3" fmla="*/ 205 h 21600"/>
                    <a:gd name="T4" fmla="*/ 25 w 21600"/>
                    <a:gd name="T5" fmla="*/ 103 h 21600"/>
                    <a:gd name="T6" fmla="*/ 112 w 21600"/>
                    <a:gd name="T7" fmla="*/ 0 h 21600"/>
                    <a:gd name="T8" fmla="*/ 0 60000 65536"/>
                    <a:gd name="T9" fmla="*/ 0 60000 65536"/>
                    <a:gd name="T10" fmla="*/ 0 60000 65536"/>
                    <a:gd name="T11" fmla="*/ 0 60000 65536"/>
                    <a:gd name="T12" fmla="*/ 4262 w 21600"/>
                    <a:gd name="T13" fmla="*/ 4215 h 21600"/>
                    <a:gd name="T14" fmla="*/ 17338 w 21600"/>
                    <a:gd name="T15" fmla="*/ 17385 h 21600"/>
                  </a:gdLst>
                  <a:ahLst/>
                  <a:cxnLst>
                    <a:cxn ang="T8">
                      <a:pos x="T0" y="T1"/>
                    </a:cxn>
                    <a:cxn ang="T9">
                      <a:pos x="T2" y="T3"/>
                    </a:cxn>
                    <a:cxn ang="T10">
                      <a:pos x="T4" y="T5"/>
                    </a:cxn>
                    <a:cxn ang="T11">
                      <a:pos x="T6" y="T7"/>
                    </a:cxn>
                  </a:cxnLst>
                  <a:rect l="T12" t="T13" r="T14" b="T15"/>
                  <a:pathLst>
                    <a:path w="21600" h="21600">
                      <a:moveTo>
                        <a:pt x="0" y="0"/>
                      </a:moveTo>
                      <a:lnTo>
                        <a:pt x="4892" y="21600"/>
                      </a:lnTo>
                      <a:lnTo>
                        <a:pt x="16708" y="21600"/>
                      </a:lnTo>
                      <a:lnTo>
                        <a:pt x="21600" y="0"/>
                      </a:lnTo>
                      <a:close/>
                    </a:path>
                  </a:pathLst>
                </a:custGeom>
                <a:gradFill rotWithShape="1">
                  <a:gsLst>
                    <a:gs pos="0">
                      <a:srgbClr val="1C1C1C"/>
                    </a:gs>
                    <a:gs pos="100000">
                      <a:srgbClr val="969696"/>
                    </a:gs>
                  </a:gsLst>
                  <a:lin ang="2700000" scaled="1"/>
                </a:gradFill>
                <a:ln w="9525">
                  <a:noFill/>
                  <a:miter lim="800000"/>
                  <a:headEnd/>
                  <a:tailEnd/>
                </a:ln>
              </p:spPr>
              <p:txBody>
                <a:bodyPr wrap="none" anchor="ctr"/>
                <a:lstStyle/>
                <a:p>
                  <a:endParaRPr lang="zh-CN" altLang="en-US"/>
                </a:p>
              </p:txBody>
            </p:sp>
            <p:sp>
              <p:nvSpPr>
                <p:cNvPr id="134268" name="AutoShape 381"/>
                <p:cNvSpPr>
                  <a:spLocks noChangeArrowheads="1"/>
                </p:cNvSpPr>
                <p:nvPr/>
              </p:nvSpPr>
              <p:spPr bwMode="auto">
                <a:xfrm rot="10800000">
                  <a:off x="1292" y="3042"/>
                  <a:ext cx="224" cy="116"/>
                </a:xfrm>
                <a:prstGeom prst="triangle">
                  <a:avLst>
                    <a:gd name="adj" fmla="val 50000"/>
                  </a:avLst>
                </a:prstGeom>
                <a:gradFill rotWithShape="1">
                  <a:gsLst>
                    <a:gs pos="0">
                      <a:srgbClr val="1C1C1C"/>
                    </a:gs>
                    <a:gs pos="100000">
                      <a:srgbClr val="969696"/>
                    </a:gs>
                  </a:gsLst>
                  <a:lin ang="18900000" scaled="1"/>
                </a:gradFill>
                <a:ln w="9525">
                  <a:noFill/>
                  <a:miter lim="800000"/>
                  <a:headEnd/>
                  <a:tailEnd/>
                </a:ln>
              </p:spPr>
              <p:txBody>
                <a:bodyPr wrap="none" anchor="ctr"/>
                <a:lstStyle/>
                <a:p>
                  <a:pPr algn="ctr"/>
                  <a:endParaRPr lang="zh-TW" altLang="en-US">
                    <a:ea typeface="AR P丸ゴシック体M"/>
                  </a:endParaRPr>
                </a:p>
              </p:txBody>
            </p:sp>
          </p:grpSp>
        </p:grpSp>
        <p:sp>
          <p:nvSpPr>
            <p:cNvPr id="134254" name="Oval 382"/>
            <p:cNvSpPr>
              <a:spLocks noChangeArrowheads="1"/>
            </p:cNvSpPr>
            <p:nvPr/>
          </p:nvSpPr>
          <p:spPr bwMode="auto">
            <a:xfrm rot="-1089687">
              <a:off x="3204" y="2478"/>
              <a:ext cx="181" cy="18"/>
            </a:xfrm>
            <a:prstGeom prst="ellipse">
              <a:avLst/>
            </a:prstGeom>
            <a:gradFill rotWithShape="1">
              <a:gsLst>
                <a:gs pos="0">
                  <a:schemeClr val="bg1"/>
                </a:gs>
                <a:gs pos="100000">
                  <a:schemeClr val="bg1">
                    <a:alpha val="0"/>
                  </a:schemeClr>
                </a:gs>
              </a:gsLst>
              <a:path path="shape">
                <a:fillToRect l="50000" t="50000" r="50000" b="50000"/>
              </a:path>
            </a:gradFill>
            <a:ln w="9525">
              <a:noFill/>
              <a:round/>
              <a:headEnd/>
              <a:tailEnd/>
            </a:ln>
          </p:spPr>
          <p:txBody>
            <a:bodyPr wrap="none" anchor="ctr"/>
            <a:lstStyle/>
            <a:p>
              <a:pPr algn="ctr"/>
              <a:endParaRPr lang="zh-TW" altLang="en-US">
                <a:ea typeface="AR P丸ゴシック体M"/>
              </a:endParaRPr>
            </a:p>
          </p:txBody>
        </p:sp>
        <p:sp>
          <p:nvSpPr>
            <p:cNvPr id="134255" name="Oval 383"/>
            <p:cNvSpPr>
              <a:spLocks noChangeArrowheads="1"/>
            </p:cNvSpPr>
            <p:nvPr/>
          </p:nvSpPr>
          <p:spPr bwMode="auto">
            <a:xfrm rot="5400000">
              <a:off x="2977" y="2646"/>
              <a:ext cx="181" cy="18"/>
            </a:xfrm>
            <a:prstGeom prst="ellipse">
              <a:avLst/>
            </a:prstGeom>
            <a:gradFill rotWithShape="1">
              <a:gsLst>
                <a:gs pos="0">
                  <a:schemeClr val="bg1"/>
                </a:gs>
                <a:gs pos="100000">
                  <a:schemeClr val="bg1">
                    <a:alpha val="0"/>
                  </a:schemeClr>
                </a:gs>
              </a:gsLst>
              <a:path path="shape">
                <a:fillToRect l="50000" t="50000" r="50000" b="50000"/>
              </a:path>
            </a:gradFill>
            <a:ln w="9525">
              <a:noFill/>
              <a:round/>
              <a:headEnd/>
              <a:tailEnd/>
            </a:ln>
          </p:spPr>
          <p:txBody>
            <a:bodyPr wrap="none" anchor="ctr"/>
            <a:lstStyle/>
            <a:p>
              <a:pPr algn="ctr"/>
              <a:endParaRPr lang="zh-TW" altLang="en-US">
                <a:ea typeface="AR P丸ゴシック体M"/>
              </a:endParaRPr>
            </a:p>
          </p:txBody>
        </p:sp>
        <p:sp>
          <p:nvSpPr>
            <p:cNvPr id="134256" name="Oval 384"/>
            <p:cNvSpPr>
              <a:spLocks noChangeArrowheads="1"/>
            </p:cNvSpPr>
            <p:nvPr/>
          </p:nvSpPr>
          <p:spPr bwMode="auto">
            <a:xfrm rot="6207913">
              <a:off x="3129" y="2220"/>
              <a:ext cx="82" cy="36"/>
            </a:xfrm>
            <a:prstGeom prst="ellipse">
              <a:avLst/>
            </a:prstGeom>
            <a:gradFill rotWithShape="1">
              <a:gsLst>
                <a:gs pos="0">
                  <a:schemeClr val="bg1"/>
                </a:gs>
                <a:gs pos="100000">
                  <a:schemeClr val="bg1">
                    <a:alpha val="0"/>
                  </a:schemeClr>
                </a:gs>
              </a:gsLst>
              <a:path path="shape">
                <a:fillToRect l="50000" t="50000" r="50000" b="50000"/>
              </a:path>
            </a:gradFill>
            <a:ln w="9525">
              <a:noFill/>
              <a:round/>
              <a:headEnd/>
              <a:tailEnd/>
            </a:ln>
          </p:spPr>
          <p:txBody>
            <a:bodyPr wrap="none" anchor="ctr"/>
            <a:lstStyle/>
            <a:p>
              <a:pPr algn="ctr"/>
              <a:endParaRPr lang="zh-TW" altLang="en-US">
                <a:ea typeface="AR P丸ゴシック体M"/>
              </a:endParaRPr>
            </a:p>
          </p:txBody>
        </p:sp>
        <p:sp>
          <p:nvSpPr>
            <p:cNvPr id="134257" name="Oval 385"/>
            <p:cNvSpPr>
              <a:spLocks noChangeArrowheads="1"/>
            </p:cNvSpPr>
            <p:nvPr/>
          </p:nvSpPr>
          <p:spPr bwMode="auto">
            <a:xfrm rot="1993238">
              <a:off x="2821" y="2194"/>
              <a:ext cx="181" cy="18"/>
            </a:xfrm>
            <a:prstGeom prst="ellipse">
              <a:avLst/>
            </a:prstGeom>
            <a:gradFill rotWithShape="1">
              <a:gsLst>
                <a:gs pos="0">
                  <a:schemeClr val="bg1"/>
                </a:gs>
                <a:gs pos="100000">
                  <a:schemeClr val="bg1">
                    <a:alpha val="0"/>
                  </a:schemeClr>
                </a:gs>
              </a:gsLst>
              <a:path path="shape">
                <a:fillToRect l="50000" t="50000" r="50000" b="50000"/>
              </a:path>
            </a:gradFill>
            <a:ln w="9525">
              <a:noFill/>
              <a:round/>
              <a:headEnd/>
              <a:tailEnd/>
            </a:ln>
          </p:spPr>
          <p:txBody>
            <a:bodyPr wrap="none" anchor="ctr"/>
            <a:lstStyle/>
            <a:p>
              <a:pPr algn="ctr"/>
              <a:endParaRPr lang="zh-TW" altLang="en-US">
                <a:ea typeface="AR P丸ゴシック体M"/>
              </a:endParaRPr>
            </a:p>
          </p:txBody>
        </p:sp>
        <p:sp>
          <p:nvSpPr>
            <p:cNvPr id="134258" name="AutoShape 386"/>
            <p:cNvSpPr>
              <a:spLocks noChangeArrowheads="1"/>
            </p:cNvSpPr>
            <p:nvPr/>
          </p:nvSpPr>
          <p:spPr bwMode="auto">
            <a:xfrm rot="5400000">
              <a:off x="2765" y="2491"/>
              <a:ext cx="319" cy="60"/>
            </a:xfrm>
            <a:custGeom>
              <a:avLst/>
              <a:gdLst>
                <a:gd name="T0" fmla="*/ 295 w 21600"/>
                <a:gd name="T1" fmla="*/ 30 h 21600"/>
                <a:gd name="T2" fmla="*/ 160 w 21600"/>
                <a:gd name="T3" fmla="*/ 60 h 21600"/>
                <a:gd name="T4" fmla="*/ 24 w 21600"/>
                <a:gd name="T5" fmla="*/ 30 h 21600"/>
                <a:gd name="T6" fmla="*/ 160 w 21600"/>
                <a:gd name="T7" fmla="*/ 0 h 21600"/>
                <a:gd name="T8" fmla="*/ 0 60000 65536"/>
                <a:gd name="T9" fmla="*/ 0 60000 65536"/>
                <a:gd name="T10" fmla="*/ 0 60000 65536"/>
                <a:gd name="T11" fmla="*/ 0 60000 65536"/>
                <a:gd name="T12" fmla="*/ 3453 w 21600"/>
                <a:gd name="T13" fmla="*/ 3600 h 21600"/>
                <a:gd name="T14" fmla="*/ 18147 w 21600"/>
                <a:gd name="T15" fmla="*/ 18000 h 21600"/>
              </a:gdLst>
              <a:ahLst/>
              <a:cxnLst>
                <a:cxn ang="T8">
                  <a:pos x="T0" y="T1"/>
                </a:cxn>
                <a:cxn ang="T9">
                  <a:pos x="T2" y="T3"/>
                </a:cxn>
                <a:cxn ang="T10">
                  <a:pos x="T4" y="T5"/>
                </a:cxn>
                <a:cxn ang="T11">
                  <a:pos x="T6" y="T7"/>
                </a:cxn>
              </a:cxnLst>
              <a:rect l="T12" t="T13" r="T14" b="T15"/>
              <a:pathLst>
                <a:path w="21600" h="21600">
                  <a:moveTo>
                    <a:pt x="0" y="0"/>
                  </a:moveTo>
                  <a:lnTo>
                    <a:pt x="3295" y="21600"/>
                  </a:lnTo>
                  <a:lnTo>
                    <a:pt x="18305" y="21600"/>
                  </a:lnTo>
                  <a:lnTo>
                    <a:pt x="21600" y="0"/>
                  </a:lnTo>
                  <a:close/>
                </a:path>
              </a:pathLst>
            </a:custGeom>
            <a:gradFill rotWithShape="1">
              <a:gsLst>
                <a:gs pos="0">
                  <a:srgbClr val="D3D3D3"/>
                </a:gs>
                <a:gs pos="100000">
                  <a:srgbClr val="B2B2B2"/>
                </a:gs>
              </a:gsLst>
              <a:lin ang="2700000" scaled="1"/>
            </a:gradFill>
            <a:ln w="9525">
              <a:noFill/>
              <a:miter lim="800000"/>
              <a:headEnd/>
              <a:tailEnd/>
            </a:ln>
          </p:spPr>
          <p:txBody>
            <a:bodyPr wrap="none" anchor="ctr"/>
            <a:lstStyle/>
            <a:p>
              <a:endParaRPr lang="zh-CN" altLang="en-US"/>
            </a:p>
          </p:txBody>
        </p:sp>
        <p:grpSp>
          <p:nvGrpSpPr>
            <p:cNvPr id="134259" name="Group 387"/>
            <p:cNvGrpSpPr>
              <a:grpSpLocks/>
            </p:cNvGrpSpPr>
            <p:nvPr/>
          </p:nvGrpSpPr>
          <p:grpSpPr bwMode="auto">
            <a:xfrm>
              <a:off x="2913" y="2421"/>
              <a:ext cx="30" cy="210"/>
              <a:chOff x="1533" y="1729"/>
              <a:chExt cx="70" cy="239"/>
            </a:xfrm>
          </p:grpSpPr>
          <p:sp>
            <p:nvSpPr>
              <p:cNvPr id="134261" name="Rectangle 388"/>
              <p:cNvSpPr>
                <a:spLocks noChangeArrowheads="1"/>
              </p:cNvSpPr>
              <p:nvPr/>
            </p:nvSpPr>
            <p:spPr bwMode="auto">
              <a:xfrm>
                <a:off x="1535" y="1855"/>
                <a:ext cx="68" cy="47"/>
              </a:xfrm>
              <a:prstGeom prst="rect">
                <a:avLst/>
              </a:prstGeom>
              <a:solidFill>
                <a:srgbClr val="333300"/>
              </a:solidFill>
              <a:ln w="9525">
                <a:noFill/>
                <a:miter lim="800000"/>
                <a:headEnd/>
                <a:tailEnd/>
              </a:ln>
            </p:spPr>
            <p:txBody>
              <a:bodyPr wrap="none" anchor="ctr"/>
              <a:lstStyle/>
              <a:p>
                <a:pPr algn="ctr"/>
                <a:endParaRPr lang="zh-TW" altLang="en-US">
                  <a:ea typeface="AR P丸ゴシック体M"/>
                </a:endParaRPr>
              </a:p>
            </p:txBody>
          </p:sp>
          <p:sp>
            <p:nvSpPr>
              <p:cNvPr id="134262" name="Rectangle 389"/>
              <p:cNvSpPr>
                <a:spLocks noChangeArrowheads="1"/>
              </p:cNvSpPr>
              <p:nvPr/>
            </p:nvSpPr>
            <p:spPr bwMode="auto">
              <a:xfrm>
                <a:off x="1535" y="1729"/>
                <a:ext cx="68" cy="47"/>
              </a:xfrm>
              <a:prstGeom prst="rect">
                <a:avLst/>
              </a:prstGeom>
              <a:solidFill>
                <a:srgbClr val="333300"/>
              </a:solidFill>
              <a:ln w="9525">
                <a:noFill/>
                <a:miter lim="800000"/>
                <a:headEnd/>
                <a:tailEnd/>
              </a:ln>
            </p:spPr>
            <p:txBody>
              <a:bodyPr wrap="none" anchor="ctr"/>
              <a:lstStyle/>
              <a:p>
                <a:pPr algn="ctr"/>
                <a:endParaRPr lang="zh-TW" altLang="en-US">
                  <a:ea typeface="AR P丸ゴシック体M"/>
                </a:endParaRPr>
              </a:p>
            </p:txBody>
          </p:sp>
          <p:sp>
            <p:nvSpPr>
              <p:cNvPr id="134263" name="Rectangle 390"/>
              <p:cNvSpPr>
                <a:spLocks noChangeArrowheads="1"/>
              </p:cNvSpPr>
              <p:nvPr/>
            </p:nvSpPr>
            <p:spPr bwMode="auto">
              <a:xfrm>
                <a:off x="1535" y="1921"/>
                <a:ext cx="68" cy="47"/>
              </a:xfrm>
              <a:prstGeom prst="rect">
                <a:avLst/>
              </a:prstGeom>
              <a:solidFill>
                <a:srgbClr val="333300"/>
              </a:solidFill>
              <a:ln w="9525">
                <a:noFill/>
                <a:miter lim="800000"/>
                <a:headEnd/>
                <a:tailEnd/>
              </a:ln>
            </p:spPr>
            <p:txBody>
              <a:bodyPr wrap="none" anchor="ctr"/>
              <a:lstStyle/>
              <a:p>
                <a:pPr algn="ctr"/>
                <a:endParaRPr lang="zh-TW" altLang="en-US">
                  <a:ea typeface="AR P丸ゴシック体M"/>
                </a:endParaRPr>
              </a:p>
            </p:txBody>
          </p:sp>
          <p:sp>
            <p:nvSpPr>
              <p:cNvPr id="134264" name="Rectangle 391"/>
              <p:cNvSpPr>
                <a:spLocks noChangeArrowheads="1"/>
              </p:cNvSpPr>
              <p:nvPr/>
            </p:nvSpPr>
            <p:spPr bwMode="auto">
              <a:xfrm>
                <a:off x="1533" y="1793"/>
                <a:ext cx="68" cy="47"/>
              </a:xfrm>
              <a:prstGeom prst="rect">
                <a:avLst/>
              </a:prstGeom>
              <a:solidFill>
                <a:srgbClr val="333300"/>
              </a:solidFill>
              <a:ln w="9525">
                <a:noFill/>
                <a:miter lim="800000"/>
                <a:headEnd/>
                <a:tailEnd/>
              </a:ln>
            </p:spPr>
            <p:txBody>
              <a:bodyPr wrap="none" anchor="ctr"/>
              <a:lstStyle/>
              <a:p>
                <a:pPr algn="ctr"/>
                <a:endParaRPr lang="zh-TW" altLang="en-US">
                  <a:ea typeface="AR P丸ゴシック体M"/>
                </a:endParaRPr>
              </a:p>
            </p:txBody>
          </p:sp>
        </p:grpSp>
        <p:sp>
          <p:nvSpPr>
            <p:cNvPr id="134260" name="Oval 392"/>
            <p:cNvSpPr>
              <a:spLocks noChangeAspect="1" noChangeArrowheads="1"/>
            </p:cNvSpPr>
            <p:nvPr/>
          </p:nvSpPr>
          <p:spPr bwMode="auto">
            <a:xfrm>
              <a:off x="3341" y="2351"/>
              <a:ext cx="44" cy="53"/>
            </a:xfrm>
            <a:prstGeom prst="ellipse">
              <a:avLst/>
            </a:prstGeom>
            <a:solidFill>
              <a:schemeClr val="tx1"/>
            </a:solidFill>
            <a:ln w="9525">
              <a:noFill/>
              <a:round/>
              <a:headEnd/>
              <a:tailEnd/>
            </a:ln>
          </p:spPr>
          <p:txBody>
            <a:bodyPr wrap="none" anchor="ctr"/>
            <a:lstStyle/>
            <a:p>
              <a:pPr algn="ctr"/>
              <a:endParaRPr lang="zh-TW" altLang="en-US">
                <a:ea typeface="AR P丸ゴシック体M"/>
              </a:endParaRPr>
            </a:p>
          </p:txBody>
        </p:sp>
      </p:grpSp>
      <p:grpSp>
        <p:nvGrpSpPr>
          <p:cNvPr id="134187" name="Group 433"/>
          <p:cNvGrpSpPr>
            <a:grpSpLocks/>
          </p:cNvGrpSpPr>
          <p:nvPr/>
        </p:nvGrpSpPr>
        <p:grpSpPr bwMode="auto">
          <a:xfrm>
            <a:off x="179388" y="4652963"/>
            <a:ext cx="1439862" cy="1323975"/>
            <a:chOff x="1701" y="1869"/>
            <a:chExt cx="1915" cy="1760"/>
          </a:xfrm>
        </p:grpSpPr>
        <p:sp>
          <p:nvSpPr>
            <p:cNvPr id="134202" name="WordArt 434"/>
            <p:cNvSpPr>
              <a:spLocks noChangeArrowheads="1" noChangeShapeType="1" noTextEdit="1"/>
            </p:cNvSpPr>
            <p:nvPr/>
          </p:nvSpPr>
          <p:spPr bwMode="auto">
            <a:xfrm rot="2006332">
              <a:off x="2019" y="2388"/>
              <a:ext cx="1597" cy="1178"/>
            </a:xfrm>
            <a:prstGeom prst="rect">
              <a:avLst/>
            </a:prstGeom>
          </p:spPr>
          <p:txBody>
            <a:bodyPr wrap="none" fromWordArt="1">
              <a:prstTxWarp prst="textCirclePour">
                <a:avLst>
                  <a:gd name="adj1" fmla="val 15530964"/>
                  <a:gd name="adj2" fmla="val 51602"/>
                </a:avLst>
              </a:prstTxWarp>
            </a:bodyPr>
            <a:lstStyle/>
            <a:p>
              <a:pPr algn="ctr"/>
              <a:r>
                <a:rPr lang="zh-CN" altLang="en-US" sz="3600" kern="10">
                  <a:ln w="9525">
                    <a:noFill/>
                    <a:round/>
                    <a:headEnd/>
                    <a:tailEnd/>
                  </a:ln>
                  <a:gradFill rotWithShape="1">
                    <a:gsLst>
                      <a:gs pos="0">
                        <a:srgbClr val="695023"/>
                      </a:gs>
                      <a:gs pos="50000">
                        <a:srgbClr val="FFCC99"/>
                      </a:gs>
                      <a:gs pos="100000">
                        <a:srgbClr val="695023"/>
                      </a:gs>
                    </a:gsLst>
                    <a:lin ang="0" scaled="1"/>
                  </a:gradFill>
                </a:rPr>
                <a:t>～</a:t>
              </a:r>
            </a:p>
          </p:txBody>
        </p:sp>
        <p:sp>
          <p:nvSpPr>
            <p:cNvPr id="134203" name="WordArt 435"/>
            <p:cNvSpPr>
              <a:spLocks noChangeArrowheads="1" noChangeShapeType="1" noTextEdit="1"/>
            </p:cNvSpPr>
            <p:nvPr/>
          </p:nvSpPr>
          <p:spPr bwMode="auto">
            <a:xfrm>
              <a:off x="1701" y="2205"/>
              <a:ext cx="1452" cy="1361"/>
            </a:xfrm>
            <a:prstGeom prst="rect">
              <a:avLst/>
            </a:prstGeom>
          </p:spPr>
          <p:txBody>
            <a:bodyPr wrap="none" fromWordArt="1">
              <a:prstTxWarp prst="textFadeUp">
                <a:avLst>
                  <a:gd name="adj" fmla="val 16407"/>
                </a:avLst>
              </a:prstTxWarp>
            </a:bodyPr>
            <a:lstStyle/>
            <a:p>
              <a:pPr algn="ctr"/>
              <a:r>
                <a:rPr lang="zh-CN" altLang="en-US" sz="3600" kern="10">
                  <a:ln w="9525">
                    <a:noFill/>
                    <a:round/>
                    <a:headEnd/>
                    <a:tailEnd/>
                  </a:ln>
                  <a:gradFill rotWithShape="1">
                    <a:gsLst>
                      <a:gs pos="0">
                        <a:srgbClr val="F0E2CC"/>
                      </a:gs>
                      <a:gs pos="100000">
                        <a:srgbClr val="997533"/>
                      </a:gs>
                    </a:gsLst>
                    <a:lin ang="2700000" scaled="1"/>
                  </a:gradFill>
                  <a:latin typeface="ＭＳ Ｐゴシック"/>
                  <a:ea typeface="ＭＳ Ｐゴシック"/>
                </a:rPr>
                <a:t>●</a:t>
              </a:r>
            </a:p>
          </p:txBody>
        </p:sp>
        <p:sp>
          <p:nvSpPr>
            <p:cNvPr id="134204" name="Oval 436"/>
            <p:cNvSpPr>
              <a:spLocks noChangeArrowheads="1"/>
            </p:cNvSpPr>
            <p:nvPr/>
          </p:nvSpPr>
          <p:spPr bwMode="auto">
            <a:xfrm>
              <a:off x="1746" y="2251"/>
              <a:ext cx="1316" cy="771"/>
            </a:xfrm>
            <a:prstGeom prst="ellipse">
              <a:avLst/>
            </a:prstGeom>
            <a:gradFill rotWithShape="1">
              <a:gsLst>
                <a:gs pos="0">
                  <a:srgbClr val="A37941"/>
                </a:gs>
                <a:gs pos="100000">
                  <a:schemeClr val="accent1">
                    <a:alpha val="0"/>
                  </a:schemeClr>
                </a:gs>
              </a:gsLst>
              <a:path path="shape">
                <a:fillToRect l="50000" t="50000" r="50000" b="50000"/>
              </a:path>
            </a:gradFill>
            <a:ln w="9525" algn="ctr">
              <a:noFill/>
              <a:round/>
              <a:headEnd/>
              <a:tailEnd/>
            </a:ln>
          </p:spPr>
          <p:txBody>
            <a:bodyPr wrap="none" anchor="ctr"/>
            <a:lstStyle/>
            <a:p>
              <a:pPr algn="ctr"/>
              <a:endParaRPr lang="zh-TW" altLang="en-US">
                <a:ea typeface="AR P丸ゴシック体M"/>
              </a:endParaRPr>
            </a:p>
          </p:txBody>
        </p:sp>
        <p:sp>
          <p:nvSpPr>
            <p:cNvPr id="134205" name="WordArt 437"/>
            <p:cNvSpPr>
              <a:spLocks noChangeArrowheads="1" noChangeShapeType="1" noTextEdit="1"/>
            </p:cNvSpPr>
            <p:nvPr/>
          </p:nvSpPr>
          <p:spPr bwMode="auto">
            <a:xfrm rot="15788095" flipH="1">
              <a:off x="1981" y="3350"/>
              <a:ext cx="221" cy="272"/>
            </a:xfrm>
            <a:prstGeom prst="rect">
              <a:avLst/>
            </a:prstGeom>
          </p:spPr>
          <p:txBody>
            <a:bodyPr wrap="none" fromWordArt="1">
              <a:prstTxWarp prst="textFadeUp">
                <a:avLst>
                  <a:gd name="adj" fmla="val 16407"/>
                </a:avLst>
              </a:prstTxWarp>
            </a:bodyPr>
            <a:lstStyle/>
            <a:p>
              <a:pPr algn="ctr"/>
              <a:r>
                <a:rPr lang="zh-CN" altLang="en-US" sz="3600" kern="10">
                  <a:ln w="9525">
                    <a:noFill/>
                    <a:round/>
                    <a:headEnd/>
                    <a:tailEnd/>
                  </a:ln>
                  <a:gradFill rotWithShape="1">
                    <a:gsLst>
                      <a:gs pos="0">
                        <a:srgbClr val="C4AE8F"/>
                      </a:gs>
                      <a:gs pos="100000">
                        <a:srgbClr val="B87F7E"/>
                      </a:gs>
                    </a:gsLst>
                    <a:lin ang="18900000" scaled="1"/>
                  </a:gradFill>
                  <a:latin typeface="ＭＳ Ｐゴシック"/>
                  <a:ea typeface="ＭＳ Ｐゴシック"/>
                </a:rPr>
                <a:t>●</a:t>
              </a:r>
            </a:p>
          </p:txBody>
        </p:sp>
        <p:sp>
          <p:nvSpPr>
            <p:cNvPr id="134206" name="WordArt 438"/>
            <p:cNvSpPr>
              <a:spLocks noChangeArrowheads="1" noChangeShapeType="1" noTextEdit="1"/>
            </p:cNvSpPr>
            <p:nvPr/>
          </p:nvSpPr>
          <p:spPr bwMode="auto">
            <a:xfrm rot="3715587" flipH="1">
              <a:off x="1901" y="1869"/>
              <a:ext cx="408" cy="408"/>
            </a:xfrm>
            <a:prstGeom prst="rect">
              <a:avLst/>
            </a:prstGeom>
          </p:spPr>
          <p:txBody>
            <a:bodyPr wrap="none" fromWordArt="1">
              <a:prstTxWarp prst="textCurveDown">
                <a:avLst>
                  <a:gd name="adj" fmla="val 22051"/>
                </a:avLst>
              </a:prstTxWarp>
            </a:bodyPr>
            <a:lstStyle/>
            <a:p>
              <a:pPr algn="ctr"/>
              <a:r>
                <a:rPr lang="zh-CN" altLang="en-US" sz="3600" kern="10">
                  <a:ln w="9525">
                    <a:noFill/>
                    <a:round/>
                    <a:headEnd/>
                    <a:tailEnd/>
                  </a:ln>
                  <a:gradFill rotWithShape="1">
                    <a:gsLst>
                      <a:gs pos="0">
                        <a:srgbClr val="F0E2CC"/>
                      </a:gs>
                      <a:gs pos="100000">
                        <a:srgbClr val="997533"/>
                      </a:gs>
                    </a:gsLst>
                    <a:lin ang="2700000" scaled="1"/>
                  </a:gradFill>
                  <a:latin typeface="ＭＳ Ｐゴシック"/>
                  <a:ea typeface="ＭＳ Ｐゴシック"/>
                </a:rPr>
                <a:t>●</a:t>
              </a:r>
            </a:p>
          </p:txBody>
        </p:sp>
        <p:sp>
          <p:nvSpPr>
            <p:cNvPr id="134207" name="WordArt 439"/>
            <p:cNvSpPr>
              <a:spLocks noChangeArrowheads="1" noChangeShapeType="1" noTextEdit="1"/>
            </p:cNvSpPr>
            <p:nvPr/>
          </p:nvSpPr>
          <p:spPr bwMode="auto">
            <a:xfrm rot="-3715587">
              <a:off x="2473" y="1869"/>
              <a:ext cx="408" cy="408"/>
            </a:xfrm>
            <a:prstGeom prst="rect">
              <a:avLst/>
            </a:prstGeom>
          </p:spPr>
          <p:txBody>
            <a:bodyPr wrap="none" fromWordArt="1">
              <a:prstTxWarp prst="textCurveDown">
                <a:avLst>
                  <a:gd name="adj" fmla="val 22051"/>
                </a:avLst>
              </a:prstTxWarp>
            </a:bodyPr>
            <a:lstStyle/>
            <a:p>
              <a:pPr algn="ctr"/>
              <a:r>
                <a:rPr lang="zh-CN" altLang="en-US" sz="3600" kern="10">
                  <a:ln w="9525">
                    <a:noFill/>
                    <a:round/>
                    <a:headEnd/>
                    <a:tailEnd/>
                  </a:ln>
                  <a:gradFill rotWithShape="1">
                    <a:gsLst>
                      <a:gs pos="0">
                        <a:srgbClr val="F0E2CC"/>
                      </a:gs>
                      <a:gs pos="100000">
                        <a:srgbClr val="997533"/>
                      </a:gs>
                    </a:gsLst>
                    <a:lin ang="2700000" scaled="1"/>
                  </a:gradFill>
                  <a:latin typeface="ＭＳ Ｐゴシック"/>
                  <a:ea typeface="ＭＳ Ｐゴシック"/>
                </a:rPr>
                <a:t>●</a:t>
              </a:r>
            </a:p>
          </p:txBody>
        </p:sp>
        <p:sp>
          <p:nvSpPr>
            <p:cNvPr id="134208" name="WordArt 440"/>
            <p:cNvSpPr>
              <a:spLocks noChangeArrowheads="1" noChangeShapeType="1" noTextEdit="1"/>
            </p:cNvSpPr>
            <p:nvPr/>
          </p:nvSpPr>
          <p:spPr bwMode="auto">
            <a:xfrm>
              <a:off x="1973" y="2005"/>
              <a:ext cx="862" cy="771"/>
            </a:xfrm>
            <a:prstGeom prst="rect">
              <a:avLst/>
            </a:prstGeom>
          </p:spPr>
          <p:txBody>
            <a:bodyPr wrap="none" fromWordArt="1">
              <a:prstTxWarp prst="textInflateBottom">
                <a:avLst>
                  <a:gd name="adj" fmla="val 84694"/>
                </a:avLst>
              </a:prstTxWarp>
            </a:bodyPr>
            <a:lstStyle/>
            <a:p>
              <a:pPr algn="ctr"/>
              <a:r>
                <a:rPr lang="zh-CN" altLang="en-US" sz="3600" kern="10">
                  <a:ln w="9525">
                    <a:noFill/>
                    <a:round/>
                    <a:headEnd/>
                    <a:tailEnd/>
                  </a:ln>
                  <a:gradFill rotWithShape="1">
                    <a:gsLst>
                      <a:gs pos="0">
                        <a:srgbClr val="F0E2CC"/>
                      </a:gs>
                      <a:gs pos="100000">
                        <a:srgbClr val="997533"/>
                      </a:gs>
                    </a:gsLst>
                    <a:lin ang="2700000" scaled="1"/>
                  </a:gradFill>
                  <a:latin typeface="ＭＳ Ｐゴシック"/>
                  <a:ea typeface="ＭＳ Ｐゴシック"/>
                </a:rPr>
                <a:t>●</a:t>
              </a:r>
            </a:p>
          </p:txBody>
        </p:sp>
        <p:sp>
          <p:nvSpPr>
            <p:cNvPr id="134209" name="Line 441"/>
            <p:cNvSpPr>
              <a:spLocks noChangeShapeType="1"/>
            </p:cNvSpPr>
            <p:nvPr/>
          </p:nvSpPr>
          <p:spPr bwMode="auto">
            <a:xfrm flipV="1">
              <a:off x="2472" y="2504"/>
              <a:ext cx="272" cy="136"/>
            </a:xfrm>
            <a:prstGeom prst="line">
              <a:avLst/>
            </a:prstGeom>
            <a:noFill/>
            <a:ln w="9525">
              <a:solidFill>
                <a:schemeClr val="tx1"/>
              </a:solidFill>
              <a:round/>
              <a:headEnd/>
              <a:tailEnd/>
            </a:ln>
          </p:spPr>
          <p:txBody>
            <a:bodyPr wrap="none" anchor="ctr"/>
            <a:lstStyle/>
            <a:p>
              <a:endParaRPr lang="zh-CN" altLang="en-US"/>
            </a:p>
          </p:txBody>
        </p:sp>
        <p:sp>
          <p:nvSpPr>
            <p:cNvPr id="134210" name="Line 442"/>
            <p:cNvSpPr>
              <a:spLocks noChangeShapeType="1"/>
            </p:cNvSpPr>
            <p:nvPr/>
          </p:nvSpPr>
          <p:spPr bwMode="auto">
            <a:xfrm flipV="1">
              <a:off x="2518" y="2640"/>
              <a:ext cx="226" cy="45"/>
            </a:xfrm>
            <a:prstGeom prst="line">
              <a:avLst/>
            </a:prstGeom>
            <a:noFill/>
            <a:ln w="9525">
              <a:solidFill>
                <a:schemeClr val="tx1"/>
              </a:solidFill>
              <a:round/>
              <a:headEnd/>
              <a:tailEnd/>
            </a:ln>
          </p:spPr>
          <p:txBody>
            <a:bodyPr wrap="none" anchor="ctr"/>
            <a:lstStyle/>
            <a:p>
              <a:endParaRPr lang="zh-CN" altLang="en-US"/>
            </a:p>
          </p:txBody>
        </p:sp>
        <p:grpSp>
          <p:nvGrpSpPr>
            <p:cNvPr id="134211" name="Group 443"/>
            <p:cNvGrpSpPr>
              <a:grpSpLocks/>
            </p:cNvGrpSpPr>
            <p:nvPr/>
          </p:nvGrpSpPr>
          <p:grpSpPr bwMode="auto">
            <a:xfrm flipH="1">
              <a:off x="2055" y="2504"/>
              <a:ext cx="272" cy="181"/>
              <a:chOff x="1791" y="2659"/>
              <a:chExt cx="272" cy="181"/>
            </a:xfrm>
          </p:grpSpPr>
          <p:sp>
            <p:nvSpPr>
              <p:cNvPr id="134222" name="Line 444"/>
              <p:cNvSpPr>
                <a:spLocks noChangeShapeType="1"/>
              </p:cNvSpPr>
              <p:nvPr/>
            </p:nvSpPr>
            <p:spPr bwMode="auto">
              <a:xfrm flipV="1">
                <a:off x="1791" y="2659"/>
                <a:ext cx="272" cy="136"/>
              </a:xfrm>
              <a:prstGeom prst="line">
                <a:avLst/>
              </a:prstGeom>
              <a:noFill/>
              <a:ln w="9525">
                <a:solidFill>
                  <a:schemeClr val="tx1"/>
                </a:solidFill>
                <a:round/>
                <a:headEnd/>
                <a:tailEnd/>
              </a:ln>
            </p:spPr>
            <p:txBody>
              <a:bodyPr wrap="none" anchor="ctr"/>
              <a:lstStyle/>
              <a:p>
                <a:endParaRPr lang="zh-CN" altLang="en-US"/>
              </a:p>
            </p:txBody>
          </p:sp>
          <p:sp>
            <p:nvSpPr>
              <p:cNvPr id="134223" name="Line 445"/>
              <p:cNvSpPr>
                <a:spLocks noChangeShapeType="1"/>
              </p:cNvSpPr>
              <p:nvPr/>
            </p:nvSpPr>
            <p:spPr bwMode="auto">
              <a:xfrm flipV="1">
                <a:off x="1837" y="2795"/>
                <a:ext cx="226" cy="45"/>
              </a:xfrm>
              <a:prstGeom prst="line">
                <a:avLst/>
              </a:prstGeom>
              <a:noFill/>
              <a:ln w="9525">
                <a:solidFill>
                  <a:schemeClr val="tx1"/>
                </a:solidFill>
                <a:round/>
                <a:headEnd/>
                <a:tailEnd/>
              </a:ln>
            </p:spPr>
            <p:txBody>
              <a:bodyPr wrap="none" anchor="ctr"/>
              <a:lstStyle/>
              <a:p>
                <a:endParaRPr lang="zh-CN" altLang="en-US"/>
              </a:p>
            </p:txBody>
          </p:sp>
        </p:grpSp>
        <p:sp>
          <p:nvSpPr>
            <p:cNvPr id="134212" name="WordArt 446"/>
            <p:cNvSpPr>
              <a:spLocks noChangeArrowheads="1" noChangeShapeType="1" noTextEdit="1"/>
            </p:cNvSpPr>
            <p:nvPr/>
          </p:nvSpPr>
          <p:spPr bwMode="auto">
            <a:xfrm>
              <a:off x="2382" y="2005"/>
              <a:ext cx="136" cy="408"/>
            </a:xfrm>
            <a:prstGeom prst="rect">
              <a:avLst/>
            </a:prstGeom>
          </p:spPr>
          <p:txBody>
            <a:bodyPr wrap="none" fromWordArt="1">
              <a:prstTxWarp prst="textTriangleInverted">
                <a:avLst>
                  <a:gd name="adj" fmla="val 50000"/>
                </a:avLst>
              </a:prstTxWarp>
            </a:bodyPr>
            <a:lstStyle/>
            <a:p>
              <a:pPr algn="ctr"/>
              <a:r>
                <a:rPr lang="zh-CN" altLang="en-US" sz="3600" kern="10">
                  <a:ln w="9525">
                    <a:noFill/>
                    <a:round/>
                    <a:headEnd/>
                    <a:tailEnd/>
                  </a:ln>
                  <a:gradFill rotWithShape="1">
                    <a:gsLst>
                      <a:gs pos="0">
                        <a:srgbClr val="997533"/>
                      </a:gs>
                      <a:gs pos="100000">
                        <a:srgbClr val="F0E2CC">
                          <a:alpha val="0"/>
                        </a:srgbClr>
                      </a:gs>
                    </a:gsLst>
                    <a:path path="rect">
                      <a:fillToRect l="50000" t="50000" r="50000" b="50000"/>
                    </a:path>
                  </a:gradFill>
                  <a:latin typeface="ＭＳ Ｐゴシック"/>
                  <a:ea typeface="ＭＳ Ｐゴシック"/>
                </a:rPr>
                <a:t>●</a:t>
              </a:r>
            </a:p>
          </p:txBody>
        </p:sp>
        <p:sp>
          <p:nvSpPr>
            <p:cNvPr id="134213" name="WordArt 447"/>
            <p:cNvSpPr>
              <a:spLocks noChangeArrowheads="1" noChangeShapeType="1" noTextEdit="1"/>
            </p:cNvSpPr>
            <p:nvPr/>
          </p:nvSpPr>
          <p:spPr bwMode="auto">
            <a:xfrm>
              <a:off x="2275" y="2006"/>
              <a:ext cx="136" cy="408"/>
            </a:xfrm>
            <a:prstGeom prst="rect">
              <a:avLst/>
            </a:prstGeom>
          </p:spPr>
          <p:txBody>
            <a:bodyPr wrap="none" fromWordArt="1">
              <a:prstTxWarp prst="textTriangleInverted">
                <a:avLst>
                  <a:gd name="adj" fmla="val 50000"/>
                </a:avLst>
              </a:prstTxWarp>
            </a:bodyPr>
            <a:lstStyle/>
            <a:p>
              <a:pPr algn="ctr"/>
              <a:r>
                <a:rPr lang="zh-CN" altLang="en-US" sz="3600" kern="10">
                  <a:ln w="9525">
                    <a:noFill/>
                    <a:round/>
                    <a:headEnd/>
                    <a:tailEnd/>
                  </a:ln>
                  <a:gradFill rotWithShape="1">
                    <a:gsLst>
                      <a:gs pos="0">
                        <a:srgbClr val="997533"/>
                      </a:gs>
                      <a:gs pos="100000">
                        <a:srgbClr val="F0E2CC">
                          <a:alpha val="0"/>
                        </a:srgbClr>
                      </a:gs>
                    </a:gsLst>
                    <a:path path="rect">
                      <a:fillToRect l="50000" t="50000" r="50000" b="50000"/>
                    </a:path>
                  </a:gradFill>
                  <a:latin typeface="ＭＳ Ｐゴシック"/>
                  <a:ea typeface="ＭＳ Ｐゴシック"/>
                </a:rPr>
                <a:t>●</a:t>
              </a:r>
            </a:p>
          </p:txBody>
        </p:sp>
        <p:sp>
          <p:nvSpPr>
            <p:cNvPr id="134214" name="WordArt 448"/>
            <p:cNvSpPr>
              <a:spLocks noChangeArrowheads="1" noChangeShapeType="1" noTextEdit="1"/>
            </p:cNvSpPr>
            <p:nvPr/>
          </p:nvSpPr>
          <p:spPr bwMode="auto">
            <a:xfrm>
              <a:off x="2336" y="2704"/>
              <a:ext cx="136" cy="72"/>
            </a:xfrm>
            <a:prstGeom prst="rect">
              <a:avLst/>
            </a:prstGeom>
          </p:spPr>
          <p:txBody>
            <a:bodyPr wrap="none" fromWordArt="1">
              <a:prstTxWarp prst="textInflateBottom">
                <a:avLst>
                  <a:gd name="adj" fmla="val 72222"/>
                </a:avLst>
              </a:prstTxWarp>
            </a:bodyPr>
            <a:lstStyle/>
            <a:p>
              <a:pPr algn="ctr"/>
              <a:r>
                <a:rPr lang="zh-CN" altLang="en-US" sz="3600" kern="10">
                  <a:ln w="9525">
                    <a:noFill/>
                    <a:round/>
                    <a:headEnd/>
                    <a:tailEnd/>
                  </a:ln>
                  <a:gradFill rotWithShape="1">
                    <a:gsLst>
                      <a:gs pos="0">
                        <a:srgbClr val="FFCC99"/>
                      </a:gs>
                      <a:gs pos="100000">
                        <a:srgbClr val="FF5050"/>
                      </a:gs>
                    </a:gsLst>
                    <a:lin ang="2700000" scaled="1"/>
                  </a:gradFill>
                  <a:latin typeface="ＭＳ Ｐゴシック"/>
                  <a:ea typeface="ＭＳ Ｐゴシック"/>
                </a:rPr>
                <a:t>●</a:t>
              </a:r>
            </a:p>
          </p:txBody>
        </p:sp>
        <p:sp>
          <p:nvSpPr>
            <p:cNvPr id="134215" name="WordArt 449"/>
            <p:cNvSpPr>
              <a:spLocks noChangeArrowheads="1" noChangeShapeType="1" noTextEdit="1"/>
            </p:cNvSpPr>
            <p:nvPr/>
          </p:nvSpPr>
          <p:spPr bwMode="auto">
            <a:xfrm rot="8933471">
              <a:off x="1976" y="2761"/>
              <a:ext cx="221" cy="272"/>
            </a:xfrm>
            <a:prstGeom prst="rect">
              <a:avLst/>
            </a:prstGeom>
          </p:spPr>
          <p:txBody>
            <a:bodyPr wrap="none" fromWordArt="1">
              <a:prstTxWarp prst="textFadeUp">
                <a:avLst>
                  <a:gd name="adj" fmla="val 16407"/>
                </a:avLst>
              </a:prstTxWarp>
            </a:bodyPr>
            <a:lstStyle/>
            <a:p>
              <a:pPr algn="ctr"/>
              <a:r>
                <a:rPr lang="zh-CN" altLang="en-US" sz="3600" kern="10">
                  <a:ln w="9525">
                    <a:noFill/>
                    <a:round/>
                    <a:headEnd/>
                    <a:tailEnd/>
                  </a:ln>
                  <a:gradFill rotWithShape="1">
                    <a:gsLst>
                      <a:gs pos="0">
                        <a:srgbClr val="B87F7E"/>
                      </a:gs>
                      <a:gs pos="100000">
                        <a:srgbClr val="F0E2CC"/>
                      </a:gs>
                    </a:gsLst>
                    <a:lin ang="2700000" scaled="1"/>
                  </a:gradFill>
                  <a:latin typeface="ＭＳ Ｐゴシック"/>
                  <a:ea typeface="ＭＳ Ｐゴシック"/>
                </a:rPr>
                <a:t>●</a:t>
              </a:r>
            </a:p>
          </p:txBody>
        </p:sp>
        <p:sp>
          <p:nvSpPr>
            <p:cNvPr id="134216" name="WordArt 450"/>
            <p:cNvSpPr>
              <a:spLocks noChangeArrowheads="1" noChangeShapeType="1" noTextEdit="1"/>
            </p:cNvSpPr>
            <p:nvPr/>
          </p:nvSpPr>
          <p:spPr bwMode="auto">
            <a:xfrm rot="12666529" flipH="1">
              <a:off x="2641" y="2777"/>
              <a:ext cx="221" cy="272"/>
            </a:xfrm>
            <a:prstGeom prst="rect">
              <a:avLst/>
            </a:prstGeom>
          </p:spPr>
          <p:txBody>
            <a:bodyPr wrap="none" fromWordArt="1">
              <a:prstTxWarp prst="textFadeUp">
                <a:avLst>
                  <a:gd name="adj" fmla="val 16407"/>
                </a:avLst>
              </a:prstTxWarp>
            </a:bodyPr>
            <a:lstStyle/>
            <a:p>
              <a:pPr algn="ctr"/>
              <a:r>
                <a:rPr lang="zh-CN" altLang="en-US" sz="3600" kern="10">
                  <a:ln w="9525">
                    <a:noFill/>
                    <a:round/>
                    <a:headEnd/>
                    <a:tailEnd/>
                  </a:ln>
                  <a:gradFill rotWithShape="1">
                    <a:gsLst>
                      <a:gs pos="0">
                        <a:srgbClr val="B87F7E"/>
                      </a:gs>
                      <a:gs pos="100000">
                        <a:srgbClr val="BFA87D"/>
                      </a:gs>
                    </a:gsLst>
                    <a:lin ang="2700000" scaled="1"/>
                  </a:gradFill>
                  <a:latin typeface="ＭＳ Ｐゴシック"/>
                  <a:ea typeface="ＭＳ Ｐゴシック"/>
                </a:rPr>
                <a:t>●</a:t>
              </a:r>
            </a:p>
          </p:txBody>
        </p:sp>
        <p:sp>
          <p:nvSpPr>
            <p:cNvPr id="134217" name="WordArt 451"/>
            <p:cNvSpPr>
              <a:spLocks noChangeArrowheads="1" noChangeShapeType="1" noTextEdit="1"/>
            </p:cNvSpPr>
            <p:nvPr/>
          </p:nvSpPr>
          <p:spPr bwMode="auto">
            <a:xfrm rot="5811905">
              <a:off x="2579" y="3383"/>
              <a:ext cx="221" cy="272"/>
            </a:xfrm>
            <a:prstGeom prst="rect">
              <a:avLst/>
            </a:prstGeom>
          </p:spPr>
          <p:txBody>
            <a:bodyPr wrap="none" fromWordArt="1">
              <a:prstTxWarp prst="textFadeUp">
                <a:avLst>
                  <a:gd name="adj" fmla="val 16407"/>
                </a:avLst>
              </a:prstTxWarp>
            </a:bodyPr>
            <a:lstStyle/>
            <a:p>
              <a:pPr algn="ctr"/>
              <a:r>
                <a:rPr lang="zh-CN" altLang="en-US" sz="3600" kern="10">
                  <a:ln w="9525">
                    <a:noFill/>
                    <a:round/>
                    <a:headEnd/>
                    <a:tailEnd/>
                  </a:ln>
                  <a:gradFill rotWithShape="1">
                    <a:gsLst>
                      <a:gs pos="0">
                        <a:srgbClr val="A98B5F"/>
                      </a:gs>
                      <a:gs pos="100000">
                        <a:srgbClr val="B87F7E"/>
                      </a:gs>
                    </a:gsLst>
                    <a:lin ang="18900000" scaled="1"/>
                  </a:gradFill>
                  <a:latin typeface="ＭＳ Ｐゴシック"/>
                  <a:ea typeface="ＭＳ Ｐゴシック"/>
                </a:rPr>
                <a:t>●</a:t>
              </a:r>
            </a:p>
          </p:txBody>
        </p:sp>
        <p:sp>
          <p:nvSpPr>
            <p:cNvPr id="134218" name="Oval 452"/>
            <p:cNvSpPr>
              <a:spLocks noChangeArrowheads="1"/>
            </p:cNvSpPr>
            <p:nvPr/>
          </p:nvSpPr>
          <p:spPr bwMode="auto">
            <a:xfrm>
              <a:off x="2200" y="2341"/>
              <a:ext cx="73" cy="136"/>
            </a:xfrm>
            <a:prstGeom prst="ellipse">
              <a:avLst/>
            </a:prstGeom>
            <a:solidFill>
              <a:schemeClr val="tx1"/>
            </a:solidFill>
            <a:ln w="9525">
              <a:solidFill>
                <a:schemeClr val="tx1"/>
              </a:solidFill>
              <a:round/>
              <a:headEnd/>
              <a:tailEnd/>
            </a:ln>
          </p:spPr>
          <p:txBody>
            <a:bodyPr wrap="none" anchor="ctr"/>
            <a:lstStyle/>
            <a:p>
              <a:pPr algn="ctr"/>
              <a:endParaRPr lang="zh-TW" altLang="en-US">
                <a:ea typeface="AR P丸ゴシック体M"/>
              </a:endParaRPr>
            </a:p>
          </p:txBody>
        </p:sp>
        <p:sp>
          <p:nvSpPr>
            <p:cNvPr id="134219" name="Oval 453"/>
            <p:cNvSpPr>
              <a:spLocks noChangeArrowheads="1"/>
            </p:cNvSpPr>
            <p:nvPr/>
          </p:nvSpPr>
          <p:spPr bwMode="auto">
            <a:xfrm>
              <a:off x="2535" y="2341"/>
              <a:ext cx="73" cy="136"/>
            </a:xfrm>
            <a:prstGeom prst="ellipse">
              <a:avLst/>
            </a:prstGeom>
            <a:solidFill>
              <a:schemeClr val="tx1"/>
            </a:solidFill>
            <a:ln w="9525">
              <a:solidFill>
                <a:schemeClr val="tx1"/>
              </a:solidFill>
              <a:round/>
              <a:headEnd/>
              <a:tailEnd/>
            </a:ln>
          </p:spPr>
          <p:txBody>
            <a:bodyPr wrap="none" anchor="ctr"/>
            <a:lstStyle/>
            <a:p>
              <a:pPr algn="ctr"/>
              <a:endParaRPr lang="zh-TW" altLang="en-US">
                <a:ea typeface="AR P丸ゴシック体M"/>
              </a:endParaRPr>
            </a:p>
          </p:txBody>
        </p:sp>
        <p:sp>
          <p:nvSpPr>
            <p:cNvPr id="134220" name="Oval 454"/>
            <p:cNvSpPr>
              <a:spLocks noChangeAspect="1" noChangeArrowheads="1"/>
            </p:cNvSpPr>
            <p:nvPr/>
          </p:nvSpPr>
          <p:spPr bwMode="auto">
            <a:xfrm>
              <a:off x="2236" y="2395"/>
              <a:ext cx="23" cy="22"/>
            </a:xfrm>
            <a:prstGeom prst="ellipse">
              <a:avLst/>
            </a:prstGeom>
            <a:solidFill>
              <a:schemeClr val="bg1"/>
            </a:solidFill>
            <a:ln w="9525">
              <a:noFill/>
              <a:round/>
              <a:headEnd/>
              <a:tailEnd/>
            </a:ln>
          </p:spPr>
          <p:txBody>
            <a:bodyPr wrap="none" anchor="ctr"/>
            <a:lstStyle/>
            <a:p>
              <a:pPr algn="ctr"/>
              <a:endParaRPr lang="zh-TW" altLang="en-US">
                <a:ea typeface="AR P丸ゴシック体M"/>
              </a:endParaRPr>
            </a:p>
          </p:txBody>
        </p:sp>
        <p:sp>
          <p:nvSpPr>
            <p:cNvPr id="134221" name="Oval 455"/>
            <p:cNvSpPr>
              <a:spLocks noChangeAspect="1" noChangeArrowheads="1"/>
            </p:cNvSpPr>
            <p:nvPr/>
          </p:nvSpPr>
          <p:spPr bwMode="auto">
            <a:xfrm>
              <a:off x="2552" y="2396"/>
              <a:ext cx="23" cy="22"/>
            </a:xfrm>
            <a:prstGeom prst="ellipse">
              <a:avLst/>
            </a:prstGeom>
            <a:solidFill>
              <a:schemeClr val="bg1"/>
            </a:solidFill>
            <a:ln w="9525">
              <a:noFill/>
              <a:round/>
              <a:headEnd/>
              <a:tailEnd/>
            </a:ln>
          </p:spPr>
          <p:txBody>
            <a:bodyPr wrap="none" anchor="ctr"/>
            <a:lstStyle/>
            <a:p>
              <a:pPr algn="ctr"/>
              <a:endParaRPr lang="zh-TW" altLang="en-US">
                <a:ea typeface="AR P丸ゴシック体M"/>
              </a:endParaRPr>
            </a:p>
          </p:txBody>
        </p:sp>
      </p:grpSp>
      <p:grpSp>
        <p:nvGrpSpPr>
          <p:cNvPr id="134188" name="Group 456"/>
          <p:cNvGrpSpPr>
            <a:grpSpLocks/>
          </p:cNvGrpSpPr>
          <p:nvPr/>
        </p:nvGrpSpPr>
        <p:grpSpPr bwMode="auto">
          <a:xfrm>
            <a:off x="323850" y="1989138"/>
            <a:ext cx="673100" cy="792162"/>
            <a:chOff x="3833" y="1389"/>
            <a:chExt cx="771" cy="907"/>
          </a:xfrm>
        </p:grpSpPr>
        <p:sp>
          <p:nvSpPr>
            <p:cNvPr id="134189" name="Rectangle 457"/>
            <p:cNvSpPr>
              <a:spLocks noChangeArrowheads="1"/>
            </p:cNvSpPr>
            <p:nvPr/>
          </p:nvSpPr>
          <p:spPr bwMode="auto">
            <a:xfrm>
              <a:off x="3833" y="1389"/>
              <a:ext cx="771" cy="907"/>
            </a:xfrm>
            <a:prstGeom prst="rect">
              <a:avLst/>
            </a:prstGeom>
            <a:solidFill>
              <a:srgbClr val="3399FF"/>
            </a:solidFill>
            <a:ln w="9525" algn="ctr">
              <a:noFill/>
              <a:miter lim="800000"/>
              <a:headEnd/>
              <a:tailEnd/>
            </a:ln>
          </p:spPr>
          <p:txBody>
            <a:bodyPr wrap="none" anchor="ctr"/>
            <a:lstStyle/>
            <a:p>
              <a:pPr algn="ctr"/>
              <a:endParaRPr lang="zh-TW" altLang="en-US">
                <a:ea typeface="AR P丸ゴシック体M"/>
              </a:endParaRPr>
            </a:p>
          </p:txBody>
        </p:sp>
        <p:sp>
          <p:nvSpPr>
            <p:cNvPr id="134190" name="AutoShape 458"/>
            <p:cNvSpPr>
              <a:spLocks noChangeArrowheads="1"/>
            </p:cNvSpPr>
            <p:nvPr/>
          </p:nvSpPr>
          <p:spPr bwMode="auto">
            <a:xfrm>
              <a:off x="3879" y="1434"/>
              <a:ext cx="680" cy="681"/>
            </a:xfrm>
            <a:prstGeom prst="roundRect">
              <a:avLst>
                <a:gd name="adj" fmla="val 38111"/>
              </a:avLst>
            </a:prstGeom>
            <a:solidFill>
              <a:schemeClr val="bg1"/>
            </a:solidFill>
            <a:ln w="9525" algn="ctr">
              <a:noFill/>
              <a:round/>
              <a:headEnd/>
              <a:tailEnd/>
            </a:ln>
          </p:spPr>
          <p:txBody>
            <a:bodyPr wrap="none" anchor="ctr"/>
            <a:lstStyle/>
            <a:p>
              <a:pPr algn="ctr"/>
              <a:endParaRPr lang="zh-TW" altLang="en-US">
                <a:ea typeface="AR P丸ゴシック体M"/>
              </a:endParaRPr>
            </a:p>
          </p:txBody>
        </p:sp>
        <p:sp>
          <p:nvSpPr>
            <p:cNvPr id="134191" name="Rectangle 459"/>
            <p:cNvSpPr>
              <a:spLocks noChangeArrowheads="1"/>
            </p:cNvSpPr>
            <p:nvPr/>
          </p:nvSpPr>
          <p:spPr bwMode="auto">
            <a:xfrm>
              <a:off x="3879" y="1706"/>
              <a:ext cx="680" cy="454"/>
            </a:xfrm>
            <a:prstGeom prst="rect">
              <a:avLst/>
            </a:prstGeom>
            <a:solidFill>
              <a:schemeClr val="bg1"/>
            </a:solidFill>
            <a:ln w="9525" algn="ctr">
              <a:noFill/>
              <a:miter lim="800000"/>
              <a:headEnd/>
              <a:tailEnd/>
            </a:ln>
          </p:spPr>
          <p:txBody>
            <a:bodyPr wrap="none" anchor="ctr"/>
            <a:lstStyle/>
            <a:p>
              <a:pPr algn="ctr"/>
              <a:endParaRPr lang="zh-TW" altLang="en-US">
                <a:ea typeface="AR P丸ゴシック体M"/>
              </a:endParaRPr>
            </a:p>
          </p:txBody>
        </p:sp>
        <p:sp>
          <p:nvSpPr>
            <p:cNvPr id="134192" name="AutoShape 460"/>
            <p:cNvSpPr>
              <a:spLocks noChangeArrowheads="1"/>
            </p:cNvSpPr>
            <p:nvPr/>
          </p:nvSpPr>
          <p:spPr bwMode="auto">
            <a:xfrm>
              <a:off x="4012" y="1498"/>
              <a:ext cx="408" cy="454"/>
            </a:xfrm>
            <a:prstGeom prst="roundRect">
              <a:avLst>
                <a:gd name="adj" fmla="val 20588"/>
              </a:avLst>
            </a:prstGeom>
            <a:solidFill>
              <a:srgbClr val="3399FF"/>
            </a:solidFill>
            <a:ln w="9525" algn="ctr">
              <a:noFill/>
              <a:round/>
              <a:headEnd/>
              <a:tailEnd/>
            </a:ln>
          </p:spPr>
          <p:txBody>
            <a:bodyPr wrap="none" anchor="ctr"/>
            <a:lstStyle/>
            <a:p>
              <a:pPr algn="ctr"/>
              <a:endParaRPr lang="zh-TW" altLang="en-US">
                <a:ea typeface="AR P丸ゴシック体M"/>
              </a:endParaRPr>
            </a:p>
          </p:txBody>
        </p:sp>
        <p:sp>
          <p:nvSpPr>
            <p:cNvPr id="134193" name="Rectangle 461"/>
            <p:cNvSpPr>
              <a:spLocks noChangeArrowheads="1"/>
            </p:cNvSpPr>
            <p:nvPr/>
          </p:nvSpPr>
          <p:spPr bwMode="auto">
            <a:xfrm rot="-1303219">
              <a:off x="3942" y="1815"/>
              <a:ext cx="90" cy="181"/>
            </a:xfrm>
            <a:prstGeom prst="rect">
              <a:avLst/>
            </a:prstGeom>
            <a:solidFill>
              <a:schemeClr val="bg1"/>
            </a:solidFill>
            <a:ln w="9525" algn="ctr">
              <a:noFill/>
              <a:miter lim="800000"/>
              <a:headEnd/>
              <a:tailEnd/>
            </a:ln>
          </p:spPr>
          <p:txBody>
            <a:bodyPr wrap="none" anchor="ctr"/>
            <a:lstStyle/>
            <a:p>
              <a:pPr algn="ctr"/>
              <a:endParaRPr lang="zh-TW" altLang="en-US">
                <a:ea typeface="AR P丸ゴシック体M"/>
              </a:endParaRPr>
            </a:p>
          </p:txBody>
        </p:sp>
        <p:sp>
          <p:nvSpPr>
            <p:cNvPr id="134194" name="Rectangle 462"/>
            <p:cNvSpPr>
              <a:spLocks noChangeArrowheads="1"/>
            </p:cNvSpPr>
            <p:nvPr/>
          </p:nvSpPr>
          <p:spPr bwMode="auto">
            <a:xfrm rot="1303219" flipH="1">
              <a:off x="4402" y="1815"/>
              <a:ext cx="90" cy="181"/>
            </a:xfrm>
            <a:prstGeom prst="rect">
              <a:avLst/>
            </a:prstGeom>
            <a:solidFill>
              <a:schemeClr val="bg1"/>
            </a:solidFill>
            <a:ln w="9525" algn="ctr">
              <a:noFill/>
              <a:miter lim="800000"/>
              <a:headEnd/>
              <a:tailEnd/>
            </a:ln>
          </p:spPr>
          <p:txBody>
            <a:bodyPr wrap="none" anchor="ctr"/>
            <a:lstStyle/>
            <a:p>
              <a:pPr algn="ctr"/>
              <a:endParaRPr lang="zh-TW" altLang="en-US">
                <a:ea typeface="AR P丸ゴシック体M"/>
              </a:endParaRPr>
            </a:p>
          </p:txBody>
        </p:sp>
        <p:sp>
          <p:nvSpPr>
            <p:cNvPr id="134195" name="AutoShape 463"/>
            <p:cNvSpPr>
              <a:spLocks noChangeArrowheads="1"/>
            </p:cNvSpPr>
            <p:nvPr/>
          </p:nvSpPr>
          <p:spPr bwMode="auto">
            <a:xfrm>
              <a:off x="4123" y="1525"/>
              <a:ext cx="181" cy="39"/>
            </a:xfrm>
            <a:prstGeom prst="roundRect">
              <a:avLst>
                <a:gd name="adj" fmla="val 20588"/>
              </a:avLst>
            </a:prstGeom>
            <a:solidFill>
              <a:schemeClr val="bg1"/>
            </a:solidFill>
            <a:ln w="9525" algn="ctr">
              <a:noFill/>
              <a:round/>
              <a:headEnd/>
              <a:tailEnd/>
            </a:ln>
          </p:spPr>
          <p:txBody>
            <a:bodyPr wrap="none" anchor="ctr"/>
            <a:lstStyle/>
            <a:p>
              <a:pPr algn="ctr"/>
              <a:endParaRPr lang="zh-TW" altLang="en-US">
                <a:ea typeface="AR P丸ゴシック体M"/>
              </a:endParaRPr>
            </a:p>
          </p:txBody>
        </p:sp>
        <p:sp>
          <p:nvSpPr>
            <p:cNvPr id="134196" name="AutoShape 464"/>
            <p:cNvSpPr>
              <a:spLocks noChangeArrowheads="1"/>
            </p:cNvSpPr>
            <p:nvPr/>
          </p:nvSpPr>
          <p:spPr bwMode="auto">
            <a:xfrm>
              <a:off x="4057" y="1598"/>
              <a:ext cx="318" cy="154"/>
            </a:xfrm>
            <a:prstGeom prst="roundRect">
              <a:avLst>
                <a:gd name="adj" fmla="val 10829"/>
              </a:avLst>
            </a:prstGeom>
            <a:solidFill>
              <a:schemeClr val="bg1"/>
            </a:solidFill>
            <a:ln w="9525" algn="ctr">
              <a:noFill/>
              <a:round/>
              <a:headEnd/>
              <a:tailEnd/>
            </a:ln>
          </p:spPr>
          <p:txBody>
            <a:bodyPr wrap="none" anchor="ctr"/>
            <a:lstStyle/>
            <a:p>
              <a:pPr algn="ctr"/>
              <a:endParaRPr lang="zh-TW" altLang="en-US">
                <a:ea typeface="AR P丸ゴシック体M"/>
              </a:endParaRPr>
            </a:p>
          </p:txBody>
        </p:sp>
        <p:sp>
          <p:nvSpPr>
            <p:cNvPr id="134197" name="Oval 465"/>
            <p:cNvSpPr>
              <a:spLocks noChangeAspect="1" noChangeArrowheads="1"/>
            </p:cNvSpPr>
            <p:nvPr/>
          </p:nvSpPr>
          <p:spPr bwMode="auto">
            <a:xfrm>
              <a:off x="4078" y="1827"/>
              <a:ext cx="57" cy="58"/>
            </a:xfrm>
            <a:prstGeom prst="ellipse">
              <a:avLst/>
            </a:prstGeom>
            <a:solidFill>
              <a:schemeClr val="bg1"/>
            </a:solidFill>
            <a:ln w="9525" algn="ctr">
              <a:noFill/>
              <a:round/>
              <a:headEnd/>
              <a:tailEnd/>
            </a:ln>
          </p:spPr>
          <p:txBody>
            <a:bodyPr wrap="none" anchor="ctr"/>
            <a:lstStyle/>
            <a:p>
              <a:pPr algn="ctr"/>
              <a:endParaRPr lang="zh-TW" altLang="en-US">
                <a:ea typeface="AR P丸ゴシック体M"/>
              </a:endParaRPr>
            </a:p>
          </p:txBody>
        </p:sp>
        <p:sp>
          <p:nvSpPr>
            <p:cNvPr id="134198" name="AutoShape 466"/>
            <p:cNvSpPr>
              <a:spLocks noChangeArrowheads="1"/>
            </p:cNvSpPr>
            <p:nvPr/>
          </p:nvSpPr>
          <p:spPr bwMode="auto">
            <a:xfrm>
              <a:off x="3990" y="1906"/>
              <a:ext cx="227" cy="183"/>
            </a:xfrm>
            <a:prstGeom prst="parallelogram">
              <a:avLst>
                <a:gd name="adj" fmla="val 85791"/>
              </a:avLst>
            </a:prstGeom>
            <a:solidFill>
              <a:srgbClr val="3399FF"/>
            </a:solidFill>
            <a:ln w="9525" algn="ctr">
              <a:noFill/>
              <a:miter lim="800000"/>
              <a:headEnd/>
              <a:tailEnd/>
            </a:ln>
          </p:spPr>
          <p:txBody>
            <a:bodyPr wrap="none" anchor="ctr"/>
            <a:lstStyle/>
            <a:p>
              <a:pPr algn="ctr"/>
              <a:endParaRPr lang="zh-TW" altLang="en-US">
                <a:ea typeface="AR P丸ゴシック体M"/>
              </a:endParaRPr>
            </a:p>
          </p:txBody>
        </p:sp>
        <p:sp>
          <p:nvSpPr>
            <p:cNvPr id="134199" name="AutoShape 467"/>
            <p:cNvSpPr>
              <a:spLocks noChangeArrowheads="1"/>
            </p:cNvSpPr>
            <p:nvPr/>
          </p:nvSpPr>
          <p:spPr bwMode="auto">
            <a:xfrm flipH="1">
              <a:off x="4216" y="1907"/>
              <a:ext cx="227" cy="183"/>
            </a:xfrm>
            <a:prstGeom prst="parallelogram">
              <a:avLst>
                <a:gd name="adj" fmla="val 85791"/>
              </a:avLst>
            </a:prstGeom>
            <a:solidFill>
              <a:srgbClr val="3399FF"/>
            </a:solidFill>
            <a:ln w="9525" algn="ctr">
              <a:noFill/>
              <a:miter lim="800000"/>
              <a:headEnd/>
              <a:tailEnd/>
            </a:ln>
          </p:spPr>
          <p:txBody>
            <a:bodyPr wrap="none" anchor="ctr"/>
            <a:lstStyle/>
            <a:p>
              <a:pPr algn="ctr"/>
              <a:endParaRPr lang="zh-TW" altLang="en-US">
                <a:ea typeface="AR P丸ゴシック体M"/>
              </a:endParaRPr>
            </a:p>
          </p:txBody>
        </p:sp>
        <p:sp>
          <p:nvSpPr>
            <p:cNvPr id="134200" name="AutoShape 468"/>
            <p:cNvSpPr>
              <a:spLocks noChangeArrowheads="1"/>
            </p:cNvSpPr>
            <p:nvPr/>
          </p:nvSpPr>
          <p:spPr bwMode="auto">
            <a:xfrm flipV="1">
              <a:off x="4102" y="1906"/>
              <a:ext cx="227" cy="91"/>
            </a:xfrm>
            <a:custGeom>
              <a:avLst/>
              <a:gdLst>
                <a:gd name="T0" fmla="*/ 199 w 21600"/>
                <a:gd name="T1" fmla="*/ 45 h 21600"/>
                <a:gd name="T2" fmla="*/ 114 w 21600"/>
                <a:gd name="T3" fmla="*/ 91 h 21600"/>
                <a:gd name="T4" fmla="*/ 28 w 21600"/>
                <a:gd name="T5" fmla="*/ 45 h 21600"/>
                <a:gd name="T6" fmla="*/ 114 w 21600"/>
                <a:gd name="T7" fmla="*/ 0 h 21600"/>
                <a:gd name="T8" fmla="*/ 0 60000 65536"/>
                <a:gd name="T9" fmla="*/ 0 60000 65536"/>
                <a:gd name="T10" fmla="*/ 0 60000 65536"/>
                <a:gd name="T11" fmla="*/ 0 60000 65536"/>
                <a:gd name="T12" fmla="*/ 4472 w 21600"/>
                <a:gd name="T13" fmla="*/ 4510 h 21600"/>
                <a:gd name="T14" fmla="*/ 17128 w 21600"/>
                <a:gd name="T15" fmla="*/ 1709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3399FF"/>
            </a:solidFill>
            <a:ln w="9525" algn="ctr">
              <a:noFill/>
              <a:miter lim="800000"/>
              <a:headEnd/>
              <a:tailEnd/>
            </a:ln>
          </p:spPr>
          <p:txBody>
            <a:bodyPr wrap="none" anchor="ctr"/>
            <a:lstStyle/>
            <a:p>
              <a:endParaRPr lang="zh-CN" altLang="en-US"/>
            </a:p>
          </p:txBody>
        </p:sp>
        <p:sp>
          <p:nvSpPr>
            <p:cNvPr id="134201" name="Oval 469"/>
            <p:cNvSpPr>
              <a:spLocks noChangeAspect="1" noChangeArrowheads="1"/>
            </p:cNvSpPr>
            <p:nvPr/>
          </p:nvSpPr>
          <p:spPr bwMode="auto">
            <a:xfrm>
              <a:off x="4303" y="1826"/>
              <a:ext cx="57" cy="58"/>
            </a:xfrm>
            <a:prstGeom prst="ellipse">
              <a:avLst/>
            </a:prstGeom>
            <a:solidFill>
              <a:schemeClr val="bg1"/>
            </a:solidFill>
            <a:ln w="9525" algn="ctr">
              <a:noFill/>
              <a:round/>
              <a:headEnd/>
              <a:tailEnd/>
            </a:ln>
          </p:spPr>
          <p:txBody>
            <a:bodyPr wrap="none" anchor="ctr"/>
            <a:lstStyle/>
            <a:p>
              <a:pPr algn="ctr"/>
              <a:endParaRPr lang="zh-TW" altLang="en-US">
                <a:ea typeface="AR P丸ゴシック体M"/>
              </a:endParaRP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pPr eaLnBrk="1" hangingPunct="1"/>
            <a:r>
              <a:rPr lang="ja-JP" altLang="en-US" smtClean="0"/>
              <a:t>ボタンを作ってみよう</a:t>
            </a:r>
          </a:p>
        </p:txBody>
      </p:sp>
      <p:sp>
        <p:nvSpPr>
          <p:cNvPr id="24578" name="Rectangle 3"/>
          <p:cNvSpPr>
            <a:spLocks noGrp="1" noChangeArrowheads="1"/>
          </p:cNvSpPr>
          <p:nvPr>
            <p:ph type="body" idx="1"/>
          </p:nvPr>
        </p:nvSpPr>
        <p:spPr/>
        <p:txBody>
          <a:bodyPr/>
          <a:lstStyle/>
          <a:p>
            <a:pPr eaLnBrk="1" hangingPunct="1"/>
            <a:r>
              <a:rPr lang="ja-JP" altLang="en-US" smtClean="0"/>
              <a:t>ウェブページにも使えるよ</a:t>
            </a:r>
          </a:p>
        </p:txBody>
      </p:sp>
      <p:sp>
        <p:nvSpPr>
          <p:cNvPr id="24579" name="Oval 4"/>
          <p:cNvSpPr>
            <a:spLocks noChangeArrowheads="1"/>
          </p:cNvSpPr>
          <p:nvPr/>
        </p:nvSpPr>
        <p:spPr bwMode="auto">
          <a:xfrm>
            <a:off x="1978025" y="2708275"/>
            <a:ext cx="1225550" cy="1225550"/>
          </a:xfrm>
          <a:prstGeom prst="ellipse">
            <a:avLst/>
          </a:prstGeom>
          <a:gradFill rotWithShape="1">
            <a:gsLst>
              <a:gs pos="0">
                <a:srgbClr val="FF9A55"/>
              </a:gs>
              <a:gs pos="100000">
                <a:srgbClr val="D45600"/>
              </a:gs>
            </a:gsLst>
            <a:lin ang="2700000" scaled="1"/>
          </a:gradFill>
          <a:ln w="9525">
            <a:noFill/>
            <a:round/>
            <a:headEnd/>
            <a:tailEnd/>
          </a:ln>
        </p:spPr>
        <p:txBody>
          <a:bodyPr wrap="none" anchor="ctr"/>
          <a:lstStyle/>
          <a:p>
            <a:pPr algn="ctr"/>
            <a:endParaRPr lang="zh-TW" altLang="en-US">
              <a:ea typeface="AR P丸ゴシック体M"/>
            </a:endParaRPr>
          </a:p>
        </p:txBody>
      </p:sp>
      <p:sp>
        <p:nvSpPr>
          <p:cNvPr id="10245" name="AutoShape 5"/>
          <p:cNvSpPr>
            <a:spLocks noChangeArrowheads="1"/>
          </p:cNvSpPr>
          <p:nvPr/>
        </p:nvSpPr>
        <p:spPr bwMode="auto">
          <a:xfrm rot="-1138608">
            <a:off x="2003425" y="2736850"/>
            <a:ext cx="1095375" cy="935038"/>
          </a:xfrm>
          <a:custGeom>
            <a:avLst/>
            <a:gdLst>
              <a:gd name="G0" fmla="+- 10319 0 0"/>
              <a:gd name="G1" fmla="+- 11782652 0 0"/>
              <a:gd name="G2" fmla="+- 0 0 11782652"/>
              <a:gd name="T0" fmla="*/ 0 256 1"/>
              <a:gd name="T1" fmla="*/ 180 256 1"/>
              <a:gd name="G3" fmla="+- 11782652 T0 T1"/>
              <a:gd name="T2" fmla="*/ 0 256 1"/>
              <a:gd name="T3" fmla="*/ 90 256 1"/>
              <a:gd name="G4" fmla="+- 11782652 T2 T3"/>
              <a:gd name="G5" fmla="*/ G4 2 1"/>
              <a:gd name="T4" fmla="*/ 90 256 1"/>
              <a:gd name="T5" fmla="*/ 0 256 1"/>
              <a:gd name="G6" fmla="+- 11782652 T4 T5"/>
              <a:gd name="G7" fmla="*/ G6 2 1"/>
              <a:gd name="G8" fmla="abs 11782652"/>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319"/>
              <a:gd name="G18" fmla="*/ 10319 1 2"/>
              <a:gd name="G19" fmla="+- G18 5400 0"/>
              <a:gd name="G20" fmla="cos G19 11782652"/>
              <a:gd name="G21" fmla="sin G19 11782652"/>
              <a:gd name="G22" fmla="+- G20 10800 0"/>
              <a:gd name="G23" fmla="+- G21 10800 0"/>
              <a:gd name="G24" fmla="+- 10800 0 G20"/>
              <a:gd name="G25" fmla="+- 10319 10800 0"/>
              <a:gd name="G26" fmla="?: G9 G17 G25"/>
              <a:gd name="G27" fmla="?: G9 0 21600"/>
              <a:gd name="G28" fmla="cos 10800 11782652"/>
              <a:gd name="G29" fmla="sin 10800 11782652"/>
              <a:gd name="G30" fmla="sin 10319 11782652"/>
              <a:gd name="G31" fmla="+- G28 10800 0"/>
              <a:gd name="G32" fmla="+- G29 10800 0"/>
              <a:gd name="G33" fmla="+- G30 10800 0"/>
              <a:gd name="G34" fmla="?: G4 0 G31"/>
              <a:gd name="G35" fmla="?: 11782652 G34 0"/>
              <a:gd name="G36" fmla="?: G6 G35 G31"/>
              <a:gd name="G37" fmla="+- 21600 0 G36"/>
              <a:gd name="G38" fmla="?: G4 0 G33"/>
              <a:gd name="G39" fmla="?: 11782652 G38 G32"/>
              <a:gd name="G40" fmla="?: G6 G39 0"/>
              <a:gd name="G41" fmla="?: G4 G32 21600"/>
              <a:gd name="G42" fmla="?: G6 G41 G33"/>
              <a:gd name="T12" fmla="*/ 10800 w 21600"/>
              <a:gd name="T13" fmla="*/ 0 h 21600"/>
              <a:gd name="T14" fmla="*/ 240 w 21600"/>
              <a:gd name="T15" fmla="*/ 10838 h 21600"/>
              <a:gd name="T16" fmla="*/ 10800 w 21600"/>
              <a:gd name="T17" fmla="*/ 481 h 21600"/>
              <a:gd name="T18" fmla="*/ 21360 w 21600"/>
              <a:gd name="T19" fmla="*/ 108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481" y="10838"/>
                </a:moveTo>
                <a:cubicBezTo>
                  <a:pt x="481" y="10825"/>
                  <a:pt x="481" y="10812"/>
                  <a:pt x="481" y="10800"/>
                </a:cubicBezTo>
                <a:cubicBezTo>
                  <a:pt x="481" y="5100"/>
                  <a:pt x="5100" y="481"/>
                  <a:pt x="10800" y="481"/>
                </a:cubicBezTo>
                <a:cubicBezTo>
                  <a:pt x="16499" y="481"/>
                  <a:pt x="21119" y="5100"/>
                  <a:pt x="21119" y="10800"/>
                </a:cubicBezTo>
                <a:cubicBezTo>
                  <a:pt x="21119" y="10812"/>
                  <a:pt x="21118" y="10825"/>
                  <a:pt x="21118" y="10838"/>
                </a:cubicBezTo>
                <a:lnTo>
                  <a:pt x="21599" y="10839"/>
                </a:lnTo>
                <a:cubicBezTo>
                  <a:pt x="21599" y="10826"/>
                  <a:pt x="21600" y="10813"/>
                  <a:pt x="21600" y="10800"/>
                </a:cubicBezTo>
                <a:cubicBezTo>
                  <a:pt x="21600" y="4835"/>
                  <a:pt x="16764" y="0"/>
                  <a:pt x="10800" y="0"/>
                </a:cubicBezTo>
                <a:cubicBezTo>
                  <a:pt x="4835" y="0"/>
                  <a:pt x="0" y="4835"/>
                  <a:pt x="0" y="10800"/>
                </a:cubicBezTo>
                <a:cubicBezTo>
                  <a:pt x="-1" y="10813"/>
                  <a:pt x="0" y="10826"/>
                  <a:pt x="0" y="10839"/>
                </a:cubicBezTo>
                <a:close/>
              </a:path>
            </a:pathLst>
          </a:custGeom>
          <a:gradFill rotWithShape="1">
            <a:gsLst>
              <a:gs pos="0">
                <a:schemeClr val="bg1">
                  <a:gamma/>
                  <a:tint val="0"/>
                  <a:invGamma/>
                </a:schemeClr>
              </a:gs>
              <a:gs pos="50000">
                <a:schemeClr val="bg1">
                  <a:alpha val="0"/>
                </a:schemeClr>
              </a:gs>
              <a:gs pos="100000">
                <a:schemeClr val="bg1">
                  <a:gamma/>
                  <a:tint val="0"/>
                  <a:invGamma/>
                </a:schemeClr>
              </a:gs>
            </a:gsLst>
            <a:lin ang="5400000" scaled="1"/>
          </a:gradFill>
          <a:ln w="9525">
            <a:noFill/>
            <a:miter lim="800000"/>
            <a:headEnd/>
            <a:tailEnd/>
          </a:ln>
          <a:effectLst/>
        </p:spPr>
        <p:txBody>
          <a:bodyPr wrap="none" anchor="ctr"/>
          <a:lstStyle/>
          <a:p>
            <a:pPr algn="ctr">
              <a:defRPr/>
            </a:pPr>
            <a:endParaRPr lang="zh-TW" altLang="en-US">
              <a:ea typeface="AR P丸ゴシック体M" pitchFamily="50" charset="-128"/>
              <a:cs typeface="+mn-cs"/>
            </a:endParaRPr>
          </a:p>
        </p:txBody>
      </p:sp>
      <p:sp>
        <p:nvSpPr>
          <p:cNvPr id="10246" name="AutoShape 6"/>
          <p:cNvSpPr>
            <a:spLocks noChangeArrowheads="1"/>
          </p:cNvSpPr>
          <p:nvPr/>
        </p:nvSpPr>
        <p:spPr bwMode="auto">
          <a:xfrm rot="9769600">
            <a:off x="2078038" y="2967038"/>
            <a:ext cx="1095375" cy="935037"/>
          </a:xfrm>
          <a:custGeom>
            <a:avLst/>
            <a:gdLst>
              <a:gd name="G0" fmla="+- 10319 0 0"/>
              <a:gd name="G1" fmla="+- 11782652 0 0"/>
              <a:gd name="G2" fmla="+- 0 0 11782652"/>
              <a:gd name="T0" fmla="*/ 0 256 1"/>
              <a:gd name="T1" fmla="*/ 180 256 1"/>
              <a:gd name="G3" fmla="+- 11782652 T0 T1"/>
              <a:gd name="T2" fmla="*/ 0 256 1"/>
              <a:gd name="T3" fmla="*/ 90 256 1"/>
              <a:gd name="G4" fmla="+- 11782652 T2 T3"/>
              <a:gd name="G5" fmla="*/ G4 2 1"/>
              <a:gd name="T4" fmla="*/ 90 256 1"/>
              <a:gd name="T5" fmla="*/ 0 256 1"/>
              <a:gd name="G6" fmla="+- 11782652 T4 T5"/>
              <a:gd name="G7" fmla="*/ G6 2 1"/>
              <a:gd name="G8" fmla="abs 11782652"/>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319"/>
              <a:gd name="G18" fmla="*/ 10319 1 2"/>
              <a:gd name="G19" fmla="+- G18 5400 0"/>
              <a:gd name="G20" fmla="cos G19 11782652"/>
              <a:gd name="G21" fmla="sin G19 11782652"/>
              <a:gd name="G22" fmla="+- G20 10800 0"/>
              <a:gd name="G23" fmla="+- G21 10800 0"/>
              <a:gd name="G24" fmla="+- 10800 0 G20"/>
              <a:gd name="G25" fmla="+- 10319 10800 0"/>
              <a:gd name="G26" fmla="?: G9 G17 G25"/>
              <a:gd name="G27" fmla="?: G9 0 21600"/>
              <a:gd name="G28" fmla="cos 10800 11782652"/>
              <a:gd name="G29" fmla="sin 10800 11782652"/>
              <a:gd name="G30" fmla="sin 10319 11782652"/>
              <a:gd name="G31" fmla="+- G28 10800 0"/>
              <a:gd name="G32" fmla="+- G29 10800 0"/>
              <a:gd name="G33" fmla="+- G30 10800 0"/>
              <a:gd name="G34" fmla="?: G4 0 G31"/>
              <a:gd name="G35" fmla="?: 11782652 G34 0"/>
              <a:gd name="G36" fmla="?: G6 G35 G31"/>
              <a:gd name="G37" fmla="+- 21600 0 G36"/>
              <a:gd name="G38" fmla="?: G4 0 G33"/>
              <a:gd name="G39" fmla="?: 11782652 G38 G32"/>
              <a:gd name="G40" fmla="?: G6 G39 0"/>
              <a:gd name="G41" fmla="?: G4 G32 21600"/>
              <a:gd name="G42" fmla="?: G6 G41 G33"/>
              <a:gd name="T12" fmla="*/ 10800 w 21600"/>
              <a:gd name="T13" fmla="*/ 0 h 21600"/>
              <a:gd name="T14" fmla="*/ 240 w 21600"/>
              <a:gd name="T15" fmla="*/ 10838 h 21600"/>
              <a:gd name="T16" fmla="*/ 10800 w 21600"/>
              <a:gd name="T17" fmla="*/ 481 h 21600"/>
              <a:gd name="T18" fmla="*/ 21360 w 21600"/>
              <a:gd name="T19" fmla="*/ 108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481" y="10838"/>
                </a:moveTo>
                <a:cubicBezTo>
                  <a:pt x="481" y="10825"/>
                  <a:pt x="481" y="10812"/>
                  <a:pt x="481" y="10800"/>
                </a:cubicBezTo>
                <a:cubicBezTo>
                  <a:pt x="481" y="5100"/>
                  <a:pt x="5100" y="481"/>
                  <a:pt x="10800" y="481"/>
                </a:cubicBezTo>
                <a:cubicBezTo>
                  <a:pt x="16499" y="481"/>
                  <a:pt x="21119" y="5100"/>
                  <a:pt x="21119" y="10800"/>
                </a:cubicBezTo>
                <a:cubicBezTo>
                  <a:pt x="21119" y="10812"/>
                  <a:pt x="21118" y="10825"/>
                  <a:pt x="21118" y="10838"/>
                </a:cubicBezTo>
                <a:lnTo>
                  <a:pt x="21599" y="10839"/>
                </a:lnTo>
                <a:cubicBezTo>
                  <a:pt x="21599" y="10826"/>
                  <a:pt x="21600" y="10813"/>
                  <a:pt x="21600" y="10800"/>
                </a:cubicBezTo>
                <a:cubicBezTo>
                  <a:pt x="21600" y="4835"/>
                  <a:pt x="16764" y="0"/>
                  <a:pt x="10800" y="0"/>
                </a:cubicBezTo>
                <a:cubicBezTo>
                  <a:pt x="4835" y="0"/>
                  <a:pt x="0" y="4835"/>
                  <a:pt x="0" y="10800"/>
                </a:cubicBezTo>
                <a:cubicBezTo>
                  <a:pt x="-1" y="10813"/>
                  <a:pt x="0" y="10826"/>
                  <a:pt x="0" y="10839"/>
                </a:cubicBezTo>
                <a:close/>
              </a:path>
            </a:pathLst>
          </a:custGeom>
          <a:gradFill rotWithShape="1">
            <a:gsLst>
              <a:gs pos="0">
                <a:srgbClr val="993300"/>
              </a:gs>
              <a:gs pos="50000">
                <a:srgbClr val="993300">
                  <a:alpha val="0"/>
                </a:srgbClr>
              </a:gs>
              <a:gs pos="100000">
                <a:srgbClr val="993300"/>
              </a:gs>
            </a:gsLst>
            <a:lin ang="5400000" scaled="1"/>
          </a:gradFill>
          <a:ln w="9525">
            <a:noFill/>
            <a:miter lim="800000"/>
            <a:headEnd/>
            <a:tailEnd/>
          </a:ln>
          <a:effectLst/>
        </p:spPr>
        <p:txBody>
          <a:bodyPr wrap="none" anchor="ctr"/>
          <a:lstStyle/>
          <a:p>
            <a:pPr algn="ctr">
              <a:defRPr/>
            </a:pPr>
            <a:endParaRPr lang="zh-TW" altLang="en-US">
              <a:ea typeface="AR P丸ゴシック体M" pitchFamily="50" charset="-128"/>
              <a:cs typeface="+mn-cs"/>
            </a:endParaRPr>
          </a:p>
        </p:txBody>
      </p:sp>
      <p:sp>
        <p:nvSpPr>
          <p:cNvPr id="24584" name="AutoShape 10"/>
          <p:cNvSpPr>
            <a:spLocks noChangeArrowheads="1"/>
          </p:cNvSpPr>
          <p:nvPr/>
        </p:nvSpPr>
        <p:spPr bwMode="auto">
          <a:xfrm>
            <a:off x="4930775" y="2806700"/>
            <a:ext cx="2305050" cy="1008063"/>
          </a:xfrm>
          <a:prstGeom prst="roundRect">
            <a:avLst>
              <a:gd name="adj" fmla="val 16667"/>
            </a:avLst>
          </a:prstGeom>
          <a:gradFill rotWithShape="1">
            <a:gsLst>
              <a:gs pos="0">
                <a:srgbClr val="EAE638"/>
              </a:gs>
              <a:gs pos="100000">
                <a:srgbClr val="C9D305"/>
              </a:gs>
            </a:gsLst>
            <a:lin ang="5400000" scaled="1"/>
          </a:gradFill>
          <a:ln w="9525">
            <a:noFill/>
            <a:round/>
            <a:headEnd/>
            <a:tailEnd/>
          </a:ln>
        </p:spPr>
        <p:txBody>
          <a:bodyPr wrap="none" anchor="ctr"/>
          <a:lstStyle/>
          <a:p>
            <a:pPr algn="ctr"/>
            <a:endParaRPr lang="zh-TW" altLang="en-US">
              <a:ea typeface="AR P丸ゴシック体M"/>
            </a:endParaRPr>
          </a:p>
        </p:txBody>
      </p:sp>
      <p:sp>
        <p:nvSpPr>
          <p:cNvPr id="24585" name="Rectangle 11"/>
          <p:cNvSpPr>
            <a:spLocks noChangeArrowheads="1"/>
          </p:cNvSpPr>
          <p:nvPr/>
        </p:nvSpPr>
        <p:spPr bwMode="auto">
          <a:xfrm>
            <a:off x="5002213" y="2779713"/>
            <a:ext cx="2160587" cy="71437"/>
          </a:xfrm>
          <a:prstGeom prst="rect">
            <a:avLst/>
          </a:prstGeom>
          <a:gradFill rotWithShape="1">
            <a:gsLst>
              <a:gs pos="0">
                <a:schemeClr val="bg1">
                  <a:alpha val="0"/>
                </a:schemeClr>
              </a:gs>
              <a:gs pos="100000">
                <a:schemeClr val="bg1">
                  <a:alpha val="62000"/>
                </a:schemeClr>
              </a:gs>
            </a:gsLst>
            <a:lin ang="5400000" scaled="1"/>
          </a:gradFill>
          <a:ln w="9525">
            <a:noFill/>
            <a:miter lim="800000"/>
            <a:headEnd/>
            <a:tailEnd/>
          </a:ln>
        </p:spPr>
        <p:txBody>
          <a:bodyPr wrap="none" anchor="ctr"/>
          <a:lstStyle/>
          <a:p>
            <a:pPr algn="ctr"/>
            <a:endParaRPr lang="zh-TW" altLang="en-US">
              <a:ea typeface="AR P丸ゴシック体M"/>
            </a:endParaRPr>
          </a:p>
        </p:txBody>
      </p:sp>
      <p:sp>
        <p:nvSpPr>
          <p:cNvPr id="24586" name="Rectangle 12"/>
          <p:cNvSpPr>
            <a:spLocks noChangeArrowheads="1"/>
          </p:cNvSpPr>
          <p:nvPr/>
        </p:nvSpPr>
        <p:spPr bwMode="auto">
          <a:xfrm>
            <a:off x="5002213" y="3743325"/>
            <a:ext cx="2160587" cy="71438"/>
          </a:xfrm>
          <a:prstGeom prst="rect">
            <a:avLst/>
          </a:prstGeom>
          <a:gradFill rotWithShape="1">
            <a:gsLst>
              <a:gs pos="0">
                <a:schemeClr val="bg1">
                  <a:alpha val="0"/>
                </a:schemeClr>
              </a:gs>
              <a:gs pos="100000">
                <a:schemeClr val="bg1">
                  <a:alpha val="62000"/>
                </a:schemeClr>
              </a:gs>
            </a:gsLst>
            <a:lin ang="5400000" scaled="1"/>
          </a:gradFill>
          <a:ln w="9525">
            <a:noFill/>
            <a:miter lim="800000"/>
            <a:headEnd/>
            <a:tailEnd/>
          </a:ln>
        </p:spPr>
        <p:txBody>
          <a:bodyPr wrap="none" anchor="ctr"/>
          <a:lstStyle/>
          <a:p>
            <a:pPr algn="ctr"/>
            <a:endParaRPr lang="zh-TW" altLang="en-US">
              <a:ea typeface="AR P丸ゴシック体M"/>
            </a:endParaRPr>
          </a:p>
        </p:txBody>
      </p:sp>
      <p:sp>
        <p:nvSpPr>
          <p:cNvPr id="24587" name="AutoShape 16"/>
          <p:cNvSpPr>
            <a:spLocks noChangeArrowheads="1"/>
          </p:cNvSpPr>
          <p:nvPr/>
        </p:nvSpPr>
        <p:spPr bwMode="auto">
          <a:xfrm>
            <a:off x="3924300" y="5027613"/>
            <a:ext cx="1008063" cy="1008062"/>
          </a:xfrm>
          <a:prstGeom prst="roundRect">
            <a:avLst>
              <a:gd name="adj" fmla="val 9449"/>
            </a:avLst>
          </a:prstGeom>
          <a:gradFill rotWithShape="1">
            <a:gsLst>
              <a:gs pos="0">
                <a:srgbClr val="908BF5"/>
              </a:gs>
              <a:gs pos="100000">
                <a:srgbClr val="3333CC"/>
              </a:gs>
            </a:gsLst>
            <a:lin ang="2700000" scaled="1"/>
          </a:gradFill>
          <a:ln w="9525" algn="ctr">
            <a:noFill/>
            <a:round/>
            <a:headEnd/>
            <a:tailEnd/>
          </a:ln>
        </p:spPr>
        <p:txBody>
          <a:bodyPr wrap="none" anchor="ctr"/>
          <a:lstStyle/>
          <a:p>
            <a:pPr algn="ctr"/>
            <a:endParaRPr lang="zh-TW" altLang="en-US">
              <a:ea typeface="AR P丸ゴシック体M"/>
            </a:endParaRPr>
          </a:p>
        </p:txBody>
      </p:sp>
      <p:sp>
        <p:nvSpPr>
          <p:cNvPr id="24588" name="AutoShape 17"/>
          <p:cNvSpPr>
            <a:spLocks noChangeAspect="1" noChangeArrowheads="1"/>
          </p:cNvSpPr>
          <p:nvPr/>
        </p:nvSpPr>
        <p:spPr bwMode="auto">
          <a:xfrm>
            <a:off x="3952875" y="5049838"/>
            <a:ext cx="957263" cy="957262"/>
          </a:xfrm>
          <a:prstGeom prst="roundRect">
            <a:avLst>
              <a:gd name="adj" fmla="val 9449"/>
            </a:avLst>
          </a:prstGeom>
          <a:noFill/>
          <a:ln w="9525" algn="ctr">
            <a:solidFill>
              <a:schemeClr val="bg1"/>
            </a:solidFill>
            <a:round/>
            <a:headEnd/>
            <a:tailEnd/>
          </a:ln>
        </p:spPr>
        <p:txBody>
          <a:bodyPr wrap="none" anchor="ctr"/>
          <a:lstStyle/>
          <a:p>
            <a:pPr algn="ctr"/>
            <a:endParaRPr lang="zh-TW" altLang="en-US">
              <a:ea typeface="AR P丸ゴシック体M"/>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lstStyle/>
          <a:p>
            <a:pPr eaLnBrk="1" hangingPunct="1"/>
            <a:r>
              <a:rPr lang="ja-JP" altLang="en-US" smtClean="0"/>
              <a:t>円柱</a:t>
            </a:r>
          </a:p>
        </p:txBody>
      </p:sp>
      <p:sp>
        <p:nvSpPr>
          <p:cNvPr id="26626" name="Rectangle 3"/>
          <p:cNvSpPr>
            <a:spLocks noGrp="1" noChangeArrowheads="1"/>
          </p:cNvSpPr>
          <p:nvPr>
            <p:ph type="body" idx="1"/>
          </p:nvPr>
        </p:nvSpPr>
        <p:spPr/>
        <p:txBody>
          <a:bodyPr/>
          <a:lstStyle/>
          <a:p>
            <a:pPr eaLnBrk="1" hangingPunct="1"/>
            <a:r>
              <a:rPr lang="ja-JP" altLang="en-US" smtClean="0"/>
              <a:t>四角形をグラデーション</a:t>
            </a:r>
          </a:p>
          <a:p>
            <a:pPr eaLnBrk="1" hangingPunct="1"/>
            <a:endParaRPr lang="ja-JP" altLang="en-US" smtClean="0"/>
          </a:p>
          <a:p>
            <a:pPr eaLnBrk="1" hangingPunct="1"/>
            <a:endParaRPr lang="ja-JP" altLang="en-US" smtClean="0"/>
          </a:p>
          <a:p>
            <a:pPr eaLnBrk="1" hangingPunct="1"/>
            <a:r>
              <a:rPr lang="ja-JP" altLang="en-US" smtClean="0"/>
              <a:t>オートシェイプの円柱を使用</a:t>
            </a:r>
          </a:p>
          <a:p>
            <a:pPr eaLnBrk="1" hangingPunct="1"/>
            <a:endParaRPr lang="ja-JP" altLang="en-US" smtClean="0"/>
          </a:p>
          <a:p>
            <a:pPr eaLnBrk="1" hangingPunct="1"/>
            <a:r>
              <a:rPr lang="ja-JP" altLang="en-US" smtClean="0"/>
              <a:t>円柱にグラデーションした楕円をかぶせる</a:t>
            </a:r>
          </a:p>
        </p:txBody>
      </p:sp>
      <p:sp>
        <p:nvSpPr>
          <p:cNvPr id="26627" name="Rectangle 4"/>
          <p:cNvSpPr>
            <a:spLocks noChangeArrowheads="1"/>
          </p:cNvSpPr>
          <p:nvPr/>
        </p:nvSpPr>
        <p:spPr bwMode="auto">
          <a:xfrm>
            <a:off x="1331913" y="2565400"/>
            <a:ext cx="5256212" cy="358775"/>
          </a:xfrm>
          <a:prstGeom prst="rect">
            <a:avLst/>
          </a:prstGeom>
          <a:gradFill rotWithShape="1">
            <a:gsLst>
              <a:gs pos="0">
                <a:srgbClr val="004B96"/>
              </a:gs>
              <a:gs pos="50000">
                <a:srgbClr val="CCCCFF"/>
              </a:gs>
              <a:gs pos="100000">
                <a:srgbClr val="004B96"/>
              </a:gs>
            </a:gsLst>
            <a:lin ang="5400000" scaled="1"/>
          </a:gradFill>
          <a:ln w="9525" algn="ctr">
            <a:noFill/>
            <a:miter lim="800000"/>
            <a:headEnd/>
            <a:tailEnd/>
          </a:ln>
        </p:spPr>
        <p:txBody>
          <a:bodyPr wrap="none" anchor="ctr"/>
          <a:lstStyle/>
          <a:p>
            <a:pPr algn="ctr"/>
            <a:endParaRPr lang="zh-TW" altLang="en-US">
              <a:ea typeface="AR P丸ゴシック体M"/>
            </a:endParaRPr>
          </a:p>
        </p:txBody>
      </p:sp>
      <p:sp>
        <p:nvSpPr>
          <p:cNvPr id="26628" name="AutoShape 6"/>
          <p:cNvSpPr>
            <a:spLocks noChangeArrowheads="1"/>
          </p:cNvSpPr>
          <p:nvPr/>
        </p:nvSpPr>
        <p:spPr bwMode="auto">
          <a:xfrm rot="-5400000">
            <a:off x="3817144" y="1448594"/>
            <a:ext cx="358775" cy="5329237"/>
          </a:xfrm>
          <a:prstGeom prst="can">
            <a:avLst>
              <a:gd name="adj" fmla="val 50820"/>
            </a:avLst>
          </a:prstGeom>
          <a:gradFill rotWithShape="1">
            <a:gsLst>
              <a:gs pos="0">
                <a:srgbClr val="004B96"/>
              </a:gs>
              <a:gs pos="50000">
                <a:srgbClr val="CCCCFF"/>
              </a:gs>
              <a:gs pos="100000">
                <a:srgbClr val="004B96"/>
              </a:gs>
            </a:gsLst>
            <a:lin ang="0" scaled="1"/>
          </a:gradFill>
          <a:ln w="9525">
            <a:noFill/>
            <a:round/>
            <a:headEnd/>
            <a:tailEnd/>
          </a:ln>
        </p:spPr>
        <p:txBody>
          <a:bodyPr wrap="none" anchor="ctr"/>
          <a:lstStyle/>
          <a:p>
            <a:pPr algn="ctr"/>
            <a:endParaRPr lang="zh-TW" altLang="en-US">
              <a:ea typeface="AR P丸ゴシック体M"/>
            </a:endParaRPr>
          </a:p>
        </p:txBody>
      </p:sp>
      <p:sp>
        <p:nvSpPr>
          <p:cNvPr id="26629" name="AutoShape 7"/>
          <p:cNvSpPr>
            <a:spLocks noChangeArrowheads="1"/>
          </p:cNvSpPr>
          <p:nvPr/>
        </p:nvSpPr>
        <p:spPr bwMode="auto">
          <a:xfrm rot="-5400000">
            <a:off x="3708400" y="2852738"/>
            <a:ext cx="576263" cy="5329237"/>
          </a:xfrm>
          <a:prstGeom prst="can">
            <a:avLst>
              <a:gd name="adj" fmla="val 31640"/>
            </a:avLst>
          </a:prstGeom>
          <a:gradFill rotWithShape="1">
            <a:gsLst>
              <a:gs pos="0">
                <a:srgbClr val="004B96"/>
              </a:gs>
              <a:gs pos="50000">
                <a:srgbClr val="CCCCFF"/>
              </a:gs>
              <a:gs pos="100000">
                <a:srgbClr val="004B96"/>
              </a:gs>
            </a:gsLst>
            <a:lin ang="0" scaled="1"/>
          </a:gradFill>
          <a:ln w="9525">
            <a:noFill/>
            <a:round/>
            <a:headEnd/>
            <a:tailEnd/>
          </a:ln>
        </p:spPr>
        <p:txBody>
          <a:bodyPr wrap="none" anchor="ctr"/>
          <a:lstStyle/>
          <a:p>
            <a:pPr algn="ctr"/>
            <a:endParaRPr lang="zh-TW" altLang="en-US">
              <a:ea typeface="AR P丸ゴシック体M"/>
            </a:endParaRPr>
          </a:p>
        </p:txBody>
      </p:sp>
      <p:sp>
        <p:nvSpPr>
          <p:cNvPr id="26630" name="Oval 8"/>
          <p:cNvSpPr>
            <a:spLocks noChangeArrowheads="1"/>
          </p:cNvSpPr>
          <p:nvPr/>
        </p:nvSpPr>
        <p:spPr bwMode="auto">
          <a:xfrm>
            <a:off x="1331913" y="5229225"/>
            <a:ext cx="215900" cy="576263"/>
          </a:xfrm>
          <a:prstGeom prst="ellipse">
            <a:avLst/>
          </a:prstGeom>
          <a:gradFill rotWithShape="1">
            <a:gsLst>
              <a:gs pos="0">
                <a:srgbClr val="004B96"/>
              </a:gs>
              <a:gs pos="100000">
                <a:schemeClr val="accent1"/>
              </a:gs>
            </a:gsLst>
            <a:lin ang="0" scaled="1"/>
          </a:gradFill>
          <a:ln w="9525" algn="ctr">
            <a:noFill/>
            <a:round/>
            <a:headEnd/>
            <a:tailEnd/>
          </a:ln>
        </p:spPr>
        <p:txBody>
          <a:bodyPr wrap="none" anchor="ctr"/>
          <a:lstStyle/>
          <a:p>
            <a:pPr algn="ctr"/>
            <a:endParaRPr lang="zh-TW" altLang="en-US">
              <a:ea typeface="AR P丸ゴシック体M"/>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lstStyle/>
          <a:p>
            <a:pPr eaLnBrk="1" hangingPunct="1"/>
            <a:r>
              <a:rPr lang="ja-JP" altLang="en-US" smtClean="0"/>
              <a:t>旗</a:t>
            </a:r>
          </a:p>
        </p:txBody>
      </p:sp>
      <p:sp>
        <p:nvSpPr>
          <p:cNvPr id="28674" name="Rectangle 3"/>
          <p:cNvSpPr>
            <a:spLocks noGrp="1" noChangeArrowheads="1"/>
          </p:cNvSpPr>
          <p:nvPr>
            <p:ph type="body" idx="1"/>
          </p:nvPr>
        </p:nvSpPr>
        <p:spPr/>
        <p:txBody>
          <a:bodyPr/>
          <a:lstStyle/>
          <a:p>
            <a:pPr eaLnBrk="1" hangingPunct="1"/>
            <a:endParaRPr lang="zh-TW" altLang="zh-TW" smtClean="0"/>
          </a:p>
        </p:txBody>
      </p:sp>
      <p:sp>
        <p:nvSpPr>
          <p:cNvPr id="28675" name="AutoShape 4"/>
          <p:cNvSpPr>
            <a:spLocks noChangeArrowheads="1"/>
          </p:cNvSpPr>
          <p:nvPr/>
        </p:nvSpPr>
        <p:spPr bwMode="auto">
          <a:xfrm>
            <a:off x="2124075" y="2565400"/>
            <a:ext cx="1800225" cy="1295400"/>
          </a:xfrm>
          <a:prstGeom prst="flowChartPunchedTape">
            <a:avLst/>
          </a:prstGeom>
          <a:gradFill rotWithShape="1">
            <a:gsLst>
              <a:gs pos="0">
                <a:srgbClr val="FF3300"/>
              </a:gs>
              <a:gs pos="50000">
                <a:srgbClr val="8C1B00"/>
              </a:gs>
              <a:gs pos="100000">
                <a:srgbClr val="FF3300"/>
              </a:gs>
            </a:gsLst>
            <a:lin ang="0" scaled="1"/>
          </a:gradFill>
          <a:ln w="9525" algn="ctr">
            <a:noFill/>
            <a:miter lim="800000"/>
            <a:headEnd/>
            <a:tailEnd/>
          </a:ln>
        </p:spPr>
        <p:txBody>
          <a:bodyPr wrap="none" anchor="ctr"/>
          <a:lstStyle/>
          <a:p>
            <a:pPr algn="ctr"/>
            <a:endParaRPr lang="zh-TW" altLang="en-US">
              <a:ea typeface="AR P丸ゴシック体M"/>
            </a:endParaRPr>
          </a:p>
        </p:txBody>
      </p:sp>
      <p:sp>
        <p:nvSpPr>
          <p:cNvPr id="69637" name="Rectangle 5"/>
          <p:cNvSpPr>
            <a:spLocks noChangeArrowheads="1"/>
          </p:cNvSpPr>
          <p:nvPr/>
        </p:nvSpPr>
        <p:spPr bwMode="auto">
          <a:xfrm>
            <a:off x="2051050" y="2708275"/>
            <a:ext cx="144463" cy="3529013"/>
          </a:xfrm>
          <a:prstGeom prst="rect">
            <a:avLst/>
          </a:prstGeom>
          <a:gradFill rotWithShape="1">
            <a:gsLst>
              <a:gs pos="0">
                <a:srgbClr val="5F5F5F"/>
              </a:gs>
              <a:gs pos="50000">
                <a:schemeClr val="accent1"/>
              </a:gs>
              <a:gs pos="100000">
                <a:srgbClr val="5F5F5F"/>
              </a:gs>
            </a:gsLst>
            <a:lin ang="0" scaled="1"/>
          </a:gradFill>
          <a:ln w="9525" algn="ctr">
            <a:noFill/>
            <a:miter lim="800000"/>
            <a:headEnd/>
            <a:tailEnd/>
          </a:ln>
          <a:effectLst/>
        </p:spPr>
        <p:txBody>
          <a:bodyPr wrap="none" anchor="ctr"/>
          <a:lstStyle/>
          <a:p>
            <a:pPr algn="ctr">
              <a:defRPr/>
            </a:pPr>
            <a:endParaRPr lang="zh-TW" altLang="en-US">
              <a:ea typeface="AR P丸ゴシック体M" pitchFamily="50" charset="-128"/>
              <a:cs typeface="+mn-cs"/>
            </a:endParaRPr>
          </a:p>
        </p:txBody>
      </p:sp>
      <p:sp>
        <p:nvSpPr>
          <p:cNvPr id="69639" name="Rectangle 7"/>
          <p:cNvSpPr>
            <a:spLocks noChangeArrowheads="1"/>
          </p:cNvSpPr>
          <p:nvPr/>
        </p:nvSpPr>
        <p:spPr bwMode="auto">
          <a:xfrm>
            <a:off x="5449888" y="2722563"/>
            <a:ext cx="144462" cy="3529012"/>
          </a:xfrm>
          <a:prstGeom prst="rect">
            <a:avLst/>
          </a:prstGeom>
          <a:gradFill rotWithShape="1">
            <a:gsLst>
              <a:gs pos="0">
                <a:srgbClr val="5F5F5F"/>
              </a:gs>
              <a:gs pos="50000">
                <a:schemeClr val="accent1"/>
              </a:gs>
              <a:gs pos="100000">
                <a:srgbClr val="5F5F5F"/>
              </a:gs>
            </a:gsLst>
            <a:lin ang="0" scaled="1"/>
          </a:gradFill>
          <a:ln w="9525" algn="ctr">
            <a:noFill/>
            <a:miter lim="800000"/>
            <a:headEnd/>
            <a:tailEnd/>
          </a:ln>
          <a:effectLst/>
        </p:spPr>
        <p:txBody>
          <a:bodyPr wrap="none" anchor="ctr"/>
          <a:lstStyle/>
          <a:p>
            <a:pPr algn="ctr">
              <a:defRPr/>
            </a:pPr>
            <a:endParaRPr lang="zh-TW" altLang="en-US">
              <a:ea typeface="AR P丸ゴシック体M" pitchFamily="50" charset="-128"/>
              <a:cs typeface="+mn-cs"/>
            </a:endParaRPr>
          </a:p>
        </p:txBody>
      </p:sp>
      <p:sp>
        <p:nvSpPr>
          <p:cNvPr id="28678" name="AutoShape 8"/>
          <p:cNvSpPr>
            <a:spLocks noChangeArrowheads="1"/>
          </p:cNvSpPr>
          <p:nvPr/>
        </p:nvSpPr>
        <p:spPr bwMode="auto">
          <a:xfrm rot="5400000">
            <a:off x="5784056" y="3009107"/>
            <a:ext cx="1647825" cy="696912"/>
          </a:xfrm>
          <a:prstGeom prst="flowChartOnlineStorage">
            <a:avLst/>
          </a:prstGeom>
          <a:gradFill rotWithShape="1">
            <a:gsLst>
              <a:gs pos="0">
                <a:srgbClr val="00BE00"/>
              </a:gs>
              <a:gs pos="50000">
                <a:srgbClr val="007400"/>
              </a:gs>
              <a:gs pos="100000">
                <a:srgbClr val="00BE00"/>
              </a:gs>
            </a:gsLst>
            <a:lin ang="5400000" scaled="1"/>
          </a:gradFill>
          <a:ln w="9525" algn="ctr">
            <a:noFill/>
            <a:miter lim="800000"/>
            <a:headEnd/>
            <a:tailEnd/>
          </a:ln>
        </p:spPr>
        <p:txBody>
          <a:bodyPr wrap="none" anchor="ctr"/>
          <a:lstStyle/>
          <a:p>
            <a:pPr algn="ctr"/>
            <a:endParaRPr lang="zh-TW" altLang="en-US">
              <a:ea typeface="AR P丸ゴシック体M"/>
            </a:endParaRPr>
          </a:p>
        </p:txBody>
      </p:sp>
      <p:sp>
        <p:nvSpPr>
          <p:cNvPr id="28679" name="AutoShape 9"/>
          <p:cNvSpPr>
            <a:spLocks noChangeArrowheads="1"/>
          </p:cNvSpPr>
          <p:nvPr/>
        </p:nvSpPr>
        <p:spPr bwMode="auto">
          <a:xfrm rot="-5400000">
            <a:off x="5104606" y="3264695"/>
            <a:ext cx="1647825" cy="696912"/>
          </a:xfrm>
          <a:prstGeom prst="flowChartOnlineStorage">
            <a:avLst/>
          </a:prstGeom>
          <a:gradFill rotWithShape="1">
            <a:gsLst>
              <a:gs pos="0">
                <a:srgbClr val="00BE00"/>
              </a:gs>
              <a:gs pos="50000">
                <a:srgbClr val="99FF99"/>
              </a:gs>
              <a:gs pos="100000">
                <a:srgbClr val="00BE00"/>
              </a:gs>
            </a:gsLst>
            <a:lin ang="5400000" scaled="1"/>
          </a:gradFill>
          <a:ln w="9525" algn="ctr">
            <a:noFill/>
            <a:miter lim="800000"/>
            <a:headEnd/>
            <a:tailEnd/>
          </a:ln>
        </p:spPr>
        <p:txBody>
          <a:bodyPr wrap="none" anchor="ctr"/>
          <a:lstStyle/>
          <a:p>
            <a:pPr algn="ctr"/>
            <a:endParaRPr lang="zh-TW" altLang="en-US">
              <a:ea typeface="AR P丸ゴシック体M"/>
            </a:endParaRPr>
          </a:p>
        </p:txBody>
      </p:sp>
      <p:sp>
        <p:nvSpPr>
          <p:cNvPr id="28680" name="AutoShape 12"/>
          <p:cNvSpPr>
            <a:spLocks noChangeArrowheads="1"/>
          </p:cNvSpPr>
          <p:nvPr/>
        </p:nvSpPr>
        <p:spPr bwMode="auto">
          <a:xfrm rot="5400000">
            <a:off x="7144544" y="2967831"/>
            <a:ext cx="1647825" cy="696913"/>
          </a:xfrm>
          <a:prstGeom prst="flowChartOnlineStorage">
            <a:avLst/>
          </a:prstGeom>
          <a:gradFill rotWithShape="1">
            <a:gsLst>
              <a:gs pos="0">
                <a:srgbClr val="00BE00"/>
              </a:gs>
              <a:gs pos="50000">
                <a:srgbClr val="007400"/>
              </a:gs>
              <a:gs pos="100000">
                <a:srgbClr val="00BE00"/>
              </a:gs>
            </a:gsLst>
            <a:lin ang="5400000" scaled="1"/>
          </a:gradFill>
          <a:ln w="9525" algn="ctr">
            <a:noFill/>
            <a:miter lim="800000"/>
            <a:headEnd/>
            <a:tailEnd/>
          </a:ln>
        </p:spPr>
        <p:txBody>
          <a:bodyPr wrap="none" anchor="ctr"/>
          <a:lstStyle/>
          <a:p>
            <a:pPr algn="ctr"/>
            <a:endParaRPr lang="zh-TW" altLang="en-US">
              <a:ea typeface="AR P丸ゴシック体M"/>
            </a:endParaRPr>
          </a:p>
        </p:txBody>
      </p:sp>
      <p:sp>
        <p:nvSpPr>
          <p:cNvPr id="28681" name="AutoShape 13"/>
          <p:cNvSpPr>
            <a:spLocks noChangeArrowheads="1"/>
          </p:cNvSpPr>
          <p:nvPr/>
        </p:nvSpPr>
        <p:spPr bwMode="auto">
          <a:xfrm rot="-5400000">
            <a:off x="6465094" y="3223419"/>
            <a:ext cx="1647825" cy="696913"/>
          </a:xfrm>
          <a:prstGeom prst="flowChartOnlineStorage">
            <a:avLst/>
          </a:prstGeom>
          <a:gradFill rotWithShape="1">
            <a:gsLst>
              <a:gs pos="0">
                <a:srgbClr val="00BE00"/>
              </a:gs>
              <a:gs pos="50000">
                <a:srgbClr val="99FF99"/>
              </a:gs>
              <a:gs pos="100000">
                <a:srgbClr val="00BE00"/>
              </a:gs>
            </a:gsLst>
            <a:lin ang="5400000" scaled="1"/>
          </a:gradFill>
          <a:ln w="9525" algn="ctr">
            <a:noFill/>
            <a:miter lim="800000"/>
            <a:headEnd/>
            <a:tailEnd/>
          </a:ln>
        </p:spPr>
        <p:txBody>
          <a:bodyPr wrap="none" anchor="ctr"/>
          <a:lstStyle/>
          <a:p>
            <a:pPr algn="ctr"/>
            <a:endParaRPr lang="zh-TW" altLang="en-US">
              <a:ea typeface="AR P丸ゴシック体M"/>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pPr eaLnBrk="1" hangingPunct="1"/>
            <a:r>
              <a:rPr lang="ja-JP" altLang="en-US" smtClean="0"/>
              <a:t>シャボン玉を作ってみよう</a:t>
            </a:r>
          </a:p>
        </p:txBody>
      </p:sp>
      <p:sp>
        <p:nvSpPr>
          <p:cNvPr id="30722" name="Rectangle 3"/>
          <p:cNvSpPr>
            <a:spLocks noGrp="1" noChangeArrowheads="1"/>
          </p:cNvSpPr>
          <p:nvPr>
            <p:ph type="body" idx="1"/>
          </p:nvPr>
        </p:nvSpPr>
        <p:spPr/>
        <p:txBody>
          <a:bodyPr/>
          <a:lstStyle/>
          <a:p>
            <a:pPr eaLnBrk="1" hangingPunct="1"/>
            <a:r>
              <a:rPr lang="ja-JP" altLang="en-US" smtClean="0"/>
              <a:t>すこしかわった使い方</a:t>
            </a:r>
          </a:p>
          <a:p>
            <a:pPr eaLnBrk="1" hangingPunct="1">
              <a:buFont typeface="Wingdings" pitchFamily="2" charset="2"/>
              <a:buNone/>
            </a:pPr>
            <a:endParaRPr lang="en-US" altLang="ja-JP" smtClean="0"/>
          </a:p>
        </p:txBody>
      </p:sp>
      <p:sp>
        <p:nvSpPr>
          <p:cNvPr id="30723" name="Oval 4"/>
          <p:cNvSpPr>
            <a:spLocks noChangeArrowheads="1"/>
          </p:cNvSpPr>
          <p:nvPr/>
        </p:nvSpPr>
        <p:spPr bwMode="auto">
          <a:xfrm>
            <a:off x="1619250" y="3070225"/>
            <a:ext cx="1296988" cy="1296988"/>
          </a:xfrm>
          <a:prstGeom prst="ellipse">
            <a:avLst/>
          </a:prstGeom>
          <a:solidFill>
            <a:schemeClr val="bg1"/>
          </a:solidFill>
          <a:ln w="3175">
            <a:solidFill>
              <a:srgbClr val="3366FF"/>
            </a:solidFill>
            <a:round/>
            <a:headEnd/>
            <a:tailEnd/>
          </a:ln>
        </p:spPr>
        <p:txBody>
          <a:bodyPr wrap="none" anchor="ctr"/>
          <a:lstStyle/>
          <a:p>
            <a:pPr algn="ctr"/>
            <a:endParaRPr lang="zh-TW" altLang="en-US">
              <a:ea typeface="AR P丸ゴシック体M"/>
            </a:endParaRPr>
          </a:p>
        </p:txBody>
      </p:sp>
      <p:sp>
        <p:nvSpPr>
          <p:cNvPr id="30724" name="Oval 5"/>
          <p:cNvSpPr>
            <a:spLocks noChangeArrowheads="1"/>
          </p:cNvSpPr>
          <p:nvPr/>
        </p:nvSpPr>
        <p:spPr bwMode="auto">
          <a:xfrm>
            <a:off x="1835150" y="3717925"/>
            <a:ext cx="863600" cy="647700"/>
          </a:xfrm>
          <a:prstGeom prst="ellipse">
            <a:avLst/>
          </a:prstGeom>
          <a:gradFill rotWithShape="1">
            <a:gsLst>
              <a:gs pos="0">
                <a:schemeClr val="accent1"/>
              </a:gs>
              <a:gs pos="100000">
                <a:schemeClr val="bg1"/>
              </a:gs>
            </a:gsLst>
            <a:path path="shape">
              <a:fillToRect l="50000" t="50000" r="50000" b="50000"/>
            </a:path>
          </a:gradFill>
          <a:ln w="9525">
            <a:noFill/>
            <a:round/>
            <a:headEnd/>
            <a:tailEnd/>
          </a:ln>
        </p:spPr>
        <p:txBody>
          <a:bodyPr wrap="none" anchor="ctr"/>
          <a:lstStyle/>
          <a:p>
            <a:pPr algn="ctr"/>
            <a:endParaRPr lang="zh-TW" altLang="en-US">
              <a:ea typeface="AR P丸ゴシック体M"/>
            </a:endParaRPr>
          </a:p>
        </p:txBody>
      </p:sp>
      <p:grpSp>
        <p:nvGrpSpPr>
          <p:cNvPr id="30725" name="Group 8"/>
          <p:cNvGrpSpPr>
            <a:grpSpLocks/>
          </p:cNvGrpSpPr>
          <p:nvPr/>
        </p:nvGrpSpPr>
        <p:grpSpPr bwMode="auto">
          <a:xfrm>
            <a:off x="2698750" y="3503613"/>
            <a:ext cx="863600" cy="863600"/>
            <a:chOff x="1928" y="2160"/>
            <a:chExt cx="817" cy="817"/>
          </a:xfrm>
        </p:grpSpPr>
        <p:sp>
          <p:nvSpPr>
            <p:cNvPr id="30732" name="Oval 6"/>
            <p:cNvSpPr>
              <a:spLocks noChangeArrowheads="1"/>
            </p:cNvSpPr>
            <p:nvPr/>
          </p:nvSpPr>
          <p:spPr bwMode="auto">
            <a:xfrm>
              <a:off x="1928" y="2160"/>
              <a:ext cx="817" cy="817"/>
            </a:xfrm>
            <a:prstGeom prst="ellipse">
              <a:avLst/>
            </a:prstGeom>
            <a:solidFill>
              <a:schemeClr val="bg1"/>
            </a:solidFill>
            <a:ln w="9525">
              <a:solidFill>
                <a:schemeClr val="hlink"/>
              </a:solidFill>
              <a:round/>
              <a:headEnd/>
              <a:tailEnd/>
            </a:ln>
          </p:spPr>
          <p:txBody>
            <a:bodyPr wrap="none" anchor="ctr"/>
            <a:lstStyle/>
            <a:p>
              <a:pPr algn="ctr"/>
              <a:endParaRPr lang="zh-TW" altLang="en-US">
                <a:ea typeface="AR P丸ゴシック体M"/>
              </a:endParaRPr>
            </a:p>
          </p:txBody>
        </p:sp>
        <p:sp>
          <p:nvSpPr>
            <p:cNvPr id="30733" name="Oval 7"/>
            <p:cNvSpPr>
              <a:spLocks noChangeArrowheads="1"/>
            </p:cNvSpPr>
            <p:nvPr/>
          </p:nvSpPr>
          <p:spPr bwMode="auto">
            <a:xfrm>
              <a:off x="2064" y="2568"/>
              <a:ext cx="544" cy="408"/>
            </a:xfrm>
            <a:prstGeom prst="ellipse">
              <a:avLst/>
            </a:prstGeom>
            <a:gradFill rotWithShape="1">
              <a:gsLst>
                <a:gs pos="0">
                  <a:schemeClr val="accent1"/>
                </a:gs>
                <a:gs pos="100000">
                  <a:schemeClr val="bg1"/>
                </a:gs>
              </a:gsLst>
              <a:path path="shape">
                <a:fillToRect l="50000" t="50000" r="50000" b="50000"/>
              </a:path>
            </a:gradFill>
            <a:ln w="9525">
              <a:noFill/>
              <a:round/>
              <a:headEnd/>
              <a:tailEnd/>
            </a:ln>
          </p:spPr>
          <p:txBody>
            <a:bodyPr wrap="none" anchor="ctr"/>
            <a:lstStyle/>
            <a:p>
              <a:pPr algn="ctr"/>
              <a:endParaRPr lang="zh-TW" altLang="en-US">
                <a:ea typeface="AR P丸ゴシック体M"/>
              </a:endParaRPr>
            </a:p>
          </p:txBody>
        </p:sp>
      </p:grpSp>
      <p:sp>
        <p:nvSpPr>
          <p:cNvPr id="30726" name="Oval 16"/>
          <p:cNvSpPr>
            <a:spLocks noChangeArrowheads="1"/>
          </p:cNvSpPr>
          <p:nvPr/>
        </p:nvSpPr>
        <p:spPr bwMode="auto">
          <a:xfrm>
            <a:off x="5219700" y="2781300"/>
            <a:ext cx="1655763" cy="1655763"/>
          </a:xfrm>
          <a:prstGeom prst="ellipse">
            <a:avLst/>
          </a:prstGeom>
          <a:gradFill rotWithShape="1">
            <a:gsLst>
              <a:gs pos="0">
                <a:schemeClr val="bg1"/>
              </a:gs>
              <a:gs pos="100000">
                <a:srgbClr val="EFEFFF"/>
              </a:gs>
            </a:gsLst>
            <a:path path="shape">
              <a:fillToRect l="50000" t="50000" r="50000" b="50000"/>
            </a:path>
          </a:gradFill>
          <a:ln w="9525">
            <a:noFill/>
            <a:round/>
            <a:headEnd/>
            <a:tailEnd/>
          </a:ln>
        </p:spPr>
        <p:txBody>
          <a:bodyPr wrap="none" anchor="ctr"/>
          <a:lstStyle/>
          <a:p>
            <a:pPr algn="ctr"/>
            <a:endParaRPr lang="zh-TW" altLang="en-US">
              <a:ea typeface="AR P丸ゴシック体M"/>
            </a:endParaRPr>
          </a:p>
        </p:txBody>
      </p:sp>
      <p:sp>
        <p:nvSpPr>
          <p:cNvPr id="30727" name="Oval 17"/>
          <p:cNvSpPr>
            <a:spLocks noChangeArrowheads="1"/>
          </p:cNvSpPr>
          <p:nvPr/>
        </p:nvSpPr>
        <p:spPr bwMode="auto">
          <a:xfrm>
            <a:off x="5565775" y="3744913"/>
            <a:ext cx="977900" cy="647700"/>
          </a:xfrm>
          <a:prstGeom prst="ellipse">
            <a:avLst/>
          </a:prstGeom>
          <a:gradFill rotWithShape="1">
            <a:gsLst>
              <a:gs pos="0">
                <a:schemeClr val="accent1"/>
              </a:gs>
              <a:gs pos="100000">
                <a:schemeClr val="accent1">
                  <a:alpha val="0"/>
                </a:schemeClr>
              </a:gs>
            </a:gsLst>
            <a:path path="shape">
              <a:fillToRect l="50000" t="50000" r="50000" b="50000"/>
            </a:path>
          </a:gradFill>
          <a:ln w="9525">
            <a:noFill/>
            <a:round/>
            <a:headEnd/>
            <a:tailEnd/>
          </a:ln>
        </p:spPr>
        <p:txBody>
          <a:bodyPr wrap="none" anchor="ctr"/>
          <a:lstStyle/>
          <a:p>
            <a:pPr algn="ctr"/>
            <a:endParaRPr lang="zh-TW" altLang="en-US">
              <a:ea typeface="AR P丸ゴシック体M"/>
            </a:endParaRPr>
          </a:p>
        </p:txBody>
      </p:sp>
      <p:sp>
        <p:nvSpPr>
          <p:cNvPr id="30728" name="Oval 18"/>
          <p:cNvSpPr>
            <a:spLocks noChangeArrowheads="1"/>
          </p:cNvSpPr>
          <p:nvPr/>
        </p:nvSpPr>
        <p:spPr bwMode="auto">
          <a:xfrm>
            <a:off x="6661150" y="3357563"/>
            <a:ext cx="1150938" cy="1150937"/>
          </a:xfrm>
          <a:prstGeom prst="ellipse">
            <a:avLst/>
          </a:prstGeom>
          <a:gradFill rotWithShape="1">
            <a:gsLst>
              <a:gs pos="0">
                <a:schemeClr val="accent1">
                  <a:alpha val="0"/>
                </a:schemeClr>
              </a:gs>
              <a:gs pos="100000">
                <a:schemeClr val="accent1">
                  <a:alpha val="39000"/>
                </a:schemeClr>
              </a:gs>
            </a:gsLst>
            <a:path path="shape">
              <a:fillToRect l="50000" t="50000" r="50000" b="50000"/>
            </a:path>
          </a:gradFill>
          <a:ln w="9525">
            <a:noFill/>
            <a:round/>
            <a:headEnd/>
            <a:tailEnd/>
          </a:ln>
        </p:spPr>
        <p:txBody>
          <a:bodyPr wrap="none" anchor="ctr"/>
          <a:lstStyle/>
          <a:p>
            <a:pPr algn="ctr"/>
            <a:endParaRPr lang="zh-TW" altLang="en-US">
              <a:ea typeface="AR P丸ゴシック体M"/>
            </a:endParaRPr>
          </a:p>
        </p:txBody>
      </p:sp>
      <p:sp>
        <p:nvSpPr>
          <p:cNvPr id="30729" name="Oval 19"/>
          <p:cNvSpPr>
            <a:spLocks noChangeArrowheads="1"/>
          </p:cNvSpPr>
          <p:nvPr/>
        </p:nvSpPr>
        <p:spPr bwMode="auto">
          <a:xfrm>
            <a:off x="6732588" y="3862388"/>
            <a:ext cx="977900" cy="647700"/>
          </a:xfrm>
          <a:prstGeom prst="ellipse">
            <a:avLst/>
          </a:prstGeom>
          <a:gradFill rotWithShape="1">
            <a:gsLst>
              <a:gs pos="0">
                <a:schemeClr val="accent1"/>
              </a:gs>
              <a:gs pos="100000">
                <a:schemeClr val="accent1">
                  <a:alpha val="0"/>
                </a:schemeClr>
              </a:gs>
            </a:gsLst>
            <a:path path="shape">
              <a:fillToRect l="50000" t="50000" r="50000" b="50000"/>
            </a:path>
          </a:gradFill>
          <a:ln w="9525">
            <a:noFill/>
            <a:round/>
            <a:headEnd/>
            <a:tailEnd/>
          </a:ln>
        </p:spPr>
        <p:txBody>
          <a:bodyPr wrap="none" anchor="ctr"/>
          <a:lstStyle/>
          <a:p>
            <a:pPr algn="ctr"/>
            <a:endParaRPr lang="zh-TW" altLang="en-US">
              <a:ea typeface="AR P丸ゴシック体M"/>
            </a:endParaRPr>
          </a:p>
        </p:txBody>
      </p:sp>
      <p:sp>
        <p:nvSpPr>
          <p:cNvPr id="30730" name="Text Box 21"/>
          <p:cNvSpPr txBox="1">
            <a:spLocks noChangeArrowheads="1"/>
          </p:cNvSpPr>
          <p:nvPr/>
        </p:nvSpPr>
        <p:spPr bwMode="auto">
          <a:xfrm>
            <a:off x="1847850" y="4870450"/>
            <a:ext cx="1139825" cy="366713"/>
          </a:xfrm>
          <a:prstGeom prst="rect">
            <a:avLst/>
          </a:prstGeom>
          <a:noFill/>
          <a:ln w="9525">
            <a:noFill/>
            <a:miter lim="800000"/>
            <a:headEnd/>
            <a:tailEnd/>
          </a:ln>
        </p:spPr>
        <p:txBody>
          <a:bodyPr wrap="none">
            <a:spAutoFit/>
          </a:bodyPr>
          <a:lstStyle/>
          <a:p>
            <a:r>
              <a:rPr lang="ja-JP" altLang="en-US" sz="1800">
                <a:ea typeface="MS PGothic" pitchFamily="34" charset="-128"/>
              </a:rPr>
              <a:t>イラスト的</a:t>
            </a:r>
          </a:p>
        </p:txBody>
      </p:sp>
      <p:sp>
        <p:nvSpPr>
          <p:cNvPr id="30731" name="Text Box 22"/>
          <p:cNvSpPr txBox="1">
            <a:spLocks noChangeArrowheads="1"/>
          </p:cNvSpPr>
          <p:nvPr/>
        </p:nvSpPr>
        <p:spPr bwMode="auto">
          <a:xfrm>
            <a:off x="5848350" y="4875213"/>
            <a:ext cx="869950" cy="366712"/>
          </a:xfrm>
          <a:prstGeom prst="rect">
            <a:avLst/>
          </a:prstGeom>
          <a:noFill/>
          <a:ln w="9525">
            <a:noFill/>
            <a:miter lim="800000"/>
            <a:headEnd/>
            <a:tailEnd/>
          </a:ln>
        </p:spPr>
        <p:txBody>
          <a:bodyPr wrap="none">
            <a:spAutoFit/>
          </a:bodyPr>
          <a:lstStyle/>
          <a:p>
            <a:r>
              <a:rPr lang="ja-JP" altLang="en-US" sz="1800">
                <a:ea typeface="MS PGothic" pitchFamily="34" charset="-128"/>
              </a:rPr>
              <a:t>写実的</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Watermark">
  <a:themeElements>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Waterma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2000" b="0" i="0" u="none" strike="noStrike" cap="none" normalizeH="0" baseline="0" smtClean="0">
            <a:ln>
              <a:noFill/>
            </a:ln>
            <a:solidFill>
              <a:schemeClr val="tx1"/>
            </a:solidFill>
            <a:effectLst/>
            <a:latin typeface="Arial" charset="0"/>
            <a:ea typeface="AR P丸ゴシック体M"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2000" b="0" i="0" u="none" strike="noStrike" cap="none" normalizeH="0" baseline="0" smtClean="0">
            <a:ln>
              <a:noFill/>
            </a:ln>
            <a:solidFill>
              <a:schemeClr val="tx1"/>
            </a:solidFill>
            <a:effectLst/>
            <a:latin typeface="Arial" charset="0"/>
            <a:ea typeface="AR P丸ゴシック体M" pitchFamily="50" charset="-128"/>
          </a:defRPr>
        </a:defPPr>
      </a:lstStyle>
    </a:lnDef>
  </a:objectDefaults>
  <a:extraClrSchemeLst>
    <a:extraClrScheme>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Watermark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Watermark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Watermark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Watermark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Watermark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Watermark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Watermark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Watermark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Watermark</Template>
  <TotalTime>1816</TotalTime>
  <Words>1674</Words>
  <Application>Microsoft Office PowerPoint</Application>
  <PresentationFormat>On-screen Show (4:3)</PresentationFormat>
  <Paragraphs>273</Paragraphs>
  <Slides>59</Slides>
  <Notes>59</Notes>
  <HiddenSlides>0</HiddenSlides>
  <MMClips>0</MMClips>
  <ScaleCrop>false</ScaleCrop>
  <HeadingPairs>
    <vt:vector size="6" baseType="variant">
      <vt:variant>
        <vt:lpstr>已用的字体</vt:lpstr>
      </vt:variant>
      <vt:variant>
        <vt:i4>11</vt:i4>
      </vt:variant>
      <vt:variant>
        <vt:lpstr>演示文稿设计模板</vt:lpstr>
      </vt:variant>
      <vt:variant>
        <vt:i4>2</vt:i4>
      </vt:variant>
      <vt:variant>
        <vt:lpstr>幻灯片标题</vt:lpstr>
      </vt:variant>
      <vt:variant>
        <vt:i4>59</vt:i4>
      </vt:variant>
    </vt:vector>
  </HeadingPairs>
  <TitlesOfParts>
    <vt:vector size="72" baseType="lpstr">
      <vt:lpstr>Arial</vt:lpstr>
      <vt:lpstr>AR P丸ゴシック体M</vt:lpstr>
      <vt:lpstr>宋体</vt:lpstr>
      <vt:lpstr>MS PGothic</vt:lpstr>
      <vt:lpstr>Wingdings</vt:lpstr>
      <vt:lpstr>MS PMincho</vt:lpstr>
      <vt:lpstr>Times New Roman</vt:lpstr>
      <vt:lpstr>HG丸ｺﾞｼｯｸM-PRO</vt:lpstr>
      <vt:lpstr>正調祥南行書体EX</vt:lpstr>
      <vt:lpstr>HGS創英角ｺﾞｼｯｸUB</vt:lpstr>
      <vt:lpstr>Tahoma</vt:lpstr>
      <vt:lpstr>Watermark</vt:lpstr>
      <vt:lpstr>Watermark</vt:lpstr>
      <vt:lpstr>パワーポイントによる図の作り方</vt:lpstr>
      <vt:lpstr>基本のテクニック</vt:lpstr>
      <vt:lpstr>グラデーションを使ってみよう</vt:lpstr>
      <vt:lpstr>グラデーションで立体感を出そう</vt:lpstr>
      <vt:lpstr>ハイライトの入れ方</vt:lpstr>
      <vt:lpstr>ボタンを作ってみよう</vt:lpstr>
      <vt:lpstr>円柱</vt:lpstr>
      <vt:lpstr>旗</vt:lpstr>
      <vt:lpstr>シャボン玉を作ってみよう</vt:lpstr>
      <vt:lpstr>グラス</vt:lpstr>
      <vt:lpstr>一見平面の紙もグラデーションしてみよう</vt:lpstr>
      <vt:lpstr>影をつけてみよう</vt:lpstr>
      <vt:lpstr>影の例</vt:lpstr>
      <vt:lpstr>淡い影</vt:lpstr>
      <vt:lpstr>シルエット</vt:lpstr>
      <vt:lpstr>幻灯片 16</vt:lpstr>
      <vt:lpstr>ワードアートのコツ</vt:lpstr>
      <vt:lpstr>ワードアートで太く大きな文字を書こう</vt:lpstr>
      <vt:lpstr>テクスチャー</vt:lpstr>
      <vt:lpstr>文字に枠をつける</vt:lpstr>
      <vt:lpstr>丸いものに書く</vt:lpstr>
      <vt:lpstr>記号を使って図を作る</vt:lpstr>
      <vt:lpstr>記号を使って図を作る２</vt:lpstr>
      <vt:lpstr>線の活用</vt:lpstr>
      <vt:lpstr>何でもかんでも線をつければいいというものでもない</vt:lpstr>
      <vt:lpstr>点線</vt:lpstr>
      <vt:lpstr>オートシェイプの曲線を使おう</vt:lpstr>
      <vt:lpstr>一色の図を作ってみよう</vt:lpstr>
      <vt:lpstr>まずは人を作ってみよう</vt:lpstr>
      <vt:lpstr>喫煙・禁煙</vt:lpstr>
      <vt:lpstr>その他のシンボル</vt:lpstr>
      <vt:lpstr>使用例</vt:lpstr>
      <vt:lpstr>街中の看板をまねしてみよう</vt:lpstr>
      <vt:lpstr>作り方のコツ</vt:lpstr>
      <vt:lpstr>基本図形を組み合わせて図を作ってみよう</vt:lpstr>
      <vt:lpstr>IPODを作ってみよう</vt:lpstr>
      <vt:lpstr>工業製品</vt:lpstr>
      <vt:lpstr>携帯電話</vt:lpstr>
      <vt:lpstr>コピー機</vt:lpstr>
      <vt:lpstr>版権物</vt:lpstr>
      <vt:lpstr>書き方のコツ</vt:lpstr>
      <vt:lpstr>クリップアート</vt:lpstr>
      <vt:lpstr>クリップアートを利用しよう</vt:lpstr>
      <vt:lpstr>避けたい例</vt:lpstr>
      <vt:lpstr>良い例</vt:lpstr>
      <vt:lpstr>注意点</vt:lpstr>
      <vt:lpstr>自然物</vt:lpstr>
      <vt:lpstr>ねこを作ってみよう</vt:lpstr>
      <vt:lpstr>果物</vt:lpstr>
      <vt:lpstr>ねこ</vt:lpstr>
      <vt:lpstr>いぬ</vt:lpstr>
      <vt:lpstr>ねずみ</vt:lpstr>
      <vt:lpstr>さかな</vt:lpstr>
      <vt:lpstr>男の子と女の子</vt:lpstr>
      <vt:lpstr>版権物</vt:lpstr>
      <vt:lpstr>自然物まとめ</vt:lpstr>
      <vt:lpstr>その他</vt:lpstr>
      <vt:lpstr>パワポを画像にするには</vt:lpstr>
      <vt:lpstr>幻灯片 59</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パワーポイントによる図の作り方</dc:title>
  <dc:creator>yuji</dc:creator>
  <cp:lastModifiedBy>pc</cp:lastModifiedBy>
  <cp:revision>98</cp:revision>
  <dcterms:created xsi:type="dcterms:W3CDTF">2007-10-23T12:41:33Z</dcterms:created>
  <dcterms:modified xsi:type="dcterms:W3CDTF">2012-06-03T14:44:59Z</dcterms:modified>
</cp:coreProperties>
</file>