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8B5E8"/>
    <a:srgbClr val="0189C9"/>
    <a:srgbClr val="0B6DA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0608" autoAdjust="0"/>
  </p:normalViewPr>
  <p:slideViewPr>
    <p:cSldViewPr>
      <p:cViewPr varScale="1">
        <p:scale>
          <a:sx n="78" d="100"/>
          <a:sy n="78" d="100"/>
        </p:scale>
        <p:origin x="-900" y="-13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lvl1pPr>
              <a:defRPr/>
            </a:lvl1pPr>
          </a:lstStyle>
          <a:p>
            <a:pPr>
              <a:defRPr/>
            </a:pPr>
            <a:fld id="{CFB296E9-C866-43E1-B558-BED5AC275EDD}" type="datetimeFigureOut">
              <a:rPr lang="zh-CN" altLang="en-US"/>
              <a:pPr>
                <a:defRPr/>
              </a:pPr>
              <a:t>2012/6/7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D79CCA7-7B75-41D3-B9EE-8FAD5C4CDCAE}"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931CD6D3-C7A1-4910-9CE9-73D423677683}" type="datetimeFigureOut">
              <a:rPr lang="zh-CN" altLang="en-US"/>
              <a:pPr>
                <a:defRPr/>
              </a:pPr>
              <a:t>2012/6/7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AC20125-DC0B-4FFF-AE84-967A2F0FF212}" type="slidenum">
              <a:rPr lang="zh-CN" altLang="en-US"/>
              <a:pPr>
                <a:defRPr/>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249DD1FA-F1B7-460F-B826-02C0920757A7}" type="datetimeFigureOut">
              <a:rPr lang="zh-CN" altLang="en-US"/>
              <a:pPr>
                <a:defRPr/>
              </a:pPr>
              <a:t>2012/6/7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A9421B68-1885-4591-BF83-BA7BAB978A35}"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23531587-E507-4BC6-9739-C94237D9FF04}" type="datetimeFigureOut">
              <a:rPr lang="zh-CN" altLang="en-US"/>
              <a:pPr>
                <a:defRPr/>
              </a:pPr>
              <a:t>2012/6/7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92C0419-8BEF-4FAE-B5BC-663754805660}"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241EE1D1-4406-4A85-924F-9E2B072709C4}" type="datetimeFigureOut">
              <a:rPr lang="zh-CN" altLang="en-US"/>
              <a:pPr>
                <a:defRPr/>
              </a:pPr>
              <a:t>2012/6/7</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130FD12B-D5EA-4A18-8C31-9EDCEA36160D}"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3"/>
          <p:cNvSpPr>
            <a:spLocks noGrp="1"/>
          </p:cNvSpPr>
          <p:nvPr>
            <p:ph type="dt" sz="half" idx="10"/>
          </p:nvPr>
        </p:nvSpPr>
        <p:spPr/>
        <p:txBody>
          <a:bodyPr/>
          <a:lstStyle>
            <a:lvl1pPr>
              <a:defRPr/>
            </a:lvl1pPr>
          </a:lstStyle>
          <a:p>
            <a:pPr>
              <a:defRPr/>
            </a:pPr>
            <a:fld id="{AB2B2B01-CA90-4B0C-9C2B-186DE13719B8}" type="datetimeFigureOut">
              <a:rPr lang="zh-CN" altLang="en-US"/>
              <a:pPr>
                <a:defRPr/>
              </a:pPr>
              <a:t>2012/6/7</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8DBF29B6-9FE2-4E91-9022-41E3C30C1290}"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3"/>
          <p:cNvSpPr>
            <a:spLocks noGrp="1"/>
          </p:cNvSpPr>
          <p:nvPr>
            <p:ph type="dt" sz="half" idx="10"/>
          </p:nvPr>
        </p:nvSpPr>
        <p:spPr/>
        <p:txBody>
          <a:bodyPr/>
          <a:lstStyle>
            <a:lvl1pPr>
              <a:defRPr/>
            </a:lvl1pPr>
          </a:lstStyle>
          <a:p>
            <a:pPr>
              <a:defRPr/>
            </a:pPr>
            <a:fld id="{FD8AED49-0FFC-4E6F-9DB0-47924CFFDF4A}" type="datetimeFigureOut">
              <a:rPr lang="zh-CN" altLang="en-US"/>
              <a:pPr>
                <a:defRPr/>
              </a:pPr>
              <a:t>2012/6/7</a:t>
            </a:fld>
            <a:endParaRPr lang="zh-CN" altLang="en-US"/>
          </a:p>
        </p:txBody>
      </p:sp>
      <p:sp>
        <p:nvSpPr>
          <p:cNvPr id="8" name="页脚占位符 4"/>
          <p:cNvSpPr>
            <a:spLocks noGrp="1"/>
          </p:cNvSpPr>
          <p:nvPr>
            <p:ph type="ftr" sz="quarter" idx="11"/>
          </p:nvPr>
        </p:nvSpPr>
        <p:spPr/>
        <p:txBody>
          <a:bodyPr/>
          <a:lstStyle>
            <a:lvl1pPr>
              <a:defRPr/>
            </a:lvl1pPr>
          </a:lstStyle>
          <a:p>
            <a:pPr>
              <a:defRPr/>
            </a:pPr>
            <a:endParaRPr lang="zh-CN" altLang="en-US"/>
          </a:p>
        </p:txBody>
      </p:sp>
      <p:sp>
        <p:nvSpPr>
          <p:cNvPr id="9" name="灯片编号占位符 5"/>
          <p:cNvSpPr>
            <a:spLocks noGrp="1"/>
          </p:cNvSpPr>
          <p:nvPr>
            <p:ph type="sldNum" sz="quarter" idx="12"/>
          </p:nvPr>
        </p:nvSpPr>
        <p:spPr/>
        <p:txBody>
          <a:bodyPr/>
          <a:lstStyle>
            <a:lvl1pPr>
              <a:defRPr/>
            </a:lvl1pPr>
          </a:lstStyle>
          <a:p>
            <a:pPr>
              <a:defRPr/>
            </a:pPr>
            <a:fld id="{C0EE1AD8-D4F7-48CC-BBCE-8FAF1E544F1B}"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3"/>
          <p:cNvSpPr>
            <a:spLocks noGrp="1"/>
          </p:cNvSpPr>
          <p:nvPr>
            <p:ph type="dt" sz="half" idx="10"/>
          </p:nvPr>
        </p:nvSpPr>
        <p:spPr/>
        <p:txBody>
          <a:bodyPr/>
          <a:lstStyle>
            <a:lvl1pPr>
              <a:defRPr/>
            </a:lvl1pPr>
          </a:lstStyle>
          <a:p>
            <a:pPr>
              <a:defRPr/>
            </a:pPr>
            <a:fld id="{938F7C44-E170-41BF-8E92-0FE544F58DBC}" type="datetimeFigureOut">
              <a:rPr lang="zh-CN" altLang="en-US"/>
              <a:pPr>
                <a:defRPr/>
              </a:pPr>
              <a:t>2012/6/7</a:t>
            </a:fld>
            <a:endParaRPr lang="zh-CN" altLang="en-US"/>
          </a:p>
        </p:txBody>
      </p:sp>
      <p:sp>
        <p:nvSpPr>
          <p:cNvPr id="4" name="页脚占位符 4"/>
          <p:cNvSpPr>
            <a:spLocks noGrp="1"/>
          </p:cNvSpPr>
          <p:nvPr>
            <p:ph type="ftr" sz="quarter" idx="11"/>
          </p:nvPr>
        </p:nvSpPr>
        <p:spPr/>
        <p:txBody>
          <a:bodyPr/>
          <a:lstStyle>
            <a:lvl1pPr>
              <a:defRPr/>
            </a:lvl1pPr>
          </a:lstStyle>
          <a:p>
            <a:pPr>
              <a:defRPr/>
            </a:pPr>
            <a:endParaRPr lang="zh-CN" altLang="en-US"/>
          </a:p>
        </p:txBody>
      </p:sp>
      <p:sp>
        <p:nvSpPr>
          <p:cNvPr id="5" name="灯片编号占位符 5"/>
          <p:cNvSpPr>
            <a:spLocks noGrp="1"/>
          </p:cNvSpPr>
          <p:nvPr>
            <p:ph type="sldNum" sz="quarter" idx="12"/>
          </p:nvPr>
        </p:nvSpPr>
        <p:spPr/>
        <p:txBody>
          <a:bodyPr/>
          <a:lstStyle>
            <a:lvl1pPr>
              <a:defRPr/>
            </a:lvl1pPr>
          </a:lstStyle>
          <a:p>
            <a:pPr>
              <a:defRPr/>
            </a:pPr>
            <a:fld id="{E64E4384-33CB-40B9-8D52-C4DC690B72DB}"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空白">
    <p:bg>
      <p:bgPr>
        <a:gradFill flip="none" rotWithShape="1">
          <a:gsLst>
            <a:gs pos="0">
              <a:schemeClr val="bg1">
                <a:lumMod val="95000"/>
              </a:schemeClr>
            </a:gs>
            <a:gs pos="51000">
              <a:schemeClr val="bg1"/>
            </a:gs>
            <a:gs pos="100000">
              <a:schemeClr val="bg1">
                <a:lumMod val="8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4" name="矩形 4"/>
          <p:cNvSpPr/>
          <p:nvPr userDrawn="1"/>
        </p:nvSpPr>
        <p:spPr>
          <a:xfrm>
            <a:off x="0" y="-14288"/>
            <a:ext cx="9144000" cy="1997076"/>
          </a:xfrm>
          <a:custGeom>
            <a:avLst/>
            <a:gdLst>
              <a:gd name="connsiteX0" fmla="*/ 0 w 8892480"/>
              <a:gd name="connsiteY0" fmla="*/ 0 h 3024336"/>
              <a:gd name="connsiteX1" fmla="*/ 8892480 w 8892480"/>
              <a:gd name="connsiteY1" fmla="*/ 0 h 3024336"/>
              <a:gd name="connsiteX2" fmla="*/ 8892480 w 8892480"/>
              <a:gd name="connsiteY2" fmla="*/ 3024336 h 3024336"/>
              <a:gd name="connsiteX3" fmla="*/ 0 w 8892480"/>
              <a:gd name="connsiteY3" fmla="*/ 3024336 h 3024336"/>
              <a:gd name="connsiteX4" fmla="*/ 0 w 8892480"/>
              <a:gd name="connsiteY4" fmla="*/ 0 h 3024336"/>
              <a:gd name="connsiteX0" fmla="*/ 0 w 8892480"/>
              <a:gd name="connsiteY0" fmla="*/ 0 h 3024336"/>
              <a:gd name="connsiteX1" fmla="*/ 8892480 w 8892480"/>
              <a:gd name="connsiteY1" fmla="*/ 0 h 3024336"/>
              <a:gd name="connsiteX2" fmla="*/ 8877965 w 8892480"/>
              <a:gd name="connsiteY2" fmla="*/ 1151993 h 3024336"/>
              <a:gd name="connsiteX3" fmla="*/ 0 w 8892480"/>
              <a:gd name="connsiteY3" fmla="*/ 3024336 h 3024336"/>
              <a:gd name="connsiteX4" fmla="*/ 0 w 8892480"/>
              <a:gd name="connsiteY4" fmla="*/ 0 h 3024336"/>
              <a:gd name="connsiteX0" fmla="*/ 0 w 8892480"/>
              <a:gd name="connsiteY0" fmla="*/ 0 h 3024336"/>
              <a:gd name="connsiteX1" fmla="*/ 8892480 w 8892480"/>
              <a:gd name="connsiteY1" fmla="*/ 0 h 3024336"/>
              <a:gd name="connsiteX2" fmla="*/ 8848936 w 8892480"/>
              <a:gd name="connsiteY2" fmla="*/ 1369707 h 3024336"/>
              <a:gd name="connsiteX3" fmla="*/ 0 w 8892480"/>
              <a:gd name="connsiteY3" fmla="*/ 3024336 h 3024336"/>
              <a:gd name="connsiteX4" fmla="*/ 0 w 8892480"/>
              <a:gd name="connsiteY4" fmla="*/ 0 h 3024336"/>
              <a:gd name="connsiteX0" fmla="*/ 0 w 8892480"/>
              <a:gd name="connsiteY0" fmla="*/ 0 h 3024336"/>
              <a:gd name="connsiteX1" fmla="*/ 8892480 w 8892480"/>
              <a:gd name="connsiteY1" fmla="*/ 0 h 3024336"/>
              <a:gd name="connsiteX2" fmla="*/ 8877965 w 8892480"/>
              <a:gd name="connsiteY2" fmla="*/ 1384221 h 3024336"/>
              <a:gd name="connsiteX3" fmla="*/ 0 w 8892480"/>
              <a:gd name="connsiteY3" fmla="*/ 3024336 h 3024336"/>
              <a:gd name="connsiteX4" fmla="*/ 0 w 8892480"/>
              <a:gd name="connsiteY4" fmla="*/ 0 h 3024336"/>
              <a:gd name="connsiteX0" fmla="*/ 0 w 8892480"/>
              <a:gd name="connsiteY0" fmla="*/ 0 h 3024336"/>
              <a:gd name="connsiteX1" fmla="*/ 8892480 w 8892480"/>
              <a:gd name="connsiteY1" fmla="*/ 0 h 3024336"/>
              <a:gd name="connsiteX2" fmla="*/ 8877965 w 8892480"/>
              <a:gd name="connsiteY2" fmla="*/ 1384221 h 3024336"/>
              <a:gd name="connsiteX3" fmla="*/ 0 w 8892480"/>
              <a:gd name="connsiteY3" fmla="*/ 3024336 h 3024336"/>
              <a:gd name="connsiteX4" fmla="*/ 0 w 8892480"/>
              <a:gd name="connsiteY4" fmla="*/ 0 h 3024336"/>
              <a:gd name="connsiteX0" fmla="*/ 0 w 8892480"/>
              <a:gd name="connsiteY0" fmla="*/ 0 h 3208137"/>
              <a:gd name="connsiteX1" fmla="*/ 8892480 w 8892480"/>
              <a:gd name="connsiteY1" fmla="*/ 0 h 3208137"/>
              <a:gd name="connsiteX2" fmla="*/ 8877965 w 8892480"/>
              <a:gd name="connsiteY2" fmla="*/ 1384221 h 3208137"/>
              <a:gd name="connsiteX3" fmla="*/ 0 w 8892480"/>
              <a:gd name="connsiteY3" fmla="*/ 3024336 h 3208137"/>
              <a:gd name="connsiteX4" fmla="*/ 0 w 8892480"/>
              <a:gd name="connsiteY4" fmla="*/ 0 h 3208137"/>
              <a:gd name="connsiteX0" fmla="*/ 0 w 8892480"/>
              <a:gd name="connsiteY0" fmla="*/ 0 h 3269169"/>
              <a:gd name="connsiteX1" fmla="*/ 8892480 w 8892480"/>
              <a:gd name="connsiteY1" fmla="*/ 0 h 3269169"/>
              <a:gd name="connsiteX2" fmla="*/ 8877965 w 8892480"/>
              <a:gd name="connsiteY2" fmla="*/ 1384221 h 3269169"/>
              <a:gd name="connsiteX3" fmla="*/ 0 w 8892480"/>
              <a:gd name="connsiteY3" fmla="*/ 3024336 h 3269169"/>
              <a:gd name="connsiteX4" fmla="*/ 0 w 8892480"/>
              <a:gd name="connsiteY4" fmla="*/ 0 h 3269169"/>
              <a:gd name="connsiteX0" fmla="*/ 0 w 8892480"/>
              <a:gd name="connsiteY0" fmla="*/ 0 h 3224531"/>
              <a:gd name="connsiteX1" fmla="*/ 8892480 w 8892480"/>
              <a:gd name="connsiteY1" fmla="*/ 0 h 3224531"/>
              <a:gd name="connsiteX2" fmla="*/ 8877965 w 8892480"/>
              <a:gd name="connsiteY2" fmla="*/ 1384221 h 3224531"/>
              <a:gd name="connsiteX3" fmla="*/ 0 w 8892480"/>
              <a:gd name="connsiteY3" fmla="*/ 3024336 h 3224531"/>
              <a:gd name="connsiteX4" fmla="*/ 0 w 8892480"/>
              <a:gd name="connsiteY4" fmla="*/ 0 h 3224531"/>
              <a:gd name="connsiteX0" fmla="*/ 0 w 8892480"/>
              <a:gd name="connsiteY0" fmla="*/ 0 h 3229962"/>
              <a:gd name="connsiteX1" fmla="*/ 8892480 w 8892480"/>
              <a:gd name="connsiteY1" fmla="*/ 0 h 3229962"/>
              <a:gd name="connsiteX2" fmla="*/ 8849891 w 8892480"/>
              <a:gd name="connsiteY2" fmla="*/ 1437695 h 3229962"/>
              <a:gd name="connsiteX3" fmla="*/ 0 w 8892480"/>
              <a:gd name="connsiteY3" fmla="*/ 3024336 h 3229962"/>
              <a:gd name="connsiteX4" fmla="*/ 0 w 8892480"/>
              <a:gd name="connsiteY4" fmla="*/ 0 h 3229962"/>
              <a:gd name="connsiteX0" fmla="*/ 0 w 8892480"/>
              <a:gd name="connsiteY0" fmla="*/ 0 h 3234219"/>
              <a:gd name="connsiteX1" fmla="*/ 8892480 w 8892480"/>
              <a:gd name="connsiteY1" fmla="*/ 0 h 3234219"/>
              <a:gd name="connsiteX2" fmla="*/ 8863927 w 8892480"/>
              <a:gd name="connsiteY2" fmla="*/ 1477799 h 3234219"/>
              <a:gd name="connsiteX3" fmla="*/ 0 w 8892480"/>
              <a:gd name="connsiteY3" fmla="*/ 3024336 h 3234219"/>
              <a:gd name="connsiteX4" fmla="*/ 0 w 8892480"/>
              <a:gd name="connsiteY4" fmla="*/ 0 h 3234219"/>
              <a:gd name="connsiteX0" fmla="*/ 12717 w 8905197"/>
              <a:gd name="connsiteY0" fmla="*/ 0 h 1958240"/>
              <a:gd name="connsiteX1" fmla="*/ 8905197 w 8905197"/>
              <a:gd name="connsiteY1" fmla="*/ 0 h 1958240"/>
              <a:gd name="connsiteX2" fmla="*/ 8876644 w 8905197"/>
              <a:gd name="connsiteY2" fmla="*/ 1477799 h 1958240"/>
              <a:gd name="connsiteX3" fmla="*/ 0 w 8905197"/>
              <a:gd name="connsiteY3" fmla="*/ 1006492 h 1958240"/>
              <a:gd name="connsiteX4" fmla="*/ 12717 w 8905197"/>
              <a:gd name="connsiteY4" fmla="*/ 0 h 1958240"/>
              <a:gd name="connsiteX0" fmla="*/ 12717 w 8905197"/>
              <a:gd name="connsiteY0" fmla="*/ 0 h 2317504"/>
              <a:gd name="connsiteX1" fmla="*/ 8905197 w 8905197"/>
              <a:gd name="connsiteY1" fmla="*/ 0 h 2317504"/>
              <a:gd name="connsiteX2" fmla="*/ 8876644 w 8905197"/>
              <a:gd name="connsiteY2" fmla="*/ 1477799 h 2317504"/>
              <a:gd name="connsiteX3" fmla="*/ 0 w 8905197"/>
              <a:gd name="connsiteY3" fmla="*/ 1849240 h 2317504"/>
              <a:gd name="connsiteX4" fmla="*/ 12717 w 8905197"/>
              <a:gd name="connsiteY4" fmla="*/ 0 h 2317504"/>
              <a:gd name="connsiteX0" fmla="*/ 12717 w 8905197"/>
              <a:gd name="connsiteY0" fmla="*/ 0 h 2123140"/>
              <a:gd name="connsiteX1" fmla="*/ 8905197 w 8905197"/>
              <a:gd name="connsiteY1" fmla="*/ 0 h 2123140"/>
              <a:gd name="connsiteX2" fmla="*/ 8902076 w 8905197"/>
              <a:gd name="connsiteY2" fmla="*/ 765619 h 2123140"/>
              <a:gd name="connsiteX3" fmla="*/ 0 w 8905197"/>
              <a:gd name="connsiteY3" fmla="*/ 1849240 h 2123140"/>
              <a:gd name="connsiteX4" fmla="*/ 12717 w 8905197"/>
              <a:gd name="connsiteY4" fmla="*/ 0 h 2123140"/>
              <a:gd name="connsiteX0" fmla="*/ 12717 w 8905197"/>
              <a:gd name="connsiteY0" fmla="*/ 0 h 2096501"/>
              <a:gd name="connsiteX1" fmla="*/ 8905197 w 8905197"/>
              <a:gd name="connsiteY1" fmla="*/ 0 h 2096501"/>
              <a:gd name="connsiteX2" fmla="*/ 8889360 w 8905197"/>
              <a:gd name="connsiteY2" fmla="*/ 599444 h 2096501"/>
              <a:gd name="connsiteX3" fmla="*/ 0 w 8905197"/>
              <a:gd name="connsiteY3" fmla="*/ 1849240 h 2096501"/>
              <a:gd name="connsiteX4" fmla="*/ 12717 w 8905197"/>
              <a:gd name="connsiteY4" fmla="*/ 0 h 2096501"/>
              <a:gd name="connsiteX0" fmla="*/ 12717 w 8905197"/>
              <a:gd name="connsiteY0" fmla="*/ 0 h 2067103"/>
              <a:gd name="connsiteX1" fmla="*/ 8905197 w 8905197"/>
              <a:gd name="connsiteY1" fmla="*/ 0 h 2067103"/>
              <a:gd name="connsiteX2" fmla="*/ 8889359 w 8905197"/>
              <a:gd name="connsiteY2" fmla="*/ 373920 h 2067103"/>
              <a:gd name="connsiteX3" fmla="*/ 0 w 8905197"/>
              <a:gd name="connsiteY3" fmla="*/ 1849240 h 2067103"/>
              <a:gd name="connsiteX4" fmla="*/ 12717 w 8905197"/>
              <a:gd name="connsiteY4" fmla="*/ 0 h 2067103"/>
              <a:gd name="connsiteX0" fmla="*/ 12717 w 8905197"/>
              <a:gd name="connsiteY0" fmla="*/ 0 h 2107327"/>
              <a:gd name="connsiteX1" fmla="*/ 8905197 w 8905197"/>
              <a:gd name="connsiteY1" fmla="*/ 0 h 2107327"/>
              <a:gd name="connsiteX2" fmla="*/ 8876643 w 8905197"/>
              <a:gd name="connsiteY2" fmla="*/ 670662 h 2107327"/>
              <a:gd name="connsiteX3" fmla="*/ 0 w 8905197"/>
              <a:gd name="connsiteY3" fmla="*/ 1849240 h 2107327"/>
              <a:gd name="connsiteX4" fmla="*/ 12717 w 8905197"/>
              <a:gd name="connsiteY4" fmla="*/ 0 h 2107327"/>
              <a:gd name="connsiteX0" fmla="*/ 12717 w 8905197"/>
              <a:gd name="connsiteY0" fmla="*/ 0 h 1849240"/>
              <a:gd name="connsiteX1" fmla="*/ 8905197 w 8905197"/>
              <a:gd name="connsiteY1" fmla="*/ 0 h 1849240"/>
              <a:gd name="connsiteX2" fmla="*/ 8876643 w 8905197"/>
              <a:gd name="connsiteY2" fmla="*/ 670662 h 1849240"/>
              <a:gd name="connsiteX3" fmla="*/ 0 w 8905197"/>
              <a:gd name="connsiteY3" fmla="*/ 1849240 h 1849240"/>
              <a:gd name="connsiteX4" fmla="*/ 12717 w 8905197"/>
              <a:gd name="connsiteY4" fmla="*/ 0 h 1849240"/>
              <a:gd name="connsiteX0" fmla="*/ 12717 w 8905197"/>
              <a:gd name="connsiteY0" fmla="*/ 0 h 1849240"/>
              <a:gd name="connsiteX1" fmla="*/ 8905197 w 8905197"/>
              <a:gd name="connsiteY1" fmla="*/ 0 h 1849240"/>
              <a:gd name="connsiteX2" fmla="*/ 8876643 w 8905197"/>
              <a:gd name="connsiteY2" fmla="*/ 670662 h 1849240"/>
              <a:gd name="connsiteX3" fmla="*/ 0 w 8905197"/>
              <a:gd name="connsiteY3" fmla="*/ 1849240 h 1849240"/>
              <a:gd name="connsiteX4" fmla="*/ 12717 w 8905197"/>
              <a:gd name="connsiteY4" fmla="*/ 0 h 1849240"/>
              <a:gd name="connsiteX0" fmla="*/ 12717 w 8905197"/>
              <a:gd name="connsiteY0" fmla="*/ 0 h 1849240"/>
              <a:gd name="connsiteX1" fmla="*/ 8905197 w 8905197"/>
              <a:gd name="connsiteY1" fmla="*/ 0 h 1849240"/>
              <a:gd name="connsiteX2" fmla="*/ 8876643 w 8905197"/>
              <a:gd name="connsiteY2" fmla="*/ 670662 h 1849240"/>
              <a:gd name="connsiteX3" fmla="*/ 0 w 8905197"/>
              <a:gd name="connsiteY3" fmla="*/ 1849240 h 1849240"/>
              <a:gd name="connsiteX4" fmla="*/ 12717 w 8905197"/>
              <a:gd name="connsiteY4" fmla="*/ 0 h 1849240"/>
              <a:gd name="connsiteX0" fmla="*/ 12717 w 8905197"/>
              <a:gd name="connsiteY0" fmla="*/ 0 h 1849240"/>
              <a:gd name="connsiteX1" fmla="*/ 8905197 w 8905197"/>
              <a:gd name="connsiteY1" fmla="*/ 0 h 1849240"/>
              <a:gd name="connsiteX2" fmla="*/ 8876643 w 8905197"/>
              <a:gd name="connsiteY2" fmla="*/ 670662 h 1849240"/>
              <a:gd name="connsiteX3" fmla="*/ 0 w 8905197"/>
              <a:gd name="connsiteY3" fmla="*/ 1849240 h 1849240"/>
              <a:gd name="connsiteX4" fmla="*/ 12717 w 8905197"/>
              <a:gd name="connsiteY4" fmla="*/ 0 h 1849240"/>
              <a:gd name="connsiteX0" fmla="*/ 12717 w 8905197"/>
              <a:gd name="connsiteY0" fmla="*/ 0 h 1849240"/>
              <a:gd name="connsiteX1" fmla="*/ 8905197 w 8905197"/>
              <a:gd name="connsiteY1" fmla="*/ 0 h 1849240"/>
              <a:gd name="connsiteX2" fmla="*/ 8876643 w 8905197"/>
              <a:gd name="connsiteY2" fmla="*/ 670662 h 1849240"/>
              <a:gd name="connsiteX3" fmla="*/ 0 w 8905197"/>
              <a:gd name="connsiteY3" fmla="*/ 1849240 h 1849240"/>
              <a:gd name="connsiteX4" fmla="*/ 12717 w 8905197"/>
              <a:gd name="connsiteY4" fmla="*/ 0 h 1849240"/>
              <a:gd name="connsiteX0" fmla="*/ 12717 w 8905197"/>
              <a:gd name="connsiteY0" fmla="*/ 0 h 1849240"/>
              <a:gd name="connsiteX1" fmla="*/ 8905197 w 8905197"/>
              <a:gd name="connsiteY1" fmla="*/ 0 h 1849240"/>
              <a:gd name="connsiteX2" fmla="*/ 8902074 w 8905197"/>
              <a:gd name="connsiteY2" fmla="*/ 718141 h 1849240"/>
              <a:gd name="connsiteX3" fmla="*/ 0 w 8905197"/>
              <a:gd name="connsiteY3" fmla="*/ 1849240 h 1849240"/>
              <a:gd name="connsiteX4" fmla="*/ 12717 w 8905197"/>
              <a:gd name="connsiteY4" fmla="*/ 0 h 1849240"/>
              <a:gd name="connsiteX0" fmla="*/ 12717 w 8905197"/>
              <a:gd name="connsiteY0" fmla="*/ 0 h 1849240"/>
              <a:gd name="connsiteX1" fmla="*/ 8905197 w 8905197"/>
              <a:gd name="connsiteY1" fmla="*/ 0 h 1849240"/>
              <a:gd name="connsiteX2" fmla="*/ 8902074 w 8905197"/>
              <a:gd name="connsiteY2" fmla="*/ 670662 h 1849240"/>
              <a:gd name="connsiteX3" fmla="*/ 0 w 8905197"/>
              <a:gd name="connsiteY3" fmla="*/ 1849240 h 1849240"/>
              <a:gd name="connsiteX4" fmla="*/ 12717 w 8905197"/>
              <a:gd name="connsiteY4" fmla="*/ 0 h 1849240"/>
              <a:gd name="connsiteX0" fmla="*/ 12717 w 8905197"/>
              <a:gd name="connsiteY0" fmla="*/ 0 h 1849240"/>
              <a:gd name="connsiteX1" fmla="*/ 8905197 w 8905197"/>
              <a:gd name="connsiteY1" fmla="*/ 0 h 1849240"/>
              <a:gd name="connsiteX2" fmla="*/ 8902074 w 8905197"/>
              <a:gd name="connsiteY2" fmla="*/ 670662 h 1849240"/>
              <a:gd name="connsiteX3" fmla="*/ 0 w 8905197"/>
              <a:gd name="connsiteY3" fmla="*/ 1849240 h 1849240"/>
              <a:gd name="connsiteX4" fmla="*/ 12717 w 8905197"/>
              <a:gd name="connsiteY4" fmla="*/ 0 h 1849240"/>
              <a:gd name="connsiteX0" fmla="*/ 38526 w 8931006"/>
              <a:gd name="connsiteY0" fmla="*/ 0 h 1912717"/>
              <a:gd name="connsiteX1" fmla="*/ 8931006 w 8931006"/>
              <a:gd name="connsiteY1" fmla="*/ 0 h 1912717"/>
              <a:gd name="connsiteX2" fmla="*/ 8927883 w 8931006"/>
              <a:gd name="connsiteY2" fmla="*/ 670662 h 1912717"/>
              <a:gd name="connsiteX3" fmla="*/ 0 w 8931006"/>
              <a:gd name="connsiteY3" fmla="*/ 1912717 h 1912717"/>
              <a:gd name="connsiteX4" fmla="*/ 38526 w 8931006"/>
              <a:gd name="connsiteY4" fmla="*/ 0 h 1912717"/>
              <a:gd name="connsiteX0" fmla="*/ 0 w 8892480"/>
              <a:gd name="connsiteY0" fmla="*/ 0 h 1912717"/>
              <a:gd name="connsiteX1" fmla="*/ 8892480 w 8892480"/>
              <a:gd name="connsiteY1" fmla="*/ 0 h 1912717"/>
              <a:gd name="connsiteX2" fmla="*/ 8889357 w 8892480"/>
              <a:gd name="connsiteY2" fmla="*/ 670662 h 1912717"/>
              <a:gd name="connsiteX3" fmla="*/ 13093 w 8892480"/>
              <a:gd name="connsiteY3" fmla="*/ 1912717 h 1912717"/>
              <a:gd name="connsiteX4" fmla="*/ 0 w 8892480"/>
              <a:gd name="connsiteY4" fmla="*/ 0 h 19127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92480" h="1912717">
                <a:moveTo>
                  <a:pt x="0" y="0"/>
                </a:moveTo>
                <a:lnTo>
                  <a:pt x="8892480" y="0"/>
                </a:lnTo>
                <a:cubicBezTo>
                  <a:pt x="8891440" y="255206"/>
                  <a:pt x="8890397" y="415456"/>
                  <a:pt x="8889357" y="670662"/>
                </a:cubicBezTo>
                <a:cubicBezTo>
                  <a:pt x="5776941" y="515953"/>
                  <a:pt x="3133869" y="812696"/>
                  <a:pt x="13093" y="1912717"/>
                </a:cubicBezTo>
                <a:cubicBezTo>
                  <a:pt x="8729" y="1275145"/>
                  <a:pt x="4364" y="637572"/>
                  <a:pt x="0" y="0"/>
                </a:cubicBezTo>
                <a:close/>
              </a:path>
            </a:pathLst>
          </a:custGeom>
          <a:solidFill>
            <a:srgbClr val="28B5E8"/>
          </a:solidFill>
          <a:ln w="762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5" name="矩形 6"/>
          <p:cNvSpPr/>
          <p:nvPr userDrawn="1"/>
        </p:nvSpPr>
        <p:spPr>
          <a:xfrm>
            <a:off x="12700" y="655638"/>
            <a:ext cx="9131300" cy="1693862"/>
          </a:xfrm>
          <a:custGeom>
            <a:avLst/>
            <a:gdLst>
              <a:gd name="connsiteX0" fmla="*/ 0 w 9180512"/>
              <a:gd name="connsiteY0" fmla="*/ 0 h 365786"/>
              <a:gd name="connsiteX1" fmla="*/ 9180512 w 9180512"/>
              <a:gd name="connsiteY1" fmla="*/ 0 h 365786"/>
              <a:gd name="connsiteX2" fmla="*/ 9180512 w 9180512"/>
              <a:gd name="connsiteY2" fmla="*/ 365786 h 365786"/>
              <a:gd name="connsiteX3" fmla="*/ 0 w 9180512"/>
              <a:gd name="connsiteY3" fmla="*/ 365786 h 365786"/>
              <a:gd name="connsiteX4" fmla="*/ 0 w 9180512"/>
              <a:gd name="connsiteY4" fmla="*/ 0 h 365786"/>
              <a:gd name="connsiteX0" fmla="*/ 0 w 9180512"/>
              <a:gd name="connsiteY0" fmla="*/ 1285461 h 1651247"/>
              <a:gd name="connsiteX1" fmla="*/ 9154008 w 9180512"/>
              <a:gd name="connsiteY1" fmla="*/ 0 h 1651247"/>
              <a:gd name="connsiteX2" fmla="*/ 9180512 w 9180512"/>
              <a:gd name="connsiteY2" fmla="*/ 1651247 h 1651247"/>
              <a:gd name="connsiteX3" fmla="*/ 0 w 9180512"/>
              <a:gd name="connsiteY3" fmla="*/ 1651247 h 1651247"/>
              <a:gd name="connsiteX4" fmla="*/ 0 w 9180512"/>
              <a:gd name="connsiteY4" fmla="*/ 1285461 h 1651247"/>
              <a:gd name="connsiteX0" fmla="*/ 0 w 9167260"/>
              <a:gd name="connsiteY0" fmla="*/ 1285461 h 1651247"/>
              <a:gd name="connsiteX1" fmla="*/ 9154008 w 9167260"/>
              <a:gd name="connsiteY1" fmla="*/ 0 h 1651247"/>
              <a:gd name="connsiteX2" fmla="*/ 9167260 w 9167260"/>
              <a:gd name="connsiteY2" fmla="*/ 21229 h 1651247"/>
              <a:gd name="connsiteX3" fmla="*/ 0 w 9167260"/>
              <a:gd name="connsiteY3" fmla="*/ 1651247 h 1651247"/>
              <a:gd name="connsiteX4" fmla="*/ 0 w 9167260"/>
              <a:gd name="connsiteY4" fmla="*/ 1285461 h 1651247"/>
              <a:gd name="connsiteX0" fmla="*/ 0 w 9167260"/>
              <a:gd name="connsiteY0" fmla="*/ 1285461 h 1651247"/>
              <a:gd name="connsiteX1" fmla="*/ 9154008 w 9167260"/>
              <a:gd name="connsiteY1" fmla="*/ 0 h 1651247"/>
              <a:gd name="connsiteX2" fmla="*/ 9167260 w 9167260"/>
              <a:gd name="connsiteY2" fmla="*/ 21229 h 1651247"/>
              <a:gd name="connsiteX3" fmla="*/ 0 w 9167260"/>
              <a:gd name="connsiteY3" fmla="*/ 1651247 h 1651247"/>
              <a:gd name="connsiteX4" fmla="*/ 0 w 9167260"/>
              <a:gd name="connsiteY4" fmla="*/ 1285461 h 1651247"/>
              <a:gd name="connsiteX0" fmla="*/ 0 w 9167260"/>
              <a:gd name="connsiteY0" fmla="*/ 1328166 h 1693952"/>
              <a:gd name="connsiteX1" fmla="*/ 9154008 w 9167260"/>
              <a:gd name="connsiteY1" fmla="*/ 42705 h 1693952"/>
              <a:gd name="connsiteX2" fmla="*/ 9167260 w 9167260"/>
              <a:gd name="connsiteY2" fmla="*/ 63934 h 1693952"/>
              <a:gd name="connsiteX3" fmla="*/ 0 w 9167260"/>
              <a:gd name="connsiteY3" fmla="*/ 1693952 h 1693952"/>
              <a:gd name="connsiteX4" fmla="*/ 0 w 9167260"/>
              <a:gd name="connsiteY4" fmla="*/ 1328166 h 1693952"/>
              <a:gd name="connsiteX0" fmla="*/ 0 w 9167260"/>
              <a:gd name="connsiteY0" fmla="*/ 1328166 h 1693952"/>
              <a:gd name="connsiteX1" fmla="*/ 9154008 w 9167260"/>
              <a:gd name="connsiteY1" fmla="*/ 42705 h 1693952"/>
              <a:gd name="connsiteX2" fmla="*/ 9167260 w 9167260"/>
              <a:gd name="connsiteY2" fmla="*/ 63934 h 1693952"/>
              <a:gd name="connsiteX3" fmla="*/ 0 w 9167260"/>
              <a:gd name="connsiteY3" fmla="*/ 1693952 h 1693952"/>
              <a:gd name="connsiteX4" fmla="*/ 0 w 9167260"/>
              <a:gd name="connsiteY4" fmla="*/ 1328166 h 1693952"/>
              <a:gd name="connsiteX0" fmla="*/ 0 w 9167260"/>
              <a:gd name="connsiteY0" fmla="*/ 1328166 h 1693952"/>
              <a:gd name="connsiteX1" fmla="*/ 9154008 w 9167260"/>
              <a:gd name="connsiteY1" fmla="*/ 42705 h 1693952"/>
              <a:gd name="connsiteX2" fmla="*/ 9167260 w 9167260"/>
              <a:gd name="connsiteY2" fmla="*/ 63934 h 1693952"/>
              <a:gd name="connsiteX3" fmla="*/ 0 w 9167260"/>
              <a:gd name="connsiteY3" fmla="*/ 1693952 h 1693952"/>
              <a:gd name="connsiteX4" fmla="*/ 0 w 9167260"/>
              <a:gd name="connsiteY4" fmla="*/ 1328166 h 1693952"/>
              <a:gd name="connsiteX0" fmla="*/ 0 w 9167260"/>
              <a:gd name="connsiteY0" fmla="*/ 1328166 h 1693952"/>
              <a:gd name="connsiteX1" fmla="*/ 9154008 w 9167260"/>
              <a:gd name="connsiteY1" fmla="*/ 42705 h 1693952"/>
              <a:gd name="connsiteX2" fmla="*/ 9167260 w 9167260"/>
              <a:gd name="connsiteY2" fmla="*/ 63934 h 1693952"/>
              <a:gd name="connsiteX3" fmla="*/ 0 w 9167260"/>
              <a:gd name="connsiteY3" fmla="*/ 1693952 h 1693952"/>
              <a:gd name="connsiteX4" fmla="*/ 0 w 9167260"/>
              <a:gd name="connsiteY4" fmla="*/ 1328166 h 1693952"/>
              <a:gd name="connsiteX0" fmla="*/ 0 w 9167260"/>
              <a:gd name="connsiteY0" fmla="*/ 1328166 h 1693952"/>
              <a:gd name="connsiteX1" fmla="*/ 9154008 w 9167260"/>
              <a:gd name="connsiteY1" fmla="*/ 42705 h 1693952"/>
              <a:gd name="connsiteX2" fmla="*/ 9167260 w 9167260"/>
              <a:gd name="connsiteY2" fmla="*/ 63934 h 1693952"/>
              <a:gd name="connsiteX3" fmla="*/ 0 w 9167260"/>
              <a:gd name="connsiteY3" fmla="*/ 1693952 h 1693952"/>
              <a:gd name="connsiteX4" fmla="*/ 0 w 9167260"/>
              <a:gd name="connsiteY4" fmla="*/ 1328166 h 1693952"/>
              <a:gd name="connsiteX0" fmla="*/ 0 w 9167260"/>
              <a:gd name="connsiteY0" fmla="*/ 1328166 h 1693952"/>
              <a:gd name="connsiteX1" fmla="*/ 9154008 w 9167260"/>
              <a:gd name="connsiteY1" fmla="*/ 42705 h 1693952"/>
              <a:gd name="connsiteX2" fmla="*/ 9167260 w 9167260"/>
              <a:gd name="connsiteY2" fmla="*/ 63934 h 1693952"/>
              <a:gd name="connsiteX3" fmla="*/ 0 w 9167260"/>
              <a:gd name="connsiteY3" fmla="*/ 1693952 h 1693952"/>
              <a:gd name="connsiteX4" fmla="*/ 0 w 9167260"/>
              <a:gd name="connsiteY4" fmla="*/ 1328166 h 1693952"/>
              <a:gd name="connsiteX0" fmla="*/ 0 w 9167260"/>
              <a:gd name="connsiteY0" fmla="*/ 1328166 h 1693952"/>
              <a:gd name="connsiteX1" fmla="*/ 9154008 w 9167260"/>
              <a:gd name="connsiteY1" fmla="*/ 42705 h 1693952"/>
              <a:gd name="connsiteX2" fmla="*/ 9167260 w 9167260"/>
              <a:gd name="connsiteY2" fmla="*/ 63934 h 1693952"/>
              <a:gd name="connsiteX3" fmla="*/ 0 w 9167260"/>
              <a:gd name="connsiteY3" fmla="*/ 1693952 h 1693952"/>
              <a:gd name="connsiteX4" fmla="*/ 0 w 9167260"/>
              <a:gd name="connsiteY4" fmla="*/ 1328166 h 169395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67260" h="1693952">
                <a:moveTo>
                  <a:pt x="0" y="1328166"/>
                </a:moveTo>
                <a:cubicBezTo>
                  <a:pt x="2706779" y="250322"/>
                  <a:pt x="5983403" y="-138408"/>
                  <a:pt x="9154008" y="42705"/>
                </a:cubicBezTo>
                <a:lnTo>
                  <a:pt x="9167260" y="63934"/>
                </a:lnTo>
                <a:cubicBezTo>
                  <a:pt x="5925976" y="156699"/>
                  <a:pt x="2167857" y="514508"/>
                  <a:pt x="0" y="1693952"/>
                </a:cubicBezTo>
                <a:lnTo>
                  <a:pt x="0" y="1328166"/>
                </a:lnTo>
                <a:close/>
              </a:path>
            </a:pathLst>
          </a:cu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6" name="矩形 8"/>
          <p:cNvSpPr/>
          <p:nvPr userDrawn="1"/>
        </p:nvSpPr>
        <p:spPr>
          <a:xfrm>
            <a:off x="0" y="6040438"/>
            <a:ext cx="9144000" cy="844550"/>
          </a:xfrm>
          <a:custGeom>
            <a:avLst/>
            <a:gdLst>
              <a:gd name="connsiteX0" fmla="*/ 0 w 9239322"/>
              <a:gd name="connsiteY0" fmla="*/ 0 h 792088"/>
              <a:gd name="connsiteX1" fmla="*/ 9239322 w 9239322"/>
              <a:gd name="connsiteY1" fmla="*/ 0 h 792088"/>
              <a:gd name="connsiteX2" fmla="*/ 9239322 w 9239322"/>
              <a:gd name="connsiteY2" fmla="*/ 792088 h 792088"/>
              <a:gd name="connsiteX3" fmla="*/ 0 w 9239322"/>
              <a:gd name="connsiteY3" fmla="*/ 792088 h 792088"/>
              <a:gd name="connsiteX4" fmla="*/ 0 w 9239322"/>
              <a:gd name="connsiteY4" fmla="*/ 0 h 792088"/>
              <a:gd name="connsiteX0" fmla="*/ 0 w 9239322"/>
              <a:gd name="connsiteY0" fmla="*/ 53009 h 845097"/>
              <a:gd name="connsiteX1" fmla="*/ 9239322 w 9239322"/>
              <a:gd name="connsiteY1" fmla="*/ 0 h 845097"/>
              <a:gd name="connsiteX2" fmla="*/ 9239322 w 9239322"/>
              <a:gd name="connsiteY2" fmla="*/ 845097 h 845097"/>
              <a:gd name="connsiteX3" fmla="*/ 0 w 9239322"/>
              <a:gd name="connsiteY3" fmla="*/ 845097 h 845097"/>
              <a:gd name="connsiteX4" fmla="*/ 0 w 9239322"/>
              <a:gd name="connsiteY4" fmla="*/ 53009 h 845097"/>
              <a:gd name="connsiteX0" fmla="*/ 13252 w 9239322"/>
              <a:gd name="connsiteY0" fmla="*/ 636104 h 845097"/>
              <a:gd name="connsiteX1" fmla="*/ 9239322 w 9239322"/>
              <a:gd name="connsiteY1" fmla="*/ 0 h 845097"/>
              <a:gd name="connsiteX2" fmla="*/ 9239322 w 9239322"/>
              <a:gd name="connsiteY2" fmla="*/ 845097 h 845097"/>
              <a:gd name="connsiteX3" fmla="*/ 0 w 9239322"/>
              <a:gd name="connsiteY3" fmla="*/ 845097 h 845097"/>
              <a:gd name="connsiteX4" fmla="*/ 13252 w 9239322"/>
              <a:gd name="connsiteY4" fmla="*/ 636104 h 845097"/>
              <a:gd name="connsiteX0" fmla="*/ 13252 w 9239322"/>
              <a:gd name="connsiteY0" fmla="*/ 636104 h 845097"/>
              <a:gd name="connsiteX1" fmla="*/ 9239322 w 9239322"/>
              <a:gd name="connsiteY1" fmla="*/ 0 h 845097"/>
              <a:gd name="connsiteX2" fmla="*/ 9239322 w 9239322"/>
              <a:gd name="connsiteY2" fmla="*/ 845097 h 845097"/>
              <a:gd name="connsiteX3" fmla="*/ 0 w 9239322"/>
              <a:gd name="connsiteY3" fmla="*/ 845097 h 845097"/>
              <a:gd name="connsiteX4" fmla="*/ 13252 w 9239322"/>
              <a:gd name="connsiteY4" fmla="*/ 636104 h 845097"/>
              <a:gd name="connsiteX0" fmla="*/ 13252 w 9239322"/>
              <a:gd name="connsiteY0" fmla="*/ 636104 h 845097"/>
              <a:gd name="connsiteX1" fmla="*/ 9239322 w 9239322"/>
              <a:gd name="connsiteY1" fmla="*/ 0 h 845097"/>
              <a:gd name="connsiteX2" fmla="*/ 9239322 w 9239322"/>
              <a:gd name="connsiteY2" fmla="*/ 845097 h 845097"/>
              <a:gd name="connsiteX3" fmla="*/ 0 w 9239322"/>
              <a:gd name="connsiteY3" fmla="*/ 845097 h 845097"/>
              <a:gd name="connsiteX4" fmla="*/ 13252 w 9239322"/>
              <a:gd name="connsiteY4" fmla="*/ 636104 h 845097"/>
              <a:gd name="connsiteX0" fmla="*/ 53008 w 9239322"/>
              <a:gd name="connsiteY0" fmla="*/ 569843 h 845097"/>
              <a:gd name="connsiteX1" fmla="*/ 9239322 w 9239322"/>
              <a:gd name="connsiteY1" fmla="*/ 0 h 845097"/>
              <a:gd name="connsiteX2" fmla="*/ 9239322 w 9239322"/>
              <a:gd name="connsiteY2" fmla="*/ 845097 h 845097"/>
              <a:gd name="connsiteX3" fmla="*/ 0 w 9239322"/>
              <a:gd name="connsiteY3" fmla="*/ 845097 h 845097"/>
              <a:gd name="connsiteX4" fmla="*/ 53008 w 9239322"/>
              <a:gd name="connsiteY4" fmla="*/ 569843 h 845097"/>
              <a:gd name="connsiteX0" fmla="*/ 53008 w 9239322"/>
              <a:gd name="connsiteY0" fmla="*/ 569843 h 845097"/>
              <a:gd name="connsiteX1" fmla="*/ 9239322 w 9239322"/>
              <a:gd name="connsiteY1" fmla="*/ 0 h 845097"/>
              <a:gd name="connsiteX2" fmla="*/ 9239322 w 9239322"/>
              <a:gd name="connsiteY2" fmla="*/ 845097 h 845097"/>
              <a:gd name="connsiteX3" fmla="*/ 0 w 9239322"/>
              <a:gd name="connsiteY3" fmla="*/ 845097 h 845097"/>
              <a:gd name="connsiteX4" fmla="*/ 53008 w 9239322"/>
              <a:gd name="connsiteY4" fmla="*/ 569843 h 845097"/>
              <a:gd name="connsiteX0" fmla="*/ 53008 w 9239322"/>
              <a:gd name="connsiteY0" fmla="*/ 569843 h 845097"/>
              <a:gd name="connsiteX1" fmla="*/ 9239322 w 9239322"/>
              <a:gd name="connsiteY1" fmla="*/ 0 h 845097"/>
              <a:gd name="connsiteX2" fmla="*/ 9239322 w 9239322"/>
              <a:gd name="connsiteY2" fmla="*/ 845097 h 845097"/>
              <a:gd name="connsiteX3" fmla="*/ 0 w 9239322"/>
              <a:gd name="connsiteY3" fmla="*/ 845097 h 845097"/>
              <a:gd name="connsiteX4" fmla="*/ 53008 w 9239322"/>
              <a:gd name="connsiteY4" fmla="*/ 569843 h 845097"/>
              <a:gd name="connsiteX0" fmla="*/ 53008 w 9239322"/>
              <a:gd name="connsiteY0" fmla="*/ 569843 h 845097"/>
              <a:gd name="connsiteX1" fmla="*/ 9239322 w 9239322"/>
              <a:gd name="connsiteY1" fmla="*/ 0 h 845097"/>
              <a:gd name="connsiteX2" fmla="*/ 9239322 w 9239322"/>
              <a:gd name="connsiteY2" fmla="*/ 845097 h 845097"/>
              <a:gd name="connsiteX3" fmla="*/ 0 w 9239322"/>
              <a:gd name="connsiteY3" fmla="*/ 845097 h 845097"/>
              <a:gd name="connsiteX4" fmla="*/ 53008 w 9239322"/>
              <a:gd name="connsiteY4" fmla="*/ 569843 h 845097"/>
              <a:gd name="connsiteX0" fmla="*/ 0 w 9279080"/>
              <a:gd name="connsiteY0" fmla="*/ 569843 h 845097"/>
              <a:gd name="connsiteX1" fmla="*/ 9279080 w 9279080"/>
              <a:gd name="connsiteY1" fmla="*/ 0 h 845097"/>
              <a:gd name="connsiteX2" fmla="*/ 9279080 w 9279080"/>
              <a:gd name="connsiteY2" fmla="*/ 845097 h 845097"/>
              <a:gd name="connsiteX3" fmla="*/ 39758 w 9279080"/>
              <a:gd name="connsiteY3" fmla="*/ 845097 h 845097"/>
              <a:gd name="connsiteX4" fmla="*/ 0 w 9279080"/>
              <a:gd name="connsiteY4" fmla="*/ 569843 h 845097"/>
              <a:gd name="connsiteX0" fmla="*/ 39755 w 9239322"/>
              <a:gd name="connsiteY0" fmla="*/ 556591 h 845097"/>
              <a:gd name="connsiteX1" fmla="*/ 9239322 w 9239322"/>
              <a:gd name="connsiteY1" fmla="*/ 0 h 845097"/>
              <a:gd name="connsiteX2" fmla="*/ 9239322 w 9239322"/>
              <a:gd name="connsiteY2" fmla="*/ 845097 h 845097"/>
              <a:gd name="connsiteX3" fmla="*/ 0 w 9239322"/>
              <a:gd name="connsiteY3" fmla="*/ 845097 h 845097"/>
              <a:gd name="connsiteX4" fmla="*/ 39755 w 9239322"/>
              <a:gd name="connsiteY4" fmla="*/ 556591 h 845097"/>
              <a:gd name="connsiteX0" fmla="*/ 0 w 9239324"/>
              <a:gd name="connsiteY0" fmla="*/ 556591 h 845097"/>
              <a:gd name="connsiteX1" fmla="*/ 9239324 w 9239324"/>
              <a:gd name="connsiteY1" fmla="*/ 0 h 845097"/>
              <a:gd name="connsiteX2" fmla="*/ 9239324 w 9239324"/>
              <a:gd name="connsiteY2" fmla="*/ 845097 h 845097"/>
              <a:gd name="connsiteX3" fmla="*/ 2 w 9239324"/>
              <a:gd name="connsiteY3" fmla="*/ 845097 h 845097"/>
              <a:gd name="connsiteX4" fmla="*/ 0 w 9239324"/>
              <a:gd name="connsiteY4" fmla="*/ 556591 h 845097"/>
              <a:gd name="connsiteX0" fmla="*/ 0 w 9239324"/>
              <a:gd name="connsiteY0" fmla="*/ 622851 h 845097"/>
              <a:gd name="connsiteX1" fmla="*/ 9239324 w 9239324"/>
              <a:gd name="connsiteY1" fmla="*/ 0 h 845097"/>
              <a:gd name="connsiteX2" fmla="*/ 9239324 w 9239324"/>
              <a:gd name="connsiteY2" fmla="*/ 845097 h 845097"/>
              <a:gd name="connsiteX3" fmla="*/ 2 w 9239324"/>
              <a:gd name="connsiteY3" fmla="*/ 845097 h 845097"/>
              <a:gd name="connsiteX4" fmla="*/ 0 w 9239324"/>
              <a:gd name="connsiteY4" fmla="*/ 622851 h 845097"/>
              <a:gd name="connsiteX0" fmla="*/ 0 w 9239324"/>
              <a:gd name="connsiteY0" fmla="*/ 622851 h 845097"/>
              <a:gd name="connsiteX1" fmla="*/ 9239324 w 9239324"/>
              <a:gd name="connsiteY1" fmla="*/ 0 h 845097"/>
              <a:gd name="connsiteX2" fmla="*/ 9239324 w 9239324"/>
              <a:gd name="connsiteY2" fmla="*/ 845097 h 845097"/>
              <a:gd name="connsiteX3" fmla="*/ 2 w 9239324"/>
              <a:gd name="connsiteY3" fmla="*/ 845097 h 845097"/>
              <a:gd name="connsiteX4" fmla="*/ 0 w 9239324"/>
              <a:gd name="connsiteY4" fmla="*/ 622851 h 845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39324" h="845097">
                <a:moveTo>
                  <a:pt x="0" y="622851"/>
                </a:moveTo>
                <a:cubicBezTo>
                  <a:pt x="3022349" y="737703"/>
                  <a:pt x="6150714" y="746539"/>
                  <a:pt x="9239324" y="0"/>
                </a:cubicBezTo>
                <a:lnTo>
                  <a:pt x="9239324" y="845097"/>
                </a:lnTo>
                <a:lnTo>
                  <a:pt x="2" y="845097"/>
                </a:lnTo>
                <a:cubicBezTo>
                  <a:pt x="1" y="748928"/>
                  <a:pt x="1" y="719020"/>
                  <a:pt x="0" y="622851"/>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矩形 9"/>
          <p:cNvSpPr/>
          <p:nvPr userDrawn="1"/>
        </p:nvSpPr>
        <p:spPr>
          <a:xfrm>
            <a:off x="-12700" y="5848350"/>
            <a:ext cx="9156700" cy="893763"/>
          </a:xfrm>
          <a:custGeom>
            <a:avLst/>
            <a:gdLst>
              <a:gd name="connsiteX0" fmla="*/ 0 w 9239322"/>
              <a:gd name="connsiteY0" fmla="*/ 0 h 328785"/>
              <a:gd name="connsiteX1" fmla="*/ 9239322 w 9239322"/>
              <a:gd name="connsiteY1" fmla="*/ 0 h 328785"/>
              <a:gd name="connsiteX2" fmla="*/ 9239322 w 9239322"/>
              <a:gd name="connsiteY2" fmla="*/ 328785 h 328785"/>
              <a:gd name="connsiteX3" fmla="*/ 0 w 9239322"/>
              <a:gd name="connsiteY3" fmla="*/ 328785 h 328785"/>
              <a:gd name="connsiteX4" fmla="*/ 0 w 9239322"/>
              <a:gd name="connsiteY4" fmla="*/ 0 h 328785"/>
              <a:gd name="connsiteX0" fmla="*/ 0 w 9239322"/>
              <a:gd name="connsiteY0" fmla="*/ 0 h 845620"/>
              <a:gd name="connsiteX1" fmla="*/ 9239322 w 9239322"/>
              <a:gd name="connsiteY1" fmla="*/ 0 h 845620"/>
              <a:gd name="connsiteX2" fmla="*/ 9239322 w 9239322"/>
              <a:gd name="connsiteY2" fmla="*/ 328785 h 845620"/>
              <a:gd name="connsiteX3" fmla="*/ 13252 w 9239322"/>
              <a:gd name="connsiteY3" fmla="*/ 845620 h 845620"/>
              <a:gd name="connsiteX4" fmla="*/ 0 w 9239322"/>
              <a:gd name="connsiteY4" fmla="*/ 0 h 845620"/>
              <a:gd name="connsiteX0" fmla="*/ 0 w 9252574"/>
              <a:gd name="connsiteY0" fmla="*/ 649357 h 845620"/>
              <a:gd name="connsiteX1" fmla="*/ 9252574 w 9252574"/>
              <a:gd name="connsiteY1" fmla="*/ 0 h 845620"/>
              <a:gd name="connsiteX2" fmla="*/ 9252574 w 9252574"/>
              <a:gd name="connsiteY2" fmla="*/ 328785 h 845620"/>
              <a:gd name="connsiteX3" fmla="*/ 26504 w 9252574"/>
              <a:gd name="connsiteY3" fmla="*/ 845620 h 845620"/>
              <a:gd name="connsiteX4" fmla="*/ 0 w 9252574"/>
              <a:gd name="connsiteY4" fmla="*/ 649357 h 845620"/>
              <a:gd name="connsiteX0" fmla="*/ 0 w 9252574"/>
              <a:gd name="connsiteY0" fmla="*/ 649357 h 845620"/>
              <a:gd name="connsiteX1" fmla="*/ 9252574 w 9252574"/>
              <a:gd name="connsiteY1" fmla="*/ 0 h 845620"/>
              <a:gd name="connsiteX2" fmla="*/ 9252574 w 9252574"/>
              <a:gd name="connsiteY2" fmla="*/ 328785 h 845620"/>
              <a:gd name="connsiteX3" fmla="*/ 26504 w 9252574"/>
              <a:gd name="connsiteY3" fmla="*/ 845620 h 845620"/>
              <a:gd name="connsiteX4" fmla="*/ 0 w 9252574"/>
              <a:gd name="connsiteY4" fmla="*/ 649357 h 845620"/>
              <a:gd name="connsiteX0" fmla="*/ 0 w 9252574"/>
              <a:gd name="connsiteY0" fmla="*/ 649357 h 892689"/>
              <a:gd name="connsiteX1" fmla="*/ 9252574 w 9252574"/>
              <a:gd name="connsiteY1" fmla="*/ 0 h 892689"/>
              <a:gd name="connsiteX2" fmla="*/ 9252574 w 9252574"/>
              <a:gd name="connsiteY2" fmla="*/ 328785 h 892689"/>
              <a:gd name="connsiteX3" fmla="*/ 26504 w 9252574"/>
              <a:gd name="connsiteY3" fmla="*/ 845620 h 892689"/>
              <a:gd name="connsiteX4" fmla="*/ 0 w 9252574"/>
              <a:gd name="connsiteY4" fmla="*/ 649357 h 892689"/>
              <a:gd name="connsiteX0" fmla="*/ 0 w 9252574"/>
              <a:gd name="connsiteY0" fmla="*/ 649357 h 892689"/>
              <a:gd name="connsiteX1" fmla="*/ 9252574 w 9252574"/>
              <a:gd name="connsiteY1" fmla="*/ 0 h 892689"/>
              <a:gd name="connsiteX2" fmla="*/ 9252574 w 9252574"/>
              <a:gd name="connsiteY2" fmla="*/ 328785 h 892689"/>
              <a:gd name="connsiteX3" fmla="*/ 26504 w 9252574"/>
              <a:gd name="connsiteY3" fmla="*/ 845620 h 892689"/>
              <a:gd name="connsiteX4" fmla="*/ 0 w 9252574"/>
              <a:gd name="connsiteY4" fmla="*/ 649357 h 892689"/>
              <a:gd name="connsiteX0" fmla="*/ 0 w 9252574"/>
              <a:gd name="connsiteY0" fmla="*/ 649357 h 892689"/>
              <a:gd name="connsiteX1" fmla="*/ 9252574 w 9252574"/>
              <a:gd name="connsiteY1" fmla="*/ 0 h 892689"/>
              <a:gd name="connsiteX2" fmla="*/ 9252574 w 9252574"/>
              <a:gd name="connsiteY2" fmla="*/ 328785 h 892689"/>
              <a:gd name="connsiteX3" fmla="*/ 26504 w 9252574"/>
              <a:gd name="connsiteY3" fmla="*/ 845620 h 892689"/>
              <a:gd name="connsiteX4" fmla="*/ 0 w 9252574"/>
              <a:gd name="connsiteY4" fmla="*/ 649357 h 892689"/>
              <a:gd name="connsiteX0" fmla="*/ 0 w 9252574"/>
              <a:gd name="connsiteY0" fmla="*/ 649357 h 892689"/>
              <a:gd name="connsiteX1" fmla="*/ 9252574 w 9252574"/>
              <a:gd name="connsiteY1" fmla="*/ 0 h 892689"/>
              <a:gd name="connsiteX2" fmla="*/ 9252574 w 9252574"/>
              <a:gd name="connsiteY2" fmla="*/ 328785 h 892689"/>
              <a:gd name="connsiteX3" fmla="*/ 26504 w 9252574"/>
              <a:gd name="connsiteY3" fmla="*/ 845620 h 892689"/>
              <a:gd name="connsiteX4" fmla="*/ 0 w 9252574"/>
              <a:gd name="connsiteY4" fmla="*/ 649357 h 892689"/>
              <a:gd name="connsiteX0" fmla="*/ 0 w 9252574"/>
              <a:gd name="connsiteY0" fmla="*/ 649357 h 892689"/>
              <a:gd name="connsiteX1" fmla="*/ 9252574 w 9252574"/>
              <a:gd name="connsiteY1" fmla="*/ 0 h 892689"/>
              <a:gd name="connsiteX2" fmla="*/ 9252574 w 9252574"/>
              <a:gd name="connsiteY2" fmla="*/ 328785 h 892689"/>
              <a:gd name="connsiteX3" fmla="*/ 26504 w 9252574"/>
              <a:gd name="connsiteY3" fmla="*/ 845620 h 892689"/>
              <a:gd name="connsiteX4" fmla="*/ 0 w 9252574"/>
              <a:gd name="connsiteY4" fmla="*/ 649357 h 892689"/>
              <a:gd name="connsiteX0" fmla="*/ 0 w 9252574"/>
              <a:gd name="connsiteY0" fmla="*/ 715618 h 892689"/>
              <a:gd name="connsiteX1" fmla="*/ 9252574 w 9252574"/>
              <a:gd name="connsiteY1" fmla="*/ 0 h 892689"/>
              <a:gd name="connsiteX2" fmla="*/ 9252574 w 9252574"/>
              <a:gd name="connsiteY2" fmla="*/ 328785 h 892689"/>
              <a:gd name="connsiteX3" fmla="*/ 26504 w 9252574"/>
              <a:gd name="connsiteY3" fmla="*/ 845620 h 892689"/>
              <a:gd name="connsiteX4" fmla="*/ 0 w 9252574"/>
              <a:gd name="connsiteY4" fmla="*/ 715618 h 892689"/>
              <a:gd name="connsiteX0" fmla="*/ 0 w 9252574"/>
              <a:gd name="connsiteY0" fmla="*/ 755375 h 892689"/>
              <a:gd name="connsiteX1" fmla="*/ 9252574 w 9252574"/>
              <a:gd name="connsiteY1" fmla="*/ 0 h 892689"/>
              <a:gd name="connsiteX2" fmla="*/ 9252574 w 9252574"/>
              <a:gd name="connsiteY2" fmla="*/ 328785 h 892689"/>
              <a:gd name="connsiteX3" fmla="*/ 26504 w 9252574"/>
              <a:gd name="connsiteY3" fmla="*/ 845620 h 892689"/>
              <a:gd name="connsiteX4" fmla="*/ 0 w 9252574"/>
              <a:gd name="connsiteY4" fmla="*/ 755375 h 892689"/>
              <a:gd name="connsiteX0" fmla="*/ 0 w 9252574"/>
              <a:gd name="connsiteY0" fmla="*/ 755375 h 892689"/>
              <a:gd name="connsiteX1" fmla="*/ 9252574 w 9252574"/>
              <a:gd name="connsiteY1" fmla="*/ 0 h 892689"/>
              <a:gd name="connsiteX2" fmla="*/ 9252574 w 9252574"/>
              <a:gd name="connsiteY2" fmla="*/ 328785 h 892689"/>
              <a:gd name="connsiteX3" fmla="*/ 26504 w 9252574"/>
              <a:gd name="connsiteY3" fmla="*/ 845620 h 892689"/>
              <a:gd name="connsiteX4" fmla="*/ 0 w 9252574"/>
              <a:gd name="connsiteY4" fmla="*/ 755375 h 8926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52574" h="892689">
                <a:moveTo>
                  <a:pt x="0" y="755375"/>
                </a:moveTo>
                <a:cubicBezTo>
                  <a:pt x="2978173" y="883479"/>
                  <a:pt x="6314156" y="799548"/>
                  <a:pt x="9252574" y="0"/>
                </a:cubicBezTo>
                <a:lnTo>
                  <a:pt x="9252574" y="328785"/>
                </a:lnTo>
                <a:cubicBezTo>
                  <a:pt x="6243478" y="951637"/>
                  <a:pt x="3115113" y="938385"/>
                  <a:pt x="26504" y="845620"/>
                </a:cubicBezTo>
                <a:lnTo>
                  <a:pt x="0" y="755375"/>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8" name="图片 16"/>
          <p:cNvPicPr>
            <a:picLocks noChangeAspect="1"/>
          </p:cNvPicPr>
          <p:nvPr userDrawn="1"/>
        </p:nvPicPr>
        <p:blipFill>
          <a:blip r:embed="rId2"/>
          <a:srcRect/>
          <a:stretch>
            <a:fillRect/>
          </a:stretch>
        </p:blipFill>
        <p:spPr bwMode="auto">
          <a:xfrm>
            <a:off x="-12700" y="71438"/>
            <a:ext cx="9156700" cy="1585912"/>
          </a:xfrm>
          <a:prstGeom prst="rect">
            <a:avLst/>
          </a:prstGeom>
          <a:noFill/>
          <a:ln w="9525">
            <a:noFill/>
            <a:miter lim="800000"/>
            <a:headEnd/>
            <a:tailEnd/>
          </a:ln>
        </p:spPr>
      </p:pic>
      <p:sp>
        <p:nvSpPr>
          <p:cNvPr id="14" name="文本占位符 13"/>
          <p:cNvSpPr>
            <a:spLocks noGrp="1"/>
          </p:cNvSpPr>
          <p:nvPr>
            <p:ph type="body" sz="quarter" idx="13"/>
          </p:nvPr>
        </p:nvSpPr>
        <p:spPr>
          <a:xfrm>
            <a:off x="107504" y="116632"/>
            <a:ext cx="6121400" cy="576263"/>
          </a:xfrm>
        </p:spPr>
        <p:txBody>
          <a:bodyPr>
            <a:noAutofit/>
          </a:bodyPr>
          <a:lstStyle>
            <a:lvl1pPr marL="0" indent="0">
              <a:buNone/>
              <a:defRPr sz="3600" b="1">
                <a:solidFill>
                  <a:schemeClr val="bg1"/>
                </a:solidFill>
              </a:defRPr>
            </a:lvl1pPr>
          </a:lstStyle>
          <a:p>
            <a:pPr lvl="0"/>
            <a:r>
              <a:rPr lang="en-US" altLang="zh-CN" dirty="0" smtClean="0"/>
              <a:t>Click to edit Master text styles</a:t>
            </a:r>
          </a:p>
        </p:txBody>
      </p:sp>
      <p:sp>
        <p:nvSpPr>
          <p:cNvPr id="16" name="文本占位符 15"/>
          <p:cNvSpPr>
            <a:spLocks noGrp="1"/>
          </p:cNvSpPr>
          <p:nvPr>
            <p:ph type="body" sz="quarter" idx="14"/>
          </p:nvPr>
        </p:nvSpPr>
        <p:spPr>
          <a:xfrm>
            <a:off x="107504" y="836712"/>
            <a:ext cx="2664296" cy="360363"/>
          </a:xfrm>
        </p:spPr>
        <p:txBody>
          <a:bodyPr>
            <a:noAutofit/>
          </a:bodyPr>
          <a:lstStyle>
            <a:lvl1pPr marL="0" indent="0">
              <a:buNone/>
              <a:defRPr sz="2000" b="1">
                <a:solidFill>
                  <a:schemeClr val="bg1"/>
                </a:solidFill>
              </a:defRPr>
            </a:lvl1pPr>
          </a:lstStyle>
          <a:p>
            <a:pPr lvl="0"/>
            <a:r>
              <a:rPr lang="en-US" altLang="zh-CN" dirty="0" smtClean="0"/>
              <a:t>Click to edit Master text styles</a:t>
            </a:r>
          </a:p>
        </p:txBody>
      </p:sp>
      <p:sp>
        <p:nvSpPr>
          <p:cNvPr id="9" name="日期占位符 1"/>
          <p:cNvSpPr>
            <a:spLocks noGrp="1"/>
          </p:cNvSpPr>
          <p:nvPr>
            <p:ph type="dt" sz="half" idx="15"/>
          </p:nvPr>
        </p:nvSpPr>
        <p:spPr/>
        <p:txBody>
          <a:bodyPr/>
          <a:lstStyle>
            <a:lvl1pPr>
              <a:defRPr/>
            </a:lvl1pPr>
          </a:lstStyle>
          <a:p>
            <a:pPr>
              <a:defRPr/>
            </a:pPr>
            <a:fld id="{0DD4A4D1-FC7F-4514-B6F6-3C282F6DAE7B}" type="datetimeFigureOut">
              <a:rPr lang="zh-CN" altLang="en-US"/>
              <a:pPr>
                <a:defRPr/>
              </a:pPr>
              <a:t>2012/6/7</a:t>
            </a:fld>
            <a:endParaRPr lang="zh-CN" altLang="en-US"/>
          </a:p>
        </p:txBody>
      </p:sp>
      <p:sp>
        <p:nvSpPr>
          <p:cNvPr id="10" name="页脚占位符 2"/>
          <p:cNvSpPr>
            <a:spLocks noGrp="1"/>
          </p:cNvSpPr>
          <p:nvPr>
            <p:ph type="ftr" sz="quarter" idx="16"/>
          </p:nvPr>
        </p:nvSpPr>
        <p:spPr/>
        <p:txBody>
          <a:bodyPr/>
          <a:lstStyle>
            <a:lvl1pPr>
              <a:defRPr/>
            </a:lvl1pPr>
          </a:lstStyle>
          <a:p>
            <a:pPr>
              <a:defRPr/>
            </a:pPr>
            <a:endParaRPr lang="zh-CN" altLang="en-US"/>
          </a:p>
        </p:txBody>
      </p:sp>
      <p:sp>
        <p:nvSpPr>
          <p:cNvPr id="11" name="灯片编号占位符 3"/>
          <p:cNvSpPr>
            <a:spLocks noGrp="1"/>
          </p:cNvSpPr>
          <p:nvPr>
            <p:ph type="sldNum" sz="quarter" idx="17"/>
          </p:nvPr>
        </p:nvSpPr>
        <p:spPr/>
        <p:txBody>
          <a:bodyPr/>
          <a:lstStyle>
            <a:lvl1pPr>
              <a:defRPr/>
            </a:lvl1pPr>
          </a:lstStyle>
          <a:p>
            <a:pPr>
              <a:defRPr/>
            </a:pPr>
            <a:fld id="{D55139A0-7AEA-4ABE-8F34-03940066D4F1}"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2EDD2459-926B-459D-B0D6-E64C6FEA89C0}" type="datetimeFigureOut">
              <a:rPr lang="zh-CN" altLang="en-US"/>
              <a:pPr>
                <a:defRPr/>
              </a:pPr>
              <a:t>2012/6/7</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EEA684A-BE72-4106-A97A-4D901BAE4F05}"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3"/>
          <p:cNvSpPr>
            <a:spLocks noGrp="1"/>
          </p:cNvSpPr>
          <p:nvPr>
            <p:ph type="dt" sz="half" idx="10"/>
          </p:nvPr>
        </p:nvSpPr>
        <p:spPr/>
        <p:txBody>
          <a:bodyPr/>
          <a:lstStyle>
            <a:lvl1pPr>
              <a:defRPr/>
            </a:lvl1pPr>
          </a:lstStyle>
          <a:p>
            <a:pPr>
              <a:defRPr/>
            </a:pPr>
            <a:fld id="{62A8A77A-5F3B-4801-8641-644E5C46EAE3}" type="datetimeFigureOut">
              <a:rPr lang="zh-CN" altLang="en-US"/>
              <a:pPr>
                <a:defRPr/>
              </a:pPr>
              <a:t>2012/6/7</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pPr>
              <a:defRPr/>
            </a:pPr>
            <a:fld id="{E2670123-216C-499A-848C-6231C5B86B9F}"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bg1">
                <a:lumMod val="95000"/>
              </a:schemeClr>
            </a:gs>
            <a:gs pos="51000">
              <a:schemeClr val="bg1"/>
            </a:gs>
            <a:gs pos="100000">
              <a:schemeClr val="bg1">
                <a:lumMod val="85000"/>
              </a:schemeClr>
            </a:gs>
          </a:gsLst>
          <a:path path="circle">
            <a:fillToRect r="100000" b="100000"/>
          </a:path>
        </a:gra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7" name="文本占位符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a:defRPr/>
            </a:pPr>
            <a:fld id="{971FB0A6-D263-47FE-BD0F-9AA5F5E2771D}" type="datetimeFigureOut">
              <a:rPr lang="zh-CN" altLang="en-US"/>
              <a:pPr>
                <a:defRPr/>
              </a:pPr>
              <a:t>2012/6/7</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ea typeface="+mn-ea"/>
              </a:defRPr>
            </a:lvl1pPr>
          </a:lstStyle>
          <a:p>
            <a:pPr>
              <a:defRPr/>
            </a:pPr>
            <a:fld id="{AE45B609-65E5-458C-A1FB-71AE7C7EEF75}"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60"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mbria" pitchFamily="18" charset="0"/>
          <a:ea typeface="微软雅黑" pitchFamily="34" charset="-122"/>
        </a:defRPr>
      </a:lvl2pPr>
      <a:lvl3pPr algn="ctr" rtl="0" fontAlgn="base">
        <a:spcBef>
          <a:spcPct val="0"/>
        </a:spcBef>
        <a:spcAft>
          <a:spcPct val="0"/>
        </a:spcAft>
        <a:defRPr sz="4400">
          <a:solidFill>
            <a:schemeClr val="tx1"/>
          </a:solidFill>
          <a:latin typeface="Cambria" pitchFamily="18" charset="0"/>
          <a:ea typeface="微软雅黑" pitchFamily="34" charset="-122"/>
        </a:defRPr>
      </a:lvl3pPr>
      <a:lvl4pPr algn="ctr" rtl="0" fontAlgn="base">
        <a:spcBef>
          <a:spcPct val="0"/>
        </a:spcBef>
        <a:spcAft>
          <a:spcPct val="0"/>
        </a:spcAft>
        <a:defRPr sz="4400">
          <a:solidFill>
            <a:schemeClr val="tx1"/>
          </a:solidFill>
          <a:latin typeface="Cambria" pitchFamily="18" charset="0"/>
          <a:ea typeface="微软雅黑" pitchFamily="34" charset="-122"/>
        </a:defRPr>
      </a:lvl4pPr>
      <a:lvl5pPr algn="ctr" rtl="0" fontAlgn="base">
        <a:spcBef>
          <a:spcPct val="0"/>
        </a:spcBef>
        <a:spcAft>
          <a:spcPct val="0"/>
        </a:spcAft>
        <a:defRPr sz="4400">
          <a:solidFill>
            <a:schemeClr val="tx1"/>
          </a:solidFill>
          <a:latin typeface="Cambria" pitchFamily="18" charset="0"/>
          <a:ea typeface="微软雅黑" pitchFamily="34" charset="-122"/>
        </a:defRPr>
      </a:lvl5pPr>
      <a:lvl6pPr marL="457200" algn="ctr" rtl="0" fontAlgn="base">
        <a:spcBef>
          <a:spcPct val="0"/>
        </a:spcBef>
        <a:spcAft>
          <a:spcPct val="0"/>
        </a:spcAft>
        <a:defRPr sz="4400">
          <a:solidFill>
            <a:schemeClr val="tx1"/>
          </a:solidFill>
          <a:latin typeface="Cambria" pitchFamily="18" charset="0"/>
          <a:ea typeface="微软雅黑" pitchFamily="34" charset="-122"/>
        </a:defRPr>
      </a:lvl6pPr>
      <a:lvl7pPr marL="914400" algn="ctr" rtl="0" fontAlgn="base">
        <a:spcBef>
          <a:spcPct val="0"/>
        </a:spcBef>
        <a:spcAft>
          <a:spcPct val="0"/>
        </a:spcAft>
        <a:defRPr sz="4400">
          <a:solidFill>
            <a:schemeClr val="tx1"/>
          </a:solidFill>
          <a:latin typeface="Cambria" pitchFamily="18" charset="0"/>
          <a:ea typeface="微软雅黑" pitchFamily="34" charset="-122"/>
        </a:defRPr>
      </a:lvl7pPr>
      <a:lvl8pPr marL="1371600" algn="ctr" rtl="0" fontAlgn="base">
        <a:spcBef>
          <a:spcPct val="0"/>
        </a:spcBef>
        <a:spcAft>
          <a:spcPct val="0"/>
        </a:spcAft>
        <a:defRPr sz="4400">
          <a:solidFill>
            <a:schemeClr val="tx1"/>
          </a:solidFill>
          <a:latin typeface="Cambria" pitchFamily="18" charset="0"/>
          <a:ea typeface="微软雅黑" pitchFamily="34" charset="-122"/>
        </a:defRPr>
      </a:lvl8pPr>
      <a:lvl9pPr marL="1828800" algn="ctr" rtl="0" fontAlgn="base">
        <a:spcBef>
          <a:spcPct val="0"/>
        </a:spcBef>
        <a:spcAft>
          <a:spcPct val="0"/>
        </a:spcAft>
        <a:defRPr sz="4400">
          <a:solidFill>
            <a:schemeClr val="tx1"/>
          </a:solidFill>
          <a:latin typeface="Cambria" pitchFamily="18" charset="0"/>
          <a:ea typeface="微软雅黑" pitchFamily="34" charset="-122"/>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51pptmoban.com/" TargetMode="External"/><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52388" y="-85725"/>
            <a:ext cx="9267826" cy="3611563"/>
          </a:xfrm>
          <a:custGeom>
            <a:avLst/>
            <a:gdLst>
              <a:gd name="connsiteX0" fmla="*/ 0 w 8892480"/>
              <a:gd name="connsiteY0" fmla="*/ 0 h 3024336"/>
              <a:gd name="connsiteX1" fmla="*/ 8892480 w 8892480"/>
              <a:gd name="connsiteY1" fmla="*/ 0 h 3024336"/>
              <a:gd name="connsiteX2" fmla="*/ 8892480 w 8892480"/>
              <a:gd name="connsiteY2" fmla="*/ 3024336 h 3024336"/>
              <a:gd name="connsiteX3" fmla="*/ 0 w 8892480"/>
              <a:gd name="connsiteY3" fmla="*/ 3024336 h 3024336"/>
              <a:gd name="connsiteX4" fmla="*/ 0 w 8892480"/>
              <a:gd name="connsiteY4" fmla="*/ 0 h 3024336"/>
              <a:gd name="connsiteX0" fmla="*/ 0 w 8892480"/>
              <a:gd name="connsiteY0" fmla="*/ 0 h 3024336"/>
              <a:gd name="connsiteX1" fmla="*/ 8892480 w 8892480"/>
              <a:gd name="connsiteY1" fmla="*/ 0 h 3024336"/>
              <a:gd name="connsiteX2" fmla="*/ 8877965 w 8892480"/>
              <a:gd name="connsiteY2" fmla="*/ 1151993 h 3024336"/>
              <a:gd name="connsiteX3" fmla="*/ 0 w 8892480"/>
              <a:gd name="connsiteY3" fmla="*/ 3024336 h 3024336"/>
              <a:gd name="connsiteX4" fmla="*/ 0 w 8892480"/>
              <a:gd name="connsiteY4" fmla="*/ 0 h 3024336"/>
              <a:gd name="connsiteX0" fmla="*/ 0 w 8892480"/>
              <a:gd name="connsiteY0" fmla="*/ 0 h 3024336"/>
              <a:gd name="connsiteX1" fmla="*/ 8892480 w 8892480"/>
              <a:gd name="connsiteY1" fmla="*/ 0 h 3024336"/>
              <a:gd name="connsiteX2" fmla="*/ 8848936 w 8892480"/>
              <a:gd name="connsiteY2" fmla="*/ 1369707 h 3024336"/>
              <a:gd name="connsiteX3" fmla="*/ 0 w 8892480"/>
              <a:gd name="connsiteY3" fmla="*/ 3024336 h 3024336"/>
              <a:gd name="connsiteX4" fmla="*/ 0 w 8892480"/>
              <a:gd name="connsiteY4" fmla="*/ 0 h 3024336"/>
              <a:gd name="connsiteX0" fmla="*/ 0 w 8892480"/>
              <a:gd name="connsiteY0" fmla="*/ 0 h 3024336"/>
              <a:gd name="connsiteX1" fmla="*/ 8892480 w 8892480"/>
              <a:gd name="connsiteY1" fmla="*/ 0 h 3024336"/>
              <a:gd name="connsiteX2" fmla="*/ 8877965 w 8892480"/>
              <a:gd name="connsiteY2" fmla="*/ 1384221 h 3024336"/>
              <a:gd name="connsiteX3" fmla="*/ 0 w 8892480"/>
              <a:gd name="connsiteY3" fmla="*/ 3024336 h 3024336"/>
              <a:gd name="connsiteX4" fmla="*/ 0 w 8892480"/>
              <a:gd name="connsiteY4" fmla="*/ 0 h 3024336"/>
              <a:gd name="connsiteX0" fmla="*/ 0 w 8892480"/>
              <a:gd name="connsiteY0" fmla="*/ 0 h 3024336"/>
              <a:gd name="connsiteX1" fmla="*/ 8892480 w 8892480"/>
              <a:gd name="connsiteY1" fmla="*/ 0 h 3024336"/>
              <a:gd name="connsiteX2" fmla="*/ 8877965 w 8892480"/>
              <a:gd name="connsiteY2" fmla="*/ 1384221 h 3024336"/>
              <a:gd name="connsiteX3" fmla="*/ 0 w 8892480"/>
              <a:gd name="connsiteY3" fmla="*/ 3024336 h 3024336"/>
              <a:gd name="connsiteX4" fmla="*/ 0 w 8892480"/>
              <a:gd name="connsiteY4" fmla="*/ 0 h 3024336"/>
              <a:gd name="connsiteX0" fmla="*/ 0 w 8892480"/>
              <a:gd name="connsiteY0" fmla="*/ 0 h 3208137"/>
              <a:gd name="connsiteX1" fmla="*/ 8892480 w 8892480"/>
              <a:gd name="connsiteY1" fmla="*/ 0 h 3208137"/>
              <a:gd name="connsiteX2" fmla="*/ 8877965 w 8892480"/>
              <a:gd name="connsiteY2" fmla="*/ 1384221 h 3208137"/>
              <a:gd name="connsiteX3" fmla="*/ 0 w 8892480"/>
              <a:gd name="connsiteY3" fmla="*/ 3024336 h 3208137"/>
              <a:gd name="connsiteX4" fmla="*/ 0 w 8892480"/>
              <a:gd name="connsiteY4" fmla="*/ 0 h 3208137"/>
              <a:gd name="connsiteX0" fmla="*/ 0 w 8892480"/>
              <a:gd name="connsiteY0" fmla="*/ 0 h 3269169"/>
              <a:gd name="connsiteX1" fmla="*/ 8892480 w 8892480"/>
              <a:gd name="connsiteY1" fmla="*/ 0 h 3269169"/>
              <a:gd name="connsiteX2" fmla="*/ 8877965 w 8892480"/>
              <a:gd name="connsiteY2" fmla="*/ 1384221 h 3269169"/>
              <a:gd name="connsiteX3" fmla="*/ 0 w 8892480"/>
              <a:gd name="connsiteY3" fmla="*/ 3024336 h 3269169"/>
              <a:gd name="connsiteX4" fmla="*/ 0 w 8892480"/>
              <a:gd name="connsiteY4" fmla="*/ 0 h 3269169"/>
              <a:gd name="connsiteX0" fmla="*/ 0 w 8892480"/>
              <a:gd name="connsiteY0" fmla="*/ 0 h 3224531"/>
              <a:gd name="connsiteX1" fmla="*/ 8892480 w 8892480"/>
              <a:gd name="connsiteY1" fmla="*/ 0 h 3224531"/>
              <a:gd name="connsiteX2" fmla="*/ 8877965 w 8892480"/>
              <a:gd name="connsiteY2" fmla="*/ 1384221 h 3224531"/>
              <a:gd name="connsiteX3" fmla="*/ 0 w 8892480"/>
              <a:gd name="connsiteY3" fmla="*/ 3024336 h 3224531"/>
              <a:gd name="connsiteX4" fmla="*/ 0 w 8892480"/>
              <a:gd name="connsiteY4" fmla="*/ 0 h 3224531"/>
              <a:gd name="connsiteX0" fmla="*/ 0 w 8892480"/>
              <a:gd name="connsiteY0" fmla="*/ 0 h 3229962"/>
              <a:gd name="connsiteX1" fmla="*/ 8892480 w 8892480"/>
              <a:gd name="connsiteY1" fmla="*/ 0 h 3229962"/>
              <a:gd name="connsiteX2" fmla="*/ 8849891 w 8892480"/>
              <a:gd name="connsiteY2" fmla="*/ 1437695 h 3229962"/>
              <a:gd name="connsiteX3" fmla="*/ 0 w 8892480"/>
              <a:gd name="connsiteY3" fmla="*/ 3024336 h 3229962"/>
              <a:gd name="connsiteX4" fmla="*/ 0 w 8892480"/>
              <a:gd name="connsiteY4" fmla="*/ 0 h 3229962"/>
              <a:gd name="connsiteX0" fmla="*/ 0 w 8892480"/>
              <a:gd name="connsiteY0" fmla="*/ 0 h 3234219"/>
              <a:gd name="connsiteX1" fmla="*/ 8892480 w 8892480"/>
              <a:gd name="connsiteY1" fmla="*/ 0 h 3234219"/>
              <a:gd name="connsiteX2" fmla="*/ 8863927 w 8892480"/>
              <a:gd name="connsiteY2" fmla="*/ 1477799 h 3234219"/>
              <a:gd name="connsiteX3" fmla="*/ 0 w 8892480"/>
              <a:gd name="connsiteY3" fmla="*/ 3024336 h 3234219"/>
              <a:gd name="connsiteX4" fmla="*/ 0 w 8892480"/>
              <a:gd name="connsiteY4" fmla="*/ 0 h 32342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892480" h="3234219">
                <a:moveTo>
                  <a:pt x="0" y="0"/>
                </a:moveTo>
                <a:lnTo>
                  <a:pt x="8892480" y="0"/>
                </a:lnTo>
                <a:lnTo>
                  <a:pt x="8863927" y="1477799"/>
                </a:lnTo>
                <a:cubicBezTo>
                  <a:pt x="6311005" y="2474447"/>
                  <a:pt x="3133493" y="3740374"/>
                  <a:pt x="0" y="3024336"/>
                </a:cubicBezTo>
                <a:lnTo>
                  <a:pt x="0" y="0"/>
                </a:lnTo>
                <a:close/>
              </a:path>
            </a:pathLst>
          </a:custGeom>
          <a:solidFill>
            <a:srgbClr val="28B5E8"/>
          </a:solid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6" name="矩形 5"/>
          <p:cNvSpPr/>
          <p:nvPr/>
        </p:nvSpPr>
        <p:spPr>
          <a:xfrm>
            <a:off x="-52388" y="1638300"/>
            <a:ext cx="9196388" cy="1935163"/>
          </a:xfrm>
          <a:custGeom>
            <a:avLst/>
            <a:gdLst>
              <a:gd name="connsiteX0" fmla="*/ 0 w 8964488"/>
              <a:gd name="connsiteY0" fmla="*/ 0 h 792088"/>
              <a:gd name="connsiteX1" fmla="*/ 8964488 w 8964488"/>
              <a:gd name="connsiteY1" fmla="*/ 0 h 792088"/>
              <a:gd name="connsiteX2" fmla="*/ 8964488 w 8964488"/>
              <a:gd name="connsiteY2" fmla="*/ 792088 h 792088"/>
              <a:gd name="connsiteX3" fmla="*/ 0 w 8964488"/>
              <a:gd name="connsiteY3" fmla="*/ 792088 h 792088"/>
              <a:gd name="connsiteX4" fmla="*/ 0 w 8964488"/>
              <a:gd name="connsiteY4" fmla="*/ 0 h 792088"/>
              <a:gd name="connsiteX0" fmla="*/ 0 w 8964488"/>
              <a:gd name="connsiteY0" fmla="*/ 0 h 1677459"/>
              <a:gd name="connsiteX1" fmla="*/ 8964488 w 8964488"/>
              <a:gd name="connsiteY1" fmla="*/ 0 h 1677459"/>
              <a:gd name="connsiteX2" fmla="*/ 8964488 w 8964488"/>
              <a:gd name="connsiteY2" fmla="*/ 792088 h 1677459"/>
              <a:gd name="connsiteX3" fmla="*/ 58057 w 8964488"/>
              <a:gd name="connsiteY3" fmla="*/ 1677459 h 1677459"/>
              <a:gd name="connsiteX4" fmla="*/ 0 w 8964488"/>
              <a:gd name="connsiteY4" fmla="*/ 0 h 1677459"/>
              <a:gd name="connsiteX0" fmla="*/ 0 w 8964488"/>
              <a:gd name="connsiteY0" fmla="*/ 0 h 1706487"/>
              <a:gd name="connsiteX1" fmla="*/ 8964488 w 8964488"/>
              <a:gd name="connsiteY1" fmla="*/ 0 h 1706487"/>
              <a:gd name="connsiteX2" fmla="*/ 8964488 w 8964488"/>
              <a:gd name="connsiteY2" fmla="*/ 792088 h 1706487"/>
              <a:gd name="connsiteX3" fmla="*/ 14514 w 8964488"/>
              <a:gd name="connsiteY3" fmla="*/ 1706487 h 1706487"/>
              <a:gd name="connsiteX4" fmla="*/ 0 w 8964488"/>
              <a:gd name="connsiteY4" fmla="*/ 0 h 1706487"/>
              <a:gd name="connsiteX0" fmla="*/ 0 w 8993517"/>
              <a:gd name="connsiteY0" fmla="*/ 1553029 h 1706487"/>
              <a:gd name="connsiteX1" fmla="*/ 8993517 w 8993517"/>
              <a:gd name="connsiteY1" fmla="*/ 0 h 1706487"/>
              <a:gd name="connsiteX2" fmla="*/ 8993517 w 8993517"/>
              <a:gd name="connsiteY2" fmla="*/ 792088 h 1706487"/>
              <a:gd name="connsiteX3" fmla="*/ 43543 w 8993517"/>
              <a:gd name="connsiteY3" fmla="*/ 1706487 h 1706487"/>
              <a:gd name="connsiteX4" fmla="*/ 0 w 8993517"/>
              <a:gd name="connsiteY4" fmla="*/ 1553029 h 1706487"/>
              <a:gd name="connsiteX0" fmla="*/ 0 w 8993517"/>
              <a:gd name="connsiteY0" fmla="*/ 1553029 h 1706487"/>
              <a:gd name="connsiteX1" fmla="*/ 8993517 w 8993517"/>
              <a:gd name="connsiteY1" fmla="*/ 0 h 1706487"/>
              <a:gd name="connsiteX2" fmla="*/ 8993517 w 8993517"/>
              <a:gd name="connsiteY2" fmla="*/ 792088 h 1706487"/>
              <a:gd name="connsiteX3" fmla="*/ 43543 w 8993517"/>
              <a:gd name="connsiteY3" fmla="*/ 1706487 h 1706487"/>
              <a:gd name="connsiteX4" fmla="*/ 0 w 8993517"/>
              <a:gd name="connsiteY4" fmla="*/ 1553029 h 1706487"/>
              <a:gd name="connsiteX0" fmla="*/ 0 w 8993517"/>
              <a:gd name="connsiteY0" fmla="*/ 1553029 h 1933991"/>
              <a:gd name="connsiteX1" fmla="*/ 8993517 w 8993517"/>
              <a:gd name="connsiteY1" fmla="*/ 0 h 1933991"/>
              <a:gd name="connsiteX2" fmla="*/ 8993517 w 8993517"/>
              <a:gd name="connsiteY2" fmla="*/ 792088 h 1933991"/>
              <a:gd name="connsiteX3" fmla="*/ 43543 w 8993517"/>
              <a:gd name="connsiteY3" fmla="*/ 1706487 h 1933991"/>
              <a:gd name="connsiteX4" fmla="*/ 0 w 8993517"/>
              <a:gd name="connsiteY4" fmla="*/ 1553029 h 1933991"/>
              <a:gd name="connsiteX0" fmla="*/ 43543 w 8949974"/>
              <a:gd name="connsiteY0" fmla="*/ 1553029 h 1933991"/>
              <a:gd name="connsiteX1" fmla="*/ 8949974 w 8949974"/>
              <a:gd name="connsiteY1" fmla="*/ 0 h 1933991"/>
              <a:gd name="connsiteX2" fmla="*/ 8949974 w 8949974"/>
              <a:gd name="connsiteY2" fmla="*/ 792088 h 1933991"/>
              <a:gd name="connsiteX3" fmla="*/ 0 w 8949974"/>
              <a:gd name="connsiteY3" fmla="*/ 1706487 h 1933991"/>
              <a:gd name="connsiteX4" fmla="*/ 43543 w 8949974"/>
              <a:gd name="connsiteY4" fmla="*/ 1553029 h 1933991"/>
              <a:gd name="connsiteX0" fmla="*/ 0 w 8993517"/>
              <a:gd name="connsiteY0" fmla="*/ 1553029 h 1933991"/>
              <a:gd name="connsiteX1" fmla="*/ 8993517 w 8993517"/>
              <a:gd name="connsiteY1" fmla="*/ 0 h 1933991"/>
              <a:gd name="connsiteX2" fmla="*/ 8993517 w 8993517"/>
              <a:gd name="connsiteY2" fmla="*/ 792088 h 1933991"/>
              <a:gd name="connsiteX3" fmla="*/ 43543 w 8993517"/>
              <a:gd name="connsiteY3" fmla="*/ 1706487 h 1933991"/>
              <a:gd name="connsiteX4" fmla="*/ 0 w 8993517"/>
              <a:gd name="connsiteY4" fmla="*/ 1553029 h 1933991"/>
              <a:gd name="connsiteX0" fmla="*/ 14514 w 8949974"/>
              <a:gd name="connsiteY0" fmla="*/ 1524000 h 1933991"/>
              <a:gd name="connsiteX1" fmla="*/ 8949974 w 8949974"/>
              <a:gd name="connsiteY1" fmla="*/ 0 h 1933991"/>
              <a:gd name="connsiteX2" fmla="*/ 8949974 w 8949974"/>
              <a:gd name="connsiteY2" fmla="*/ 792088 h 1933991"/>
              <a:gd name="connsiteX3" fmla="*/ 0 w 8949974"/>
              <a:gd name="connsiteY3" fmla="*/ 1706487 h 1933991"/>
              <a:gd name="connsiteX4" fmla="*/ 14514 w 8949974"/>
              <a:gd name="connsiteY4" fmla="*/ 1524000 h 1933991"/>
              <a:gd name="connsiteX0" fmla="*/ 14514 w 8949974"/>
              <a:gd name="connsiteY0" fmla="*/ 1524000 h 1933991"/>
              <a:gd name="connsiteX1" fmla="*/ 8949974 w 8949974"/>
              <a:gd name="connsiteY1" fmla="*/ 0 h 1933991"/>
              <a:gd name="connsiteX2" fmla="*/ 8949974 w 8949974"/>
              <a:gd name="connsiteY2" fmla="*/ 792088 h 1933991"/>
              <a:gd name="connsiteX3" fmla="*/ 0 w 8949974"/>
              <a:gd name="connsiteY3" fmla="*/ 1706487 h 1933991"/>
              <a:gd name="connsiteX4" fmla="*/ 14514 w 8949974"/>
              <a:gd name="connsiteY4" fmla="*/ 1524000 h 1933991"/>
              <a:gd name="connsiteX0" fmla="*/ 14514 w 8949974"/>
              <a:gd name="connsiteY0" fmla="*/ 1524000 h 1933991"/>
              <a:gd name="connsiteX1" fmla="*/ 8949974 w 8949974"/>
              <a:gd name="connsiteY1" fmla="*/ 0 h 1933991"/>
              <a:gd name="connsiteX2" fmla="*/ 8949974 w 8949974"/>
              <a:gd name="connsiteY2" fmla="*/ 792088 h 1933991"/>
              <a:gd name="connsiteX3" fmla="*/ 0 w 8949974"/>
              <a:gd name="connsiteY3" fmla="*/ 1706487 h 1933991"/>
              <a:gd name="connsiteX4" fmla="*/ 14514 w 8949974"/>
              <a:gd name="connsiteY4" fmla="*/ 1524000 h 1933991"/>
              <a:gd name="connsiteX0" fmla="*/ 14514 w 8949974"/>
              <a:gd name="connsiteY0" fmla="*/ 1524000 h 1933991"/>
              <a:gd name="connsiteX1" fmla="*/ 8949974 w 8949974"/>
              <a:gd name="connsiteY1" fmla="*/ 0 h 1933991"/>
              <a:gd name="connsiteX2" fmla="*/ 8949974 w 8949974"/>
              <a:gd name="connsiteY2" fmla="*/ 792088 h 1933991"/>
              <a:gd name="connsiteX3" fmla="*/ 0 w 8949974"/>
              <a:gd name="connsiteY3" fmla="*/ 1706487 h 1933991"/>
              <a:gd name="connsiteX4" fmla="*/ 14514 w 8949974"/>
              <a:gd name="connsiteY4" fmla="*/ 1524000 h 1933991"/>
              <a:gd name="connsiteX0" fmla="*/ 14514 w 8949974"/>
              <a:gd name="connsiteY0" fmla="*/ 1640114 h 1933991"/>
              <a:gd name="connsiteX1" fmla="*/ 8949974 w 8949974"/>
              <a:gd name="connsiteY1" fmla="*/ 0 h 1933991"/>
              <a:gd name="connsiteX2" fmla="*/ 8949974 w 8949974"/>
              <a:gd name="connsiteY2" fmla="*/ 792088 h 1933991"/>
              <a:gd name="connsiteX3" fmla="*/ 0 w 8949974"/>
              <a:gd name="connsiteY3" fmla="*/ 1706487 h 1933991"/>
              <a:gd name="connsiteX4" fmla="*/ 14514 w 8949974"/>
              <a:gd name="connsiteY4" fmla="*/ 1640114 h 1933991"/>
              <a:gd name="connsiteX0" fmla="*/ 14514 w 8949974"/>
              <a:gd name="connsiteY0" fmla="*/ 1582057 h 1933991"/>
              <a:gd name="connsiteX1" fmla="*/ 8949974 w 8949974"/>
              <a:gd name="connsiteY1" fmla="*/ 0 h 1933991"/>
              <a:gd name="connsiteX2" fmla="*/ 8949974 w 8949974"/>
              <a:gd name="connsiteY2" fmla="*/ 792088 h 1933991"/>
              <a:gd name="connsiteX3" fmla="*/ 0 w 8949974"/>
              <a:gd name="connsiteY3" fmla="*/ 1706487 h 1933991"/>
              <a:gd name="connsiteX4" fmla="*/ 14514 w 8949974"/>
              <a:gd name="connsiteY4" fmla="*/ 1582057 h 1933991"/>
              <a:gd name="connsiteX0" fmla="*/ 0 w 8993517"/>
              <a:gd name="connsiteY0" fmla="*/ 1596571 h 1933991"/>
              <a:gd name="connsiteX1" fmla="*/ 8993517 w 8993517"/>
              <a:gd name="connsiteY1" fmla="*/ 0 h 1933991"/>
              <a:gd name="connsiteX2" fmla="*/ 8993517 w 8993517"/>
              <a:gd name="connsiteY2" fmla="*/ 792088 h 1933991"/>
              <a:gd name="connsiteX3" fmla="*/ 43543 w 8993517"/>
              <a:gd name="connsiteY3" fmla="*/ 1706487 h 1933991"/>
              <a:gd name="connsiteX4" fmla="*/ 0 w 8993517"/>
              <a:gd name="connsiteY4" fmla="*/ 1596571 h 1933991"/>
              <a:gd name="connsiteX0" fmla="*/ 14514 w 8949974"/>
              <a:gd name="connsiteY0" fmla="*/ 1596571 h 1933991"/>
              <a:gd name="connsiteX1" fmla="*/ 8949974 w 8949974"/>
              <a:gd name="connsiteY1" fmla="*/ 0 h 1933991"/>
              <a:gd name="connsiteX2" fmla="*/ 8949974 w 8949974"/>
              <a:gd name="connsiteY2" fmla="*/ 792088 h 1933991"/>
              <a:gd name="connsiteX3" fmla="*/ 0 w 8949974"/>
              <a:gd name="connsiteY3" fmla="*/ 1706487 h 1933991"/>
              <a:gd name="connsiteX4" fmla="*/ 14514 w 8949974"/>
              <a:gd name="connsiteY4" fmla="*/ 1596571 h 1933991"/>
              <a:gd name="connsiteX0" fmla="*/ 0 w 8993517"/>
              <a:gd name="connsiteY0" fmla="*/ 1625600 h 1933991"/>
              <a:gd name="connsiteX1" fmla="*/ 8993517 w 8993517"/>
              <a:gd name="connsiteY1" fmla="*/ 0 h 1933991"/>
              <a:gd name="connsiteX2" fmla="*/ 8993517 w 8993517"/>
              <a:gd name="connsiteY2" fmla="*/ 792088 h 1933991"/>
              <a:gd name="connsiteX3" fmla="*/ 43543 w 8993517"/>
              <a:gd name="connsiteY3" fmla="*/ 1706487 h 1933991"/>
              <a:gd name="connsiteX4" fmla="*/ 0 w 8993517"/>
              <a:gd name="connsiteY4" fmla="*/ 1625600 h 1933991"/>
              <a:gd name="connsiteX0" fmla="*/ 0 w 8993517"/>
              <a:gd name="connsiteY0" fmla="*/ 1625600 h 1933991"/>
              <a:gd name="connsiteX1" fmla="*/ 8993517 w 8993517"/>
              <a:gd name="connsiteY1" fmla="*/ 0 h 1933991"/>
              <a:gd name="connsiteX2" fmla="*/ 8993517 w 8993517"/>
              <a:gd name="connsiteY2" fmla="*/ 792088 h 1933991"/>
              <a:gd name="connsiteX3" fmla="*/ 43543 w 8993517"/>
              <a:gd name="connsiteY3" fmla="*/ 1706487 h 1933991"/>
              <a:gd name="connsiteX4" fmla="*/ 0 w 8993517"/>
              <a:gd name="connsiteY4" fmla="*/ 1625600 h 1933991"/>
              <a:gd name="connsiteX0" fmla="*/ 0 w 9167689"/>
              <a:gd name="connsiteY0" fmla="*/ 1625600 h 1933991"/>
              <a:gd name="connsiteX1" fmla="*/ 9167689 w 9167689"/>
              <a:gd name="connsiteY1" fmla="*/ 0 h 1933991"/>
              <a:gd name="connsiteX2" fmla="*/ 9167689 w 9167689"/>
              <a:gd name="connsiteY2" fmla="*/ 792088 h 1933991"/>
              <a:gd name="connsiteX3" fmla="*/ 217715 w 9167689"/>
              <a:gd name="connsiteY3" fmla="*/ 1706487 h 1933991"/>
              <a:gd name="connsiteX4" fmla="*/ 0 w 9167689"/>
              <a:gd name="connsiteY4" fmla="*/ 1625600 h 1933991"/>
              <a:gd name="connsiteX0" fmla="*/ 29028 w 9196717"/>
              <a:gd name="connsiteY0" fmla="*/ 1625600 h 1933991"/>
              <a:gd name="connsiteX1" fmla="*/ 9196717 w 9196717"/>
              <a:gd name="connsiteY1" fmla="*/ 0 h 1933991"/>
              <a:gd name="connsiteX2" fmla="*/ 9196717 w 9196717"/>
              <a:gd name="connsiteY2" fmla="*/ 792088 h 1933991"/>
              <a:gd name="connsiteX3" fmla="*/ 0 w 9196717"/>
              <a:gd name="connsiteY3" fmla="*/ 1706487 h 1933991"/>
              <a:gd name="connsiteX4" fmla="*/ 29028 w 9196717"/>
              <a:gd name="connsiteY4" fmla="*/ 1625600 h 193399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96717" h="1933991">
                <a:moveTo>
                  <a:pt x="29028" y="1625600"/>
                </a:moveTo>
                <a:cubicBezTo>
                  <a:pt x="2993000" y="2278743"/>
                  <a:pt x="6552059" y="1088573"/>
                  <a:pt x="9196717" y="0"/>
                </a:cubicBezTo>
                <a:lnTo>
                  <a:pt x="9196717" y="792088"/>
                </a:lnTo>
                <a:cubicBezTo>
                  <a:pt x="6329507" y="1750031"/>
                  <a:pt x="2852697" y="2258030"/>
                  <a:pt x="0" y="1706487"/>
                </a:cubicBezTo>
                <a:lnTo>
                  <a:pt x="29028" y="1625600"/>
                </a:lnTo>
                <a:close/>
              </a:path>
            </a:pathLst>
          </a:custGeom>
          <a:solidFill>
            <a:srgbClr val="0189C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7" name="矩形 5"/>
          <p:cNvSpPr/>
          <p:nvPr/>
        </p:nvSpPr>
        <p:spPr>
          <a:xfrm>
            <a:off x="-87313" y="2349500"/>
            <a:ext cx="9231313" cy="1571625"/>
          </a:xfrm>
          <a:custGeom>
            <a:avLst/>
            <a:gdLst>
              <a:gd name="connsiteX0" fmla="*/ 0 w 8964488"/>
              <a:gd name="connsiteY0" fmla="*/ 0 h 792088"/>
              <a:gd name="connsiteX1" fmla="*/ 8964488 w 8964488"/>
              <a:gd name="connsiteY1" fmla="*/ 0 h 792088"/>
              <a:gd name="connsiteX2" fmla="*/ 8964488 w 8964488"/>
              <a:gd name="connsiteY2" fmla="*/ 792088 h 792088"/>
              <a:gd name="connsiteX3" fmla="*/ 0 w 8964488"/>
              <a:gd name="connsiteY3" fmla="*/ 792088 h 792088"/>
              <a:gd name="connsiteX4" fmla="*/ 0 w 8964488"/>
              <a:gd name="connsiteY4" fmla="*/ 0 h 792088"/>
              <a:gd name="connsiteX0" fmla="*/ 0 w 8964488"/>
              <a:gd name="connsiteY0" fmla="*/ 0 h 1677459"/>
              <a:gd name="connsiteX1" fmla="*/ 8964488 w 8964488"/>
              <a:gd name="connsiteY1" fmla="*/ 0 h 1677459"/>
              <a:gd name="connsiteX2" fmla="*/ 8964488 w 8964488"/>
              <a:gd name="connsiteY2" fmla="*/ 792088 h 1677459"/>
              <a:gd name="connsiteX3" fmla="*/ 58057 w 8964488"/>
              <a:gd name="connsiteY3" fmla="*/ 1677459 h 1677459"/>
              <a:gd name="connsiteX4" fmla="*/ 0 w 8964488"/>
              <a:gd name="connsiteY4" fmla="*/ 0 h 1677459"/>
              <a:gd name="connsiteX0" fmla="*/ 0 w 8964488"/>
              <a:gd name="connsiteY0" fmla="*/ 0 h 1706487"/>
              <a:gd name="connsiteX1" fmla="*/ 8964488 w 8964488"/>
              <a:gd name="connsiteY1" fmla="*/ 0 h 1706487"/>
              <a:gd name="connsiteX2" fmla="*/ 8964488 w 8964488"/>
              <a:gd name="connsiteY2" fmla="*/ 792088 h 1706487"/>
              <a:gd name="connsiteX3" fmla="*/ 14514 w 8964488"/>
              <a:gd name="connsiteY3" fmla="*/ 1706487 h 1706487"/>
              <a:gd name="connsiteX4" fmla="*/ 0 w 8964488"/>
              <a:gd name="connsiteY4" fmla="*/ 0 h 1706487"/>
              <a:gd name="connsiteX0" fmla="*/ 0 w 8993517"/>
              <a:gd name="connsiteY0" fmla="*/ 1553029 h 1706487"/>
              <a:gd name="connsiteX1" fmla="*/ 8993517 w 8993517"/>
              <a:gd name="connsiteY1" fmla="*/ 0 h 1706487"/>
              <a:gd name="connsiteX2" fmla="*/ 8993517 w 8993517"/>
              <a:gd name="connsiteY2" fmla="*/ 792088 h 1706487"/>
              <a:gd name="connsiteX3" fmla="*/ 43543 w 8993517"/>
              <a:gd name="connsiteY3" fmla="*/ 1706487 h 1706487"/>
              <a:gd name="connsiteX4" fmla="*/ 0 w 8993517"/>
              <a:gd name="connsiteY4" fmla="*/ 1553029 h 1706487"/>
              <a:gd name="connsiteX0" fmla="*/ 0 w 8993517"/>
              <a:gd name="connsiteY0" fmla="*/ 1553029 h 1706487"/>
              <a:gd name="connsiteX1" fmla="*/ 8993517 w 8993517"/>
              <a:gd name="connsiteY1" fmla="*/ 0 h 1706487"/>
              <a:gd name="connsiteX2" fmla="*/ 8993517 w 8993517"/>
              <a:gd name="connsiteY2" fmla="*/ 792088 h 1706487"/>
              <a:gd name="connsiteX3" fmla="*/ 43543 w 8993517"/>
              <a:gd name="connsiteY3" fmla="*/ 1706487 h 1706487"/>
              <a:gd name="connsiteX4" fmla="*/ 0 w 8993517"/>
              <a:gd name="connsiteY4" fmla="*/ 1553029 h 1706487"/>
              <a:gd name="connsiteX0" fmla="*/ 0 w 8993517"/>
              <a:gd name="connsiteY0" fmla="*/ 1553029 h 1933991"/>
              <a:gd name="connsiteX1" fmla="*/ 8993517 w 8993517"/>
              <a:gd name="connsiteY1" fmla="*/ 0 h 1933991"/>
              <a:gd name="connsiteX2" fmla="*/ 8993517 w 8993517"/>
              <a:gd name="connsiteY2" fmla="*/ 792088 h 1933991"/>
              <a:gd name="connsiteX3" fmla="*/ 43543 w 8993517"/>
              <a:gd name="connsiteY3" fmla="*/ 1706487 h 1933991"/>
              <a:gd name="connsiteX4" fmla="*/ 0 w 8993517"/>
              <a:gd name="connsiteY4" fmla="*/ 1553029 h 1933991"/>
              <a:gd name="connsiteX0" fmla="*/ 43543 w 8949974"/>
              <a:gd name="connsiteY0" fmla="*/ 1553029 h 1933991"/>
              <a:gd name="connsiteX1" fmla="*/ 8949974 w 8949974"/>
              <a:gd name="connsiteY1" fmla="*/ 0 h 1933991"/>
              <a:gd name="connsiteX2" fmla="*/ 8949974 w 8949974"/>
              <a:gd name="connsiteY2" fmla="*/ 792088 h 1933991"/>
              <a:gd name="connsiteX3" fmla="*/ 0 w 8949974"/>
              <a:gd name="connsiteY3" fmla="*/ 1706487 h 1933991"/>
              <a:gd name="connsiteX4" fmla="*/ 43543 w 8949974"/>
              <a:gd name="connsiteY4" fmla="*/ 1553029 h 1933991"/>
              <a:gd name="connsiteX0" fmla="*/ 0 w 8993517"/>
              <a:gd name="connsiteY0" fmla="*/ 1553029 h 1933991"/>
              <a:gd name="connsiteX1" fmla="*/ 8993517 w 8993517"/>
              <a:gd name="connsiteY1" fmla="*/ 0 h 1933991"/>
              <a:gd name="connsiteX2" fmla="*/ 8993517 w 8993517"/>
              <a:gd name="connsiteY2" fmla="*/ 792088 h 1933991"/>
              <a:gd name="connsiteX3" fmla="*/ 43543 w 8993517"/>
              <a:gd name="connsiteY3" fmla="*/ 1706487 h 1933991"/>
              <a:gd name="connsiteX4" fmla="*/ 0 w 8993517"/>
              <a:gd name="connsiteY4" fmla="*/ 1553029 h 1933991"/>
              <a:gd name="connsiteX0" fmla="*/ 14514 w 8949974"/>
              <a:gd name="connsiteY0" fmla="*/ 1524000 h 1933991"/>
              <a:gd name="connsiteX1" fmla="*/ 8949974 w 8949974"/>
              <a:gd name="connsiteY1" fmla="*/ 0 h 1933991"/>
              <a:gd name="connsiteX2" fmla="*/ 8949974 w 8949974"/>
              <a:gd name="connsiteY2" fmla="*/ 792088 h 1933991"/>
              <a:gd name="connsiteX3" fmla="*/ 0 w 8949974"/>
              <a:gd name="connsiteY3" fmla="*/ 1706487 h 1933991"/>
              <a:gd name="connsiteX4" fmla="*/ 14514 w 8949974"/>
              <a:gd name="connsiteY4" fmla="*/ 1524000 h 1933991"/>
              <a:gd name="connsiteX0" fmla="*/ 14514 w 8949974"/>
              <a:gd name="connsiteY0" fmla="*/ 1524000 h 1933991"/>
              <a:gd name="connsiteX1" fmla="*/ 8949974 w 8949974"/>
              <a:gd name="connsiteY1" fmla="*/ 0 h 1933991"/>
              <a:gd name="connsiteX2" fmla="*/ 8949974 w 8949974"/>
              <a:gd name="connsiteY2" fmla="*/ 792088 h 1933991"/>
              <a:gd name="connsiteX3" fmla="*/ 0 w 8949974"/>
              <a:gd name="connsiteY3" fmla="*/ 1706487 h 1933991"/>
              <a:gd name="connsiteX4" fmla="*/ 14514 w 8949974"/>
              <a:gd name="connsiteY4" fmla="*/ 1524000 h 1933991"/>
              <a:gd name="connsiteX0" fmla="*/ 14514 w 8949974"/>
              <a:gd name="connsiteY0" fmla="*/ 1524000 h 1933991"/>
              <a:gd name="connsiteX1" fmla="*/ 8949974 w 8949974"/>
              <a:gd name="connsiteY1" fmla="*/ 0 h 1933991"/>
              <a:gd name="connsiteX2" fmla="*/ 8949974 w 8949974"/>
              <a:gd name="connsiteY2" fmla="*/ 792088 h 1933991"/>
              <a:gd name="connsiteX3" fmla="*/ 0 w 8949974"/>
              <a:gd name="connsiteY3" fmla="*/ 1706487 h 1933991"/>
              <a:gd name="connsiteX4" fmla="*/ 14514 w 8949974"/>
              <a:gd name="connsiteY4" fmla="*/ 1524000 h 1933991"/>
              <a:gd name="connsiteX0" fmla="*/ 14514 w 8949974"/>
              <a:gd name="connsiteY0" fmla="*/ 1524000 h 1933991"/>
              <a:gd name="connsiteX1" fmla="*/ 8949974 w 8949974"/>
              <a:gd name="connsiteY1" fmla="*/ 0 h 1933991"/>
              <a:gd name="connsiteX2" fmla="*/ 8949974 w 8949974"/>
              <a:gd name="connsiteY2" fmla="*/ 792088 h 1933991"/>
              <a:gd name="connsiteX3" fmla="*/ 0 w 8949974"/>
              <a:gd name="connsiteY3" fmla="*/ 1706487 h 1933991"/>
              <a:gd name="connsiteX4" fmla="*/ 14514 w 8949974"/>
              <a:gd name="connsiteY4" fmla="*/ 1524000 h 1933991"/>
              <a:gd name="connsiteX0" fmla="*/ 14514 w 8949974"/>
              <a:gd name="connsiteY0" fmla="*/ 1640114 h 1933991"/>
              <a:gd name="connsiteX1" fmla="*/ 8949974 w 8949974"/>
              <a:gd name="connsiteY1" fmla="*/ 0 h 1933991"/>
              <a:gd name="connsiteX2" fmla="*/ 8949974 w 8949974"/>
              <a:gd name="connsiteY2" fmla="*/ 792088 h 1933991"/>
              <a:gd name="connsiteX3" fmla="*/ 0 w 8949974"/>
              <a:gd name="connsiteY3" fmla="*/ 1706487 h 1933991"/>
              <a:gd name="connsiteX4" fmla="*/ 14514 w 8949974"/>
              <a:gd name="connsiteY4" fmla="*/ 1640114 h 1933991"/>
              <a:gd name="connsiteX0" fmla="*/ 14514 w 8949974"/>
              <a:gd name="connsiteY0" fmla="*/ 1582057 h 1933991"/>
              <a:gd name="connsiteX1" fmla="*/ 8949974 w 8949974"/>
              <a:gd name="connsiteY1" fmla="*/ 0 h 1933991"/>
              <a:gd name="connsiteX2" fmla="*/ 8949974 w 8949974"/>
              <a:gd name="connsiteY2" fmla="*/ 792088 h 1933991"/>
              <a:gd name="connsiteX3" fmla="*/ 0 w 8949974"/>
              <a:gd name="connsiteY3" fmla="*/ 1706487 h 1933991"/>
              <a:gd name="connsiteX4" fmla="*/ 14514 w 8949974"/>
              <a:gd name="connsiteY4" fmla="*/ 1582057 h 1933991"/>
              <a:gd name="connsiteX0" fmla="*/ 0 w 8993517"/>
              <a:gd name="connsiteY0" fmla="*/ 1596571 h 1933991"/>
              <a:gd name="connsiteX1" fmla="*/ 8993517 w 8993517"/>
              <a:gd name="connsiteY1" fmla="*/ 0 h 1933991"/>
              <a:gd name="connsiteX2" fmla="*/ 8993517 w 8993517"/>
              <a:gd name="connsiteY2" fmla="*/ 792088 h 1933991"/>
              <a:gd name="connsiteX3" fmla="*/ 43543 w 8993517"/>
              <a:gd name="connsiteY3" fmla="*/ 1706487 h 1933991"/>
              <a:gd name="connsiteX4" fmla="*/ 0 w 8993517"/>
              <a:gd name="connsiteY4" fmla="*/ 1596571 h 1933991"/>
              <a:gd name="connsiteX0" fmla="*/ 14514 w 8949974"/>
              <a:gd name="connsiteY0" fmla="*/ 1596571 h 1933991"/>
              <a:gd name="connsiteX1" fmla="*/ 8949974 w 8949974"/>
              <a:gd name="connsiteY1" fmla="*/ 0 h 1933991"/>
              <a:gd name="connsiteX2" fmla="*/ 8949974 w 8949974"/>
              <a:gd name="connsiteY2" fmla="*/ 792088 h 1933991"/>
              <a:gd name="connsiteX3" fmla="*/ 0 w 8949974"/>
              <a:gd name="connsiteY3" fmla="*/ 1706487 h 1933991"/>
              <a:gd name="connsiteX4" fmla="*/ 14514 w 8949974"/>
              <a:gd name="connsiteY4" fmla="*/ 1596571 h 1933991"/>
              <a:gd name="connsiteX0" fmla="*/ 0 w 8993517"/>
              <a:gd name="connsiteY0" fmla="*/ 1625600 h 1933991"/>
              <a:gd name="connsiteX1" fmla="*/ 8993517 w 8993517"/>
              <a:gd name="connsiteY1" fmla="*/ 0 h 1933991"/>
              <a:gd name="connsiteX2" fmla="*/ 8993517 w 8993517"/>
              <a:gd name="connsiteY2" fmla="*/ 792088 h 1933991"/>
              <a:gd name="connsiteX3" fmla="*/ 43543 w 8993517"/>
              <a:gd name="connsiteY3" fmla="*/ 1706487 h 1933991"/>
              <a:gd name="connsiteX4" fmla="*/ 0 w 8993517"/>
              <a:gd name="connsiteY4" fmla="*/ 1625600 h 1933991"/>
              <a:gd name="connsiteX0" fmla="*/ 0 w 8993517"/>
              <a:gd name="connsiteY0" fmla="*/ 1625600 h 1933991"/>
              <a:gd name="connsiteX1" fmla="*/ 8993517 w 8993517"/>
              <a:gd name="connsiteY1" fmla="*/ 0 h 1933991"/>
              <a:gd name="connsiteX2" fmla="*/ 8993517 w 8993517"/>
              <a:gd name="connsiteY2" fmla="*/ 792088 h 1933991"/>
              <a:gd name="connsiteX3" fmla="*/ 43543 w 8993517"/>
              <a:gd name="connsiteY3" fmla="*/ 1706487 h 1933991"/>
              <a:gd name="connsiteX4" fmla="*/ 0 w 8993517"/>
              <a:gd name="connsiteY4" fmla="*/ 1625600 h 1933991"/>
              <a:gd name="connsiteX0" fmla="*/ 0 w 8964488"/>
              <a:gd name="connsiteY0" fmla="*/ 1016000 h 1933991"/>
              <a:gd name="connsiteX1" fmla="*/ 8964488 w 8964488"/>
              <a:gd name="connsiteY1" fmla="*/ 0 h 1933991"/>
              <a:gd name="connsiteX2" fmla="*/ 8964488 w 8964488"/>
              <a:gd name="connsiteY2" fmla="*/ 792088 h 1933991"/>
              <a:gd name="connsiteX3" fmla="*/ 14514 w 8964488"/>
              <a:gd name="connsiteY3" fmla="*/ 1706487 h 1933991"/>
              <a:gd name="connsiteX4" fmla="*/ 0 w 8964488"/>
              <a:gd name="connsiteY4" fmla="*/ 1016000 h 1933991"/>
              <a:gd name="connsiteX0" fmla="*/ 0 w 8964488"/>
              <a:gd name="connsiteY0" fmla="*/ 1016000 h 1489615"/>
              <a:gd name="connsiteX1" fmla="*/ 8964488 w 8964488"/>
              <a:gd name="connsiteY1" fmla="*/ 0 h 1489615"/>
              <a:gd name="connsiteX2" fmla="*/ 8964488 w 8964488"/>
              <a:gd name="connsiteY2" fmla="*/ 792088 h 1489615"/>
              <a:gd name="connsiteX3" fmla="*/ 14514 w 8964488"/>
              <a:gd name="connsiteY3" fmla="*/ 1053344 h 1489615"/>
              <a:gd name="connsiteX4" fmla="*/ 0 w 8964488"/>
              <a:gd name="connsiteY4" fmla="*/ 1016000 h 1489615"/>
              <a:gd name="connsiteX0" fmla="*/ 0 w 8964488"/>
              <a:gd name="connsiteY0" fmla="*/ 1016000 h 1489615"/>
              <a:gd name="connsiteX1" fmla="*/ 8964488 w 8964488"/>
              <a:gd name="connsiteY1" fmla="*/ 0 h 1489615"/>
              <a:gd name="connsiteX2" fmla="*/ 8964488 w 8964488"/>
              <a:gd name="connsiteY2" fmla="*/ 792088 h 1489615"/>
              <a:gd name="connsiteX3" fmla="*/ 14514 w 8964488"/>
              <a:gd name="connsiteY3" fmla="*/ 1053344 h 1489615"/>
              <a:gd name="connsiteX4" fmla="*/ 0 w 8964488"/>
              <a:gd name="connsiteY4" fmla="*/ 1016000 h 1489615"/>
              <a:gd name="connsiteX0" fmla="*/ 0 w 8964488"/>
              <a:gd name="connsiteY0" fmla="*/ 1016000 h 1388694"/>
              <a:gd name="connsiteX1" fmla="*/ 8964488 w 8964488"/>
              <a:gd name="connsiteY1" fmla="*/ 0 h 1388694"/>
              <a:gd name="connsiteX2" fmla="*/ 8964488 w 8964488"/>
              <a:gd name="connsiteY2" fmla="*/ 545345 h 1388694"/>
              <a:gd name="connsiteX3" fmla="*/ 14514 w 8964488"/>
              <a:gd name="connsiteY3" fmla="*/ 1053344 h 1388694"/>
              <a:gd name="connsiteX4" fmla="*/ 0 w 8964488"/>
              <a:gd name="connsiteY4" fmla="*/ 1016000 h 1388694"/>
              <a:gd name="connsiteX0" fmla="*/ 0 w 8964488"/>
              <a:gd name="connsiteY0" fmla="*/ 1016000 h 1432412"/>
              <a:gd name="connsiteX1" fmla="*/ 8964488 w 8964488"/>
              <a:gd name="connsiteY1" fmla="*/ 0 h 1432412"/>
              <a:gd name="connsiteX2" fmla="*/ 8964488 w 8964488"/>
              <a:gd name="connsiteY2" fmla="*/ 661459 h 1432412"/>
              <a:gd name="connsiteX3" fmla="*/ 14514 w 8964488"/>
              <a:gd name="connsiteY3" fmla="*/ 1053344 h 1432412"/>
              <a:gd name="connsiteX4" fmla="*/ 0 w 8964488"/>
              <a:gd name="connsiteY4" fmla="*/ 1016000 h 1432412"/>
              <a:gd name="connsiteX0" fmla="*/ 0 w 8964488"/>
              <a:gd name="connsiteY0" fmla="*/ 1016000 h 1474962"/>
              <a:gd name="connsiteX1" fmla="*/ 8964488 w 8964488"/>
              <a:gd name="connsiteY1" fmla="*/ 0 h 1474962"/>
              <a:gd name="connsiteX2" fmla="*/ 8964488 w 8964488"/>
              <a:gd name="connsiteY2" fmla="*/ 661459 h 1474962"/>
              <a:gd name="connsiteX3" fmla="*/ 14514 w 8964488"/>
              <a:gd name="connsiteY3" fmla="*/ 1053344 h 1474962"/>
              <a:gd name="connsiteX4" fmla="*/ 0 w 8964488"/>
              <a:gd name="connsiteY4" fmla="*/ 1016000 h 1474962"/>
              <a:gd name="connsiteX0" fmla="*/ 0 w 8964488"/>
              <a:gd name="connsiteY0" fmla="*/ 1016000 h 1511205"/>
              <a:gd name="connsiteX1" fmla="*/ 8964488 w 8964488"/>
              <a:gd name="connsiteY1" fmla="*/ 0 h 1511205"/>
              <a:gd name="connsiteX2" fmla="*/ 8964488 w 8964488"/>
              <a:gd name="connsiteY2" fmla="*/ 661459 h 1511205"/>
              <a:gd name="connsiteX3" fmla="*/ 14514 w 8964488"/>
              <a:gd name="connsiteY3" fmla="*/ 1111401 h 1511205"/>
              <a:gd name="connsiteX4" fmla="*/ 0 w 8964488"/>
              <a:gd name="connsiteY4" fmla="*/ 1016000 h 1511205"/>
              <a:gd name="connsiteX0" fmla="*/ 0 w 8964488"/>
              <a:gd name="connsiteY0" fmla="*/ 1016000 h 1605267"/>
              <a:gd name="connsiteX1" fmla="*/ 8964488 w 8964488"/>
              <a:gd name="connsiteY1" fmla="*/ 0 h 1605267"/>
              <a:gd name="connsiteX2" fmla="*/ 8964488 w 8964488"/>
              <a:gd name="connsiteY2" fmla="*/ 661459 h 1605267"/>
              <a:gd name="connsiteX3" fmla="*/ 14514 w 8964488"/>
              <a:gd name="connsiteY3" fmla="*/ 1111401 h 1605267"/>
              <a:gd name="connsiteX4" fmla="*/ 0 w 8964488"/>
              <a:gd name="connsiteY4" fmla="*/ 1016000 h 1605267"/>
              <a:gd name="connsiteX0" fmla="*/ 0 w 8964488"/>
              <a:gd name="connsiteY0" fmla="*/ 1016000 h 1577534"/>
              <a:gd name="connsiteX1" fmla="*/ 8964488 w 8964488"/>
              <a:gd name="connsiteY1" fmla="*/ 0 h 1577534"/>
              <a:gd name="connsiteX2" fmla="*/ 8964488 w 8964488"/>
              <a:gd name="connsiteY2" fmla="*/ 661459 h 1577534"/>
              <a:gd name="connsiteX3" fmla="*/ 14514 w 8964488"/>
              <a:gd name="connsiteY3" fmla="*/ 1111401 h 1577534"/>
              <a:gd name="connsiteX4" fmla="*/ 0 w 8964488"/>
              <a:gd name="connsiteY4" fmla="*/ 1016000 h 1577534"/>
              <a:gd name="connsiteX0" fmla="*/ 14515 w 8979003"/>
              <a:gd name="connsiteY0" fmla="*/ 1016000 h 1510025"/>
              <a:gd name="connsiteX1" fmla="*/ 8979003 w 8979003"/>
              <a:gd name="connsiteY1" fmla="*/ 0 h 1510025"/>
              <a:gd name="connsiteX2" fmla="*/ 8979003 w 8979003"/>
              <a:gd name="connsiteY2" fmla="*/ 661459 h 1510025"/>
              <a:gd name="connsiteX3" fmla="*/ 0 w 8979003"/>
              <a:gd name="connsiteY3" fmla="*/ 1009801 h 1510025"/>
              <a:gd name="connsiteX4" fmla="*/ 14515 w 8979003"/>
              <a:gd name="connsiteY4" fmla="*/ 1016000 h 1510025"/>
              <a:gd name="connsiteX0" fmla="*/ 14515 w 8979003"/>
              <a:gd name="connsiteY0" fmla="*/ 1016000 h 1604454"/>
              <a:gd name="connsiteX1" fmla="*/ 8979003 w 8979003"/>
              <a:gd name="connsiteY1" fmla="*/ 0 h 1604454"/>
              <a:gd name="connsiteX2" fmla="*/ 8979003 w 8979003"/>
              <a:gd name="connsiteY2" fmla="*/ 661459 h 1604454"/>
              <a:gd name="connsiteX3" fmla="*/ 0 w 8979003"/>
              <a:gd name="connsiteY3" fmla="*/ 1009801 h 1604454"/>
              <a:gd name="connsiteX4" fmla="*/ 14515 w 8979003"/>
              <a:gd name="connsiteY4" fmla="*/ 1016000 h 1604454"/>
              <a:gd name="connsiteX0" fmla="*/ 14515 w 8979003"/>
              <a:gd name="connsiteY0" fmla="*/ 1016000 h 1550941"/>
              <a:gd name="connsiteX1" fmla="*/ 8979003 w 8979003"/>
              <a:gd name="connsiteY1" fmla="*/ 0 h 1550941"/>
              <a:gd name="connsiteX2" fmla="*/ 8979003 w 8979003"/>
              <a:gd name="connsiteY2" fmla="*/ 661459 h 1550941"/>
              <a:gd name="connsiteX3" fmla="*/ 0 w 8979003"/>
              <a:gd name="connsiteY3" fmla="*/ 1009801 h 1550941"/>
              <a:gd name="connsiteX4" fmla="*/ 14515 w 8979003"/>
              <a:gd name="connsiteY4" fmla="*/ 1016000 h 1550941"/>
              <a:gd name="connsiteX0" fmla="*/ 14515 w 8979003"/>
              <a:gd name="connsiteY0" fmla="*/ 1016000 h 1565631"/>
              <a:gd name="connsiteX1" fmla="*/ 8979003 w 8979003"/>
              <a:gd name="connsiteY1" fmla="*/ 0 h 1565631"/>
              <a:gd name="connsiteX2" fmla="*/ 8979003 w 8979003"/>
              <a:gd name="connsiteY2" fmla="*/ 661459 h 1565631"/>
              <a:gd name="connsiteX3" fmla="*/ 0 w 8979003"/>
              <a:gd name="connsiteY3" fmla="*/ 1009801 h 1565631"/>
              <a:gd name="connsiteX4" fmla="*/ 14515 w 8979003"/>
              <a:gd name="connsiteY4" fmla="*/ 1016000 h 1565631"/>
              <a:gd name="connsiteX0" fmla="*/ 14515 w 8979003"/>
              <a:gd name="connsiteY0" fmla="*/ 1016000 h 1576964"/>
              <a:gd name="connsiteX1" fmla="*/ 8979003 w 8979003"/>
              <a:gd name="connsiteY1" fmla="*/ 0 h 1576964"/>
              <a:gd name="connsiteX2" fmla="*/ 8979003 w 8979003"/>
              <a:gd name="connsiteY2" fmla="*/ 661459 h 1576964"/>
              <a:gd name="connsiteX3" fmla="*/ 0 w 8979003"/>
              <a:gd name="connsiteY3" fmla="*/ 1009801 h 1576964"/>
              <a:gd name="connsiteX4" fmla="*/ 14515 w 8979003"/>
              <a:gd name="connsiteY4" fmla="*/ 1016000 h 1576964"/>
              <a:gd name="connsiteX0" fmla="*/ 14515 w 9007462"/>
              <a:gd name="connsiteY0" fmla="*/ 1016000 h 1591002"/>
              <a:gd name="connsiteX1" fmla="*/ 8979003 w 9007462"/>
              <a:gd name="connsiteY1" fmla="*/ 0 h 1591002"/>
              <a:gd name="connsiteX2" fmla="*/ 9007462 w 9007462"/>
              <a:gd name="connsiteY2" fmla="*/ 705002 h 1591002"/>
              <a:gd name="connsiteX3" fmla="*/ 0 w 9007462"/>
              <a:gd name="connsiteY3" fmla="*/ 1009801 h 1591002"/>
              <a:gd name="connsiteX4" fmla="*/ 14515 w 9007462"/>
              <a:gd name="connsiteY4" fmla="*/ 1016000 h 1591002"/>
              <a:gd name="connsiteX0" fmla="*/ 14515 w 9007462"/>
              <a:gd name="connsiteY0" fmla="*/ 1016000 h 1571617"/>
              <a:gd name="connsiteX1" fmla="*/ 8979003 w 9007462"/>
              <a:gd name="connsiteY1" fmla="*/ 0 h 1571617"/>
              <a:gd name="connsiteX2" fmla="*/ 9007462 w 9007462"/>
              <a:gd name="connsiteY2" fmla="*/ 705002 h 1571617"/>
              <a:gd name="connsiteX3" fmla="*/ 0 w 9007462"/>
              <a:gd name="connsiteY3" fmla="*/ 1009801 h 1571617"/>
              <a:gd name="connsiteX4" fmla="*/ 14515 w 9007462"/>
              <a:gd name="connsiteY4" fmla="*/ 1016000 h 1571617"/>
              <a:gd name="connsiteX0" fmla="*/ 14515 w 8979003"/>
              <a:gd name="connsiteY0" fmla="*/ 1016000 h 1571617"/>
              <a:gd name="connsiteX1" fmla="*/ 8979003 w 8979003"/>
              <a:gd name="connsiteY1" fmla="*/ 0 h 1571617"/>
              <a:gd name="connsiteX2" fmla="*/ 8979003 w 8979003"/>
              <a:gd name="connsiteY2" fmla="*/ 705002 h 1571617"/>
              <a:gd name="connsiteX3" fmla="*/ 0 w 8979003"/>
              <a:gd name="connsiteY3" fmla="*/ 1009801 h 1571617"/>
              <a:gd name="connsiteX4" fmla="*/ 14515 w 8979003"/>
              <a:gd name="connsiteY4" fmla="*/ 1016000 h 1571617"/>
              <a:gd name="connsiteX0" fmla="*/ 0 w 9049863"/>
              <a:gd name="connsiteY0" fmla="*/ 1016000 h 1571617"/>
              <a:gd name="connsiteX1" fmla="*/ 9049863 w 9049863"/>
              <a:gd name="connsiteY1" fmla="*/ 0 h 1571617"/>
              <a:gd name="connsiteX2" fmla="*/ 9049863 w 9049863"/>
              <a:gd name="connsiteY2" fmla="*/ 705002 h 1571617"/>
              <a:gd name="connsiteX3" fmla="*/ 70860 w 9049863"/>
              <a:gd name="connsiteY3" fmla="*/ 1009801 h 1571617"/>
              <a:gd name="connsiteX4" fmla="*/ 0 w 9049863"/>
              <a:gd name="connsiteY4" fmla="*/ 1016000 h 1571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49863" h="1571617">
                <a:moveTo>
                  <a:pt x="0" y="1016000"/>
                </a:moveTo>
                <a:cubicBezTo>
                  <a:pt x="3007515" y="1465943"/>
                  <a:pt x="6405205" y="1088573"/>
                  <a:pt x="9049863" y="0"/>
                </a:cubicBezTo>
                <a:lnTo>
                  <a:pt x="9049863" y="705002"/>
                </a:lnTo>
                <a:cubicBezTo>
                  <a:pt x="6165573" y="1387174"/>
                  <a:pt x="2241386" y="2098372"/>
                  <a:pt x="70860" y="1009801"/>
                </a:cubicBezTo>
                <a:lnTo>
                  <a:pt x="0" y="1016000"/>
                </a:lnTo>
                <a:close/>
              </a:path>
            </a:pathLst>
          </a:cu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8" name="矩形 5"/>
          <p:cNvSpPr/>
          <p:nvPr/>
        </p:nvSpPr>
        <p:spPr>
          <a:xfrm>
            <a:off x="-14288" y="3068638"/>
            <a:ext cx="9158288" cy="1055687"/>
          </a:xfrm>
          <a:custGeom>
            <a:avLst/>
            <a:gdLst>
              <a:gd name="connsiteX0" fmla="*/ 0 w 8964488"/>
              <a:gd name="connsiteY0" fmla="*/ 0 h 792088"/>
              <a:gd name="connsiteX1" fmla="*/ 8964488 w 8964488"/>
              <a:gd name="connsiteY1" fmla="*/ 0 h 792088"/>
              <a:gd name="connsiteX2" fmla="*/ 8964488 w 8964488"/>
              <a:gd name="connsiteY2" fmla="*/ 792088 h 792088"/>
              <a:gd name="connsiteX3" fmla="*/ 0 w 8964488"/>
              <a:gd name="connsiteY3" fmla="*/ 792088 h 792088"/>
              <a:gd name="connsiteX4" fmla="*/ 0 w 8964488"/>
              <a:gd name="connsiteY4" fmla="*/ 0 h 792088"/>
              <a:gd name="connsiteX0" fmla="*/ 0 w 8964488"/>
              <a:gd name="connsiteY0" fmla="*/ 0 h 1677459"/>
              <a:gd name="connsiteX1" fmla="*/ 8964488 w 8964488"/>
              <a:gd name="connsiteY1" fmla="*/ 0 h 1677459"/>
              <a:gd name="connsiteX2" fmla="*/ 8964488 w 8964488"/>
              <a:gd name="connsiteY2" fmla="*/ 792088 h 1677459"/>
              <a:gd name="connsiteX3" fmla="*/ 58057 w 8964488"/>
              <a:gd name="connsiteY3" fmla="*/ 1677459 h 1677459"/>
              <a:gd name="connsiteX4" fmla="*/ 0 w 8964488"/>
              <a:gd name="connsiteY4" fmla="*/ 0 h 1677459"/>
              <a:gd name="connsiteX0" fmla="*/ 0 w 8964488"/>
              <a:gd name="connsiteY0" fmla="*/ 0 h 1706487"/>
              <a:gd name="connsiteX1" fmla="*/ 8964488 w 8964488"/>
              <a:gd name="connsiteY1" fmla="*/ 0 h 1706487"/>
              <a:gd name="connsiteX2" fmla="*/ 8964488 w 8964488"/>
              <a:gd name="connsiteY2" fmla="*/ 792088 h 1706487"/>
              <a:gd name="connsiteX3" fmla="*/ 14514 w 8964488"/>
              <a:gd name="connsiteY3" fmla="*/ 1706487 h 1706487"/>
              <a:gd name="connsiteX4" fmla="*/ 0 w 8964488"/>
              <a:gd name="connsiteY4" fmla="*/ 0 h 1706487"/>
              <a:gd name="connsiteX0" fmla="*/ 0 w 8993517"/>
              <a:gd name="connsiteY0" fmla="*/ 1553029 h 1706487"/>
              <a:gd name="connsiteX1" fmla="*/ 8993517 w 8993517"/>
              <a:gd name="connsiteY1" fmla="*/ 0 h 1706487"/>
              <a:gd name="connsiteX2" fmla="*/ 8993517 w 8993517"/>
              <a:gd name="connsiteY2" fmla="*/ 792088 h 1706487"/>
              <a:gd name="connsiteX3" fmla="*/ 43543 w 8993517"/>
              <a:gd name="connsiteY3" fmla="*/ 1706487 h 1706487"/>
              <a:gd name="connsiteX4" fmla="*/ 0 w 8993517"/>
              <a:gd name="connsiteY4" fmla="*/ 1553029 h 1706487"/>
              <a:gd name="connsiteX0" fmla="*/ 0 w 8993517"/>
              <a:gd name="connsiteY0" fmla="*/ 1553029 h 1706487"/>
              <a:gd name="connsiteX1" fmla="*/ 8993517 w 8993517"/>
              <a:gd name="connsiteY1" fmla="*/ 0 h 1706487"/>
              <a:gd name="connsiteX2" fmla="*/ 8993517 w 8993517"/>
              <a:gd name="connsiteY2" fmla="*/ 792088 h 1706487"/>
              <a:gd name="connsiteX3" fmla="*/ 43543 w 8993517"/>
              <a:gd name="connsiteY3" fmla="*/ 1706487 h 1706487"/>
              <a:gd name="connsiteX4" fmla="*/ 0 w 8993517"/>
              <a:gd name="connsiteY4" fmla="*/ 1553029 h 1706487"/>
              <a:gd name="connsiteX0" fmla="*/ 0 w 8993517"/>
              <a:gd name="connsiteY0" fmla="*/ 1553029 h 1933991"/>
              <a:gd name="connsiteX1" fmla="*/ 8993517 w 8993517"/>
              <a:gd name="connsiteY1" fmla="*/ 0 h 1933991"/>
              <a:gd name="connsiteX2" fmla="*/ 8993517 w 8993517"/>
              <a:gd name="connsiteY2" fmla="*/ 792088 h 1933991"/>
              <a:gd name="connsiteX3" fmla="*/ 43543 w 8993517"/>
              <a:gd name="connsiteY3" fmla="*/ 1706487 h 1933991"/>
              <a:gd name="connsiteX4" fmla="*/ 0 w 8993517"/>
              <a:gd name="connsiteY4" fmla="*/ 1553029 h 1933991"/>
              <a:gd name="connsiteX0" fmla="*/ 43543 w 8949974"/>
              <a:gd name="connsiteY0" fmla="*/ 1553029 h 1933991"/>
              <a:gd name="connsiteX1" fmla="*/ 8949974 w 8949974"/>
              <a:gd name="connsiteY1" fmla="*/ 0 h 1933991"/>
              <a:gd name="connsiteX2" fmla="*/ 8949974 w 8949974"/>
              <a:gd name="connsiteY2" fmla="*/ 792088 h 1933991"/>
              <a:gd name="connsiteX3" fmla="*/ 0 w 8949974"/>
              <a:gd name="connsiteY3" fmla="*/ 1706487 h 1933991"/>
              <a:gd name="connsiteX4" fmla="*/ 43543 w 8949974"/>
              <a:gd name="connsiteY4" fmla="*/ 1553029 h 1933991"/>
              <a:gd name="connsiteX0" fmla="*/ 0 w 8993517"/>
              <a:gd name="connsiteY0" fmla="*/ 1553029 h 1933991"/>
              <a:gd name="connsiteX1" fmla="*/ 8993517 w 8993517"/>
              <a:gd name="connsiteY1" fmla="*/ 0 h 1933991"/>
              <a:gd name="connsiteX2" fmla="*/ 8993517 w 8993517"/>
              <a:gd name="connsiteY2" fmla="*/ 792088 h 1933991"/>
              <a:gd name="connsiteX3" fmla="*/ 43543 w 8993517"/>
              <a:gd name="connsiteY3" fmla="*/ 1706487 h 1933991"/>
              <a:gd name="connsiteX4" fmla="*/ 0 w 8993517"/>
              <a:gd name="connsiteY4" fmla="*/ 1553029 h 1933991"/>
              <a:gd name="connsiteX0" fmla="*/ 14514 w 8949974"/>
              <a:gd name="connsiteY0" fmla="*/ 1524000 h 1933991"/>
              <a:gd name="connsiteX1" fmla="*/ 8949974 w 8949974"/>
              <a:gd name="connsiteY1" fmla="*/ 0 h 1933991"/>
              <a:gd name="connsiteX2" fmla="*/ 8949974 w 8949974"/>
              <a:gd name="connsiteY2" fmla="*/ 792088 h 1933991"/>
              <a:gd name="connsiteX3" fmla="*/ 0 w 8949974"/>
              <a:gd name="connsiteY3" fmla="*/ 1706487 h 1933991"/>
              <a:gd name="connsiteX4" fmla="*/ 14514 w 8949974"/>
              <a:gd name="connsiteY4" fmla="*/ 1524000 h 1933991"/>
              <a:gd name="connsiteX0" fmla="*/ 14514 w 8949974"/>
              <a:gd name="connsiteY0" fmla="*/ 1524000 h 1933991"/>
              <a:gd name="connsiteX1" fmla="*/ 8949974 w 8949974"/>
              <a:gd name="connsiteY1" fmla="*/ 0 h 1933991"/>
              <a:gd name="connsiteX2" fmla="*/ 8949974 w 8949974"/>
              <a:gd name="connsiteY2" fmla="*/ 792088 h 1933991"/>
              <a:gd name="connsiteX3" fmla="*/ 0 w 8949974"/>
              <a:gd name="connsiteY3" fmla="*/ 1706487 h 1933991"/>
              <a:gd name="connsiteX4" fmla="*/ 14514 w 8949974"/>
              <a:gd name="connsiteY4" fmla="*/ 1524000 h 1933991"/>
              <a:gd name="connsiteX0" fmla="*/ 14514 w 8949974"/>
              <a:gd name="connsiteY0" fmla="*/ 1524000 h 1933991"/>
              <a:gd name="connsiteX1" fmla="*/ 8949974 w 8949974"/>
              <a:gd name="connsiteY1" fmla="*/ 0 h 1933991"/>
              <a:gd name="connsiteX2" fmla="*/ 8949974 w 8949974"/>
              <a:gd name="connsiteY2" fmla="*/ 792088 h 1933991"/>
              <a:gd name="connsiteX3" fmla="*/ 0 w 8949974"/>
              <a:gd name="connsiteY3" fmla="*/ 1706487 h 1933991"/>
              <a:gd name="connsiteX4" fmla="*/ 14514 w 8949974"/>
              <a:gd name="connsiteY4" fmla="*/ 1524000 h 1933991"/>
              <a:gd name="connsiteX0" fmla="*/ 14514 w 8949974"/>
              <a:gd name="connsiteY0" fmla="*/ 1524000 h 1933991"/>
              <a:gd name="connsiteX1" fmla="*/ 8949974 w 8949974"/>
              <a:gd name="connsiteY1" fmla="*/ 0 h 1933991"/>
              <a:gd name="connsiteX2" fmla="*/ 8949974 w 8949974"/>
              <a:gd name="connsiteY2" fmla="*/ 792088 h 1933991"/>
              <a:gd name="connsiteX3" fmla="*/ 0 w 8949974"/>
              <a:gd name="connsiteY3" fmla="*/ 1706487 h 1933991"/>
              <a:gd name="connsiteX4" fmla="*/ 14514 w 8949974"/>
              <a:gd name="connsiteY4" fmla="*/ 1524000 h 1933991"/>
              <a:gd name="connsiteX0" fmla="*/ 14514 w 8949974"/>
              <a:gd name="connsiteY0" fmla="*/ 1640114 h 1933991"/>
              <a:gd name="connsiteX1" fmla="*/ 8949974 w 8949974"/>
              <a:gd name="connsiteY1" fmla="*/ 0 h 1933991"/>
              <a:gd name="connsiteX2" fmla="*/ 8949974 w 8949974"/>
              <a:gd name="connsiteY2" fmla="*/ 792088 h 1933991"/>
              <a:gd name="connsiteX3" fmla="*/ 0 w 8949974"/>
              <a:gd name="connsiteY3" fmla="*/ 1706487 h 1933991"/>
              <a:gd name="connsiteX4" fmla="*/ 14514 w 8949974"/>
              <a:gd name="connsiteY4" fmla="*/ 1640114 h 1933991"/>
              <a:gd name="connsiteX0" fmla="*/ 14514 w 8949974"/>
              <a:gd name="connsiteY0" fmla="*/ 1582057 h 1933991"/>
              <a:gd name="connsiteX1" fmla="*/ 8949974 w 8949974"/>
              <a:gd name="connsiteY1" fmla="*/ 0 h 1933991"/>
              <a:gd name="connsiteX2" fmla="*/ 8949974 w 8949974"/>
              <a:gd name="connsiteY2" fmla="*/ 792088 h 1933991"/>
              <a:gd name="connsiteX3" fmla="*/ 0 w 8949974"/>
              <a:gd name="connsiteY3" fmla="*/ 1706487 h 1933991"/>
              <a:gd name="connsiteX4" fmla="*/ 14514 w 8949974"/>
              <a:gd name="connsiteY4" fmla="*/ 1582057 h 1933991"/>
              <a:gd name="connsiteX0" fmla="*/ 0 w 8993517"/>
              <a:gd name="connsiteY0" fmla="*/ 1596571 h 1933991"/>
              <a:gd name="connsiteX1" fmla="*/ 8993517 w 8993517"/>
              <a:gd name="connsiteY1" fmla="*/ 0 h 1933991"/>
              <a:gd name="connsiteX2" fmla="*/ 8993517 w 8993517"/>
              <a:gd name="connsiteY2" fmla="*/ 792088 h 1933991"/>
              <a:gd name="connsiteX3" fmla="*/ 43543 w 8993517"/>
              <a:gd name="connsiteY3" fmla="*/ 1706487 h 1933991"/>
              <a:gd name="connsiteX4" fmla="*/ 0 w 8993517"/>
              <a:gd name="connsiteY4" fmla="*/ 1596571 h 1933991"/>
              <a:gd name="connsiteX0" fmla="*/ 14514 w 8949974"/>
              <a:gd name="connsiteY0" fmla="*/ 1596571 h 1933991"/>
              <a:gd name="connsiteX1" fmla="*/ 8949974 w 8949974"/>
              <a:gd name="connsiteY1" fmla="*/ 0 h 1933991"/>
              <a:gd name="connsiteX2" fmla="*/ 8949974 w 8949974"/>
              <a:gd name="connsiteY2" fmla="*/ 792088 h 1933991"/>
              <a:gd name="connsiteX3" fmla="*/ 0 w 8949974"/>
              <a:gd name="connsiteY3" fmla="*/ 1706487 h 1933991"/>
              <a:gd name="connsiteX4" fmla="*/ 14514 w 8949974"/>
              <a:gd name="connsiteY4" fmla="*/ 1596571 h 1933991"/>
              <a:gd name="connsiteX0" fmla="*/ 0 w 8993517"/>
              <a:gd name="connsiteY0" fmla="*/ 1625600 h 1933991"/>
              <a:gd name="connsiteX1" fmla="*/ 8993517 w 8993517"/>
              <a:gd name="connsiteY1" fmla="*/ 0 h 1933991"/>
              <a:gd name="connsiteX2" fmla="*/ 8993517 w 8993517"/>
              <a:gd name="connsiteY2" fmla="*/ 792088 h 1933991"/>
              <a:gd name="connsiteX3" fmla="*/ 43543 w 8993517"/>
              <a:gd name="connsiteY3" fmla="*/ 1706487 h 1933991"/>
              <a:gd name="connsiteX4" fmla="*/ 0 w 8993517"/>
              <a:gd name="connsiteY4" fmla="*/ 1625600 h 1933991"/>
              <a:gd name="connsiteX0" fmla="*/ 0 w 8993517"/>
              <a:gd name="connsiteY0" fmla="*/ 1625600 h 1933991"/>
              <a:gd name="connsiteX1" fmla="*/ 8993517 w 8993517"/>
              <a:gd name="connsiteY1" fmla="*/ 0 h 1933991"/>
              <a:gd name="connsiteX2" fmla="*/ 8993517 w 8993517"/>
              <a:gd name="connsiteY2" fmla="*/ 792088 h 1933991"/>
              <a:gd name="connsiteX3" fmla="*/ 43543 w 8993517"/>
              <a:gd name="connsiteY3" fmla="*/ 1706487 h 1933991"/>
              <a:gd name="connsiteX4" fmla="*/ 0 w 8993517"/>
              <a:gd name="connsiteY4" fmla="*/ 1625600 h 1933991"/>
              <a:gd name="connsiteX0" fmla="*/ 0 w 8964488"/>
              <a:gd name="connsiteY0" fmla="*/ 1016000 h 1933991"/>
              <a:gd name="connsiteX1" fmla="*/ 8964488 w 8964488"/>
              <a:gd name="connsiteY1" fmla="*/ 0 h 1933991"/>
              <a:gd name="connsiteX2" fmla="*/ 8964488 w 8964488"/>
              <a:gd name="connsiteY2" fmla="*/ 792088 h 1933991"/>
              <a:gd name="connsiteX3" fmla="*/ 14514 w 8964488"/>
              <a:gd name="connsiteY3" fmla="*/ 1706487 h 1933991"/>
              <a:gd name="connsiteX4" fmla="*/ 0 w 8964488"/>
              <a:gd name="connsiteY4" fmla="*/ 1016000 h 1933991"/>
              <a:gd name="connsiteX0" fmla="*/ 0 w 8964488"/>
              <a:gd name="connsiteY0" fmla="*/ 1016000 h 1489615"/>
              <a:gd name="connsiteX1" fmla="*/ 8964488 w 8964488"/>
              <a:gd name="connsiteY1" fmla="*/ 0 h 1489615"/>
              <a:gd name="connsiteX2" fmla="*/ 8964488 w 8964488"/>
              <a:gd name="connsiteY2" fmla="*/ 792088 h 1489615"/>
              <a:gd name="connsiteX3" fmla="*/ 14514 w 8964488"/>
              <a:gd name="connsiteY3" fmla="*/ 1053344 h 1489615"/>
              <a:gd name="connsiteX4" fmla="*/ 0 w 8964488"/>
              <a:gd name="connsiteY4" fmla="*/ 1016000 h 1489615"/>
              <a:gd name="connsiteX0" fmla="*/ 0 w 8964488"/>
              <a:gd name="connsiteY0" fmla="*/ 1016000 h 1489615"/>
              <a:gd name="connsiteX1" fmla="*/ 8964488 w 8964488"/>
              <a:gd name="connsiteY1" fmla="*/ 0 h 1489615"/>
              <a:gd name="connsiteX2" fmla="*/ 8964488 w 8964488"/>
              <a:gd name="connsiteY2" fmla="*/ 792088 h 1489615"/>
              <a:gd name="connsiteX3" fmla="*/ 14514 w 8964488"/>
              <a:gd name="connsiteY3" fmla="*/ 1053344 h 1489615"/>
              <a:gd name="connsiteX4" fmla="*/ 0 w 8964488"/>
              <a:gd name="connsiteY4" fmla="*/ 1016000 h 1489615"/>
              <a:gd name="connsiteX0" fmla="*/ 0 w 8964488"/>
              <a:gd name="connsiteY0" fmla="*/ 1016000 h 1388694"/>
              <a:gd name="connsiteX1" fmla="*/ 8964488 w 8964488"/>
              <a:gd name="connsiteY1" fmla="*/ 0 h 1388694"/>
              <a:gd name="connsiteX2" fmla="*/ 8964488 w 8964488"/>
              <a:gd name="connsiteY2" fmla="*/ 545345 h 1388694"/>
              <a:gd name="connsiteX3" fmla="*/ 14514 w 8964488"/>
              <a:gd name="connsiteY3" fmla="*/ 1053344 h 1388694"/>
              <a:gd name="connsiteX4" fmla="*/ 0 w 8964488"/>
              <a:gd name="connsiteY4" fmla="*/ 1016000 h 1388694"/>
              <a:gd name="connsiteX0" fmla="*/ 0 w 8964488"/>
              <a:gd name="connsiteY0" fmla="*/ 1016000 h 1432412"/>
              <a:gd name="connsiteX1" fmla="*/ 8964488 w 8964488"/>
              <a:gd name="connsiteY1" fmla="*/ 0 h 1432412"/>
              <a:gd name="connsiteX2" fmla="*/ 8964488 w 8964488"/>
              <a:gd name="connsiteY2" fmla="*/ 661459 h 1432412"/>
              <a:gd name="connsiteX3" fmla="*/ 14514 w 8964488"/>
              <a:gd name="connsiteY3" fmla="*/ 1053344 h 1432412"/>
              <a:gd name="connsiteX4" fmla="*/ 0 w 8964488"/>
              <a:gd name="connsiteY4" fmla="*/ 1016000 h 1432412"/>
              <a:gd name="connsiteX0" fmla="*/ 0 w 8964488"/>
              <a:gd name="connsiteY0" fmla="*/ 1016000 h 1474962"/>
              <a:gd name="connsiteX1" fmla="*/ 8964488 w 8964488"/>
              <a:gd name="connsiteY1" fmla="*/ 0 h 1474962"/>
              <a:gd name="connsiteX2" fmla="*/ 8964488 w 8964488"/>
              <a:gd name="connsiteY2" fmla="*/ 661459 h 1474962"/>
              <a:gd name="connsiteX3" fmla="*/ 14514 w 8964488"/>
              <a:gd name="connsiteY3" fmla="*/ 1053344 h 1474962"/>
              <a:gd name="connsiteX4" fmla="*/ 0 w 8964488"/>
              <a:gd name="connsiteY4" fmla="*/ 1016000 h 1474962"/>
              <a:gd name="connsiteX0" fmla="*/ 0 w 8964488"/>
              <a:gd name="connsiteY0" fmla="*/ 1016000 h 1511205"/>
              <a:gd name="connsiteX1" fmla="*/ 8964488 w 8964488"/>
              <a:gd name="connsiteY1" fmla="*/ 0 h 1511205"/>
              <a:gd name="connsiteX2" fmla="*/ 8964488 w 8964488"/>
              <a:gd name="connsiteY2" fmla="*/ 661459 h 1511205"/>
              <a:gd name="connsiteX3" fmla="*/ 14514 w 8964488"/>
              <a:gd name="connsiteY3" fmla="*/ 1111401 h 1511205"/>
              <a:gd name="connsiteX4" fmla="*/ 0 w 8964488"/>
              <a:gd name="connsiteY4" fmla="*/ 1016000 h 1511205"/>
              <a:gd name="connsiteX0" fmla="*/ 0 w 8964488"/>
              <a:gd name="connsiteY0" fmla="*/ 1016000 h 1605267"/>
              <a:gd name="connsiteX1" fmla="*/ 8964488 w 8964488"/>
              <a:gd name="connsiteY1" fmla="*/ 0 h 1605267"/>
              <a:gd name="connsiteX2" fmla="*/ 8964488 w 8964488"/>
              <a:gd name="connsiteY2" fmla="*/ 661459 h 1605267"/>
              <a:gd name="connsiteX3" fmla="*/ 14514 w 8964488"/>
              <a:gd name="connsiteY3" fmla="*/ 1111401 h 1605267"/>
              <a:gd name="connsiteX4" fmla="*/ 0 w 8964488"/>
              <a:gd name="connsiteY4" fmla="*/ 1016000 h 1605267"/>
              <a:gd name="connsiteX0" fmla="*/ 0 w 8964488"/>
              <a:gd name="connsiteY0" fmla="*/ 1016000 h 1577534"/>
              <a:gd name="connsiteX1" fmla="*/ 8964488 w 8964488"/>
              <a:gd name="connsiteY1" fmla="*/ 0 h 1577534"/>
              <a:gd name="connsiteX2" fmla="*/ 8964488 w 8964488"/>
              <a:gd name="connsiteY2" fmla="*/ 661459 h 1577534"/>
              <a:gd name="connsiteX3" fmla="*/ 14514 w 8964488"/>
              <a:gd name="connsiteY3" fmla="*/ 1111401 h 1577534"/>
              <a:gd name="connsiteX4" fmla="*/ 0 w 8964488"/>
              <a:gd name="connsiteY4" fmla="*/ 1016000 h 1577534"/>
              <a:gd name="connsiteX0" fmla="*/ 0 w 8964488"/>
              <a:gd name="connsiteY0" fmla="*/ 275771 h 1577534"/>
              <a:gd name="connsiteX1" fmla="*/ 8964488 w 8964488"/>
              <a:gd name="connsiteY1" fmla="*/ 0 h 1577534"/>
              <a:gd name="connsiteX2" fmla="*/ 8964488 w 8964488"/>
              <a:gd name="connsiteY2" fmla="*/ 661459 h 1577534"/>
              <a:gd name="connsiteX3" fmla="*/ 14514 w 8964488"/>
              <a:gd name="connsiteY3" fmla="*/ 1111401 h 1577534"/>
              <a:gd name="connsiteX4" fmla="*/ 0 w 8964488"/>
              <a:gd name="connsiteY4" fmla="*/ 275771 h 1577534"/>
              <a:gd name="connsiteX0" fmla="*/ 0 w 9008030"/>
              <a:gd name="connsiteY0" fmla="*/ 391885 h 1577534"/>
              <a:gd name="connsiteX1" fmla="*/ 9008030 w 9008030"/>
              <a:gd name="connsiteY1" fmla="*/ 0 h 1577534"/>
              <a:gd name="connsiteX2" fmla="*/ 9008030 w 9008030"/>
              <a:gd name="connsiteY2" fmla="*/ 661459 h 1577534"/>
              <a:gd name="connsiteX3" fmla="*/ 58056 w 9008030"/>
              <a:gd name="connsiteY3" fmla="*/ 1111401 h 1577534"/>
              <a:gd name="connsiteX4" fmla="*/ 0 w 9008030"/>
              <a:gd name="connsiteY4" fmla="*/ 391885 h 1577534"/>
              <a:gd name="connsiteX0" fmla="*/ 0 w 8964487"/>
              <a:gd name="connsiteY0" fmla="*/ 333828 h 1577534"/>
              <a:gd name="connsiteX1" fmla="*/ 8964487 w 8964487"/>
              <a:gd name="connsiteY1" fmla="*/ 0 h 1577534"/>
              <a:gd name="connsiteX2" fmla="*/ 8964487 w 8964487"/>
              <a:gd name="connsiteY2" fmla="*/ 661459 h 1577534"/>
              <a:gd name="connsiteX3" fmla="*/ 14513 w 8964487"/>
              <a:gd name="connsiteY3" fmla="*/ 1111401 h 1577534"/>
              <a:gd name="connsiteX4" fmla="*/ 0 w 8964487"/>
              <a:gd name="connsiteY4" fmla="*/ 333828 h 1577534"/>
              <a:gd name="connsiteX0" fmla="*/ 1 w 8964488"/>
              <a:gd name="connsiteY0" fmla="*/ 333828 h 1181123"/>
              <a:gd name="connsiteX1" fmla="*/ 8964488 w 8964488"/>
              <a:gd name="connsiteY1" fmla="*/ 0 h 1181123"/>
              <a:gd name="connsiteX2" fmla="*/ 8964488 w 8964488"/>
              <a:gd name="connsiteY2" fmla="*/ 661459 h 1181123"/>
              <a:gd name="connsiteX3" fmla="*/ 0 w 8964488"/>
              <a:gd name="connsiteY3" fmla="*/ 371173 h 1181123"/>
              <a:gd name="connsiteX4" fmla="*/ 1 w 8964488"/>
              <a:gd name="connsiteY4" fmla="*/ 333828 h 1181123"/>
              <a:gd name="connsiteX0" fmla="*/ 1 w 8964488"/>
              <a:gd name="connsiteY0" fmla="*/ 333828 h 1181123"/>
              <a:gd name="connsiteX1" fmla="*/ 8964488 w 8964488"/>
              <a:gd name="connsiteY1" fmla="*/ 0 h 1181123"/>
              <a:gd name="connsiteX2" fmla="*/ 8964488 w 8964488"/>
              <a:gd name="connsiteY2" fmla="*/ 661459 h 1181123"/>
              <a:gd name="connsiteX3" fmla="*/ 0 w 8964488"/>
              <a:gd name="connsiteY3" fmla="*/ 371173 h 1181123"/>
              <a:gd name="connsiteX4" fmla="*/ 1 w 8964488"/>
              <a:gd name="connsiteY4" fmla="*/ 333828 h 1181123"/>
              <a:gd name="connsiteX0" fmla="*/ 1 w 8964488"/>
              <a:gd name="connsiteY0" fmla="*/ 333828 h 1181123"/>
              <a:gd name="connsiteX1" fmla="*/ 8964488 w 8964488"/>
              <a:gd name="connsiteY1" fmla="*/ 0 h 1181123"/>
              <a:gd name="connsiteX2" fmla="*/ 8964488 w 8964488"/>
              <a:gd name="connsiteY2" fmla="*/ 661459 h 1181123"/>
              <a:gd name="connsiteX3" fmla="*/ 0 w 8964488"/>
              <a:gd name="connsiteY3" fmla="*/ 371173 h 1181123"/>
              <a:gd name="connsiteX4" fmla="*/ 1 w 8964488"/>
              <a:gd name="connsiteY4" fmla="*/ 333828 h 1181123"/>
              <a:gd name="connsiteX0" fmla="*/ 1 w 8964488"/>
              <a:gd name="connsiteY0" fmla="*/ 333828 h 1181123"/>
              <a:gd name="connsiteX1" fmla="*/ 8964488 w 8964488"/>
              <a:gd name="connsiteY1" fmla="*/ 0 h 1181123"/>
              <a:gd name="connsiteX2" fmla="*/ 8964488 w 8964488"/>
              <a:gd name="connsiteY2" fmla="*/ 661459 h 1181123"/>
              <a:gd name="connsiteX3" fmla="*/ 0 w 8964488"/>
              <a:gd name="connsiteY3" fmla="*/ 371173 h 1181123"/>
              <a:gd name="connsiteX4" fmla="*/ 1 w 8964488"/>
              <a:gd name="connsiteY4" fmla="*/ 333828 h 1181123"/>
              <a:gd name="connsiteX0" fmla="*/ 1 w 8964488"/>
              <a:gd name="connsiteY0" fmla="*/ 333828 h 1181123"/>
              <a:gd name="connsiteX1" fmla="*/ 8964488 w 8964488"/>
              <a:gd name="connsiteY1" fmla="*/ 0 h 1181123"/>
              <a:gd name="connsiteX2" fmla="*/ 8964488 w 8964488"/>
              <a:gd name="connsiteY2" fmla="*/ 661459 h 1181123"/>
              <a:gd name="connsiteX3" fmla="*/ 0 w 8964488"/>
              <a:gd name="connsiteY3" fmla="*/ 371173 h 1181123"/>
              <a:gd name="connsiteX4" fmla="*/ 1 w 8964488"/>
              <a:gd name="connsiteY4" fmla="*/ 333828 h 1181123"/>
              <a:gd name="connsiteX0" fmla="*/ 1 w 8964488"/>
              <a:gd name="connsiteY0" fmla="*/ 333828 h 1107968"/>
              <a:gd name="connsiteX1" fmla="*/ 8964488 w 8964488"/>
              <a:gd name="connsiteY1" fmla="*/ 0 h 1107968"/>
              <a:gd name="connsiteX2" fmla="*/ 8964488 w 8964488"/>
              <a:gd name="connsiteY2" fmla="*/ 661459 h 1107968"/>
              <a:gd name="connsiteX3" fmla="*/ 0 w 8964488"/>
              <a:gd name="connsiteY3" fmla="*/ 371173 h 1107968"/>
              <a:gd name="connsiteX4" fmla="*/ 1 w 8964488"/>
              <a:gd name="connsiteY4" fmla="*/ 333828 h 1107968"/>
              <a:gd name="connsiteX0" fmla="*/ 1 w 8964488"/>
              <a:gd name="connsiteY0" fmla="*/ 333828 h 1019211"/>
              <a:gd name="connsiteX1" fmla="*/ 8964488 w 8964488"/>
              <a:gd name="connsiteY1" fmla="*/ 0 h 1019211"/>
              <a:gd name="connsiteX2" fmla="*/ 8964488 w 8964488"/>
              <a:gd name="connsiteY2" fmla="*/ 661459 h 1019211"/>
              <a:gd name="connsiteX3" fmla="*/ 0 w 8964488"/>
              <a:gd name="connsiteY3" fmla="*/ 371173 h 1019211"/>
              <a:gd name="connsiteX4" fmla="*/ 1 w 8964488"/>
              <a:gd name="connsiteY4" fmla="*/ 333828 h 1019211"/>
              <a:gd name="connsiteX0" fmla="*/ 1 w 8964488"/>
              <a:gd name="connsiteY0" fmla="*/ 333828 h 962697"/>
              <a:gd name="connsiteX1" fmla="*/ 8964488 w 8964488"/>
              <a:gd name="connsiteY1" fmla="*/ 0 h 962697"/>
              <a:gd name="connsiteX2" fmla="*/ 8964488 w 8964488"/>
              <a:gd name="connsiteY2" fmla="*/ 661459 h 962697"/>
              <a:gd name="connsiteX3" fmla="*/ 0 w 8964488"/>
              <a:gd name="connsiteY3" fmla="*/ 371173 h 962697"/>
              <a:gd name="connsiteX4" fmla="*/ 1 w 8964488"/>
              <a:gd name="connsiteY4" fmla="*/ 333828 h 962697"/>
              <a:gd name="connsiteX0" fmla="*/ 1 w 8964488"/>
              <a:gd name="connsiteY0" fmla="*/ 333828 h 1030811"/>
              <a:gd name="connsiteX1" fmla="*/ 8964488 w 8964488"/>
              <a:gd name="connsiteY1" fmla="*/ 0 h 1030811"/>
              <a:gd name="connsiteX2" fmla="*/ 8964488 w 8964488"/>
              <a:gd name="connsiteY2" fmla="*/ 661459 h 1030811"/>
              <a:gd name="connsiteX3" fmla="*/ 0 w 8964488"/>
              <a:gd name="connsiteY3" fmla="*/ 371173 h 1030811"/>
              <a:gd name="connsiteX4" fmla="*/ 1 w 8964488"/>
              <a:gd name="connsiteY4" fmla="*/ 333828 h 1030811"/>
              <a:gd name="connsiteX0" fmla="*/ 1 w 8964488"/>
              <a:gd name="connsiteY0" fmla="*/ 333828 h 1055577"/>
              <a:gd name="connsiteX1" fmla="*/ 8964488 w 8964488"/>
              <a:gd name="connsiteY1" fmla="*/ 0 h 1055577"/>
              <a:gd name="connsiteX2" fmla="*/ 8949974 w 8964488"/>
              <a:gd name="connsiteY2" fmla="*/ 705001 h 1055577"/>
              <a:gd name="connsiteX3" fmla="*/ 0 w 8964488"/>
              <a:gd name="connsiteY3" fmla="*/ 371173 h 1055577"/>
              <a:gd name="connsiteX4" fmla="*/ 1 w 8964488"/>
              <a:gd name="connsiteY4" fmla="*/ 333828 h 1055577"/>
              <a:gd name="connsiteX0" fmla="*/ 0 w 8978716"/>
              <a:gd name="connsiteY0" fmla="*/ 319314 h 1055577"/>
              <a:gd name="connsiteX1" fmla="*/ 8978716 w 8978716"/>
              <a:gd name="connsiteY1" fmla="*/ 0 h 1055577"/>
              <a:gd name="connsiteX2" fmla="*/ 8964202 w 8978716"/>
              <a:gd name="connsiteY2" fmla="*/ 705001 h 1055577"/>
              <a:gd name="connsiteX3" fmla="*/ 14228 w 8978716"/>
              <a:gd name="connsiteY3" fmla="*/ 371173 h 1055577"/>
              <a:gd name="connsiteX4" fmla="*/ 0 w 8978716"/>
              <a:gd name="connsiteY4" fmla="*/ 319314 h 1055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978716" h="1055577">
                <a:moveTo>
                  <a:pt x="0" y="319314"/>
                </a:moveTo>
                <a:cubicBezTo>
                  <a:pt x="2572086" y="1335314"/>
                  <a:pt x="6159886" y="667658"/>
                  <a:pt x="8978716" y="0"/>
                </a:cubicBezTo>
                <a:lnTo>
                  <a:pt x="8964202" y="705001"/>
                </a:lnTo>
                <a:cubicBezTo>
                  <a:pt x="5922820" y="1198487"/>
                  <a:pt x="2808869" y="1242030"/>
                  <a:pt x="14228" y="371173"/>
                </a:cubicBezTo>
                <a:cubicBezTo>
                  <a:pt x="14228" y="358725"/>
                  <a:pt x="0" y="331762"/>
                  <a:pt x="0" y="319314"/>
                </a:cubicBezTo>
                <a:close/>
              </a:path>
            </a:pathLst>
          </a:cu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3317" name="图片 8"/>
          <p:cNvPicPr>
            <a:picLocks noChangeAspect="1"/>
          </p:cNvPicPr>
          <p:nvPr/>
        </p:nvPicPr>
        <p:blipFill>
          <a:blip r:embed="rId2"/>
          <a:srcRect/>
          <a:stretch>
            <a:fillRect/>
          </a:stretch>
        </p:blipFill>
        <p:spPr bwMode="auto">
          <a:xfrm>
            <a:off x="34925" y="115888"/>
            <a:ext cx="9109075" cy="6759575"/>
          </a:xfrm>
          <a:prstGeom prst="rect">
            <a:avLst/>
          </a:prstGeom>
          <a:noFill/>
          <a:ln w="9525">
            <a:noFill/>
            <a:miter lim="800000"/>
            <a:headEnd/>
            <a:tailEnd/>
          </a:ln>
        </p:spPr>
      </p:pic>
      <p:sp>
        <p:nvSpPr>
          <p:cNvPr id="10" name="TextBox 9"/>
          <p:cNvSpPr txBox="1"/>
          <p:nvPr/>
        </p:nvSpPr>
        <p:spPr>
          <a:xfrm>
            <a:off x="231775" y="836613"/>
            <a:ext cx="6356350" cy="831850"/>
          </a:xfrm>
          <a:prstGeom prst="rect">
            <a:avLst/>
          </a:prstGeom>
          <a:noFill/>
        </p:spPr>
        <p:txBody>
          <a:bodyPr>
            <a:spAutoFit/>
          </a:bodyPr>
          <a:lstStyle/>
          <a:p>
            <a:pPr fontAlgn="auto">
              <a:spcBef>
                <a:spcPts val="0"/>
              </a:spcBef>
              <a:spcAft>
                <a:spcPts val="0"/>
              </a:spcAft>
              <a:defRPr/>
            </a:pPr>
            <a:r>
              <a:rPr lang="zh-CN" altLang="en-US" sz="4800" b="1" spc="600" dirty="0">
                <a:latin typeface="+mn-lt"/>
                <a:ea typeface="+mn-ea"/>
              </a:rPr>
              <a:t>单击此处</a:t>
            </a:r>
            <a:r>
              <a:rPr lang="zh-CN" altLang="en-US" sz="4800" b="1" spc="600" dirty="0">
                <a:latin typeface="+mn-lt"/>
                <a:ea typeface="+mn-ea"/>
              </a:rPr>
              <a:t>编辑标题</a:t>
            </a:r>
            <a:endParaRPr lang="zh-CN" altLang="en-US" sz="4800" b="1" spc="600" dirty="0">
              <a:latin typeface="+mn-lt"/>
              <a:ea typeface="+mn-ea"/>
            </a:endParaRPr>
          </a:p>
        </p:txBody>
      </p:sp>
      <p:sp>
        <p:nvSpPr>
          <p:cNvPr id="13319" name="矩形 10"/>
          <p:cNvSpPr>
            <a:spLocks noChangeArrowheads="1"/>
          </p:cNvSpPr>
          <p:nvPr/>
        </p:nvSpPr>
        <p:spPr bwMode="auto">
          <a:xfrm>
            <a:off x="2540000" y="1739900"/>
            <a:ext cx="3133725" cy="461963"/>
          </a:xfrm>
          <a:prstGeom prst="rect">
            <a:avLst/>
          </a:prstGeom>
          <a:noFill/>
          <a:ln w="9525">
            <a:noFill/>
            <a:miter lim="800000"/>
            <a:headEnd/>
            <a:tailEnd/>
          </a:ln>
        </p:spPr>
        <p:txBody>
          <a:bodyPr wrap="none">
            <a:spAutoFit/>
          </a:bodyPr>
          <a:lstStyle/>
          <a:p>
            <a:pPr algn="r"/>
            <a:r>
              <a:rPr lang="en-US" altLang="zh-CN" sz="2400">
                <a:latin typeface="Calibri" pitchFamily="34" charset="0"/>
                <a:ea typeface="微软雅黑" pitchFamily="34" charset="-122"/>
              </a:rPr>
              <a:t>—— </a:t>
            </a:r>
            <a:r>
              <a:rPr lang="zh-CN" altLang="en-US" sz="2400">
                <a:latin typeface="Calibri" pitchFamily="34" charset="0"/>
                <a:ea typeface="微软雅黑" pitchFamily="34" charset="-122"/>
              </a:rPr>
              <a:t>单击此处编辑文本</a:t>
            </a:r>
          </a:p>
        </p:txBody>
      </p:sp>
      <p:sp>
        <p:nvSpPr>
          <p:cNvPr id="13321" name="Text Box 9"/>
          <p:cNvSpPr txBox="1">
            <a:spLocks noChangeArrowheads="1"/>
          </p:cNvSpPr>
          <p:nvPr/>
        </p:nvSpPr>
        <p:spPr bwMode="auto">
          <a:xfrm>
            <a:off x="2535238" y="3881438"/>
            <a:ext cx="3486150" cy="366712"/>
          </a:xfrm>
          <a:prstGeom prst="rect">
            <a:avLst/>
          </a:prstGeom>
          <a:noFill/>
          <a:ln w="9525">
            <a:noFill/>
            <a:miter lim="800000"/>
            <a:headEnd/>
            <a:tailEnd/>
          </a:ln>
          <a:effectLst/>
        </p:spPr>
        <p:txBody>
          <a:bodyPr wrap="none">
            <a:spAutoFit/>
          </a:bodyPr>
          <a:lstStyle/>
          <a:p>
            <a:r>
              <a:rPr lang="en-US" altLang="zh-CN">
                <a:hlinkClick r:id="rId3"/>
              </a:rPr>
              <a:t>www.51pptmoban.com</a:t>
            </a:r>
            <a:r>
              <a:rPr lang="en-US" altLang="zh-CN"/>
              <a:t> </a:t>
            </a:r>
            <a:r>
              <a:rPr lang="zh-CN" altLang="en-US"/>
              <a:t>搜集整理</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文本占位符 11"/>
          <p:cNvSpPr>
            <a:spLocks noGrp="1"/>
          </p:cNvSpPr>
          <p:nvPr>
            <p:ph type="body" sz="quarter" idx="13"/>
          </p:nvPr>
        </p:nvSpPr>
        <p:spPr>
          <a:xfrm>
            <a:off x="107950" y="115888"/>
            <a:ext cx="6121400" cy="576262"/>
          </a:xfrm>
        </p:spPr>
        <p:txBody>
          <a:bodyPr/>
          <a:lstStyle/>
          <a:p>
            <a:endParaRPr lang="zh-CN" altLang="en-US" smtClean="0"/>
          </a:p>
        </p:txBody>
      </p:sp>
      <p:sp>
        <p:nvSpPr>
          <p:cNvPr id="14338" name="文本占位符 12"/>
          <p:cNvSpPr>
            <a:spLocks noGrp="1"/>
          </p:cNvSpPr>
          <p:nvPr>
            <p:ph type="body" sz="quarter" idx="14"/>
          </p:nvPr>
        </p:nvSpPr>
        <p:spPr>
          <a:xfrm>
            <a:off x="107950" y="836613"/>
            <a:ext cx="2663825" cy="360362"/>
          </a:xfrm>
        </p:spPr>
        <p:txBody>
          <a:bodyPr/>
          <a:lstStyle/>
          <a:p>
            <a:endParaRPr lang="zh-CN" altLang="en-US" smtClean="0"/>
          </a:p>
        </p:txBody>
      </p:sp>
      <p:pic>
        <p:nvPicPr>
          <p:cNvPr id="14339" name="图片 13"/>
          <p:cNvPicPr>
            <a:picLocks noChangeAspect="1"/>
          </p:cNvPicPr>
          <p:nvPr/>
        </p:nvPicPr>
        <p:blipFill>
          <a:blip r:embed="rId2"/>
          <a:srcRect/>
          <a:stretch>
            <a:fillRect/>
          </a:stretch>
        </p:blipFill>
        <p:spPr bwMode="auto">
          <a:xfrm>
            <a:off x="4067175" y="1844675"/>
            <a:ext cx="5057775" cy="576263"/>
          </a:xfrm>
          <a:prstGeom prst="rect">
            <a:avLst/>
          </a:prstGeom>
          <a:noFill/>
          <a:ln w="9525">
            <a:noFill/>
            <a:miter lim="800000"/>
            <a:headEnd/>
            <a:tailEnd/>
          </a:ln>
        </p:spPr>
      </p:pic>
      <p:sp>
        <p:nvSpPr>
          <p:cNvPr id="14340" name="矩形 14"/>
          <p:cNvSpPr>
            <a:spLocks noChangeArrowheads="1"/>
          </p:cNvSpPr>
          <p:nvPr/>
        </p:nvSpPr>
        <p:spPr bwMode="auto">
          <a:xfrm>
            <a:off x="5957888" y="1901825"/>
            <a:ext cx="2646362" cy="461963"/>
          </a:xfrm>
          <a:prstGeom prst="rect">
            <a:avLst/>
          </a:prstGeom>
          <a:noFill/>
          <a:ln w="9525">
            <a:noFill/>
            <a:miter lim="800000"/>
            <a:headEnd/>
            <a:tailEnd/>
          </a:ln>
        </p:spPr>
        <p:txBody>
          <a:bodyPr wrap="none">
            <a:spAutoFit/>
          </a:bodyPr>
          <a:lstStyle/>
          <a:p>
            <a:r>
              <a:rPr lang="zh-CN" altLang="en-US" sz="2400">
                <a:solidFill>
                  <a:schemeClr val="bg1"/>
                </a:solidFill>
                <a:latin typeface="Calibri" pitchFamily="34" charset="0"/>
                <a:ea typeface="微软雅黑" pitchFamily="34" charset="-122"/>
              </a:rPr>
              <a:t>单击此处编辑文本</a:t>
            </a:r>
          </a:p>
        </p:txBody>
      </p:sp>
      <p:sp>
        <p:nvSpPr>
          <p:cNvPr id="14341" name="TextBox 15"/>
          <p:cNvSpPr txBox="1">
            <a:spLocks noChangeArrowheads="1"/>
          </p:cNvSpPr>
          <p:nvPr/>
        </p:nvSpPr>
        <p:spPr bwMode="auto">
          <a:xfrm>
            <a:off x="5724525" y="2708275"/>
            <a:ext cx="3168650" cy="1201738"/>
          </a:xfrm>
          <a:prstGeom prst="rect">
            <a:avLst/>
          </a:prstGeom>
          <a:noFill/>
          <a:ln w="9525">
            <a:noFill/>
            <a:miter lim="800000"/>
            <a:headEnd/>
            <a:tailEnd/>
          </a:ln>
        </p:spPr>
        <p:txBody>
          <a:bodyPr>
            <a:spAutoFit/>
          </a:bodyPr>
          <a:lstStyle/>
          <a:p>
            <a:pPr>
              <a:lnSpc>
                <a:spcPct val="150000"/>
              </a:lnSpc>
            </a:pPr>
            <a:r>
              <a:rPr lang="zh-CN" altLang="en-US" sz="1600">
                <a:latin typeface="Franklin Gothic Book" pitchFamily="34" charset="0"/>
                <a:ea typeface="微软雅黑" pitchFamily="34" charset="-122"/>
              </a:rPr>
              <a:t>请输入相关内容请输入相关内容请输入相关内容相关内容请输入相关内容</a:t>
            </a:r>
          </a:p>
        </p:txBody>
      </p:sp>
      <p:sp>
        <p:nvSpPr>
          <p:cNvPr id="14342" name="TextBox 16"/>
          <p:cNvSpPr txBox="1">
            <a:spLocks noChangeArrowheads="1"/>
          </p:cNvSpPr>
          <p:nvPr/>
        </p:nvSpPr>
        <p:spPr bwMode="auto">
          <a:xfrm>
            <a:off x="5724525" y="4010025"/>
            <a:ext cx="3168650" cy="1568450"/>
          </a:xfrm>
          <a:prstGeom prst="rect">
            <a:avLst/>
          </a:prstGeom>
          <a:noFill/>
          <a:ln w="9525">
            <a:noFill/>
            <a:miter lim="800000"/>
            <a:headEnd/>
            <a:tailEnd/>
          </a:ln>
        </p:spPr>
        <p:txBody>
          <a:bodyPr>
            <a:spAutoFit/>
          </a:bodyPr>
          <a:lstStyle/>
          <a:p>
            <a:pPr>
              <a:lnSpc>
                <a:spcPct val="150000"/>
              </a:lnSpc>
            </a:pPr>
            <a:r>
              <a:rPr lang="zh-CN" altLang="en-US" sz="1600">
                <a:latin typeface="Franklin Gothic Book" pitchFamily="34" charset="0"/>
                <a:ea typeface="微软雅黑" pitchFamily="34" charset="-122"/>
              </a:rPr>
              <a:t>请输入相关内容请输入相关内容请输入相关内容相关内容请输入相关内容请输入相关内容请输入相关内容</a:t>
            </a:r>
          </a:p>
        </p:txBody>
      </p:sp>
      <p:pic>
        <p:nvPicPr>
          <p:cNvPr id="14343" name="图片 17"/>
          <p:cNvPicPr>
            <a:picLocks noChangeAspect="1"/>
          </p:cNvPicPr>
          <p:nvPr/>
        </p:nvPicPr>
        <p:blipFill>
          <a:blip r:embed="rId3"/>
          <a:srcRect/>
          <a:stretch>
            <a:fillRect/>
          </a:stretch>
        </p:blipFill>
        <p:spPr bwMode="auto">
          <a:xfrm>
            <a:off x="107950" y="2486025"/>
            <a:ext cx="4751388" cy="39671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文本占位符 1"/>
          <p:cNvSpPr>
            <a:spLocks noGrp="1"/>
          </p:cNvSpPr>
          <p:nvPr>
            <p:ph type="body" sz="quarter" idx="13"/>
          </p:nvPr>
        </p:nvSpPr>
        <p:spPr>
          <a:xfrm>
            <a:off x="107950" y="115888"/>
            <a:ext cx="6121400" cy="576262"/>
          </a:xfrm>
        </p:spPr>
        <p:txBody>
          <a:bodyPr/>
          <a:lstStyle/>
          <a:p>
            <a:endParaRPr lang="zh-CN" altLang="en-US" smtClean="0"/>
          </a:p>
        </p:txBody>
      </p:sp>
      <p:sp>
        <p:nvSpPr>
          <p:cNvPr id="15362" name="文本占位符 2"/>
          <p:cNvSpPr>
            <a:spLocks noGrp="1"/>
          </p:cNvSpPr>
          <p:nvPr>
            <p:ph type="body" sz="quarter" idx="14"/>
          </p:nvPr>
        </p:nvSpPr>
        <p:spPr>
          <a:xfrm>
            <a:off x="107950" y="836613"/>
            <a:ext cx="2663825" cy="360362"/>
          </a:xfrm>
        </p:spPr>
        <p:txBody>
          <a:bodyPr/>
          <a:lstStyle/>
          <a:p>
            <a:endParaRPr lang="zh-CN" altLang="en-US" smtClean="0"/>
          </a:p>
        </p:txBody>
      </p:sp>
      <p:pic>
        <p:nvPicPr>
          <p:cNvPr id="15363" name="图片 3"/>
          <p:cNvPicPr>
            <a:picLocks noChangeAspect="1"/>
          </p:cNvPicPr>
          <p:nvPr/>
        </p:nvPicPr>
        <p:blipFill>
          <a:blip r:embed="rId2"/>
          <a:srcRect r="67149"/>
          <a:stretch>
            <a:fillRect/>
          </a:stretch>
        </p:blipFill>
        <p:spPr bwMode="auto">
          <a:xfrm>
            <a:off x="395288" y="1636713"/>
            <a:ext cx="2827337" cy="4960937"/>
          </a:xfrm>
          <a:prstGeom prst="rect">
            <a:avLst/>
          </a:prstGeom>
          <a:noFill/>
          <a:ln w="9525">
            <a:noFill/>
            <a:miter lim="800000"/>
            <a:headEnd/>
            <a:tailEnd/>
          </a:ln>
        </p:spPr>
      </p:pic>
      <p:pic>
        <p:nvPicPr>
          <p:cNvPr id="15364" name="图片 5"/>
          <p:cNvPicPr>
            <a:picLocks noChangeAspect="1"/>
          </p:cNvPicPr>
          <p:nvPr/>
        </p:nvPicPr>
        <p:blipFill>
          <a:blip r:embed="rId2"/>
          <a:srcRect l="43658"/>
          <a:stretch>
            <a:fillRect/>
          </a:stretch>
        </p:blipFill>
        <p:spPr bwMode="auto">
          <a:xfrm>
            <a:off x="4295775" y="1412875"/>
            <a:ext cx="4848225" cy="4960938"/>
          </a:xfrm>
          <a:prstGeom prst="rect">
            <a:avLst/>
          </a:prstGeom>
          <a:noFill/>
          <a:ln w="9525">
            <a:noFill/>
            <a:miter lim="800000"/>
            <a:headEnd/>
            <a:tailEnd/>
          </a:ln>
        </p:spPr>
      </p:pic>
      <p:sp>
        <p:nvSpPr>
          <p:cNvPr id="15365" name="TextBox 6"/>
          <p:cNvSpPr txBox="1">
            <a:spLocks noChangeArrowheads="1"/>
          </p:cNvSpPr>
          <p:nvPr/>
        </p:nvSpPr>
        <p:spPr bwMode="auto">
          <a:xfrm>
            <a:off x="1560513" y="1989138"/>
            <a:ext cx="2735262" cy="1200150"/>
          </a:xfrm>
          <a:prstGeom prst="rect">
            <a:avLst/>
          </a:prstGeom>
          <a:noFill/>
          <a:ln w="9525">
            <a:noFill/>
            <a:miter lim="800000"/>
            <a:headEnd/>
            <a:tailEnd/>
          </a:ln>
        </p:spPr>
        <p:txBody>
          <a:bodyPr>
            <a:spAutoFit/>
          </a:bodyPr>
          <a:lstStyle/>
          <a:p>
            <a:pPr>
              <a:lnSpc>
                <a:spcPct val="150000"/>
              </a:lnSpc>
            </a:pPr>
            <a:r>
              <a:rPr lang="zh-CN" altLang="en-US" sz="1600">
                <a:latin typeface="Franklin Gothic Book" pitchFamily="34" charset="0"/>
                <a:ea typeface="微软雅黑" pitchFamily="34" charset="-122"/>
              </a:rPr>
              <a:t>请输入相关内容请输入相关内容请输入相关内容相关内容请输入相关内容</a:t>
            </a:r>
          </a:p>
        </p:txBody>
      </p:sp>
      <p:sp>
        <p:nvSpPr>
          <p:cNvPr id="15366" name="TextBox 7"/>
          <p:cNvSpPr txBox="1">
            <a:spLocks noChangeArrowheads="1"/>
          </p:cNvSpPr>
          <p:nvPr/>
        </p:nvSpPr>
        <p:spPr bwMode="auto">
          <a:xfrm>
            <a:off x="2916238" y="5157788"/>
            <a:ext cx="2735262" cy="376237"/>
          </a:xfrm>
          <a:prstGeom prst="rect">
            <a:avLst/>
          </a:prstGeom>
          <a:noFill/>
          <a:ln w="9525">
            <a:noFill/>
            <a:miter lim="800000"/>
            <a:headEnd/>
            <a:tailEnd/>
          </a:ln>
        </p:spPr>
        <p:txBody>
          <a:bodyPr>
            <a:spAutoFit/>
          </a:bodyPr>
          <a:lstStyle/>
          <a:p>
            <a:pPr>
              <a:lnSpc>
                <a:spcPct val="150000"/>
              </a:lnSpc>
            </a:pPr>
            <a:r>
              <a:rPr lang="zh-CN" altLang="en-US" sz="1400">
                <a:latin typeface="Franklin Gothic Book" pitchFamily="34" charset="0"/>
                <a:ea typeface="微软雅黑" pitchFamily="34" charset="-122"/>
              </a:rPr>
              <a:t>请输入相关内容</a:t>
            </a:r>
          </a:p>
        </p:txBody>
      </p:sp>
      <p:sp>
        <p:nvSpPr>
          <p:cNvPr id="15367" name="TextBox 8"/>
          <p:cNvSpPr txBox="1">
            <a:spLocks noChangeArrowheads="1"/>
          </p:cNvSpPr>
          <p:nvPr/>
        </p:nvSpPr>
        <p:spPr bwMode="auto">
          <a:xfrm>
            <a:off x="2916238" y="5437188"/>
            <a:ext cx="2735262" cy="376237"/>
          </a:xfrm>
          <a:prstGeom prst="rect">
            <a:avLst/>
          </a:prstGeom>
          <a:noFill/>
          <a:ln w="9525">
            <a:noFill/>
            <a:miter lim="800000"/>
            <a:headEnd/>
            <a:tailEnd/>
          </a:ln>
        </p:spPr>
        <p:txBody>
          <a:bodyPr>
            <a:spAutoFit/>
          </a:bodyPr>
          <a:lstStyle/>
          <a:p>
            <a:pPr>
              <a:lnSpc>
                <a:spcPct val="150000"/>
              </a:lnSpc>
            </a:pPr>
            <a:r>
              <a:rPr lang="zh-CN" altLang="en-US" sz="1400">
                <a:latin typeface="Franklin Gothic Book" pitchFamily="34" charset="0"/>
                <a:ea typeface="微软雅黑" pitchFamily="34" charset="-122"/>
              </a:rPr>
              <a:t>请输入相关内容</a:t>
            </a:r>
          </a:p>
        </p:txBody>
      </p:sp>
      <p:sp>
        <p:nvSpPr>
          <p:cNvPr id="15368" name="TextBox 9"/>
          <p:cNvSpPr txBox="1">
            <a:spLocks noChangeArrowheads="1"/>
          </p:cNvSpPr>
          <p:nvPr/>
        </p:nvSpPr>
        <p:spPr bwMode="auto">
          <a:xfrm>
            <a:off x="2916238" y="5716588"/>
            <a:ext cx="2735262" cy="377825"/>
          </a:xfrm>
          <a:prstGeom prst="rect">
            <a:avLst/>
          </a:prstGeom>
          <a:noFill/>
          <a:ln w="9525">
            <a:noFill/>
            <a:miter lim="800000"/>
            <a:headEnd/>
            <a:tailEnd/>
          </a:ln>
        </p:spPr>
        <p:txBody>
          <a:bodyPr>
            <a:spAutoFit/>
          </a:bodyPr>
          <a:lstStyle/>
          <a:p>
            <a:pPr>
              <a:lnSpc>
                <a:spcPct val="150000"/>
              </a:lnSpc>
            </a:pPr>
            <a:r>
              <a:rPr lang="zh-CN" altLang="en-US" sz="1400">
                <a:latin typeface="Franklin Gothic Book" pitchFamily="34" charset="0"/>
                <a:ea typeface="微软雅黑" pitchFamily="34" charset="-122"/>
              </a:rPr>
              <a:t>请输入相关内容</a:t>
            </a:r>
          </a:p>
        </p:txBody>
      </p:sp>
      <p:sp>
        <p:nvSpPr>
          <p:cNvPr id="15369" name="TextBox 10"/>
          <p:cNvSpPr txBox="1">
            <a:spLocks noChangeArrowheads="1"/>
          </p:cNvSpPr>
          <p:nvPr/>
        </p:nvSpPr>
        <p:spPr bwMode="auto">
          <a:xfrm>
            <a:off x="2916238" y="5995988"/>
            <a:ext cx="2735262" cy="377825"/>
          </a:xfrm>
          <a:prstGeom prst="rect">
            <a:avLst/>
          </a:prstGeom>
          <a:noFill/>
          <a:ln w="9525">
            <a:noFill/>
            <a:miter lim="800000"/>
            <a:headEnd/>
            <a:tailEnd/>
          </a:ln>
        </p:spPr>
        <p:txBody>
          <a:bodyPr>
            <a:spAutoFit/>
          </a:bodyPr>
          <a:lstStyle/>
          <a:p>
            <a:pPr>
              <a:lnSpc>
                <a:spcPct val="150000"/>
              </a:lnSpc>
            </a:pPr>
            <a:r>
              <a:rPr lang="zh-CN" altLang="en-US" sz="1400">
                <a:latin typeface="Franklin Gothic Book" pitchFamily="34" charset="0"/>
                <a:ea typeface="微软雅黑" pitchFamily="34" charset="-122"/>
              </a:rPr>
              <a:t>请输入相关内容</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文本占位符 1"/>
          <p:cNvSpPr>
            <a:spLocks noGrp="1"/>
          </p:cNvSpPr>
          <p:nvPr>
            <p:ph type="body" sz="quarter" idx="13"/>
          </p:nvPr>
        </p:nvSpPr>
        <p:spPr>
          <a:xfrm>
            <a:off x="107950" y="115888"/>
            <a:ext cx="6121400" cy="576262"/>
          </a:xfrm>
        </p:spPr>
        <p:txBody>
          <a:bodyPr/>
          <a:lstStyle/>
          <a:p>
            <a:endParaRPr lang="zh-CN" altLang="en-US" smtClean="0"/>
          </a:p>
        </p:txBody>
      </p:sp>
      <p:sp>
        <p:nvSpPr>
          <p:cNvPr id="16386" name="文本占位符 2"/>
          <p:cNvSpPr>
            <a:spLocks noGrp="1"/>
          </p:cNvSpPr>
          <p:nvPr>
            <p:ph type="body" sz="quarter" idx="14"/>
          </p:nvPr>
        </p:nvSpPr>
        <p:spPr>
          <a:xfrm>
            <a:off x="107950" y="836613"/>
            <a:ext cx="2663825" cy="360362"/>
          </a:xfrm>
        </p:spPr>
        <p:txBody>
          <a:bodyPr/>
          <a:lstStyle/>
          <a:p>
            <a:endParaRPr lang="zh-CN" altLang="en-US" smtClean="0"/>
          </a:p>
        </p:txBody>
      </p:sp>
      <p:pic>
        <p:nvPicPr>
          <p:cNvPr id="16387" name="图片 3"/>
          <p:cNvPicPr>
            <a:picLocks noChangeAspect="1"/>
          </p:cNvPicPr>
          <p:nvPr/>
        </p:nvPicPr>
        <p:blipFill>
          <a:blip r:embed="rId2"/>
          <a:srcRect/>
          <a:stretch>
            <a:fillRect/>
          </a:stretch>
        </p:blipFill>
        <p:spPr bwMode="auto">
          <a:xfrm>
            <a:off x="468313" y="2503488"/>
            <a:ext cx="3959225" cy="3662362"/>
          </a:xfrm>
          <a:prstGeom prst="rect">
            <a:avLst/>
          </a:prstGeom>
          <a:noFill/>
          <a:ln w="9525">
            <a:noFill/>
            <a:miter lim="800000"/>
            <a:headEnd/>
            <a:tailEnd/>
          </a:ln>
        </p:spPr>
      </p:pic>
      <p:sp>
        <p:nvSpPr>
          <p:cNvPr id="5" name="矩形 4"/>
          <p:cNvSpPr/>
          <p:nvPr/>
        </p:nvSpPr>
        <p:spPr>
          <a:xfrm>
            <a:off x="4572000" y="1484313"/>
            <a:ext cx="4392613" cy="1019175"/>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6389" name="矩形 5"/>
          <p:cNvSpPr>
            <a:spLocks noChangeArrowheads="1"/>
          </p:cNvSpPr>
          <p:nvPr/>
        </p:nvSpPr>
        <p:spPr bwMode="auto">
          <a:xfrm>
            <a:off x="5508625" y="1773238"/>
            <a:ext cx="2646363" cy="461962"/>
          </a:xfrm>
          <a:prstGeom prst="rect">
            <a:avLst/>
          </a:prstGeom>
          <a:noFill/>
          <a:ln w="9525">
            <a:noFill/>
            <a:miter lim="800000"/>
            <a:headEnd/>
            <a:tailEnd/>
          </a:ln>
        </p:spPr>
        <p:txBody>
          <a:bodyPr wrap="none">
            <a:spAutoFit/>
          </a:bodyPr>
          <a:lstStyle/>
          <a:p>
            <a:r>
              <a:rPr lang="zh-CN" altLang="en-US" sz="2400">
                <a:latin typeface="Calibri" pitchFamily="34" charset="0"/>
                <a:ea typeface="微软雅黑" pitchFamily="34" charset="-122"/>
              </a:rPr>
              <a:t>单击此处编辑文本</a:t>
            </a:r>
          </a:p>
        </p:txBody>
      </p:sp>
      <p:sp>
        <p:nvSpPr>
          <p:cNvPr id="16390" name="TextBox 6"/>
          <p:cNvSpPr txBox="1">
            <a:spLocks noChangeArrowheads="1"/>
          </p:cNvSpPr>
          <p:nvPr/>
        </p:nvSpPr>
        <p:spPr bwMode="auto">
          <a:xfrm>
            <a:off x="4932363" y="3016250"/>
            <a:ext cx="3816350" cy="1157288"/>
          </a:xfrm>
          <a:prstGeom prst="rect">
            <a:avLst/>
          </a:prstGeom>
          <a:noFill/>
          <a:ln w="9525">
            <a:noFill/>
            <a:miter lim="800000"/>
            <a:headEnd/>
            <a:tailEnd/>
          </a:ln>
        </p:spPr>
        <p:txBody>
          <a:bodyPr>
            <a:spAutoFit/>
          </a:bodyPr>
          <a:lstStyle/>
          <a:p>
            <a:pPr>
              <a:lnSpc>
                <a:spcPct val="150000"/>
              </a:lnSpc>
            </a:pPr>
            <a:r>
              <a:rPr lang="zh-CN" altLang="en-US" sz="1600">
                <a:latin typeface="Franklin Gothic Book" pitchFamily="34" charset="0"/>
                <a:ea typeface="微软雅黑" pitchFamily="34" charset="-122"/>
              </a:rPr>
              <a:t>请输入相关内容请输入相关内容请输入相关内容相关内容请输入相关内容请输入相关内容相关内容请输入相关内容</a:t>
            </a:r>
          </a:p>
        </p:txBody>
      </p:sp>
      <p:sp>
        <p:nvSpPr>
          <p:cNvPr id="16391" name="TextBox 7"/>
          <p:cNvSpPr txBox="1">
            <a:spLocks noChangeArrowheads="1"/>
          </p:cNvSpPr>
          <p:nvPr/>
        </p:nvSpPr>
        <p:spPr bwMode="auto">
          <a:xfrm>
            <a:off x="4932363" y="4460875"/>
            <a:ext cx="3816350" cy="1200150"/>
          </a:xfrm>
          <a:prstGeom prst="rect">
            <a:avLst/>
          </a:prstGeom>
          <a:noFill/>
          <a:ln w="9525">
            <a:noFill/>
            <a:miter lim="800000"/>
            <a:headEnd/>
            <a:tailEnd/>
          </a:ln>
        </p:spPr>
        <p:txBody>
          <a:bodyPr>
            <a:spAutoFit/>
          </a:bodyPr>
          <a:lstStyle/>
          <a:p>
            <a:pPr>
              <a:lnSpc>
                <a:spcPct val="150000"/>
              </a:lnSpc>
            </a:pPr>
            <a:r>
              <a:rPr lang="zh-CN" altLang="en-US" sz="1600">
                <a:latin typeface="Franklin Gothic Book" pitchFamily="34" charset="0"/>
                <a:ea typeface="微软雅黑" pitchFamily="34" charset="-122"/>
              </a:rPr>
              <a:t>请输入相关内容请输入相关内容请输入相关内容相关内容请输入相关内容请输入相关内容请输入相关内容</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文本占位符 1"/>
          <p:cNvSpPr>
            <a:spLocks noGrp="1"/>
          </p:cNvSpPr>
          <p:nvPr>
            <p:ph type="body" sz="quarter" idx="13"/>
          </p:nvPr>
        </p:nvSpPr>
        <p:spPr>
          <a:xfrm>
            <a:off x="107950" y="115888"/>
            <a:ext cx="6121400" cy="576262"/>
          </a:xfrm>
        </p:spPr>
        <p:txBody>
          <a:bodyPr/>
          <a:lstStyle/>
          <a:p>
            <a:endParaRPr lang="zh-CN" altLang="en-US" smtClean="0"/>
          </a:p>
        </p:txBody>
      </p:sp>
      <p:sp>
        <p:nvSpPr>
          <p:cNvPr id="17410" name="文本占位符 2"/>
          <p:cNvSpPr>
            <a:spLocks noGrp="1"/>
          </p:cNvSpPr>
          <p:nvPr>
            <p:ph type="body" sz="quarter" idx="14"/>
          </p:nvPr>
        </p:nvSpPr>
        <p:spPr>
          <a:xfrm>
            <a:off x="107950" y="836613"/>
            <a:ext cx="2663825" cy="360362"/>
          </a:xfrm>
        </p:spPr>
        <p:txBody>
          <a:bodyPr/>
          <a:lstStyle/>
          <a:p>
            <a:endParaRPr lang="zh-CN" altLang="en-US" smtClean="0"/>
          </a:p>
        </p:txBody>
      </p:sp>
      <p:sp>
        <p:nvSpPr>
          <p:cNvPr id="17411" name="TextBox 8"/>
          <p:cNvSpPr txBox="1">
            <a:spLocks noChangeArrowheads="1"/>
          </p:cNvSpPr>
          <p:nvPr/>
        </p:nvSpPr>
        <p:spPr bwMode="auto">
          <a:xfrm>
            <a:off x="3448050" y="2565400"/>
            <a:ext cx="865188" cy="338138"/>
          </a:xfrm>
          <a:prstGeom prst="rect">
            <a:avLst/>
          </a:prstGeom>
          <a:noFill/>
          <a:ln w="9525">
            <a:noFill/>
            <a:miter lim="800000"/>
            <a:headEnd/>
            <a:tailEnd/>
          </a:ln>
        </p:spPr>
        <p:txBody>
          <a:bodyPr>
            <a:spAutoFit/>
          </a:bodyPr>
          <a:lstStyle/>
          <a:p>
            <a:pPr algn="ctr"/>
            <a:r>
              <a:rPr lang="zh-CN" altLang="en-US" sz="1600">
                <a:latin typeface="Calibri" pitchFamily="34" charset="0"/>
                <a:ea typeface="微软雅黑" pitchFamily="34" charset="-122"/>
              </a:rPr>
              <a:t>数值</a:t>
            </a:r>
          </a:p>
        </p:txBody>
      </p:sp>
      <p:sp>
        <p:nvSpPr>
          <p:cNvPr id="17412" name="TextBox 9"/>
          <p:cNvSpPr txBox="1">
            <a:spLocks noChangeArrowheads="1"/>
          </p:cNvSpPr>
          <p:nvPr/>
        </p:nvSpPr>
        <p:spPr bwMode="auto">
          <a:xfrm>
            <a:off x="3448050" y="3130550"/>
            <a:ext cx="865188" cy="338138"/>
          </a:xfrm>
          <a:prstGeom prst="rect">
            <a:avLst/>
          </a:prstGeom>
          <a:noFill/>
          <a:ln w="9525">
            <a:noFill/>
            <a:miter lim="800000"/>
            <a:headEnd/>
            <a:tailEnd/>
          </a:ln>
        </p:spPr>
        <p:txBody>
          <a:bodyPr>
            <a:spAutoFit/>
          </a:bodyPr>
          <a:lstStyle/>
          <a:p>
            <a:pPr algn="ctr"/>
            <a:r>
              <a:rPr lang="zh-CN" altLang="en-US" sz="1600">
                <a:latin typeface="Calibri" pitchFamily="34" charset="0"/>
                <a:ea typeface="微软雅黑" pitchFamily="34" charset="-122"/>
              </a:rPr>
              <a:t>数值</a:t>
            </a:r>
          </a:p>
        </p:txBody>
      </p:sp>
      <p:sp>
        <p:nvSpPr>
          <p:cNvPr id="17413" name="TextBox 10"/>
          <p:cNvSpPr txBox="1">
            <a:spLocks noChangeArrowheads="1"/>
          </p:cNvSpPr>
          <p:nvPr/>
        </p:nvSpPr>
        <p:spPr bwMode="auto">
          <a:xfrm>
            <a:off x="3448050" y="3697288"/>
            <a:ext cx="865188" cy="338137"/>
          </a:xfrm>
          <a:prstGeom prst="rect">
            <a:avLst/>
          </a:prstGeom>
          <a:noFill/>
          <a:ln w="9525">
            <a:noFill/>
            <a:miter lim="800000"/>
            <a:headEnd/>
            <a:tailEnd/>
          </a:ln>
        </p:spPr>
        <p:txBody>
          <a:bodyPr>
            <a:spAutoFit/>
          </a:bodyPr>
          <a:lstStyle/>
          <a:p>
            <a:pPr algn="ctr"/>
            <a:r>
              <a:rPr lang="zh-CN" altLang="en-US" sz="1600">
                <a:latin typeface="Calibri" pitchFamily="34" charset="0"/>
                <a:ea typeface="微软雅黑" pitchFamily="34" charset="-122"/>
              </a:rPr>
              <a:t>数值</a:t>
            </a:r>
          </a:p>
        </p:txBody>
      </p:sp>
      <p:sp>
        <p:nvSpPr>
          <p:cNvPr id="17414" name="TextBox 11"/>
          <p:cNvSpPr txBox="1">
            <a:spLocks noChangeArrowheads="1"/>
          </p:cNvSpPr>
          <p:nvPr/>
        </p:nvSpPr>
        <p:spPr bwMode="auto">
          <a:xfrm>
            <a:off x="3448050" y="4262438"/>
            <a:ext cx="865188" cy="338137"/>
          </a:xfrm>
          <a:prstGeom prst="rect">
            <a:avLst/>
          </a:prstGeom>
          <a:noFill/>
          <a:ln w="9525">
            <a:noFill/>
            <a:miter lim="800000"/>
            <a:headEnd/>
            <a:tailEnd/>
          </a:ln>
        </p:spPr>
        <p:txBody>
          <a:bodyPr>
            <a:spAutoFit/>
          </a:bodyPr>
          <a:lstStyle/>
          <a:p>
            <a:pPr algn="ctr"/>
            <a:r>
              <a:rPr lang="zh-CN" altLang="en-US" sz="1600">
                <a:latin typeface="Calibri" pitchFamily="34" charset="0"/>
                <a:ea typeface="微软雅黑" pitchFamily="34" charset="-122"/>
              </a:rPr>
              <a:t>数值</a:t>
            </a:r>
          </a:p>
        </p:txBody>
      </p:sp>
      <p:sp>
        <p:nvSpPr>
          <p:cNvPr id="17415" name="TextBox 12"/>
          <p:cNvSpPr txBox="1">
            <a:spLocks noChangeArrowheads="1"/>
          </p:cNvSpPr>
          <p:nvPr/>
        </p:nvSpPr>
        <p:spPr bwMode="auto">
          <a:xfrm>
            <a:off x="3448050" y="4829175"/>
            <a:ext cx="865188" cy="338138"/>
          </a:xfrm>
          <a:prstGeom prst="rect">
            <a:avLst/>
          </a:prstGeom>
          <a:noFill/>
          <a:ln w="9525">
            <a:noFill/>
            <a:miter lim="800000"/>
            <a:headEnd/>
            <a:tailEnd/>
          </a:ln>
        </p:spPr>
        <p:txBody>
          <a:bodyPr>
            <a:spAutoFit/>
          </a:bodyPr>
          <a:lstStyle/>
          <a:p>
            <a:pPr algn="ctr"/>
            <a:r>
              <a:rPr lang="zh-CN" altLang="en-US" sz="1600">
                <a:latin typeface="Calibri" pitchFamily="34" charset="0"/>
                <a:ea typeface="微软雅黑" pitchFamily="34" charset="-122"/>
              </a:rPr>
              <a:t>数值</a:t>
            </a:r>
          </a:p>
        </p:txBody>
      </p:sp>
      <p:sp>
        <p:nvSpPr>
          <p:cNvPr id="17416" name="TextBox 13"/>
          <p:cNvSpPr txBox="1">
            <a:spLocks noChangeArrowheads="1"/>
          </p:cNvSpPr>
          <p:nvPr/>
        </p:nvSpPr>
        <p:spPr bwMode="auto">
          <a:xfrm>
            <a:off x="3448050" y="5394325"/>
            <a:ext cx="865188" cy="338138"/>
          </a:xfrm>
          <a:prstGeom prst="rect">
            <a:avLst/>
          </a:prstGeom>
          <a:noFill/>
          <a:ln w="9525">
            <a:noFill/>
            <a:miter lim="800000"/>
            <a:headEnd/>
            <a:tailEnd/>
          </a:ln>
        </p:spPr>
        <p:txBody>
          <a:bodyPr>
            <a:spAutoFit/>
          </a:bodyPr>
          <a:lstStyle/>
          <a:p>
            <a:pPr algn="ctr"/>
            <a:r>
              <a:rPr lang="zh-CN" altLang="en-US" sz="1600">
                <a:latin typeface="Calibri" pitchFamily="34" charset="0"/>
                <a:ea typeface="微软雅黑" pitchFamily="34" charset="-122"/>
              </a:rPr>
              <a:t>数值</a:t>
            </a:r>
          </a:p>
        </p:txBody>
      </p:sp>
      <p:pic>
        <p:nvPicPr>
          <p:cNvPr id="17417" name="图片 14"/>
          <p:cNvPicPr>
            <a:picLocks noChangeAspect="1"/>
          </p:cNvPicPr>
          <p:nvPr/>
        </p:nvPicPr>
        <p:blipFill>
          <a:blip r:embed="rId2"/>
          <a:srcRect/>
          <a:stretch>
            <a:fillRect/>
          </a:stretch>
        </p:blipFill>
        <p:spPr bwMode="auto">
          <a:xfrm>
            <a:off x="4327525" y="2471738"/>
            <a:ext cx="4565650" cy="3427412"/>
          </a:xfrm>
          <a:prstGeom prst="rect">
            <a:avLst/>
          </a:prstGeom>
          <a:noFill/>
          <a:ln w="9525">
            <a:noFill/>
            <a:miter lim="800000"/>
            <a:headEnd/>
            <a:tailEnd/>
          </a:ln>
        </p:spPr>
      </p:pic>
      <p:sp>
        <p:nvSpPr>
          <p:cNvPr id="17418" name="TextBox 15"/>
          <p:cNvSpPr txBox="1">
            <a:spLocks noChangeArrowheads="1"/>
          </p:cNvSpPr>
          <p:nvPr/>
        </p:nvSpPr>
        <p:spPr bwMode="auto">
          <a:xfrm>
            <a:off x="323850" y="2463800"/>
            <a:ext cx="2663825" cy="1938338"/>
          </a:xfrm>
          <a:prstGeom prst="rect">
            <a:avLst/>
          </a:prstGeom>
          <a:noFill/>
          <a:ln w="9525">
            <a:noFill/>
            <a:miter lim="800000"/>
            <a:headEnd/>
            <a:tailEnd/>
          </a:ln>
        </p:spPr>
        <p:txBody>
          <a:bodyPr>
            <a:spAutoFit/>
          </a:bodyPr>
          <a:lstStyle/>
          <a:p>
            <a:pPr>
              <a:lnSpc>
                <a:spcPct val="150000"/>
              </a:lnSpc>
            </a:pPr>
            <a:r>
              <a:rPr lang="zh-CN" altLang="en-US" sz="1600">
                <a:latin typeface="Franklin Gothic Book" pitchFamily="34" charset="0"/>
                <a:ea typeface="微软雅黑" pitchFamily="34" charset="-122"/>
              </a:rPr>
              <a:t>请输入相关内容请输入相关内容请输入相关内容相关内容请输入相关内容请输入相关内容相关内容请输入相关内容</a:t>
            </a:r>
          </a:p>
        </p:txBody>
      </p:sp>
      <p:sp>
        <p:nvSpPr>
          <p:cNvPr id="17419" name="TextBox 16"/>
          <p:cNvSpPr txBox="1">
            <a:spLocks noChangeArrowheads="1"/>
          </p:cNvSpPr>
          <p:nvPr/>
        </p:nvSpPr>
        <p:spPr bwMode="auto">
          <a:xfrm>
            <a:off x="323850" y="4451350"/>
            <a:ext cx="2663825" cy="1570038"/>
          </a:xfrm>
          <a:prstGeom prst="rect">
            <a:avLst/>
          </a:prstGeom>
          <a:noFill/>
          <a:ln w="9525">
            <a:noFill/>
            <a:miter lim="800000"/>
            <a:headEnd/>
            <a:tailEnd/>
          </a:ln>
        </p:spPr>
        <p:txBody>
          <a:bodyPr>
            <a:spAutoFit/>
          </a:bodyPr>
          <a:lstStyle/>
          <a:p>
            <a:pPr>
              <a:lnSpc>
                <a:spcPct val="150000"/>
              </a:lnSpc>
            </a:pPr>
            <a:r>
              <a:rPr lang="zh-CN" altLang="en-US" sz="1600">
                <a:latin typeface="Franklin Gothic Book" pitchFamily="34" charset="0"/>
                <a:ea typeface="微软雅黑" pitchFamily="34" charset="-122"/>
              </a:rPr>
              <a:t>请输入相关内容请输入相关内容请输入相关内容相关内容请输入相关内容请输入相关内容请输入相关内容</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3" name="图片 12"/>
          <p:cNvPicPr>
            <a:picLocks noChangeAspect="1"/>
          </p:cNvPicPr>
          <p:nvPr/>
        </p:nvPicPr>
        <p:blipFill>
          <a:blip r:embed="rId2"/>
          <a:srcRect/>
          <a:stretch>
            <a:fillRect/>
          </a:stretch>
        </p:blipFill>
        <p:spPr bwMode="auto">
          <a:xfrm>
            <a:off x="-36513" y="3954463"/>
            <a:ext cx="9180513" cy="2903537"/>
          </a:xfrm>
          <a:prstGeom prst="rect">
            <a:avLst/>
          </a:prstGeom>
          <a:noFill/>
          <a:ln w="9525">
            <a:noFill/>
            <a:miter lim="800000"/>
            <a:headEnd/>
            <a:tailEnd/>
          </a:ln>
        </p:spPr>
      </p:pic>
      <p:sp>
        <p:nvSpPr>
          <p:cNvPr id="11" name="矩形 10"/>
          <p:cNvSpPr/>
          <p:nvPr/>
        </p:nvSpPr>
        <p:spPr>
          <a:xfrm>
            <a:off x="304456" y="2636912"/>
            <a:ext cx="4555576" cy="611484"/>
          </a:xfrm>
          <a:prstGeom prst="rect">
            <a:avLst/>
          </a:prstGeom>
          <a:solidFill>
            <a:srgbClr val="FFC000"/>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8437" name="图片 4"/>
          <p:cNvPicPr>
            <a:picLocks noChangeAspect="1"/>
          </p:cNvPicPr>
          <p:nvPr/>
        </p:nvPicPr>
        <p:blipFill>
          <a:blip r:embed="rId2"/>
          <a:srcRect/>
          <a:stretch>
            <a:fillRect/>
          </a:stretch>
        </p:blipFill>
        <p:spPr bwMode="auto">
          <a:xfrm>
            <a:off x="304800" y="476250"/>
            <a:ext cx="8839200" cy="504825"/>
          </a:xfrm>
          <a:prstGeom prst="rect">
            <a:avLst/>
          </a:prstGeom>
          <a:noFill/>
          <a:ln w="9525">
            <a:noFill/>
            <a:miter lim="800000"/>
            <a:headEnd/>
            <a:tailEnd/>
          </a:ln>
        </p:spPr>
      </p:pic>
      <p:pic>
        <p:nvPicPr>
          <p:cNvPr id="18438" name="图片 5"/>
          <p:cNvPicPr>
            <a:picLocks noChangeAspect="1"/>
          </p:cNvPicPr>
          <p:nvPr/>
        </p:nvPicPr>
        <p:blipFill>
          <a:blip r:embed="rId3"/>
          <a:srcRect/>
          <a:stretch>
            <a:fillRect/>
          </a:stretch>
        </p:blipFill>
        <p:spPr bwMode="auto">
          <a:xfrm>
            <a:off x="5219700" y="1773238"/>
            <a:ext cx="3522663" cy="4756150"/>
          </a:xfrm>
          <a:prstGeom prst="rect">
            <a:avLst/>
          </a:prstGeom>
          <a:noFill/>
          <a:ln w="9525">
            <a:noFill/>
            <a:miter lim="800000"/>
            <a:headEnd/>
            <a:tailEnd/>
          </a:ln>
        </p:spPr>
      </p:pic>
      <p:sp>
        <p:nvSpPr>
          <p:cNvPr id="18439" name="矩形 6"/>
          <p:cNvSpPr>
            <a:spLocks noChangeArrowheads="1"/>
          </p:cNvSpPr>
          <p:nvPr/>
        </p:nvSpPr>
        <p:spPr bwMode="auto">
          <a:xfrm>
            <a:off x="468313" y="519113"/>
            <a:ext cx="2646362" cy="461962"/>
          </a:xfrm>
          <a:prstGeom prst="rect">
            <a:avLst/>
          </a:prstGeom>
          <a:noFill/>
          <a:ln w="9525">
            <a:noFill/>
            <a:miter lim="800000"/>
            <a:headEnd/>
            <a:tailEnd/>
          </a:ln>
        </p:spPr>
        <p:txBody>
          <a:bodyPr wrap="none">
            <a:spAutoFit/>
          </a:bodyPr>
          <a:lstStyle/>
          <a:p>
            <a:r>
              <a:rPr lang="zh-CN" altLang="en-US" sz="2400">
                <a:solidFill>
                  <a:schemeClr val="bg1"/>
                </a:solidFill>
                <a:latin typeface="Calibri" pitchFamily="34" charset="0"/>
                <a:ea typeface="微软雅黑" pitchFamily="34" charset="-122"/>
              </a:rPr>
              <a:t>单击此处编辑文本</a:t>
            </a:r>
          </a:p>
        </p:txBody>
      </p:sp>
      <p:graphicFrame>
        <p:nvGraphicFramePr>
          <p:cNvPr id="8" name="表格 7"/>
          <p:cNvGraphicFramePr>
            <a:graphicFrameLocks noGrp="1"/>
          </p:cNvGraphicFramePr>
          <p:nvPr/>
        </p:nvGraphicFramePr>
        <p:xfrm>
          <a:off x="322781" y="3258671"/>
          <a:ext cx="4518179" cy="3016584"/>
        </p:xfrm>
        <a:graphic>
          <a:graphicData uri="http://schemas.openxmlformats.org/drawingml/2006/table">
            <a:tbl>
              <a:tblPr firstRow="1" bandRow="1">
                <a:tableStyleId>{C083E6E3-FA7D-4D7B-A595-EF9225AFEA82}</a:tableStyleId>
              </a:tblPr>
              <a:tblGrid>
                <a:gridCol w="3493812"/>
                <a:gridCol w="1024367"/>
              </a:tblGrid>
              <a:tr h="754146">
                <a:tc>
                  <a:txBody>
                    <a:bodyPr/>
                    <a:lstStyle/>
                    <a:p>
                      <a:r>
                        <a:rPr lang="zh-CN" altLang="en-US" b="0" cap="none" spc="0" dirty="0" smtClean="0">
                          <a:ln>
                            <a:noFill/>
                          </a:ln>
                          <a:solidFill>
                            <a:schemeClr val="tx1"/>
                          </a:solidFill>
                          <a:effectLst/>
                        </a:rPr>
                        <a:t>请输入内容</a:t>
                      </a:r>
                      <a:endParaRPr lang="zh-CN" altLang="en-US" b="0" cap="none" spc="0" dirty="0">
                        <a:ln>
                          <a:noFill/>
                        </a:ln>
                        <a:solidFill>
                          <a:schemeClr val="tx1"/>
                        </a:solidFill>
                        <a:effectLst/>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chemeClr val="bg1"/>
                    </a:solidFill>
                  </a:tcPr>
                </a:tc>
                <a:tc>
                  <a:txBody>
                    <a:bodyPr/>
                    <a:lstStyle/>
                    <a:p>
                      <a:r>
                        <a:rPr lang="zh-CN" altLang="en-US" b="0" cap="none" spc="0" dirty="0" smtClean="0">
                          <a:ln>
                            <a:noFill/>
                          </a:ln>
                          <a:solidFill>
                            <a:schemeClr val="tx1"/>
                          </a:solidFill>
                          <a:effectLst/>
                        </a:rPr>
                        <a:t>数字</a:t>
                      </a:r>
                      <a:endParaRPr lang="zh-CN" altLang="en-US" b="0" cap="none" spc="0" dirty="0">
                        <a:ln>
                          <a:noFill/>
                        </a:ln>
                        <a:solidFill>
                          <a:schemeClr val="tx1"/>
                        </a:solidFill>
                        <a:effectLst/>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chemeClr val="bg1"/>
                    </a:solidFill>
                  </a:tcPr>
                </a:tc>
              </a:tr>
              <a:tr h="754146">
                <a:tc>
                  <a:txBody>
                    <a:bodyPr/>
                    <a:lstStyle/>
                    <a:p>
                      <a:r>
                        <a:rPr lang="zh-CN" altLang="en-US" b="0" cap="none" spc="0" dirty="0" smtClean="0">
                          <a:ln>
                            <a:noFill/>
                          </a:ln>
                          <a:solidFill>
                            <a:schemeClr val="tx1"/>
                          </a:solidFill>
                          <a:effectLst/>
                        </a:rPr>
                        <a:t>请输入内容</a:t>
                      </a:r>
                      <a:endParaRPr lang="zh-CN" altLang="en-US" b="0" cap="none" spc="0" dirty="0">
                        <a:ln>
                          <a:noFill/>
                        </a:ln>
                        <a:solidFill>
                          <a:schemeClr val="tx1"/>
                        </a:solidFill>
                        <a:effectLst/>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chemeClr val="bg1"/>
                    </a:solidFill>
                  </a:tcPr>
                </a:tc>
                <a:tc>
                  <a:txBody>
                    <a:bodyPr/>
                    <a:lstStyle/>
                    <a:p>
                      <a:r>
                        <a:rPr lang="zh-CN" altLang="en-US" b="0" cap="none" spc="0" dirty="0" smtClean="0">
                          <a:ln>
                            <a:noFill/>
                          </a:ln>
                          <a:solidFill>
                            <a:schemeClr val="tx1"/>
                          </a:solidFill>
                          <a:effectLst/>
                        </a:rPr>
                        <a:t>数字</a:t>
                      </a:r>
                      <a:endParaRPr lang="zh-CN" altLang="en-US" b="0" cap="none" spc="0" dirty="0">
                        <a:ln>
                          <a:noFill/>
                        </a:ln>
                        <a:solidFill>
                          <a:schemeClr val="tx1"/>
                        </a:solidFill>
                        <a:effectLst/>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chemeClr val="bg1"/>
                    </a:solidFill>
                  </a:tcPr>
                </a:tc>
              </a:tr>
              <a:tr h="754146">
                <a:tc>
                  <a:txBody>
                    <a:bodyPr/>
                    <a:lstStyle/>
                    <a:p>
                      <a:r>
                        <a:rPr lang="zh-CN" altLang="en-US" b="0" cap="none" spc="0" dirty="0" smtClean="0">
                          <a:ln>
                            <a:noFill/>
                          </a:ln>
                          <a:solidFill>
                            <a:schemeClr val="tx1"/>
                          </a:solidFill>
                          <a:effectLst/>
                        </a:rPr>
                        <a:t>请输入内容</a:t>
                      </a:r>
                      <a:endParaRPr lang="zh-CN" altLang="en-US" b="0" cap="none" spc="0" dirty="0">
                        <a:ln>
                          <a:noFill/>
                        </a:ln>
                        <a:solidFill>
                          <a:schemeClr val="tx1"/>
                        </a:solidFill>
                        <a:effectLst/>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chemeClr val="bg1"/>
                    </a:solidFill>
                  </a:tcPr>
                </a:tc>
                <a:tc>
                  <a:txBody>
                    <a:bodyPr/>
                    <a:lstStyle/>
                    <a:p>
                      <a:r>
                        <a:rPr lang="zh-CN" altLang="en-US" b="0" cap="none" spc="0" dirty="0" smtClean="0">
                          <a:ln>
                            <a:noFill/>
                          </a:ln>
                          <a:solidFill>
                            <a:schemeClr val="tx1"/>
                          </a:solidFill>
                          <a:effectLst/>
                        </a:rPr>
                        <a:t>数字</a:t>
                      </a:r>
                      <a:endParaRPr lang="zh-CN" altLang="en-US" b="0" cap="none" spc="0" dirty="0">
                        <a:ln>
                          <a:noFill/>
                        </a:ln>
                        <a:solidFill>
                          <a:schemeClr val="tx1"/>
                        </a:solidFill>
                        <a:effectLst/>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chemeClr val="bg1"/>
                    </a:solidFill>
                  </a:tcPr>
                </a:tc>
              </a:tr>
              <a:tr h="754146">
                <a:tc>
                  <a:txBody>
                    <a:bodyPr/>
                    <a:lstStyle/>
                    <a:p>
                      <a:r>
                        <a:rPr lang="zh-CN" altLang="en-US" b="0" cap="none" spc="0" dirty="0" smtClean="0">
                          <a:ln>
                            <a:noFill/>
                          </a:ln>
                          <a:solidFill>
                            <a:schemeClr val="tx1"/>
                          </a:solidFill>
                          <a:effectLst/>
                        </a:rPr>
                        <a:t>请输入内容</a:t>
                      </a:r>
                      <a:endParaRPr lang="zh-CN" altLang="en-US" b="0" cap="none" spc="0" dirty="0">
                        <a:ln>
                          <a:noFill/>
                        </a:ln>
                        <a:solidFill>
                          <a:schemeClr val="tx1"/>
                        </a:solidFill>
                        <a:effectLst/>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chemeClr val="bg1"/>
                    </a:solidFill>
                  </a:tcPr>
                </a:tc>
                <a:tc>
                  <a:txBody>
                    <a:bodyPr/>
                    <a:lstStyle/>
                    <a:p>
                      <a:r>
                        <a:rPr lang="zh-CN" altLang="en-US" b="0" cap="none" spc="0" dirty="0" smtClean="0">
                          <a:ln>
                            <a:noFill/>
                          </a:ln>
                          <a:solidFill>
                            <a:schemeClr val="tx1"/>
                          </a:solidFill>
                          <a:effectLst/>
                        </a:rPr>
                        <a:t>数字</a:t>
                      </a:r>
                      <a:endParaRPr lang="zh-CN" altLang="en-US" b="0" cap="none" spc="0" dirty="0">
                        <a:ln>
                          <a:noFill/>
                        </a:ln>
                        <a:solidFill>
                          <a:schemeClr val="tx1"/>
                        </a:solidFill>
                        <a:effectLst/>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cell3D prstMaterial="dkEdge">
                      <a:bevel/>
                      <a:lightRig rig="flood" dir="t"/>
                    </a:cell3D>
                    <a:solidFill>
                      <a:schemeClr val="bg1"/>
                    </a:solidFill>
                  </a:tcPr>
                </a:tc>
              </a:tr>
            </a:tbl>
          </a:graphicData>
        </a:graphic>
      </p:graphicFrame>
      <p:sp>
        <p:nvSpPr>
          <p:cNvPr id="18441" name="TextBox 7"/>
          <p:cNvSpPr txBox="1">
            <a:spLocks noChangeArrowheads="1"/>
          </p:cNvSpPr>
          <p:nvPr/>
        </p:nvSpPr>
        <p:spPr bwMode="auto">
          <a:xfrm>
            <a:off x="1096963" y="2755900"/>
            <a:ext cx="2792412" cy="400050"/>
          </a:xfrm>
          <a:prstGeom prst="rect">
            <a:avLst/>
          </a:prstGeom>
          <a:noFill/>
          <a:ln w="9525">
            <a:noFill/>
            <a:miter lim="800000"/>
            <a:headEnd/>
            <a:tailEnd/>
          </a:ln>
        </p:spPr>
        <p:txBody>
          <a:bodyPr anchor="ctr">
            <a:spAutoFit/>
          </a:bodyPr>
          <a:lstStyle/>
          <a:p>
            <a:pPr algn="ctr"/>
            <a:r>
              <a:rPr lang="zh-CN" altLang="en-US" sz="2000" b="1">
                <a:latin typeface="Franklin Gothic Book" pitchFamily="34" charset="0"/>
                <a:ea typeface="微软雅黑" pitchFamily="34" charset="-122"/>
              </a:rPr>
              <a:t>在这里添加表格内容</a:t>
            </a:r>
          </a:p>
        </p:txBody>
      </p:sp>
      <p:sp>
        <p:nvSpPr>
          <p:cNvPr id="18442" name="TextBox 13"/>
          <p:cNvSpPr txBox="1">
            <a:spLocks noChangeArrowheads="1"/>
          </p:cNvSpPr>
          <p:nvPr/>
        </p:nvSpPr>
        <p:spPr bwMode="auto">
          <a:xfrm>
            <a:off x="395288" y="1412875"/>
            <a:ext cx="4321175" cy="830263"/>
          </a:xfrm>
          <a:prstGeom prst="rect">
            <a:avLst/>
          </a:prstGeom>
          <a:noFill/>
          <a:ln w="9525">
            <a:noFill/>
            <a:miter lim="800000"/>
            <a:headEnd/>
            <a:tailEnd/>
          </a:ln>
        </p:spPr>
        <p:txBody>
          <a:bodyPr>
            <a:spAutoFit/>
          </a:bodyPr>
          <a:lstStyle/>
          <a:p>
            <a:pPr>
              <a:lnSpc>
                <a:spcPct val="150000"/>
              </a:lnSpc>
            </a:pPr>
            <a:r>
              <a:rPr lang="zh-CN" altLang="en-US" sz="1600">
                <a:latin typeface="Franklin Gothic Book" pitchFamily="34" charset="0"/>
                <a:ea typeface="微软雅黑" pitchFamily="34" charset="-122"/>
              </a:rPr>
              <a:t>请输入相关内容请输入相关内容请输入相关内容相关内容请输入相关内容请输入相关内容</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自定义 2">
      <a:majorFont>
        <a:latin typeface="Cambria"/>
        <a:ea typeface="微软雅黑"/>
        <a:cs typeface=""/>
      </a:majorFont>
      <a:minorFont>
        <a:latin typeface="Calibri"/>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435</Words>
  <Application>Microsoft Office PowerPoint</Application>
  <PresentationFormat>On-screen Show (4:3)</PresentationFormat>
  <Paragraphs>25</Paragraphs>
  <Slides>6</Slides>
  <Notes>0</Notes>
  <HiddenSlides>0</HiddenSlides>
  <MMClips>0</MMClips>
  <ScaleCrop>false</ScaleCrop>
  <HeadingPairs>
    <vt:vector size="6" baseType="variant">
      <vt:variant>
        <vt:lpstr>已用的字体</vt:lpstr>
      </vt:variant>
      <vt:variant>
        <vt:i4>6</vt:i4>
      </vt:variant>
      <vt:variant>
        <vt:lpstr>演示文稿设计模板</vt:lpstr>
      </vt:variant>
      <vt:variant>
        <vt:i4>2</vt:i4>
      </vt:variant>
      <vt:variant>
        <vt:lpstr>幻灯片标题</vt:lpstr>
      </vt:variant>
      <vt:variant>
        <vt:i4>6</vt:i4>
      </vt:variant>
    </vt:vector>
  </HeadingPairs>
  <TitlesOfParts>
    <vt:vector size="14" baseType="lpstr">
      <vt:lpstr>Calibri</vt:lpstr>
      <vt:lpstr>微软雅黑</vt:lpstr>
      <vt:lpstr>宋体</vt:lpstr>
      <vt:lpstr>Arial</vt:lpstr>
      <vt:lpstr>Cambria</vt:lpstr>
      <vt:lpstr>Franklin Gothic Book</vt:lpstr>
      <vt:lpstr>Office 主题​​</vt:lpstr>
      <vt:lpstr>Office 主题​​</vt:lpstr>
      <vt:lpstr>幻灯片 1</vt:lpstr>
      <vt:lpstr>幻灯片 2</vt:lpstr>
      <vt:lpstr>幻灯片 3</vt:lpstr>
      <vt:lpstr>幻灯片 4</vt:lpstr>
      <vt:lpstr>幻灯片 5</vt:lpstr>
      <vt:lpstr>幻灯片 6</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joyce</dc:creator>
  <cp:lastModifiedBy>pc</cp:lastModifiedBy>
  <cp:revision>11</cp:revision>
  <dcterms:created xsi:type="dcterms:W3CDTF">2012-05-15T05:37:41Z</dcterms:created>
  <dcterms:modified xsi:type="dcterms:W3CDTF">2012-06-07T14:24:42Z</dcterms:modified>
</cp:coreProperties>
</file>