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jpeg" ContentType="image/jpeg"/>
  <Override PartName="/ppt/tags/tag2.xml" ContentType="application/vnd.openxmlformats-officedocument.presentationml.tags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Default Extension="fntdata" ContentType="application/x-fontdata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embeddedFontLst>
    <p:embeddedFont>
      <p:font typeface="Bernard MT Condensed" charset="0"/>
      <p:regular r:id="rId3"/>
    </p:embeddedFont>
    <p:embeddedFont>
      <p:font typeface="Calibri" pitchFamily="34" charset="0"/>
      <p:regular r:id="rId4"/>
      <p:bold r:id="rId5"/>
      <p:italic r:id="rId6"/>
      <p:boldItalic r:id="rId7"/>
    </p:embeddedFont>
    <p:embeddedFont>
      <p:font typeface="PMingLiU" pitchFamily="18" charset="-120"/>
      <p:regular r:id="rId8"/>
    </p:embeddedFont>
  </p:embeddedFontLst>
  <p:custDataLst>
    <p:tags r:id="rId9"/>
  </p:custDataLst>
  <p:defaultTextStyle>
    <a:defPPr>
      <a:defRPr lang="zh-TW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99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6.fntdata"/><Relationship Id="rId13" Type="http://schemas.openxmlformats.org/officeDocument/2006/relationships/tableStyles" Target="tableStyles.xml"/><Relationship Id="rId3" Type="http://schemas.openxmlformats.org/officeDocument/2006/relationships/font" Target="fonts/font1.fntdata"/><Relationship Id="rId7" Type="http://schemas.openxmlformats.org/officeDocument/2006/relationships/font" Target="fonts/font5.fntdata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4.fntdata"/><Relationship Id="rId11" Type="http://schemas.openxmlformats.org/officeDocument/2006/relationships/viewProps" Target="viewProps.xml"/><Relationship Id="rId5" Type="http://schemas.openxmlformats.org/officeDocument/2006/relationships/font" Target="fonts/font3.fntdata"/><Relationship Id="rId10" Type="http://schemas.openxmlformats.org/officeDocument/2006/relationships/presProps" Target="presProps.xml"/><Relationship Id="rId4" Type="http://schemas.openxmlformats.org/officeDocument/2006/relationships/font" Target="fonts/font2.fntdata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7584" y="1340768"/>
            <a:ext cx="5423520" cy="1470025"/>
          </a:xfrm>
        </p:spPr>
        <p:txBody>
          <a:bodyPr anchor="b"/>
          <a:lstStyle>
            <a:lvl1pPr algn="l">
              <a:defRPr sz="3600">
                <a:solidFill>
                  <a:schemeClr val="accent1"/>
                </a:solidFill>
              </a:defRPr>
            </a:lvl1pPr>
          </a:lstStyle>
          <a:p>
            <a:pPr lvl="0"/>
            <a:r>
              <a:rPr lang="zh-TW" altLang="en-US" noProof="0" smtClean="0"/>
              <a:t>按一下以編輯母片標題樣式</a:t>
            </a:r>
            <a:endParaRPr lang="en-US" noProof="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27584" y="2810793"/>
            <a:ext cx="5423520" cy="1143000"/>
          </a:xfrm>
        </p:spPr>
        <p:txBody>
          <a:bodyPr/>
          <a:lstStyle>
            <a:lvl1pPr marL="0" indent="0" algn="l">
              <a:buFontTx/>
              <a:buNone/>
              <a:defRPr/>
            </a:lvl1pPr>
          </a:lstStyle>
          <a:p>
            <a:pPr lvl="0"/>
            <a:r>
              <a:rPr lang="zh-TW" altLang="en-US" noProof="0" smtClean="0"/>
              <a:t>按一下以編輯母片副標題樣式</a:t>
            </a:r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AF53677-B0B9-402C-8AA8-BEBC7C5CDBCB}" type="datetimeFigureOut">
              <a:rPr lang="zh-TW" altLang="en-US"/>
              <a:pPr>
                <a:defRPr/>
              </a:pPr>
              <a:t>2012/6/10</a:t>
            </a:fld>
            <a:endParaRPr lang="zh-TW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55C46A4-8997-4F4A-80F8-ACE2A9A26C9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Image 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7" descr="9_paper2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51839">
            <a:off x="5492750" y="1536700"/>
            <a:ext cx="3190875" cy="367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9" descr="9_clip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92950" y="1628775"/>
            <a:ext cx="473075" cy="1125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228600" y="1371600"/>
            <a:ext cx="5495528" cy="4876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6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6324600" y="1840716"/>
            <a:ext cx="2711896" cy="3569568"/>
          </a:xfrm>
          <a:prstGeom prst="rect">
            <a:avLst/>
          </a:prstGeom>
          <a:noFill/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lang="en-US" sz="2400" dirty="0">
                <a:solidFill>
                  <a:schemeClr val="bg1">
                    <a:lumMod val="65000"/>
                  </a:schemeClr>
                </a:solidFill>
                <a:latin typeface="Bernard MT Condensed" pitchFamily="18" charset="0"/>
                <a:ea typeface="+mn-ea"/>
                <a:cs typeface="+mn-cs"/>
              </a:defRPr>
            </a:lvl1pPr>
          </a:lstStyle>
          <a:p>
            <a:pPr lvl="0"/>
            <a:r>
              <a:rPr lang="zh-TW" altLang="en-US" noProof="0" smtClean="0"/>
              <a:t>按一下圖示以新增圖片</a:t>
            </a:r>
            <a:endParaRPr lang="en-US" noProof="0" dirty="0"/>
          </a:p>
        </p:txBody>
      </p:sp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742181"/>
            <a:ext cx="8686800" cy="1534691"/>
          </a:xfrm>
        </p:spPr>
        <p:txBody>
          <a:bodyPr/>
          <a:lstStyle>
            <a:lvl1pPr algn="ctr"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no titl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683568" y="908720"/>
            <a:ext cx="7992888" cy="54006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35D295-5F63-4A19-85CD-31514D849EE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179512" y="260648"/>
            <a:ext cx="8784976" cy="612068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E12FA8-3F1D-4B8D-8659-D8740E145FE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9_paper2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51839">
            <a:off x="139700" y="1681163"/>
            <a:ext cx="3190875" cy="367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7" descr="9_clip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39900" y="1773238"/>
            <a:ext cx="473075" cy="1125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7" name="Picture Placeholder 10"/>
          <p:cNvSpPr>
            <a:spLocks noGrp="1"/>
          </p:cNvSpPr>
          <p:nvPr>
            <p:ph type="pic" sz="quarter" idx="14"/>
          </p:nvPr>
        </p:nvSpPr>
        <p:spPr>
          <a:xfrm rot="21437591">
            <a:off x="971600" y="1772816"/>
            <a:ext cx="7704856" cy="4392488"/>
          </a:xfrm>
          <a:prstGeom prst="rect">
            <a:avLst/>
          </a:prstGeom>
          <a:noFill/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lang="en-US" sz="2400" dirty="0">
                <a:solidFill>
                  <a:schemeClr val="bg1">
                    <a:lumMod val="65000"/>
                  </a:schemeClr>
                </a:solidFill>
                <a:latin typeface="Bernard MT Condensed" pitchFamily="18" charset="0"/>
                <a:ea typeface="+mn-ea"/>
                <a:cs typeface="+mn-cs"/>
              </a:defRPr>
            </a:lvl1pPr>
          </a:lstStyle>
          <a:p>
            <a:pPr lvl="0"/>
            <a:r>
              <a:rPr lang="zh-TW" altLang="en-US" noProof="0" smtClean="0"/>
              <a:t>按一下圖示以新增圖片</a:t>
            </a:r>
            <a:endParaRPr lang="en-US" noProof="0" dirty="0"/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Image fu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19"/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9144000" cy="6858000"/>
          </a:xfrm>
          <a:prstGeom prst="rect">
            <a:avLst/>
          </a:prstGeom>
          <a:noFill/>
          <a:effectLst>
            <a:reflection blurRad="6350" stA="52000" endA="300" endPos="35000" dir="5400000" sy="-100000" algn="bl" rotWithShape="0"/>
          </a:effectLst>
        </p:spPr>
        <p:txBody>
          <a:bodyPr/>
          <a:lstStyle>
            <a:lvl1pPr>
              <a:buNone/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altLang="zh-CN" noProof="0" dirty="0" smtClean="0"/>
              <a:t>Click icon to add picture</a:t>
            </a:r>
            <a:endParaRPr lang="en-US" noProof="0" dirty="0"/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686800" cy="3429000"/>
          </a:xfrm>
          <a:prstGeom prst="round2DiagRect">
            <a:avLst/>
          </a:prstGeom>
          <a:solidFill>
            <a:schemeClr val="bg1">
              <a:alpha val="80000"/>
            </a:schemeClr>
          </a:solidFill>
          <a:ln cmpd="dbl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1440000" rtlCol="0" anchor="b"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lang="en-US" sz="4800" b="0" noProof="0" dirty="0">
                <a:solidFill>
                  <a:schemeClr val="bg1">
                    <a:lumMod val="50000"/>
                  </a:schemeClr>
                </a:solidFill>
                <a:latin typeface="Bernard MT Condensed" pitchFamily="18" charset="0"/>
                <a:ea typeface="+mj-ea"/>
                <a:cs typeface="Arial" pitchFamily="34" charset="0"/>
              </a:defRPr>
            </a:lvl1pPr>
          </a:lstStyle>
          <a:p>
            <a:pPr lvl="0"/>
            <a:r>
              <a:rPr lang="en-US" altLang="zh-CN" dirty="0" smtClean="0"/>
              <a:t>Click to edit Master title style</a:t>
            </a:r>
            <a:endParaRPr lang="en-US" dirty="0"/>
          </a:p>
        </p:txBody>
      </p:sp>
      <p:sp>
        <p:nvSpPr>
          <p:cNvPr id="1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810000"/>
            <a:ext cx="7772400" cy="11430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zh-TW" altLang="en-US" noProof="0" smtClean="0"/>
              <a:t>按一下以編輯母片副標題樣式</a:t>
            </a:r>
            <a:endParaRPr lang="en-US" noProof="0" dirty="0" smtClean="0"/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08CCCB-2C58-41E4-A04C-D38BEA2B23F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Image hor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 Diagonal Corner Rectangle 7"/>
          <p:cNvSpPr/>
          <p:nvPr/>
        </p:nvSpPr>
        <p:spPr>
          <a:xfrm>
            <a:off x="3708400" y="260350"/>
            <a:ext cx="5832475" cy="2209800"/>
          </a:xfrm>
          <a:prstGeom prst="round2DiagRect">
            <a:avLst>
              <a:gd name="adj1" fmla="val 14368"/>
              <a:gd name="adj2" fmla="val 0"/>
            </a:avLst>
          </a:prstGeom>
          <a:solidFill>
            <a:schemeClr val="bg1"/>
          </a:solidFill>
          <a:ln cmpd="dbl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Picture Placeholder 19"/>
          <p:cNvSpPr>
            <a:spLocks noGrp="1"/>
          </p:cNvSpPr>
          <p:nvPr>
            <p:ph type="pic" sz="quarter" idx="11"/>
          </p:nvPr>
        </p:nvSpPr>
        <p:spPr>
          <a:xfrm>
            <a:off x="3788379" y="324189"/>
            <a:ext cx="3960440" cy="2088232"/>
          </a:xfrm>
          <a:prstGeom prst="round2DiagRect">
            <a:avLst>
              <a:gd name="adj1" fmla="val 13829"/>
              <a:gd name="adj2" fmla="val 0"/>
            </a:avLst>
          </a:prstGeom>
          <a:noFill/>
          <a:effectLst/>
        </p:spPr>
        <p:txBody>
          <a:bodyPr/>
          <a:lstStyle>
            <a:lvl1pPr>
              <a:buNone/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altLang="zh-CN" noProof="0" dirty="0" smtClean="0"/>
              <a:t>Click icon to add picture</a:t>
            </a:r>
            <a:endParaRPr lang="en-US" noProof="0" dirty="0"/>
          </a:p>
        </p:txBody>
      </p:sp>
      <p:sp>
        <p:nvSpPr>
          <p:cNvPr id="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576" y="2420889"/>
            <a:ext cx="6192688" cy="720080"/>
          </a:xfrm>
        </p:spPr>
        <p:txBody>
          <a:bodyPr anchor="b"/>
          <a:lstStyle>
            <a:lvl1pPr algn="l">
              <a:defRPr sz="3200">
                <a:solidFill>
                  <a:schemeClr val="accent1"/>
                </a:solidFill>
              </a:defRPr>
            </a:lvl1pPr>
          </a:lstStyle>
          <a:p>
            <a:pPr lvl="0"/>
            <a:r>
              <a:rPr lang="zh-TW" altLang="en-US" noProof="0" smtClean="0"/>
              <a:t>按一下以編輯母片標題樣式</a:t>
            </a:r>
            <a:endParaRPr lang="en-US" noProof="0" dirty="0" smtClean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576" y="3115853"/>
            <a:ext cx="5616624" cy="529172"/>
          </a:xfrm>
        </p:spPr>
        <p:txBody>
          <a:bodyPr/>
          <a:lstStyle>
            <a:lvl1pPr marL="0" indent="0" algn="l">
              <a:buFontTx/>
              <a:buNone/>
              <a:defRPr sz="2000"/>
            </a:lvl1pPr>
          </a:lstStyle>
          <a:p>
            <a:pPr lvl="0"/>
            <a:r>
              <a:rPr lang="zh-TW" altLang="en-US" noProof="0" smtClean="0"/>
              <a:t>按一下以編輯母片副標題樣式</a:t>
            </a:r>
            <a:endParaRPr lang="en-US" noProof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9F0F6D-8ABE-4626-A05D-33B06E9E8FE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區段標題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9_paper1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63713" y="407988"/>
            <a:ext cx="4019550" cy="633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7" descr="9_paper2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627313" y="549275"/>
            <a:ext cx="3190875" cy="367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8" descr="9_clip.pn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995738" y="574675"/>
            <a:ext cx="474662" cy="1125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Placeholder 9"/>
          <p:cNvSpPr>
            <a:spLocks noGrp="1"/>
          </p:cNvSpPr>
          <p:nvPr>
            <p:ph type="body" sz="quarter" idx="13"/>
          </p:nvPr>
        </p:nvSpPr>
        <p:spPr>
          <a:xfrm rot="321294">
            <a:off x="2187326" y="4009719"/>
            <a:ext cx="2894631" cy="2177694"/>
          </a:xfrm>
        </p:spPr>
        <p:txBody>
          <a:bodyPr anchor="ctr"/>
          <a:lstStyle>
            <a:lvl1pPr algn="ctr">
              <a:buFontTx/>
              <a:buNone/>
              <a:defRPr sz="2000">
                <a:solidFill>
                  <a:schemeClr val="tx2"/>
                </a:solidFill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ctrTitle"/>
          </p:nvPr>
        </p:nvSpPr>
        <p:spPr>
          <a:xfrm rot="21422733">
            <a:off x="3123130" y="1772471"/>
            <a:ext cx="2377839" cy="1657693"/>
          </a:xfrm>
        </p:spPr>
        <p:txBody>
          <a:bodyPr/>
          <a:lstStyle>
            <a:lvl1pPr algn="ctr">
              <a:defRPr sz="36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altLang="zh-CN" noProof="0" dirty="0" smtClean="0"/>
              <a:t>Click to edit Master title style</a:t>
            </a:r>
            <a:endParaRPr lang="en-US" noProof="0" dirty="0" smtClean="0"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 Image sqr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9_paper1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63713" y="407988"/>
            <a:ext cx="4019550" cy="633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9_paper2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627313" y="549275"/>
            <a:ext cx="3190875" cy="367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 descr="9_clip.pn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995738" y="574675"/>
            <a:ext cx="474662" cy="1125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Placeholder 9"/>
          <p:cNvSpPr>
            <a:spLocks noGrp="1"/>
          </p:cNvSpPr>
          <p:nvPr>
            <p:ph type="body" sz="quarter" idx="13"/>
          </p:nvPr>
        </p:nvSpPr>
        <p:spPr>
          <a:xfrm rot="321294">
            <a:off x="2133800" y="5154316"/>
            <a:ext cx="2894631" cy="1030593"/>
          </a:xfrm>
        </p:spPr>
        <p:txBody>
          <a:bodyPr/>
          <a:lstStyle>
            <a:lvl1pPr algn="ctr">
              <a:buFontTx/>
              <a:buNone/>
              <a:defRPr sz="2000">
                <a:solidFill>
                  <a:schemeClr val="tx2"/>
                </a:solidFill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ctrTitle"/>
          </p:nvPr>
        </p:nvSpPr>
        <p:spPr>
          <a:xfrm rot="304970">
            <a:off x="2249776" y="3843047"/>
            <a:ext cx="2904621" cy="1348846"/>
          </a:xfrm>
        </p:spPr>
        <p:txBody>
          <a:bodyPr anchor="b"/>
          <a:lstStyle>
            <a:lvl1pPr algn="ctr">
              <a:defRPr sz="36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altLang="zh-CN" noProof="0" dirty="0" smtClean="0"/>
              <a:t>Click to edit Master title style</a:t>
            </a:r>
            <a:endParaRPr lang="en-US" noProof="0" dirty="0" smtClean="0"/>
          </a:p>
        </p:txBody>
      </p:sp>
      <p:sp>
        <p:nvSpPr>
          <p:cNvPr id="10" name="Picture Placeholder 19"/>
          <p:cNvSpPr>
            <a:spLocks noGrp="1"/>
          </p:cNvSpPr>
          <p:nvPr>
            <p:ph type="pic" sz="quarter" idx="11"/>
          </p:nvPr>
        </p:nvSpPr>
        <p:spPr>
          <a:xfrm rot="21423585">
            <a:off x="3314817" y="1798414"/>
            <a:ext cx="2057400" cy="1702235"/>
          </a:xfrm>
          <a:prstGeom prst="rect">
            <a:avLst/>
          </a:prstGeom>
          <a:noFill/>
          <a:effectLst/>
        </p:spPr>
        <p:txBody>
          <a:bodyPr/>
          <a:lstStyle>
            <a:lvl1pPr>
              <a:buNone/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altLang="zh-CN" noProof="0" dirty="0" smtClean="0"/>
              <a:t>Click icon to add picture</a:t>
            </a:r>
            <a:endParaRPr lang="en-US" noProof="0" dirty="0"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 Image ver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9_paper1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4213" y="411163"/>
            <a:ext cx="5400675" cy="6446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8" descr="9_clip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98925" y="620713"/>
            <a:ext cx="473075" cy="1125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Placeholder 9"/>
          <p:cNvSpPr>
            <a:spLocks noGrp="1"/>
          </p:cNvSpPr>
          <p:nvPr>
            <p:ph type="body" sz="quarter" idx="13"/>
          </p:nvPr>
        </p:nvSpPr>
        <p:spPr>
          <a:xfrm rot="21163616">
            <a:off x="1253135" y="4683900"/>
            <a:ext cx="3980616" cy="1287946"/>
          </a:xfrm>
        </p:spPr>
        <p:txBody>
          <a:bodyPr/>
          <a:lstStyle>
            <a:lvl1pPr algn="ctr">
              <a:buFontTx/>
              <a:buNone/>
              <a:defRPr sz="2000">
                <a:solidFill>
                  <a:schemeClr val="tx2"/>
                </a:solidFill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ctrTitle"/>
          </p:nvPr>
        </p:nvSpPr>
        <p:spPr>
          <a:xfrm rot="303203">
            <a:off x="1358400" y="2247323"/>
            <a:ext cx="2736304" cy="2363354"/>
          </a:xfrm>
        </p:spPr>
        <p:txBody>
          <a:bodyPr anchor="b"/>
          <a:lstStyle>
            <a:lvl1pPr algn="ctr">
              <a:defRPr sz="36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altLang="zh-CN" noProof="0" dirty="0" smtClean="0"/>
              <a:t>Click to edit Master title style</a:t>
            </a:r>
            <a:endParaRPr lang="en-US" noProof="0" dirty="0" smtClean="0"/>
          </a:p>
        </p:txBody>
      </p:sp>
      <p:sp>
        <p:nvSpPr>
          <p:cNvPr id="10" name="Picture Placeholder 19"/>
          <p:cNvSpPr>
            <a:spLocks noGrp="1"/>
          </p:cNvSpPr>
          <p:nvPr>
            <p:ph type="pic" sz="quarter" idx="11"/>
          </p:nvPr>
        </p:nvSpPr>
        <p:spPr>
          <a:xfrm rot="20893225">
            <a:off x="3974476" y="605475"/>
            <a:ext cx="3047388" cy="363138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buNone/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altLang="zh-CN" noProof="0" dirty="0" smtClean="0"/>
              <a:t>Click icon to add picture</a:t>
            </a:r>
            <a:endParaRPr lang="en-US" noProof="0" dirty="0"/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 Image hor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9_paper1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4213" y="411163"/>
            <a:ext cx="5400675" cy="6446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8" descr="9_clip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41800" y="549275"/>
            <a:ext cx="474663" cy="1125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Placeholder 9"/>
          <p:cNvSpPr>
            <a:spLocks noGrp="1"/>
          </p:cNvSpPr>
          <p:nvPr>
            <p:ph type="body" sz="quarter" idx="13"/>
          </p:nvPr>
        </p:nvSpPr>
        <p:spPr>
          <a:xfrm rot="21208402">
            <a:off x="1329425" y="5388739"/>
            <a:ext cx="4114328" cy="703737"/>
          </a:xfrm>
        </p:spPr>
        <p:txBody>
          <a:bodyPr/>
          <a:lstStyle>
            <a:lvl1pPr algn="ctr">
              <a:buFontTx/>
              <a:buNone/>
              <a:defRPr sz="2000">
                <a:solidFill>
                  <a:schemeClr val="tx2"/>
                </a:solidFill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ctrTitle"/>
          </p:nvPr>
        </p:nvSpPr>
        <p:spPr>
          <a:xfrm rot="21050959">
            <a:off x="1097358" y="4201815"/>
            <a:ext cx="4380011" cy="1180717"/>
          </a:xfrm>
        </p:spPr>
        <p:txBody>
          <a:bodyPr anchor="b"/>
          <a:lstStyle>
            <a:lvl1pPr algn="ctr">
              <a:defRPr sz="36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altLang="zh-CN" noProof="0" dirty="0" smtClean="0"/>
              <a:t>Click to edit Master title style</a:t>
            </a:r>
            <a:endParaRPr lang="en-US" noProof="0" dirty="0" smtClean="0"/>
          </a:p>
        </p:txBody>
      </p:sp>
      <p:sp>
        <p:nvSpPr>
          <p:cNvPr id="10" name="Picture Placeholder 19"/>
          <p:cNvSpPr>
            <a:spLocks noGrp="1"/>
          </p:cNvSpPr>
          <p:nvPr>
            <p:ph type="pic" sz="quarter" idx="11"/>
          </p:nvPr>
        </p:nvSpPr>
        <p:spPr>
          <a:xfrm rot="21174316">
            <a:off x="3527018" y="682503"/>
            <a:ext cx="4696913" cy="319220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buNone/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altLang="zh-CN" noProof="0" dirty="0" smtClean="0"/>
              <a:t>Click icon to add picture</a:t>
            </a:r>
            <a:endParaRPr lang="en-US" noProof="0" dirty="0"/>
          </a:p>
        </p:txBody>
      </p:sp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 Image small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9_paper1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63713" y="407988"/>
            <a:ext cx="4019550" cy="633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9_paper2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627313" y="549275"/>
            <a:ext cx="3190875" cy="367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 descr="9_clip.pn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995738" y="574675"/>
            <a:ext cx="474662" cy="1125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Picture Placeholder 19"/>
          <p:cNvSpPr>
            <a:spLocks noGrp="1"/>
          </p:cNvSpPr>
          <p:nvPr>
            <p:ph type="pic" sz="quarter" idx="11"/>
          </p:nvPr>
        </p:nvSpPr>
        <p:spPr>
          <a:xfrm rot="299649">
            <a:off x="1478630" y="1196590"/>
            <a:ext cx="1729026" cy="1798028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buNone/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altLang="zh-CN" noProof="0" dirty="0" smtClean="0"/>
              <a:t>Click icon to add picture</a:t>
            </a:r>
            <a:endParaRPr lang="en-US" noProof="0" dirty="0"/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3"/>
          </p:nvPr>
        </p:nvSpPr>
        <p:spPr>
          <a:xfrm rot="321294">
            <a:off x="2187326" y="4009719"/>
            <a:ext cx="2894631" cy="2177694"/>
          </a:xfrm>
        </p:spPr>
        <p:txBody>
          <a:bodyPr anchor="ctr"/>
          <a:lstStyle>
            <a:lvl1pPr algn="ctr">
              <a:buFontTx/>
              <a:buNone/>
              <a:defRPr sz="2000">
                <a:solidFill>
                  <a:schemeClr val="tx2"/>
                </a:solidFill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ctrTitle"/>
          </p:nvPr>
        </p:nvSpPr>
        <p:spPr>
          <a:xfrm rot="21422733">
            <a:off x="3123130" y="1772471"/>
            <a:ext cx="2377839" cy="1657693"/>
          </a:xfrm>
        </p:spPr>
        <p:txBody>
          <a:bodyPr/>
          <a:lstStyle>
            <a:lvl1pPr algn="ctr">
              <a:defRPr sz="36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altLang="zh-CN" noProof="0" dirty="0" smtClean="0"/>
              <a:t>Click to edit Master title style</a:t>
            </a:r>
            <a:endParaRPr lang="en-US" noProof="0" dirty="0" smtClean="0"/>
          </a:p>
        </p:txBody>
      </p:sp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及物件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39552" y="476672"/>
            <a:ext cx="8375848" cy="864096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3568" y="1371600"/>
            <a:ext cx="7920880" cy="48006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7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238125"/>
            <a:ext cx="8686800" cy="1030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268413"/>
            <a:ext cx="8686800" cy="5113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28600" y="6381750"/>
            <a:ext cx="2133600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400" smtClean="0">
                <a:solidFill>
                  <a:schemeClr val="accent3"/>
                </a:solidFill>
                <a:latin typeface="Bernard MT Condensed" pitchFamily="18" charset="0"/>
                <a:ea typeface="+mn-ea"/>
              </a:defRPr>
            </a:lvl1pPr>
          </a:lstStyle>
          <a:p>
            <a:pPr>
              <a:defRPr/>
            </a:pPr>
            <a:fld id="{BAF02594-FC79-4BD1-A4F0-6EBDEA9B803F}" type="datetimeFigureOut">
              <a:rPr lang="zh-TW" altLang="en-US"/>
              <a:pPr>
                <a:defRPr/>
              </a:pPr>
              <a:t>2012/6/10</a:t>
            </a:fld>
            <a:endParaRPr lang="zh-TW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81750"/>
            <a:ext cx="2895600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accent3"/>
                </a:solidFill>
                <a:latin typeface="Bernard MT Condensed" pitchFamily="18" charset="0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81750"/>
            <a:ext cx="2133600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 smtClean="0">
                <a:solidFill>
                  <a:schemeClr val="accent3"/>
                </a:solidFill>
                <a:latin typeface="Bernard MT Condensed" pitchFamily="18" charset="0"/>
                <a:ea typeface="+mn-ea"/>
              </a:defRPr>
            </a:lvl1pPr>
          </a:lstStyle>
          <a:p>
            <a:pPr>
              <a:defRPr/>
            </a:pPr>
            <a:fld id="{A26D116E-F092-46F7-9FEC-1B0E704CADC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  <p:sldLayoutId id="2147483689" r:id="rId14"/>
    <p:sldLayoutId id="2147483690" r:id="rId15"/>
  </p:sldLayoutIdLst>
  <p:transition spd="slow">
    <p:fade/>
  </p:transition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Bernard MT Condensed" pitchFamily="18" charset="0"/>
          <a:ea typeface="+mj-ea"/>
          <a:cs typeface="Arial" pitchFamily="34" charset="0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Bernard MT Condensed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Bernard MT Condensed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Bernard MT Condensed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Bernard MT Condensed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Bernard MT Condensed" pitchFamily="18" charset="0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Bernard MT Condensed" pitchFamily="18" charset="0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Bernard MT Condensed" pitchFamily="18" charset="0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Bernard MT Condensed" pitchFamily="18" charset="0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Bernard MT Condensed" pitchFamily="18" charset="0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51pptmoban.com/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文字方塊 1"/>
          <p:cNvSpPr txBox="1">
            <a:spLocks noChangeArrowheads="1"/>
          </p:cNvSpPr>
          <p:nvPr/>
        </p:nvSpPr>
        <p:spPr bwMode="auto">
          <a:xfrm>
            <a:off x="12700" y="12700"/>
            <a:ext cx="12700" cy="1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zh-TW" altLang="en-US"/>
          </a:p>
        </p:txBody>
      </p:sp>
      <p:sp>
        <p:nvSpPr>
          <p:cNvPr id="17410" name="標題 2"/>
          <p:cNvSpPr>
            <a:spLocks noGrp="1"/>
          </p:cNvSpPr>
          <p:nvPr>
            <p:ph type="ctrTitle"/>
          </p:nvPr>
        </p:nvSpPr>
        <p:spPr>
          <a:xfrm>
            <a:off x="827088" y="1341438"/>
            <a:ext cx="5424487" cy="1470025"/>
          </a:xfrm>
        </p:spPr>
        <p:txBody>
          <a:bodyPr/>
          <a:lstStyle/>
          <a:p>
            <a:endParaRPr lang="zh-TW" altLang="en-US" smtClean="0">
              <a:latin typeface="Bernard MT Condensed"/>
              <a:ea typeface="PMingLiU" pitchFamily="18" charset="-120"/>
              <a:cs typeface="Arial" charset="0"/>
            </a:endParaRPr>
          </a:p>
        </p:txBody>
      </p:sp>
      <p:sp>
        <p:nvSpPr>
          <p:cNvPr id="17411" name="副標題 3"/>
          <p:cNvSpPr>
            <a:spLocks noGrp="1"/>
          </p:cNvSpPr>
          <p:nvPr>
            <p:ph type="subTitle" idx="1"/>
          </p:nvPr>
        </p:nvSpPr>
        <p:spPr>
          <a:xfrm>
            <a:off x="827088" y="2811463"/>
            <a:ext cx="5424487" cy="1143000"/>
          </a:xfrm>
        </p:spPr>
        <p:txBody>
          <a:bodyPr/>
          <a:lstStyle/>
          <a:p>
            <a:endParaRPr lang="zh-TW" altLang="en-US" smtClean="0">
              <a:latin typeface="Bernard MT Condensed"/>
              <a:ea typeface="PMingLiU" pitchFamily="18" charset="-120"/>
            </a:endParaRP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1095375" y="639763"/>
            <a:ext cx="3486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CN">
                <a:hlinkClick r:id="rId3"/>
              </a:rPr>
              <a:t>www.51pptmoban.com</a:t>
            </a:r>
            <a:r>
              <a:rPr lang="en-US" altLang="zh-CN"/>
              <a:t> </a:t>
            </a:r>
            <a:r>
              <a:rPr lang="zh-CN" altLang="en-US"/>
              <a:t>搜集整理</a:t>
            </a:r>
          </a:p>
        </p:txBody>
      </p:sp>
    </p:spTree>
    <p:custDataLst>
      <p:tags r:id="rId1"/>
    </p:custData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BSCHEMEID" val="10010234"/>
  <p:tag name="VBSTYLEID" val="10010006"/>
  <p:tag name="VBKEEPTEMPLATE" val="0"/>
  <p:tag name="VBMOOD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BLAYOUTID" val="106017"/>
  <p:tag name="VBANIMATE" val="1"/>
</p:tagLst>
</file>

<file path=ppt/theme/theme1.xml><?xml version="1.0" encoding="utf-8"?>
<a:theme xmlns:a="http://schemas.openxmlformats.org/drawingml/2006/main" name="Ppro_A_09">
  <a:themeElements>
    <a:clrScheme name="Custom 6">
      <a:dk1>
        <a:srgbClr val="473C35"/>
      </a:dk1>
      <a:lt1>
        <a:srgbClr val="EDF4F6"/>
      </a:lt1>
      <a:dk2>
        <a:srgbClr val="6B483C"/>
      </a:dk2>
      <a:lt2>
        <a:srgbClr val="E9EAEE"/>
      </a:lt2>
      <a:accent1>
        <a:srgbClr val="A36D5C"/>
      </a:accent1>
      <a:accent2>
        <a:srgbClr val="8A866A"/>
      </a:accent2>
      <a:accent3>
        <a:srgbClr val="9C968B"/>
      </a:accent3>
      <a:accent4>
        <a:srgbClr val="D9CEAD"/>
      </a:accent4>
      <a:accent5>
        <a:srgbClr val="473C35"/>
      </a:accent5>
      <a:accent6>
        <a:srgbClr val="79734D"/>
      </a:accent6>
      <a:hlink>
        <a:srgbClr val="6B483C"/>
      </a:hlink>
      <a:folHlink>
        <a:srgbClr val="473C35"/>
      </a:folHlink>
    </a:clrScheme>
    <a:fontScheme name="Office 佈景主題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演示文稿设计模板</vt:lpstr>
      </vt:variant>
      <vt:variant>
        <vt:i4>16</vt:i4>
      </vt:variant>
      <vt:variant>
        <vt:lpstr>幻灯片标题</vt:lpstr>
      </vt:variant>
      <vt:variant>
        <vt:i4>1</vt:i4>
      </vt:variant>
    </vt:vector>
  </HeadingPairs>
  <TitlesOfParts>
    <vt:vector size="22" baseType="lpstr">
      <vt:lpstr>Arial</vt:lpstr>
      <vt:lpstr>宋体</vt:lpstr>
      <vt:lpstr>Bernard MT Condensed</vt:lpstr>
      <vt:lpstr>Calibri</vt:lpstr>
      <vt:lpstr>PMingLiU</vt:lpstr>
      <vt:lpstr>Ppro_A_09</vt:lpstr>
      <vt:lpstr>Ppro_A_09</vt:lpstr>
      <vt:lpstr>Ppro_A_09</vt:lpstr>
      <vt:lpstr>Ppro_A_09</vt:lpstr>
      <vt:lpstr>Ppro_A_09</vt:lpstr>
      <vt:lpstr>Ppro_A_09</vt:lpstr>
      <vt:lpstr>Ppro_A_09</vt:lpstr>
      <vt:lpstr>Ppro_A_09</vt:lpstr>
      <vt:lpstr>Ppro_A_09</vt:lpstr>
      <vt:lpstr>Ppro_A_09</vt:lpstr>
      <vt:lpstr>Ppro_A_09</vt:lpstr>
      <vt:lpstr>Ppro_A_09</vt:lpstr>
      <vt:lpstr>Ppro_A_09</vt:lpstr>
      <vt:lpstr>Ppro_A_09</vt:lpstr>
      <vt:lpstr>Ppro_A_09</vt:lpstr>
      <vt:lpstr>Ppro_A_09</vt:lpstr>
      <vt:lpstr>幻灯片 1</vt:lpstr>
    </vt:vector>
  </TitlesOfParts>
  <Company>Your Company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Your User Name</dc:creator>
  <cp:lastModifiedBy>ygx</cp:lastModifiedBy>
  <cp:revision>3</cp:revision>
  <dcterms:created xsi:type="dcterms:W3CDTF">2012-01-04T07:04:24Z</dcterms:created>
  <dcterms:modified xsi:type="dcterms:W3CDTF">2012-06-10T15:04:19Z</dcterms:modified>
</cp:coreProperties>
</file>