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embeddedFontLst>
    <p:embeddedFont>
      <p:font typeface="Bernard MT Condensed" charset="0"/>
      <p:regular r:id="rId3"/>
    </p:embeddedFont>
    <p:embeddedFont>
      <p:font typeface="Calibri" pitchFamily="34" charset="0"/>
      <p:regular r:id="rId4"/>
      <p:bold r:id="rId5"/>
      <p:italic r:id="rId6"/>
      <p:boldItalic r:id="rId7"/>
    </p:embeddedFont>
    <p:embeddedFont>
      <p:font typeface="PMingLiU" pitchFamily="18" charset="-120"/>
      <p:regular r:id="rId8"/>
    </p:embeddedFont>
  </p:embeddedFontLst>
  <p:custDataLst>
    <p:tags r:id="rId9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340768"/>
            <a:ext cx="5423520" cy="1470025"/>
          </a:xfrm>
        </p:spPr>
        <p:txBody>
          <a:bodyPr anchor="b"/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810793"/>
            <a:ext cx="5423520" cy="1143000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F53677-B0B9-402C-8AA8-BEBC7C5CDBCB}" type="datetimeFigureOut">
              <a:rPr lang="zh-TW" altLang="en-US"/>
              <a:pPr>
                <a:defRPr/>
              </a:pPr>
              <a:t>2012/6/10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5C46A4-8997-4F4A-80F8-ACE2A9A26C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Image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9_paper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51839">
            <a:off x="5492750" y="1536700"/>
            <a:ext cx="31908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9_clip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1628775"/>
            <a:ext cx="47307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8600" y="1371600"/>
            <a:ext cx="5495528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324600" y="1840716"/>
            <a:ext cx="2711896" cy="3569568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400" dirty="0">
                <a:solidFill>
                  <a:schemeClr val="bg1">
                    <a:lumMod val="65000"/>
                  </a:schemeClr>
                </a:solidFill>
                <a:latin typeface="Bernard MT Condensed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42181"/>
            <a:ext cx="8686800" cy="1534691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no 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83568" y="908720"/>
            <a:ext cx="7992888" cy="5400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5D295-5F63-4A19-85CD-31514D849E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179512" y="260648"/>
            <a:ext cx="8784976" cy="612068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12FA8-3F1D-4B8D-8659-D8740E145F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9_paper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51839">
            <a:off x="139700" y="1681163"/>
            <a:ext cx="31908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9_clip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9900" y="1773238"/>
            <a:ext cx="473075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4"/>
          </p:nvPr>
        </p:nvSpPr>
        <p:spPr>
          <a:xfrm rot="21437591">
            <a:off x="971600" y="1772816"/>
            <a:ext cx="7704856" cy="4392488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400" dirty="0">
                <a:solidFill>
                  <a:schemeClr val="bg1">
                    <a:lumMod val="65000"/>
                  </a:schemeClr>
                </a:solidFill>
                <a:latin typeface="Bernard MT Condensed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686800" cy="3429000"/>
          </a:xfrm>
          <a:prstGeom prst="round2DiagRect">
            <a:avLst/>
          </a:prstGeom>
          <a:solidFill>
            <a:schemeClr val="bg1">
              <a:alpha val="80000"/>
            </a:schemeClr>
          </a:solidFill>
          <a:ln cmpd="dbl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0" rtlCol="0"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4800" b="0" noProof="0" dirty="0">
                <a:solidFill>
                  <a:schemeClr val="bg1">
                    <a:lumMod val="50000"/>
                  </a:schemeClr>
                </a:solidFill>
                <a:latin typeface="Bernard MT Condensed" pitchFamily="18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7772400" cy="1143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noProof="0" dirty="0" smtClean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CCCB-2C58-41E4-A04C-D38BEA2B23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Image ho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7"/>
          <p:cNvSpPr/>
          <p:nvPr/>
        </p:nvSpPr>
        <p:spPr>
          <a:xfrm>
            <a:off x="3708400" y="260350"/>
            <a:ext cx="5832475" cy="2209800"/>
          </a:xfrm>
          <a:prstGeom prst="round2DiagRect">
            <a:avLst>
              <a:gd name="adj1" fmla="val 14368"/>
              <a:gd name="adj2" fmla="val 0"/>
            </a:avLst>
          </a:prstGeom>
          <a:solidFill>
            <a:schemeClr val="bg1"/>
          </a:solidFill>
          <a:ln cmpd="dbl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788379" y="324189"/>
            <a:ext cx="3960440" cy="2088232"/>
          </a:xfrm>
          <a:prstGeom prst="round2DiagRect">
            <a:avLst>
              <a:gd name="adj1" fmla="val 13829"/>
              <a:gd name="adj2" fmla="val 0"/>
            </a:avLst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420889"/>
            <a:ext cx="6192688" cy="720080"/>
          </a:xfrm>
        </p:spPr>
        <p:txBody>
          <a:bodyPr anchor="b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115853"/>
            <a:ext cx="5616624" cy="529172"/>
          </a:xfrm>
        </p:spPr>
        <p:txBody>
          <a:bodyPr/>
          <a:lstStyle>
            <a:lvl1pPr marL="0" indent="0" algn="l">
              <a:buFontTx/>
              <a:buNone/>
              <a:defRPr sz="20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F0F6D-8ABE-4626-A05D-33B06E9E8F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區段標題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9_paper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407988"/>
            <a:ext cx="4019550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9_paper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549275"/>
            <a:ext cx="31908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9_clip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574675"/>
            <a:ext cx="474662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 rot="321294">
            <a:off x="2187326" y="4009719"/>
            <a:ext cx="2894631" cy="2177694"/>
          </a:xfrm>
        </p:spPr>
        <p:txBody>
          <a:bodyPr anchor="ctr"/>
          <a:lstStyle>
            <a:lvl1pPr algn="ctr">
              <a:buFontTx/>
              <a:buNone/>
              <a:defRPr sz="2000">
                <a:solidFill>
                  <a:schemeClr val="tx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 rot="21422733">
            <a:off x="3123130" y="1772471"/>
            <a:ext cx="2377839" cy="1657693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sq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9_paper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407988"/>
            <a:ext cx="4019550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9_paper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549275"/>
            <a:ext cx="31908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9_clip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574675"/>
            <a:ext cx="474662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 rot="321294">
            <a:off x="2133800" y="5154316"/>
            <a:ext cx="2894631" cy="1030593"/>
          </a:xfrm>
        </p:spPr>
        <p:txBody>
          <a:bodyPr/>
          <a:lstStyle>
            <a:lvl1pPr algn="ctr">
              <a:buFontTx/>
              <a:buNone/>
              <a:defRPr sz="2000">
                <a:solidFill>
                  <a:schemeClr val="tx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 rot="304970">
            <a:off x="2249776" y="3843047"/>
            <a:ext cx="2904621" cy="1348846"/>
          </a:xfrm>
        </p:spPr>
        <p:txBody>
          <a:bodyPr anchor="b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1"/>
          </p:nvPr>
        </p:nvSpPr>
        <p:spPr>
          <a:xfrm rot="21423585">
            <a:off x="3314817" y="1798414"/>
            <a:ext cx="2057400" cy="1702235"/>
          </a:xfrm>
          <a:prstGeom prst="rect">
            <a:avLst/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v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9_paper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11163"/>
            <a:ext cx="5400675" cy="644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9_clip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98925" y="620713"/>
            <a:ext cx="473075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 rot="21163616">
            <a:off x="1253135" y="4683900"/>
            <a:ext cx="3980616" cy="1287946"/>
          </a:xfrm>
        </p:spPr>
        <p:txBody>
          <a:bodyPr/>
          <a:lstStyle>
            <a:lvl1pPr algn="ctr">
              <a:buFontTx/>
              <a:buNone/>
              <a:defRPr sz="2000">
                <a:solidFill>
                  <a:schemeClr val="tx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 rot="303203">
            <a:off x="1358400" y="2247323"/>
            <a:ext cx="2736304" cy="2363354"/>
          </a:xfrm>
        </p:spPr>
        <p:txBody>
          <a:bodyPr anchor="b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1"/>
          </p:nvPr>
        </p:nvSpPr>
        <p:spPr>
          <a:xfrm rot="20893225">
            <a:off x="3974476" y="605475"/>
            <a:ext cx="3047388" cy="363138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ho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9_paper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11163"/>
            <a:ext cx="5400675" cy="644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9_clip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41800" y="549275"/>
            <a:ext cx="47466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 rot="21208402">
            <a:off x="1329425" y="5388739"/>
            <a:ext cx="4114328" cy="703737"/>
          </a:xfrm>
        </p:spPr>
        <p:txBody>
          <a:bodyPr/>
          <a:lstStyle>
            <a:lvl1pPr algn="ctr">
              <a:buFontTx/>
              <a:buNone/>
              <a:defRPr sz="2000">
                <a:solidFill>
                  <a:schemeClr val="tx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 rot="21050959">
            <a:off x="1097358" y="4201815"/>
            <a:ext cx="4380011" cy="1180717"/>
          </a:xfrm>
        </p:spPr>
        <p:txBody>
          <a:bodyPr anchor="b"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1"/>
          </p:nvPr>
        </p:nvSpPr>
        <p:spPr>
          <a:xfrm rot="21174316">
            <a:off x="3527018" y="682503"/>
            <a:ext cx="4696913" cy="31922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smal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9_paper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407988"/>
            <a:ext cx="4019550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9_paper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549275"/>
            <a:ext cx="31908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9_clip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574675"/>
            <a:ext cx="474662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19"/>
          <p:cNvSpPr>
            <a:spLocks noGrp="1"/>
          </p:cNvSpPr>
          <p:nvPr>
            <p:ph type="pic" sz="quarter" idx="11"/>
          </p:nvPr>
        </p:nvSpPr>
        <p:spPr>
          <a:xfrm rot="299649">
            <a:off x="1478630" y="1196590"/>
            <a:ext cx="1729026" cy="179802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 rot="321294">
            <a:off x="2187326" y="4009719"/>
            <a:ext cx="2894631" cy="2177694"/>
          </a:xfrm>
        </p:spPr>
        <p:txBody>
          <a:bodyPr anchor="ctr"/>
          <a:lstStyle>
            <a:lvl1pPr algn="ctr">
              <a:buFontTx/>
              <a:buNone/>
              <a:defRPr sz="2000">
                <a:solidFill>
                  <a:schemeClr val="tx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 rot="21422733">
            <a:off x="3123130" y="1772471"/>
            <a:ext cx="2377839" cy="1657693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8375848" cy="86409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3568" y="1371600"/>
            <a:ext cx="7920880" cy="4800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38125"/>
            <a:ext cx="868680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68413"/>
            <a:ext cx="868680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81750"/>
            <a:ext cx="213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accent3"/>
                </a:solidFill>
                <a:latin typeface="Bernard MT Condensed" pitchFamily="18" charset="0"/>
                <a:ea typeface="+mn-ea"/>
              </a:defRPr>
            </a:lvl1pPr>
          </a:lstStyle>
          <a:p>
            <a:pPr>
              <a:defRPr/>
            </a:pPr>
            <a:fld id="{BAF02594-FC79-4BD1-A4F0-6EBDEA9B803F}" type="datetimeFigureOut">
              <a:rPr lang="zh-TW" altLang="en-US"/>
              <a:pPr>
                <a:defRPr/>
              </a:pPr>
              <a:t>2012/6/10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accent3"/>
                </a:solidFill>
                <a:latin typeface="Bernard MT Condensed" pitchFamily="18" charset="0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accent3"/>
                </a:solidFill>
                <a:latin typeface="Bernard MT Condensed" pitchFamily="18" charset="0"/>
                <a:ea typeface="+mn-ea"/>
              </a:defRPr>
            </a:lvl1pPr>
          </a:lstStyle>
          <a:p>
            <a:pPr>
              <a:defRPr/>
            </a:pPr>
            <a:fld id="{A26D116E-F092-46F7-9FEC-1B0E704CAD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Bernard MT Condensed" pitchFamily="18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Bernard MT Condensed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Bernard MT Condensed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Bernard MT Condensed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Bernard MT Condensed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Bernard MT Condensed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Bernard MT Condensed" pitchFamily="18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Bernard MT Condensed" pitchFamily="18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Bernard MT Condensed" pitchFamily="18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Bernard MT Condensed" pitchFamily="18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字方塊 1"/>
          <p:cNvSpPr txBox="1">
            <a:spLocks noChangeArrowheads="1"/>
          </p:cNvSpPr>
          <p:nvPr/>
        </p:nvSpPr>
        <p:spPr bwMode="auto">
          <a:xfrm>
            <a:off x="12700" y="12700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17410" name="標題 2"/>
          <p:cNvSpPr>
            <a:spLocks noGrp="1"/>
          </p:cNvSpPr>
          <p:nvPr>
            <p:ph type="ctrTitle"/>
          </p:nvPr>
        </p:nvSpPr>
        <p:spPr>
          <a:xfrm>
            <a:off x="827088" y="1341438"/>
            <a:ext cx="5424487" cy="1470025"/>
          </a:xfrm>
        </p:spPr>
        <p:txBody>
          <a:bodyPr/>
          <a:lstStyle/>
          <a:p>
            <a:endParaRPr lang="zh-TW" altLang="en-US" smtClean="0">
              <a:latin typeface="Bernard MT Condensed"/>
              <a:ea typeface="PMingLiU" pitchFamily="18" charset="-120"/>
              <a:cs typeface="Arial" charset="0"/>
            </a:endParaRPr>
          </a:p>
        </p:txBody>
      </p:sp>
      <p:sp>
        <p:nvSpPr>
          <p:cNvPr id="17411" name="副標題 3"/>
          <p:cNvSpPr>
            <a:spLocks noGrp="1"/>
          </p:cNvSpPr>
          <p:nvPr>
            <p:ph type="subTitle" idx="1"/>
          </p:nvPr>
        </p:nvSpPr>
        <p:spPr>
          <a:xfrm>
            <a:off x="827088" y="2811463"/>
            <a:ext cx="5424487" cy="1143000"/>
          </a:xfrm>
        </p:spPr>
        <p:txBody>
          <a:bodyPr/>
          <a:lstStyle/>
          <a:p>
            <a:endParaRPr lang="zh-TW" altLang="en-US" smtClean="0">
              <a:latin typeface="Bernard MT Condensed"/>
              <a:ea typeface="PMingLiU" pitchFamily="18" charset="-12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95375" y="639763"/>
            <a:ext cx="348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hlinkClick r:id="rId3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SCHEMEID" val="10010234"/>
  <p:tag name="VBSTYLEID" val="10010006"/>
  <p:tag name="VBKEEPTEMPLATE" val="0"/>
  <p:tag name="VBMOO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17"/>
  <p:tag name="VBANIMATE" val="1"/>
</p:tagLst>
</file>

<file path=ppt/theme/theme1.xml><?xml version="1.0" encoding="utf-8"?>
<a:theme xmlns:a="http://schemas.openxmlformats.org/drawingml/2006/main" name="Ppro_A_09">
  <a:themeElements>
    <a:clrScheme name="Custom 6">
      <a:dk1>
        <a:srgbClr val="473C35"/>
      </a:dk1>
      <a:lt1>
        <a:srgbClr val="EDF4F6"/>
      </a:lt1>
      <a:dk2>
        <a:srgbClr val="6B483C"/>
      </a:dk2>
      <a:lt2>
        <a:srgbClr val="E9EAEE"/>
      </a:lt2>
      <a:accent1>
        <a:srgbClr val="A36D5C"/>
      </a:accent1>
      <a:accent2>
        <a:srgbClr val="8A866A"/>
      </a:accent2>
      <a:accent3>
        <a:srgbClr val="9C968B"/>
      </a:accent3>
      <a:accent4>
        <a:srgbClr val="D9CEAD"/>
      </a:accent4>
      <a:accent5>
        <a:srgbClr val="473C35"/>
      </a:accent5>
      <a:accent6>
        <a:srgbClr val="79734D"/>
      </a:accent6>
      <a:hlink>
        <a:srgbClr val="6B483C"/>
      </a:hlink>
      <a:folHlink>
        <a:srgbClr val="473C35"/>
      </a:folHlink>
    </a:clrScheme>
    <a:fontScheme name="Office 佈景主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16</vt:i4>
      </vt:variant>
      <vt:variant>
        <vt:lpstr>幻灯片标题</vt:lpstr>
      </vt:variant>
      <vt:variant>
        <vt:i4>1</vt:i4>
      </vt:variant>
    </vt:vector>
  </HeadingPairs>
  <TitlesOfParts>
    <vt:vector size="22" baseType="lpstr">
      <vt:lpstr>Arial</vt:lpstr>
      <vt:lpstr>宋体</vt:lpstr>
      <vt:lpstr>Bernard MT Condensed</vt:lpstr>
      <vt:lpstr>Calibri</vt:lpstr>
      <vt:lpstr>PMingLiU</vt:lpstr>
      <vt:lpstr>Ppro_A_09</vt:lpstr>
      <vt:lpstr>Ppro_A_09</vt:lpstr>
      <vt:lpstr>Ppro_A_09</vt:lpstr>
      <vt:lpstr>Ppro_A_09</vt:lpstr>
      <vt:lpstr>Ppro_A_09</vt:lpstr>
      <vt:lpstr>Ppro_A_09</vt:lpstr>
      <vt:lpstr>Ppro_A_09</vt:lpstr>
      <vt:lpstr>Ppro_A_09</vt:lpstr>
      <vt:lpstr>Ppro_A_09</vt:lpstr>
      <vt:lpstr>Ppro_A_09</vt:lpstr>
      <vt:lpstr>Ppro_A_09</vt:lpstr>
      <vt:lpstr>Ppro_A_09</vt:lpstr>
      <vt:lpstr>Ppro_A_09</vt:lpstr>
      <vt:lpstr>Ppro_A_09</vt:lpstr>
      <vt:lpstr>Ppro_A_09</vt:lpstr>
      <vt:lpstr>Ppro_A_09</vt:lpstr>
      <vt:lpstr>幻灯片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ygx</cp:lastModifiedBy>
  <cp:revision>3</cp:revision>
  <dcterms:created xsi:type="dcterms:W3CDTF">2012-01-04T07:04:24Z</dcterms:created>
  <dcterms:modified xsi:type="dcterms:W3CDTF">2012-06-10T15:04:19Z</dcterms:modified>
</cp:coreProperties>
</file>