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87" r:id="rId5"/>
    <p:sldMasterId id="2147483689" r:id="rId6"/>
    <p:sldMasterId id="2147483691" r:id="rId7"/>
    <p:sldMasterId id="2147483693" r:id="rId8"/>
    <p:sldMasterId id="2147483705" r:id="rId9"/>
  </p:sldMasterIdLst>
  <p:sldIdLst>
    <p:sldId id="256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itchFamily="34" charset="-127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DDDDD"/>
    <a:srgbClr val="3B3B3B"/>
    <a:srgbClr val="E4FF00"/>
    <a:srgbClr val="FF4242"/>
    <a:srgbClr val="A50021"/>
    <a:srgbClr val="5F5F5F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4660"/>
  </p:normalViewPr>
  <p:slideViewPr>
    <p:cSldViewPr>
      <p:cViewPr varScale="1">
        <p:scale>
          <a:sx n="75" d="100"/>
          <a:sy n="75" d="100"/>
        </p:scale>
        <p:origin x="-690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9B5BC-D131-44A3-B52A-1EE18CD1D0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5CE1-8C32-4935-8C83-FF6D5F20E3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DF8EE-4BE9-4077-B6EE-83B2F918DF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A7147-DFCE-4CA8-8300-5AA3A05663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E9FA-55B4-42F7-8D16-F301538E4F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3CB223E-A6E8-422E-8711-0A95FC4E6ACF}" type="datetimeFigureOut">
              <a:rPr lang="ko-KR" altLang="en-US"/>
              <a:pPr>
                <a:defRPr/>
              </a:pPr>
              <a:t>2012-06-17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CD5C3D6-BA8D-4F20-BA5D-468FE618D9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9246F7-3F42-4500-B1D7-347871554642}" type="datetimeFigureOut">
              <a:rPr lang="ko-KR" altLang="en-US"/>
              <a:pPr>
                <a:defRPr/>
              </a:pPr>
              <a:t>2012-06-17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FCEC638-0CCD-4D12-A791-819161C961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7193112-4234-4F4B-B6D6-DB6910676CE6}" type="datetimeFigureOut">
              <a:rPr lang="ko-KR" altLang="en-US"/>
              <a:pPr>
                <a:defRPr/>
              </a:pPr>
              <a:t>2012-06-17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 latinLnBrk="1">
              <a:spcBef>
                <a:spcPts val="0"/>
              </a:spcBef>
              <a:spcAft>
                <a:spcPts val="0"/>
              </a:spcAft>
              <a:defRPr kumimoji="0">
                <a:solidFill>
                  <a:prstClr val="black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466866E-E695-4ED7-814D-B067C638CA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7EF79-E6DF-44D8-8851-55FA80850F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FF83A-DADE-4137-BDFF-FFDF186EFC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49F0D-A780-4D4B-B6AC-1BC049587E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73554-E001-4157-A5F4-E9AE006665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E3E2-0B64-49C3-94BE-DFA9A589BF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4ECA3-611D-4163-920E-02C84F9F27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3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latinLnBrk="1">
              <a:defRPr sz="1400">
                <a:ea typeface="굴림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1">
              <a:defRPr sz="1400">
                <a:ea typeface="굴림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400">
                <a:ea typeface="굴림" pitchFamily="34" charset="-127"/>
              </a:defRPr>
            </a:lvl1pPr>
          </a:lstStyle>
          <a:p>
            <a:pPr>
              <a:defRPr/>
            </a:pPr>
            <a:fld id="{4C102FDE-8F5E-4DF1-8FBB-DB4827C829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797979"/>
            </a:gs>
            <a:gs pos="100000">
              <a:srgbClr val="000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9" r:id="rId2"/>
    <p:sldLayoutId id="2147483728" r:id="rId3"/>
    <p:sldLayoutId id="2147483727" r:id="rId4"/>
    <p:sldLayoutId id="2147483726" r:id="rId5"/>
    <p:sldLayoutId id="2147483725" r:id="rId6"/>
    <p:sldLayoutId id="2147483724" r:id="rId7"/>
    <p:sldLayoutId id="2147483723" r:id="rId8"/>
    <p:sldLayoutId id="2147483722" r:id="rId9"/>
    <p:sldLayoutId id="2147483721" r:id="rId10"/>
    <p:sldLayoutId id="2147483720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rotWithShape="0">
          <a:gsLst>
            <a:gs pos="0">
              <a:srgbClr val="FFFFFF"/>
            </a:gs>
            <a:gs pos="100000">
              <a:srgbClr val="BCBCB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0" r:id="rId2"/>
    <p:sldLayoutId id="2147483739" r:id="rId3"/>
    <p:sldLayoutId id="2147483738" r:id="rId4"/>
    <p:sldLayoutId id="2147483737" r:id="rId5"/>
    <p:sldLayoutId id="2147483736" r:id="rId6"/>
    <p:sldLayoutId id="2147483735" r:id="rId7"/>
    <p:sldLayoutId id="2147483734" r:id="rId8"/>
    <p:sldLayoutId id="2147483733" r:id="rId9"/>
    <p:sldLayoutId id="2147483732" r:id="rId10"/>
    <p:sldLayoutId id="214748373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6429375"/>
            <a:ext cx="9144000" cy="4286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9144000" cy="1028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3" r:id="rId2"/>
    <p:sldLayoutId id="2147483752" r:id="rId3"/>
    <p:sldLayoutId id="2147483751" r:id="rId4"/>
    <p:sldLayoutId id="2147483750" r:id="rId5"/>
    <p:sldLayoutId id="2147483749" r:id="rId6"/>
    <p:sldLayoutId id="2147483748" r:id="rId7"/>
    <p:sldLayoutId id="2147483747" r:id="rId8"/>
    <p:sldLayoutId id="2147483746" r:id="rId9"/>
    <p:sldLayoutId id="2147483745" r:id="rId10"/>
    <p:sldLayoutId id="214748374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/>
            </a:gs>
            <a:gs pos="50000">
              <a:schemeClr val="bg1"/>
            </a:gs>
            <a:gs pos="100000">
              <a:schemeClr val="bg1">
                <a:lumMod val="75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hyperlink" Target="http://www.rapidbbs.cn/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hyperlink" Target="http://www.rapidbbs.cn/" TargetMode="Externa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11" Type="http://schemas.openxmlformats.org/officeDocument/2006/relationships/oleObject" Target="../embeddings/oleObject1.bin"/><Relationship Id="rId5" Type="http://schemas.openxmlformats.org/officeDocument/2006/relationships/image" Target="../media/image18.png"/><Relationship Id="rId10" Type="http://schemas.openxmlformats.org/officeDocument/2006/relationships/image" Target="../media/image2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12" Type="http://schemas.openxmlformats.org/officeDocument/2006/relationships/hyperlink" Target="http://www.rapidbbs.cn/" TargetMode="Externa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3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pidbbs.cn/" TargetMode="Externa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797979"/>
            </a:gs>
            <a:gs pos="100000">
              <a:srgbClr val="0000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108"/>
          <p:cNvGrpSpPr>
            <a:grpSpLocks/>
          </p:cNvGrpSpPr>
          <p:nvPr/>
        </p:nvGrpSpPr>
        <p:grpSpPr bwMode="auto">
          <a:xfrm>
            <a:off x="1055688" y="1108075"/>
            <a:ext cx="7261225" cy="5119688"/>
            <a:chOff x="665" y="704"/>
            <a:chExt cx="4574" cy="3225"/>
          </a:xfrm>
        </p:grpSpPr>
        <p:pic>
          <p:nvPicPr>
            <p:cNvPr id="62473" name="Picture 41" descr="arrow_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7431717">
              <a:off x="1186" y="1358"/>
              <a:ext cx="54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74" name="Picture 34" descr="arrow_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2508"/>
              <a:ext cx="54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75" name="Picture 9" descr="bg_sh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14" y="704"/>
              <a:ext cx="3225" cy="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6" name="Arc 4"/>
            <p:cNvSpPr>
              <a:spLocks/>
            </p:cNvSpPr>
            <p:nvPr/>
          </p:nvSpPr>
          <p:spPr bwMode="auto">
            <a:xfrm flipH="1" flipV="1">
              <a:off x="2276" y="2313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8A8A8A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477" name="Arc 5"/>
            <p:cNvSpPr>
              <a:spLocks/>
            </p:cNvSpPr>
            <p:nvPr/>
          </p:nvSpPr>
          <p:spPr bwMode="auto">
            <a:xfrm rot="-5400000" flipH="1" flipV="1">
              <a:off x="3645" y="2313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B4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478" name="Arc 6"/>
            <p:cNvSpPr>
              <a:spLocks/>
            </p:cNvSpPr>
            <p:nvPr/>
          </p:nvSpPr>
          <p:spPr bwMode="auto">
            <a:xfrm rot="5400000" flipH="1" flipV="1">
              <a:off x="2276" y="944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2479" name="Arc 7"/>
            <p:cNvSpPr>
              <a:spLocks/>
            </p:cNvSpPr>
            <p:nvPr/>
          </p:nvSpPr>
          <p:spPr bwMode="auto">
            <a:xfrm rot="10800000" flipH="1" flipV="1">
              <a:off x="3645" y="944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A2D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62480" name="Picture 13" descr="whit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40" y="2313"/>
              <a:ext cx="890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81" name="Picture 14" descr="whit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4" y="1412"/>
              <a:ext cx="848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82" name="Picture 15" descr="white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744" y="1457"/>
              <a:ext cx="890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83" name="Picture 16" descr="white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5" y="2312"/>
              <a:ext cx="848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484" name="Picture 21" descr="arrow_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928" y="2177"/>
              <a:ext cx="1814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2485" name="Group 20"/>
            <p:cNvGrpSpPr>
              <a:grpSpLocks/>
            </p:cNvGrpSpPr>
            <p:nvPr/>
          </p:nvGrpSpPr>
          <p:grpSpPr bwMode="auto">
            <a:xfrm>
              <a:off x="3382" y="2052"/>
              <a:ext cx="498" cy="498"/>
              <a:chOff x="703" y="2115"/>
              <a:chExt cx="846" cy="846"/>
            </a:xfrm>
          </p:grpSpPr>
          <p:pic>
            <p:nvPicPr>
              <p:cNvPr id="62525" name="Picture 18" descr="bg_sha_small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03" y="2115"/>
                <a:ext cx="846" cy="8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2526" name="Oval 11"/>
              <p:cNvSpPr>
                <a:spLocks noChangeArrowheads="1"/>
              </p:cNvSpPr>
              <p:nvPr/>
            </p:nvSpPr>
            <p:spPr bwMode="auto">
              <a:xfrm>
                <a:off x="823" y="2227"/>
                <a:ext cx="624" cy="624"/>
              </a:xfrm>
              <a:prstGeom prst="ellipse">
                <a:avLst/>
              </a:pr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27" name="Picture 19" descr="bg_sha_small_1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839" y="2241"/>
                <a:ext cx="600" cy="6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6" name="Group 24"/>
            <p:cNvGrpSpPr>
              <a:grpSpLocks/>
            </p:cNvGrpSpPr>
            <p:nvPr/>
          </p:nvGrpSpPr>
          <p:grpSpPr bwMode="auto">
            <a:xfrm>
              <a:off x="665" y="1748"/>
              <a:ext cx="1127" cy="1127"/>
              <a:chOff x="748" y="2205"/>
              <a:chExt cx="1584" cy="1584"/>
            </a:xfrm>
          </p:grpSpPr>
          <p:pic>
            <p:nvPicPr>
              <p:cNvPr id="62523" name="Picture 23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748" y="2205"/>
                <a:ext cx="1584" cy="15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24" name="Picture 22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851" y="2317"/>
                <a:ext cx="1350" cy="1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7" name="Group 46"/>
            <p:cNvGrpSpPr>
              <a:grpSpLocks/>
            </p:cNvGrpSpPr>
            <p:nvPr/>
          </p:nvGrpSpPr>
          <p:grpSpPr bwMode="auto">
            <a:xfrm>
              <a:off x="1250" y="885"/>
              <a:ext cx="912" cy="912"/>
              <a:chOff x="1559" y="572"/>
              <a:chExt cx="912" cy="912"/>
            </a:xfrm>
          </p:grpSpPr>
          <p:pic>
            <p:nvPicPr>
              <p:cNvPr id="62520" name="Picture 43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559" y="572"/>
                <a:ext cx="912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2521" name="Oval 44"/>
              <p:cNvSpPr>
                <a:spLocks noChangeArrowheads="1"/>
              </p:cNvSpPr>
              <p:nvPr/>
            </p:nvSpPr>
            <p:spPr bwMode="auto">
              <a:xfrm>
                <a:off x="1634" y="642"/>
                <a:ext cx="768" cy="76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79797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22" name="Picture 45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1631" y="636"/>
                <a:ext cx="778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8" name="Group 47"/>
            <p:cNvGrpSpPr>
              <a:grpSpLocks/>
            </p:cNvGrpSpPr>
            <p:nvPr/>
          </p:nvGrpSpPr>
          <p:grpSpPr bwMode="auto">
            <a:xfrm>
              <a:off x="1250" y="2840"/>
              <a:ext cx="912" cy="912"/>
              <a:chOff x="1559" y="572"/>
              <a:chExt cx="912" cy="912"/>
            </a:xfrm>
          </p:grpSpPr>
          <p:pic>
            <p:nvPicPr>
              <p:cNvPr id="62517" name="Picture 48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559" y="572"/>
                <a:ext cx="912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2518" name="Oval 49"/>
              <p:cNvSpPr>
                <a:spLocks noChangeArrowheads="1"/>
              </p:cNvSpPr>
              <p:nvPr/>
            </p:nvSpPr>
            <p:spPr bwMode="auto">
              <a:xfrm>
                <a:off x="1634" y="642"/>
                <a:ext cx="768" cy="76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79797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19" name="Picture 50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1631" y="636"/>
                <a:ext cx="778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489" name="Group 53"/>
            <p:cNvGrpSpPr>
              <a:grpSpLocks/>
            </p:cNvGrpSpPr>
            <p:nvPr/>
          </p:nvGrpSpPr>
          <p:grpSpPr bwMode="auto">
            <a:xfrm>
              <a:off x="947" y="2121"/>
              <a:ext cx="574" cy="356"/>
              <a:chOff x="340" y="1026"/>
              <a:chExt cx="499" cy="331"/>
            </a:xfrm>
          </p:grpSpPr>
          <p:sp>
            <p:nvSpPr>
              <p:cNvPr id="62515" name="WordArt 5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0" y="1026"/>
                <a:ext cx="499" cy="18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E4FF00"/>
                    </a:solidFill>
                    <a:latin typeface="Times New Roman"/>
                    <a:cs typeface="Times New Roman"/>
                  </a:rPr>
                  <a:t>Design</a:t>
                </a:r>
                <a:endParaRPr lang="zh-CN" alt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E4FF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62516" name="WordArt 5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0" y="1219"/>
                <a:ext cx="499" cy="1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E4FF00"/>
                    </a:solidFill>
                    <a:latin typeface="Times New Roman"/>
                    <a:cs typeface="Times New Roman"/>
                  </a:rPr>
                  <a:t>Inspiration</a:t>
                </a:r>
                <a:endParaRPr lang="zh-CN" alt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E4FF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62490" name="Text Box 57"/>
            <p:cNvSpPr txBox="1">
              <a:spLocks noChangeArrowheads="1"/>
            </p:cNvSpPr>
            <p:nvPr/>
          </p:nvSpPr>
          <p:spPr bwMode="auto">
            <a:xfrm>
              <a:off x="1426" y="1129"/>
              <a:ext cx="5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0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2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2491" name="Text Box 58"/>
            <p:cNvSpPr txBox="1">
              <a:spLocks noChangeArrowheads="1"/>
            </p:cNvSpPr>
            <p:nvPr/>
          </p:nvSpPr>
          <p:spPr bwMode="auto">
            <a:xfrm>
              <a:off x="1426" y="3091"/>
              <a:ext cx="5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0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2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2492" name="Text Box 62"/>
            <p:cNvSpPr txBox="1">
              <a:spLocks noChangeArrowheads="1"/>
            </p:cNvSpPr>
            <p:nvPr/>
          </p:nvSpPr>
          <p:spPr bwMode="auto">
            <a:xfrm>
              <a:off x="2814" y="1797"/>
              <a:ext cx="72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r" latinLnBrk="1"/>
              <a:r>
                <a:rPr lang="en-US" altLang="ko-KR" sz="16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2493" name="Text Box 63"/>
            <p:cNvSpPr txBox="1">
              <a:spLocks noChangeArrowheads="1"/>
            </p:cNvSpPr>
            <p:nvPr/>
          </p:nvSpPr>
          <p:spPr bwMode="auto">
            <a:xfrm>
              <a:off x="2673" y="1480"/>
              <a:ext cx="8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Captivate your viewing</a:t>
              </a:r>
            </a:p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audience - PowerPoint</a:t>
              </a:r>
            </a:p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2494" name="Text Box 64"/>
            <p:cNvSpPr txBox="1">
              <a:spLocks noChangeArrowheads="1"/>
            </p:cNvSpPr>
            <p:nvPr/>
          </p:nvSpPr>
          <p:spPr bwMode="auto">
            <a:xfrm>
              <a:off x="3720" y="1797"/>
              <a:ext cx="6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Diversity </a:t>
              </a:r>
            </a:p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of Culture</a:t>
              </a:r>
            </a:p>
          </p:txBody>
        </p:sp>
        <p:sp>
          <p:nvSpPr>
            <p:cNvPr id="62495" name="Text Box 65"/>
            <p:cNvSpPr txBox="1">
              <a:spLocks noChangeArrowheads="1"/>
            </p:cNvSpPr>
            <p:nvPr/>
          </p:nvSpPr>
          <p:spPr bwMode="auto">
            <a:xfrm>
              <a:off x="3725" y="1480"/>
              <a:ext cx="8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Captivate your viewing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audience - PowerPoint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2496" name="Text Box 66"/>
            <p:cNvSpPr txBox="1">
              <a:spLocks noChangeArrowheads="1"/>
            </p:cNvSpPr>
            <p:nvPr/>
          </p:nvSpPr>
          <p:spPr bwMode="auto">
            <a:xfrm>
              <a:off x="3720" y="2432"/>
              <a:ext cx="8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Subtle Touch</a:t>
              </a:r>
            </a:p>
          </p:txBody>
        </p:sp>
        <p:sp>
          <p:nvSpPr>
            <p:cNvPr id="62497" name="Text Box 67"/>
            <p:cNvSpPr txBox="1">
              <a:spLocks noChangeArrowheads="1"/>
            </p:cNvSpPr>
            <p:nvPr/>
          </p:nvSpPr>
          <p:spPr bwMode="auto">
            <a:xfrm>
              <a:off x="3725" y="2599"/>
              <a:ext cx="116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Trendy Design in contemporary 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colors and styles - PowerPoint 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2498" name="Text Box 68"/>
            <p:cNvSpPr txBox="1">
              <a:spLocks noChangeArrowheads="1"/>
            </p:cNvSpPr>
            <p:nvPr/>
          </p:nvSpPr>
          <p:spPr bwMode="auto">
            <a:xfrm>
              <a:off x="2664" y="2432"/>
              <a:ext cx="8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Subtle Touch</a:t>
              </a:r>
            </a:p>
          </p:txBody>
        </p:sp>
        <p:sp>
          <p:nvSpPr>
            <p:cNvPr id="62499" name="Text Box 69"/>
            <p:cNvSpPr txBox="1">
              <a:spLocks noChangeArrowheads="1"/>
            </p:cNvSpPr>
            <p:nvPr/>
          </p:nvSpPr>
          <p:spPr bwMode="auto">
            <a:xfrm>
              <a:off x="2622" y="2599"/>
              <a:ext cx="911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Immense visual appeal –</a:t>
              </a:r>
            </a:p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Premade PowerPoint</a:t>
              </a:r>
            </a:p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grpSp>
          <p:nvGrpSpPr>
            <p:cNvPr id="62500" name="Group 81"/>
            <p:cNvGrpSpPr>
              <a:grpSpLocks/>
            </p:cNvGrpSpPr>
            <p:nvPr/>
          </p:nvGrpSpPr>
          <p:grpSpPr bwMode="auto">
            <a:xfrm>
              <a:off x="2816" y="3201"/>
              <a:ext cx="698" cy="125"/>
              <a:chOff x="2829" y="2846"/>
              <a:chExt cx="762" cy="126"/>
            </a:xfrm>
          </p:grpSpPr>
          <p:sp>
            <p:nvSpPr>
              <p:cNvPr id="62512" name="AutoShape 82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13" name="Picture 83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14" name="Picture 84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501" name="Group 95"/>
            <p:cNvGrpSpPr>
              <a:grpSpLocks/>
            </p:cNvGrpSpPr>
            <p:nvPr/>
          </p:nvGrpSpPr>
          <p:grpSpPr bwMode="auto">
            <a:xfrm>
              <a:off x="2816" y="3076"/>
              <a:ext cx="698" cy="125"/>
              <a:chOff x="2829" y="2846"/>
              <a:chExt cx="762" cy="126"/>
            </a:xfrm>
          </p:grpSpPr>
          <p:sp>
            <p:nvSpPr>
              <p:cNvPr id="62509" name="AutoShape 96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10" name="Picture 97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11" name="Picture 98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2502" name="Group 99"/>
            <p:cNvGrpSpPr>
              <a:grpSpLocks/>
            </p:cNvGrpSpPr>
            <p:nvPr/>
          </p:nvGrpSpPr>
          <p:grpSpPr bwMode="auto">
            <a:xfrm>
              <a:off x="2816" y="2949"/>
              <a:ext cx="698" cy="125"/>
              <a:chOff x="2829" y="2846"/>
              <a:chExt cx="762" cy="126"/>
            </a:xfrm>
          </p:grpSpPr>
          <p:sp>
            <p:nvSpPr>
              <p:cNvPr id="62506" name="AutoShape 100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2507" name="Picture 101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508" name="Picture 102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2503" name="Text Box 74"/>
            <p:cNvSpPr txBox="1">
              <a:spLocks noChangeArrowheads="1"/>
            </p:cNvSpPr>
            <p:nvPr/>
          </p:nvSpPr>
          <p:spPr bwMode="auto">
            <a:xfrm>
              <a:off x="2815" y="2942"/>
              <a:ext cx="66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Design Inspiration</a:t>
              </a:r>
            </a:p>
          </p:txBody>
        </p:sp>
        <p:sp>
          <p:nvSpPr>
            <p:cNvPr id="62504" name="Text Box 80"/>
            <p:cNvSpPr txBox="1">
              <a:spLocks noChangeArrowheads="1"/>
            </p:cNvSpPr>
            <p:nvPr/>
          </p:nvSpPr>
          <p:spPr bwMode="auto">
            <a:xfrm>
              <a:off x="2827" y="3067"/>
              <a:ext cx="62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Clarity &amp; Impact</a:t>
              </a:r>
            </a:p>
          </p:txBody>
        </p:sp>
        <p:sp>
          <p:nvSpPr>
            <p:cNvPr id="62505" name="Text Box 85"/>
            <p:cNvSpPr txBox="1">
              <a:spLocks noChangeArrowheads="1"/>
            </p:cNvSpPr>
            <p:nvPr/>
          </p:nvSpPr>
          <p:spPr bwMode="auto">
            <a:xfrm>
              <a:off x="2842" y="3191"/>
              <a:ext cx="6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Premium Design</a:t>
              </a:r>
            </a:p>
          </p:txBody>
        </p:sp>
      </p:grpSp>
      <p:sp>
        <p:nvSpPr>
          <p:cNvPr id="62467" name="WordArt 103"/>
          <p:cNvSpPr>
            <a:spLocks noChangeArrowheads="1" noChangeShapeType="1" noTextEdit="1"/>
          </p:cNvSpPr>
          <p:nvPr/>
        </p:nvSpPr>
        <p:spPr bwMode="auto">
          <a:xfrm>
            <a:off x="1908175" y="323850"/>
            <a:ext cx="5327650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b="1" kern="10" spc="-9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28398" dir="3806097" algn="ctr" rotWithShape="0">
                    <a:schemeClr val="tx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CLICK TO TYPE SLIDE TITLE</a:t>
            </a:r>
            <a:endParaRPr lang="zh-CN" altLang="en-US" b="1" kern="10" spc="-90">
              <a:ln w="9525">
                <a:noFill/>
                <a:round/>
                <a:headEnd/>
                <a:tailEnd/>
              </a:ln>
              <a:solidFill>
                <a:schemeClr val="bg1"/>
              </a:solidFill>
              <a:effectLst>
                <a:outerShdw dist="28398" dir="3806097" algn="ctr" rotWithShape="0">
                  <a:schemeClr val="tx1">
                    <a:alpha val="5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62468" name="Group 104"/>
          <p:cNvGrpSpPr>
            <a:grpSpLocks/>
          </p:cNvGrpSpPr>
          <p:nvPr/>
        </p:nvGrpSpPr>
        <p:grpSpPr bwMode="auto">
          <a:xfrm>
            <a:off x="3816350" y="6308725"/>
            <a:ext cx="1441450" cy="360363"/>
            <a:chOff x="2404" y="3974"/>
            <a:chExt cx="908" cy="227"/>
          </a:xfrm>
        </p:grpSpPr>
        <p:sp>
          <p:nvSpPr>
            <p:cNvPr id="62471" name="WordArt 105"/>
            <p:cNvSpPr>
              <a:spLocks noChangeArrowheads="1" noChangeShapeType="1" noTextEdit="1"/>
            </p:cNvSpPr>
            <p:nvPr/>
          </p:nvSpPr>
          <p:spPr bwMode="auto">
            <a:xfrm>
              <a:off x="2404" y="3974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17961" dir="2700000" algn="ctr" rotWithShape="0">
                      <a:schemeClr val="tx1"/>
                    </a:outerShdw>
                  </a:effectLst>
                  <a:latin typeface="Impact"/>
                </a:rPr>
                <a:t>' LOGOTYPE '</a:t>
              </a:r>
              <a:endParaRPr lang="zh-CN" altLang="en-US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17961" dir="2700000" algn="ctr" rotWithShape="0">
                    <a:schemeClr val="tx1"/>
                  </a:outerShdw>
                </a:effectLst>
                <a:latin typeface="Impact"/>
              </a:endParaRPr>
            </a:p>
          </p:txBody>
        </p:sp>
        <p:sp>
          <p:nvSpPr>
            <p:cNvPr id="62472" name="WordArt 106"/>
            <p:cNvSpPr>
              <a:spLocks noChangeArrowheads="1" noChangeShapeType="1" noTextEdit="1"/>
            </p:cNvSpPr>
            <p:nvPr/>
          </p:nvSpPr>
          <p:spPr bwMode="auto">
            <a:xfrm>
              <a:off x="2474" y="4155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969696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96969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2469" name="Text Box 109"/>
          <p:cNvSpPr txBox="1">
            <a:spLocks noChangeArrowheads="1"/>
          </p:cNvSpPr>
          <p:nvPr/>
        </p:nvSpPr>
        <p:spPr bwMode="auto">
          <a:xfrm>
            <a:off x="0" y="677863"/>
            <a:ext cx="9144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969696"/>
                </a:solidFill>
                <a:latin typeface="Arial" charset="0"/>
                <a:ea typeface="굴림" pitchFamily="34" charset="-127"/>
              </a:rPr>
              <a:t>PowerPoint can tailor your presentation so that all slides will look a certain way or fit a specific template.</a:t>
            </a:r>
          </a:p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969696"/>
                </a:solidFill>
                <a:latin typeface="Arial" charset="0"/>
                <a:ea typeface="굴림" pitchFamily="34" charset="-127"/>
              </a:rPr>
              <a:t>If you need to create a presentation for a specific company or have a logo or design that you would like to include on every page,</a:t>
            </a:r>
          </a:p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969696"/>
                </a:solidFill>
                <a:latin typeface="Arial" charset="0"/>
                <a:ea typeface="굴림" pitchFamily="34" charset="-127"/>
              </a:rPr>
              <a:t>then you will need to custom tailor your presentation.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Freeform 47"/>
          <p:cNvSpPr>
            <a:spLocks/>
          </p:cNvSpPr>
          <p:nvPr/>
        </p:nvSpPr>
        <p:spPr bwMode="auto">
          <a:xfrm>
            <a:off x="5302250" y="2763838"/>
            <a:ext cx="2220913" cy="2886075"/>
          </a:xfrm>
          <a:custGeom>
            <a:avLst/>
            <a:gdLst>
              <a:gd name="T0" fmla="*/ 968480 w 1752"/>
              <a:gd name="T1" fmla="*/ 783653 h 2276"/>
              <a:gd name="T2" fmla="*/ 968480 w 1752"/>
              <a:gd name="T3" fmla="*/ 783653 h 2276"/>
              <a:gd name="T4" fmla="*/ 861998 w 1752"/>
              <a:gd name="T5" fmla="*/ 882561 h 2276"/>
              <a:gd name="T6" fmla="*/ 763122 w 1752"/>
              <a:gd name="T7" fmla="*/ 984004 h 2276"/>
              <a:gd name="T8" fmla="*/ 671852 w 1752"/>
              <a:gd name="T9" fmla="*/ 1082912 h 2276"/>
              <a:gd name="T10" fmla="*/ 588187 w 1752"/>
              <a:gd name="T11" fmla="*/ 1184356 h 2276"/>
              <a:gd name="T12" fmla="*/ 509593 w 1752"/>
              <a:gd name="T13" fmla="*/ 1285799 h 2276"/>
              <a:gd name="T14" fmla="*/ 436070 w 1752"/>
              <a:gd name="T15" fmla="*/ 1387243 h 2276"/>
              <a:gd name="T16" fmla="*/ 370152 w 1752"/>
              <a:gd name="T17" fmla="*/ 1488687 h 2276"/>
              <a:gd name="T18" fmla="*/ 309305 w 1752"/>
              <a:gd name="T19" fmla="*/ 1587595 h 2276"/>
              <a:gd name="T20" fmla="*/ 253529 w 1752"/>
              <a:gd name="T21" fmla="*/ 1686502 h 2276"/>
              <a:gd name="T22" fmla="*/ 205358 w 1752"/>
              <a:gd name="T23" fmla="*/ 1785410 h 2276"/>
              <a:gd name="T24" fmla="*/ 159723 w 1752"/>
              <a:gd name="T25" fmla="*/ 1881782 h 2276"/>
              <a:gd name="T26" fmla="*/ 119159 w 1752"/>
              <a:gd name="T27" fmla="*/ 1978153 h 2276"/>
              <a:gd name="T28" fmla="*/ 83665 w 1752"/>
              <a:gd name="T29" fmla="*/ 2071989 h 2276"/>
              <a:gd name="T30" fmla="*/ 53241 w 1752"/>
              <a:gd name="T31" fmla="*/ 2163288 h 2276"/>
              <a:gd name="T32" fmla="*/ 25353 w 1752"/>
              <a:gd name="T33" fmla="*/ 2254587 h 2276"/>
              <a:gd name="T34" fmla="*/ 0 w 1752"/>
              <a:gd name="T35" fmla="*/ 2340814 h 2276"/>
              <a:gd name="T36" fmla="*/ 0 w 1752"/>
              <a:gd name="T37" fmla="*/ 2340814 h 2276"/>
              <a:gd name="T38" fmla="*/ 53241 w 1752"/>
              <a:gd name="T39" fmla="*/ 2401681 h 2276"/>
              <a:gd name="T40" fmla="*/ 101412 w 1752"/>
              <a:gd name="T41" fmla="*/ 2465083 h 2276"/>
              <a:gd name="T42" fmla="*/ 149582 w 1752"/>
              <a:gd name="T43" fmla="*/ 2528485 h 2276"/>
              <a:gd name="T44" fmla="*/ 195217 w 1752"/>
              <a:gd name="T45" fmla="*/ 2594424 h 2276"/>
              <a:gd name="T46" fmla="*/ 238317 w 1752"/>
              <a:gd name="T47" fmla="*/ 2665435 h 2276"/>
              <a:gd name="T48" fmla="*/ 278882 w 1752"/>
              <a:gd name="T49" fmla="*/ 2736446 h 2276"/>
              <a:gd name="T50" fmla="*/ 316911 w 1752"/>
              <a:gd name="T51" fmla="*/ 2809992 h 2276"/>
              <a:gd name="T52" fmla="*/ 354940 w 1752"/>
              <a:gd name="T53" fmla="*/ 2886075 h 2276"/>
              <a:gd name="T54" fmla="*/ 2220913 w 1752"/>
              <a:gd name="T55" fmla="*/ 2886075 h 2276"/>
              <a:gd name="T56" fmla="*/ 2220913 w 1752"/>
              <a:gd name="T57" fmla="*/ 0 h 2276"/>
              <a:gd name="T58" fmla="*/ 2220913 w 1752"/>
              <a:gd name="T59" fmla="*/ 0 h 2276"/>
              <a:gd name="T60" fmla="*/ 2137248 w 1752"/>
              <a:gd name="T61" fmla="*/ 98908 h 2276"/>
              <a:gd name="T62" fmla="*/ 2056119 w 1752"/>
              <a:gd name="T63" fmla="*/ 187671 h 2276"/>
              <a:gd name="T64" fmla="*/ 1974990 w 1752"/>
              <a:gd name="T65" fmla="*/ 271362 h 2276"/>
              <a:gd name="T66" fmla="*/ 1893861 w 1752"/>
              <a:gd name="T67" fmla="*/ 347445 h 2276"/>
              <a:gd name="T68" fmla="*/ 1812732 w 1752"/>
              <a:gd name="T69" fmla="*/ 418455 h 2276"/>
              <a:gd name="T70" fmla="*/ 1731602 w 1752"/>
              <a:gd name="T71" fmla="*/ 481858 h 2276"/>
              <a:gd name="T72" fmla="*/ 1653008 w 1752"/>
              <a:gd name="T73" fmla="*/ 537652 h 2276"/>
              <a:gd name="T74" fmla="*/ 1574415 w 1752"/>
              <a:gd name="T75" fmla="*/ 588374 h 2276"/>
              <a:gd name="T76" fmla="*/ 1495821 w 1752"/>
              <a:gd name="T77" fmla="*/ 631487 h 2276"/>
              <a:gd name="T78" fmla="*/ 1417227 w 1752"/>
              <a:gd name="T79" fmla="*/ 669529 h 2276"/>
              <a:gd name="T80" fmla="*/ 1341168 w 1752"/>
              <a:gd name="T81" fmla="*/ 702498 h 2276"/>
              <a:gd name="T82" fmla="*/ 1265109 w 1752"/>
              <a:gd name="T83" fmla="*/ 727859 h 2276"/>
              <a:gd name="T84" fmla="*/ 1189050 w 1752"/>
              <a:gd name="T85" fmla="*/ 750684 h 2276"/>
              <a:gd name="T86" fmla="*/ 1115527 w 1752"/>
              <a:gd name="T87" fmla="*/ 765900 h 2276"/>
              <a:gd name="T88" fmla="*/ 1042004 w 1752"/>
              <a:gd name="T89" fmla="*/ 778581 h 2276"/>
              <a:gd name="T90" fmla="*/ 968480 w 1752"/>
              <a:gd name="T91" fmla="*/ 783653 h 2276"/>
              <a:gd name="T92" fmla="*/ 968480 w 1752"/>
              <a:gd name="T93" fmla="*/ 783653 h 227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752"/>
              <a:gd name="T142" fmla="*/ 0 h 2276"/>
              <a:gd name="T143" fmla="*/ 1752 w 1752"/>
              <a:gd name="T144" fmla="*/ 2276 h 227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752" h="2276">
                <a:moveTo>
                  <a:pt x="764" y="618"/>
                </a:moveTo>
                <a:lnTo>
                  <a:pt x="764" y="618"/>
                </a:lnTo>
                <a:lnTo>
                  <a:pt x="680" y="696"/>
                </a:lnTo>
                <a:lnTo>
                  <a:pt x="602" y="776"/>
                </a:lnTo>
                <a:lnTo>
                  <a:pt x="530" y="854"/>
                </a:lnTo>
                <a:lnTo>
                  <a:pt x="464" y="934"/>
                </a:lnTo>
                <a:lnTo>
                  <a:pt x="402" y="1014"/>
                </a:lnTo>
                <a:lnTo>
                  <a:pt x="344" y="1094"/>
                </a:lnTo>
                <a:lnTo>
                  <a:pt x="292" y="1174"/>
                </a:lnTo>
                <a:lnTo>
                  <a:pt x="244" y="1252"/>
                </a:lnTo>
                <a:lnTo>
                  <a:pt x="200" y="1330"/>
                </a:lnTo>
                <a:lnTo>
                  <a:pt x="162" y="1408"/>
                </a:lnTo>
                <a:lnTo>
                  <a:pt x="126" y="1484"/>
                </a:lnTo>
                <a:lnTo>
                  <a:pt x="94" y="1560"/>
                </a:lnTo>
                <a:lnTo>
                  <a:pt x="66" y="1634"/>
                </a:lnTo>
                <a:lnTo>
                  <a:pt x="42" y="1706"/>
                </a:lnTo>
                <a:lnTo>
                  <a:pt x="20" y="1778"/>
                </a:lnTo>
                <a:lnTo>
                  <a:pt x="0" y="1846"/>
                </a:lnTo>
                <a:lnTo>
                  <a:pt x="42" y="1894"/>
                </a:lnTo>
                <a:lnTo>
                  <a:pt x="80" y="1944"/>
                </a:lnTo>
                <a:lnTo>
                  <a:pt x="118" y="1994"/>
                </a:lnTo>
                <a:lnTo>
                  <a:pt x="154" y="2046"/>
                </a:lnTo>
                <a:lnTo>
                  <a:pt x="188" y="2102"/>
                </a:lnTo>
                <a:lnTo>
                  <a:pt x="220" y="2158"/>
                </a:lnTo>
                <a:lnTo>
                  <a:pt x="250" y="2216"/>
                </a:lnTo>
                <a:lnTo>
                  <a:pt x="280" y="2276"/>
                </a:lnTo>
                <a:lnTo>
                  <a:pt x="1752" y="2276"/>
                </a:lnTo>
                <a:lnTo>
                  <a:pt x="1752" y="0"/>
                </a:lnTo>
                <a:lnTo>
                  <a:pt x="1686" y="78"/>
                </a:lnTo>
                <a:lnTo>
                  <a:pt x="1622" y="148"/>
                </a:lnTo>
                <a:lnTo>
                  <a:pt x="1558" y="214"/>
                </a:lnTo>
                <a:lnTo>
                  <a:pt x="1494" y="274"/>
                </a:lnTo>
                <a:lnTo>
                  <a:pt x="1430" y="330"/>
                </a:lnTo>
                <a:lnTo>
                  <a:pt x="1366" y="380"/>
                </a:lnTo>
                <a:lnTo>
                  <a:pt x="1304" y="424"/>
                </a:lnTo>
                <a:lnTo>
                  <a:pt x="1242" y="464"/>
                </a:lnTo>
                <a:lnTo>
                  <a:pt x="1180" y="498"/>
                </a:lnTo>
                <a:lnTo>
                  <a:pt x="1118" y="528"/>
                </a:lnTo>
                <a:lnTo>
                  <a:pt x="1058" y="554"/>
                </a:lnTo>
                <a:lnTo>
                  <a:pt x="998" y="574"/>
                </a:lnTo>
                <a:lnTo>
                  <a:pt x="938" y="592"/>
                </a:lnTo>
                <a:lnTo>
                  <a:pt x="880" y="604"/>
                </a:lnTo>
                <a:lnTo>
                  <a:pt x="822" y="614"/>
                </a:lnTo>
                <a:lnTo>
                  <a:pt x="764" y="618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0" name="Freeform 49"/>
          <p:cNvSpPr>
            <a:spLocks/>
          </p:cNvSpPr>
          <p:nvPr/>
        </p:nvSpPr>
        <p:spPr bwMode="auto">
          <a:xfrm>
            <a:off x="1568450" y="1817688"/>
            <a:ext cx="3302000" cy="1222375"/>
          </a:xfrm>
          <a:custGeom>
            <a:avLst/>
            <a:gdLst>
              <a:gd name="T0" fmla="*/ 0 w 2604"/>
              <a:gd name="T1" fmla="*/ 0 h 964"/>
              <a:gd name="T2" fmla="*/ 0 w 2604"/>
              <a:gd name="T3" fmla="*/ 1047388 h 964"/>
              <a:gd name="T4" fmla="*/ 0 w 2604"/>
              <a:gd name="T5" fmla="*/ 1047388 h 964"/>
              <a:gd name="T6" fmla="*/ 167383 w 2604"/>
              <a:gd name="T7" fmla="*/ 1087965 h 964"/>
              <a:gd name="T8" fmla="*/ 347445 w 2604"/>
              <a:gd name="T9" fmla="*/ 1123469 h 964"/>
              <a:gd name="T10" fmla="*/ 441281 w 2604"/>
              <a:gd name="T11" fmla="*/ 1141221 h 964"/>
              <a:gd name="T12" fmla="*/ 540189 w 2604"/>
              <a:gd name="T13" fmla="*/ 1158974 h 964"/>
              <a:gd name="T14" fmla="*/ 639097 w 2604"/>
              <a:gd name="T15" fmla="*/ 1174190 h 964"/>
              <a:gd name="T16" fmla="*/ 738005 w 2604"/>
              <a:gd name="T17" fmla="*/ 1186870 h 964"/>
              <a:gd name="T18" fmla="*/ 839449 w 2604"/>
              <a:gd name="T19" fmla="*/ 1197015 h 964"/>
              <a:gd name="T20" fmla="*/ 943429 w 2604"/>
              <a:gd name="T21" fmla="*/ 1207159 h 964"/>
              <a:gd name="T22" fmla="*/ 1049945 w 2604"/>
              <a:gd name="T23" fmla="*/ 1214767 h 964"/>
              <a:gd name="T24" fmla="*/ 1153925 w 2604"/>
              <a:gd name="T25" fmla="*/ 1219839 h 964"/>
              <a:gd name="T26" fmla="*/ 1260441 w 2604"/>
              <a:gd name="T27" fmla="*/ 1222375 h 964"/>
              <a:gd name="T28" fmla="*/ 1366957 w 2604"/>
              <a:gd name="T29" fmla="*/ 1219839 h 964"/>
              <a:gd name="T30" fmla="*/ 1473473 w 2604"/>
              <a:gd name="T31" fmla="*/ 1217303 h 964"/>
              <a:gd name="T32" fmla="*/ 1579989 w 2604"/>
              <a:gd name="T33" fmla="*/ 1209695 h 964"/>
              <a:gd name="T34" fmla="*/ 1579989 w 2604"/>
              <a:gd name="T35" fmla="*/ 1209695 h 964"/>
              <a:gd name="T36" fmla="*/ 1678897 w 2604"/>
              <a:gd name="T37" fmla="*/ 1199551 h 964"/>
              <a:gd name="T38" fmla="*/ 1780341 w 2604"/>
              <a:gd name="T39" fmla="*/ 1186870 h 964"/>
              <a:gd name="T40" fmla="*/ 1879249 w 2604"/>
              <a:gd name="T41" fmla="*/ 1169118 h 964"/>
              <a:gd name="T42" fmla="*/ 1975620 w 2604"/>
              <a:gd name="T43" fmla="*/ 1148830 h 964"/>
              <a:gd name="T44" fmla="*/ 2071992 w 2604"/>
              <a:gd name="T45" fmla="*/ 1123469 h 964"/>
              <a:gd name="T46" fmla="*/ 2168364 w 2604"/>
              <a:gd name="T47" fmla="*/ 1095573 h 964"/>
              <a:gd name="T48" fmla="*/ 2262199 w 2604"/>
              <a:gd name="T49" fmla="*/ 1062604 h 964"/>
              <a:gd name="T50" fmla="*/ 2353499 w 2604"/>
              <a:gd name="T51" fmla="*/ 1027099 h 964"/>
              <a:gd name="T52" fmla="*/ 2442262 w 2604"/>
              <a:gd name="T53" fmla="*/ 986523 h 964"/>
              <a:gd name="T54" fmla="*/ 2531026 w 2604"/>
              <a:gd name="T55" fmla="*/ 938338 h 964"/>
              <a:gd name="T56" fmla="*/ 2614718 w 2604"/>
              <a:gd name="T57" fmla="*/ 887617 h 964"/>
              <a:gd name="T58" fmla="*/ 2695873 w 2604"/>
              <a:gd name="T59" fmla="*/ 831824 h 964"/>
              <a:gd name="T60" fmla="*/ 2736450 w 2604"/>
              <a:gd name="T61" fmla="*/ 801391 h 964"/>
              <a:gd name="T62" fmla="*/ 2777028 w 2604"/>
              <a:gd name="T63" fmla="*/ 770959 h 964"/>
              <a:gd name="T64" fmla="*/ 2815069 w 2604"/>
              <a:gd name="T65" fmla="*/ 737990 h 964"/>
              <a:gd name="T66" fmla="*/ 2850575 w 2604"/>
              <a:gd name="T67" fmla="*/ 702485 h 964"/>
              <a:gd name="T68" fmla="*/ 2888616 w 2604"/>
              <a:gd name="T69" fmla="*/ 666981 h 964"/>
              <a:gd name="T70" fmla="*/ 2924121 w 2604"/>
              <a:gd name="T71" fmla="*/ 631476 h 964"/>
              <a:gd name="T72" fmla="*/ 2959627 w 2604"/>
              <a:gd name="T73" fmla="*/ 593435 h 964"/>
              <a:gd name="T74" fmla="*/ 2992596 w 2604"/>
              <a:gd name="T75" fmla="*/ 552858 h 964"/>
              <a:gd name="T76" fmla="*/ 2992596 w 2604"/>
              <a:gd name="T77" fmla="*/ 552858 h 964"/>
              <a:gd name="T78" fmla="*/ 3038246 w 2604"/>
              <a:gd name="T79" fmla="*/ 494529 h 964"/>
              <a:gd name="T80" fmla="*/ 3083896 w 2604"/>
              <a:gd name="T81" fmla="*/ 433664 h 964"/>
              <a:gd name="T82" fmla="*/ 3124473 w 2604"/>
              <a:gd name="T83" fmla="*/ 367727 h 964"/>
              <a:gd name="T84" fmla="*/ 3165051 w 2604"/>
              <a:gd name="T85" fmla="*/ 301790 h 964"/>
              <a:gd name="T86" fmla="*/ 3203092 w 2604"/>
              <a:gd name="T87" fmla="*/ 230780 h 964"/>
              <a:gd name="T88" fmla="*/ 3238598 w 2604"/>
              <a:gd name="T89" fmla="*/ 157235 h 964"/>
              <a:gd name="T90" fmla="*/ 3271567 w 2604"/>
              <a:gd name="T91" fmla="*/ 78617 h 964"/>
              <a:gd name="T92" fmla="*/ 3302000 w 2604"/>
              <a:gd name="T93" fmla="*/ 0 h 964"/>
              <a:gd name="T94" fmla="*/ 0 w 2604"/>
              <a:gd name="T95" fmla="*/ 0 h 96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604"/>
              <a:gd name="T145" fmla="*/ 0 h 964"/>
              <a:gd name="T146" fmla="*/ 2604 w 2604"/>
              <a:gd name="T147" fmla="*/ 964 h 96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604" h="964">
                <a:moveTo>
                  <a:pt x="0" y="0"/>
                </a:moveTo>
                <a:lnTo>
                  <a:pt x="0" y="826"/>
                </a:lnTo>
                <a:lnTo>
                  <a:pt x="132" y="858"/>
                </a:lnTo>
                <a:lnTo>
                  <a:pt x="274" y="886"/>
                </a:lnTo>
                <a:lnTo>
                  <a:pt x="348" y="900"/>
                </a:lnTo>
                <a:lnTo>
                  <a:pt x="426" y="914"/>
                </a:lnTo>
                <a:lnTo>
                  <a:pt x="504" y="926"/>
                </a:lnTo>
                <a:lnTo>
                  <a:pt x="582" y="936"/>
                </a:lnTo>
                <a:lnTo>
                  <a:pt x="662" y="944"/>
                </a:lnTo>
                <a:lnTo>
                  <a:pt x="744" y="952"/>
                </a:lnTo>
                <a:lnTo>
                  <a:pt x="828" y="958"/>
                </a:lnTo>
                <a:lnTo>
                  <a:pt x="910" y="962"/>
                </a:lnTo>
                <a:lnTo>
                  <a:pt x="994" y="964"/>
                </a:lnTo>
                <a:lnTo>
                  <a:pt x="1078" y="962"/>
                </a:lnTo>
                <a:lnTo>
                  <a:pt x="1162" y="960"/>
                </a:lnTo>
                <a:lnTo>
                  <a:pt x="1246" y="954"/>
                </a:lnTo>
                <a:lnTo>
                  <a:pt x="1324" y="946"/>
                </a:lnTo>
                <a:lnTo>
                  <a:pt x="1404" y="936"/>
                </a:lnTo>
                <a:lnTo>
                  <a:pt x="1482" y="922"/>
                </a:lnTo>
                <a:lnTo>
                  <a:pt x="1558" y="906"/>
                </a:lnTo>
                <a:lnTo>
                  <a:pt x="1634" y="886"/>
                </a:lnTo>
                <a:lnTo>
                  <a:pt x="1710" y="864"/>
                </a:lnTo>
                <a:lnTo>
                  <a:pt x="1784" y="838"/>
                </a:lnTo>
                <a:lnTo>
                  <a:pt x="1856" y="810"/>
                </a:lnTo>
                <a:lnTo>
                  <a:pt x="1926" y="778"/>
                </a:lnTo>
                <a:lnTo>
                  <a:pt x="1996" y="740"/>
                </a:lnTo>
                <a:lnTo>
                  <a:pt x="2062" y="700"/>
                </a:lnTo>
                <a:lnTo>
                  <a:pt x="2126" y="656"/>
                </a:lnTo>
                <a:lnTo>
                  <a:pt x="2158" y="632"/>
                </a:lnTo>
                <a:lnTo>
                  <a:pt x="2190" y="608"/>
                </a:lnTo>
                <a:lnTo>
                  <a:pt x="2220" y="582"/>
                </a:lnTo>
                <a:lnTo>
                  <a:pt x="2248" y="554"/>
                </a:lnTo>
                <a:lnTo>
                  <a:pt x="2278" y="526"/>
                </a:lnTo>
                <a:lnTo>
                  <a:pt x="2306" y="498"/>
                </a:lnTo>
                <a:lnTo>
                  <a:pt x="2334" y="468"/>
                </a:lnTo>
                <a:lnTo>
                  <a:pt x="2360" y="436"/>
                </a:lnTo>
                <a:lnTo>
                  <a:pt x="2396" y="390"/>
                </a:lnTo>
                <a:lnTo>
                  <a:pt x="2432" y="342"/>
                </a:lnTo>
                <a:lnTo>
                  <a:pt x="2464" y="290"/>
                </a:lnTo>
                <a:lnTo>
                  <a:pt x="2496" y="238"/>
                </a:lnTo>
                <a:lnTo>
                  <a:pt x="2526" y="182"/>
                </a:lnTo>
                <a:lnTo>
                  <a:pt x="2554" y="124"/>
                </a:lnTo>
                <a:lnTo>
                  <a:pt x="2580" y="62"/>
                </a:lnTo>
                <a:lnTo>
                  <a:pt x="260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1" name="Freeform 50"/>
          <p:cNvSpPr>
            <a:spLocks/>
          </p:cNvSpPr>
          <p:nvPr/>
        </p:nvSpPr>
        <p:spPr bwMode="auto">
          <a:xfrm>
            <a:off x="1568450" y="4087813"/>
            <a:ext cx="4087813" cy="1562100"/>
          </a:xfrm>
          <a:custGeom>
            <a:avLst/>
            <a:gdLst>
              <a:gd name="T0" fmla="*/ 3732792 w 3224"/>
              <a:gd name="T1" fmla="*/ 1016886 h 1232"/>
              <a:gd name="T2" fmla="*/ 3732792 w 3224"/>
              <a:gd name="T3" fmla="*/ 1016886 h 1232"/>
              <a:gd name="T4" fmla="*/ 3661788 w 3224"/>
              <a:gd name="T5" fmla="*/ 940810 h 1232"/>
              <a:gd name="T6" fmla="*/ 3588248 w 3224"/>
              <a:gd name="T7" fmla="*/ 869806 h 1232"/>
              <a:gd name="T8" fmla="*/ 3509636 w 3224"/>
              <a:gd name="T9" fmla="*/ 798801 h 1232"/>
              <a:gd name="T10" fmla="*/ 3431024 w 3224"/>
              <a:gd name="T11" fmla="*/ 735404 h 1232"/>
              <a:gd name="T12" fmla="*/ 3347341 w 3224"/>
              <a:gd name="T13" fmla="*/ 672007 h 1232"/>
              <a:gd name="T14" fmla="*/ 3261122 w 3224"/>
              <a:gd name="T15" fmla="*/ 613682 h 1232"/>
              <a:gd name="T16" fmla="*/ 3172366 w 3224"/>
              <a:gd name="T17" fmla="*/ 557893 h 1232"/>
              <a:gd name="T18" fmla="*/ 3083611 w 3224"/>
              <a:gd name="T19" fmla="*/ 507175 h 1232"/>
              <a:gd name="T20" fmla="*/ 2992320 w 3224"/>
              <a:gd name="T21" fmla="*/ 458994 h 1232"/>
              <a:gd name="T22" fmla="*/ 2898493 w 3224"/>
              <a:gd name="T23" fmla="*/ 413348 h 1232"/>
              <a:gd name="T24" fmla="*/ 2802130 w 3224"/>
              <a:gd name="T25" fmla="*/ 370238 h 1232"/>
              <a:gd name="T26" fmla="*/ 2705767 w 3224"/>
              <a:gd name="T27" fmla="*/ 329664 h 1232"/>
              <a:gd name="T28" fmla="*/ 2606869 w 3224"/>
              <a:gd name="T29" fmla="*/ 291626 h 1232"/>
              <a:gd name="T30" fmla="*/ 2507969 w 3224"/>
              <a:gd name="T31" fmla="*/ 258659 h 1232"/>
              <a:gd name="T32" fmla="*/ 2409071 w 3224"/>
              <a:gd name="T33" fmla="*/ 225693 h 1232"/>
              <a:gd name="T34" fmla="*/ 2307636 w 3224"/>
              <a:gd name="T35" fmla="*/ 197798 h 1232"/>
              <a:gd name="T36" fmla="*/ 2307636 w 3224"/>
              <a:gd name="T37" fmla="*/ 197798 h 1232"/>
              <a:gd name="T38" fmla="*/ 2226489 w 3224"/>
              <a:gd name="T39" fmla="*/ 174975 h 1232"/>
              <a:gd name="T40" fmla="*/ 2145341 w 3224"/>
              <a:gd name="T41" fmla="*/ 154688 h 1232"/>
              <a:gd name="T42" fmla="*/ 1983046 w 3224"/>
              <a:gd name="T43" fmla="*/ 119186 h 1232"/>
              <a:gd name="T44" fmla="*/ 1820751 w 3224"/>
              <a:gd name="T45" fmla="*/ 88756 h 1232"/>
              <a:gd name="T46" fmla="*/ 1658455 w 3224"/>
              <a:gd name="T47" fmla="*/ 63397 h 1232"/>
              <a:gd name="T48" fmla="*/ 1496160 w 3224"/>
              <a:gd name="T49" fmla="*/ 43110 h 1232"/>
              <a:gd name="T50" fmla="*/ 1336401 w 3224"/>
              <a:gd name="T51" fmla="*/ 27895 h 1232"/>
              <a:gd name="T52" fmla="*/ 1179177 w 3224"/>
              <a:gd name="T53" fmla="*/ 15215 h 1232"/>
              <a:gd name="T54" fmla="*/ 1027025 w 3224"/>
              <a:gd name="T55" fmla="*/ 7608 h 1232"/>
              <a:gd name="T56" fmla="*/ 877409 w 3224"/>
              <a:gd name="T57" fmla="*/ 2536 h 1232"/>
              <a:gd name="T58" fmla="*/ 732865 w 3224"/>
              <a:gd name="T59" fmla="*/ 0 h 1232"/>
              <a:gd name="T60" fmla="*/ 593392 w 3224"/>
              <a:gd name="T61" fmla="*/ 0 h 1232"/>
              <a:gd name="T62" fmla="*/ 458991 w 3224"/>
              <a:gd name="T63" fmla="*/ 2536 h 1232"/>
              <a:gd name="T64" fmla="*/ 332198 w 3224"/>
              <a:gd name="T65" fmla="*/ 5072 h 1232"/>
              <a:gd name="T66" fmla="*/ 213013 w 3224"/>
              <a:gd name="T67" fmla="*/ 12679 h 1232"/>
              <a:gd name="T68" fmla="*/ 0 w 3224"/>
              <a:gd name="T69" fmla="*/ 27895 h 1232"/>
              <a:gd name="T70" fmla="*/ 0 w 3224"/>
              <a:gd name="T71" fmla="*/ 1562100 h 1232"/>
              <a:gd name="T72" fmla="*/ 4087813 w 3224"/>
              <a:gd name="T73" fmla="*/ 1562100 h 1232"/>
              <a:gd name="T74" fmla="*/ 4087813 w 3224"/>
              <a:gd name="T75" fmla="*/ 1562100 h 1232"/>
              <a:gd name="T76" fmla="*/ 4049775 w 3224"/>
              <a:gd name="T77" fmla="*/ 1486024 h 1232"/>
              <a:gd name="T78" fmla="*/ 4011737 w 3224"/>
              <a:gd name="T79" fmla="*/ 1412483 h 1232"/>
              <a:gd name="T80" fmla="*/ 3971163 w 3224"/>
              <a:gd name="T81" fmla="*/ 1341479 h 1232"/>
              <a:gd name="T82" fmla="*/ 3928054 w 3224"/>
              <a:gd name="T83" fmla="*/ 1270474 h 1232"/>
              <a:gd name="T84" fmla="*/ 3882408 w 3224"/>
              <a:gd name="T85" fmla="*/ 1204541 h 1232"/>
              <a:gd name="T86" fmla="*/ 3834227 w 3224"/>
              <a:gd name="T87" fmla="*/ 1141144 h 1232"/>
              <a:gd name="T88" fmla="*/ 3786045 w 3224"/>
              <a:gd name="T89" fmla="*/ 1077747 h 1232"/>
              <a:gd name="T90" fmla="*/ 3732792 w 3224"/>
              <a:gd name="T91" fmla="*/ 1016886 h 1232"/>
              <a:gd name="T92" fmla="*/ 3732792 w 3224"/>
              <a:gd name="T93" fmla="*/ 1016886 h 123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24"/>
              <a:gd name="T142" fmla="*/ 0 h 1232"/>
              <a:gd name="T143" fmla="*/ 3224 w 3224"/>
              <a:gd name="T144" fmla="*/ 1232 h 123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24" h="1232">
                <a:moveTo>
                  <a:pt x="2944" y="802"/>
                </a:moveTo>
                <a:lnTo>
                  <a:pt x="2944" y="802"/>
                </a:lnTo>
                <a:lnTo>
                  <a:pt x="2888" y="742"/>
                </a:lnTo>
                <a:lnTo>
                  <a:pt x="2830" y="686"/>
                </a:lnTo>
                <a:lnTo>
                  <a:pt x="2768" y="630"/>
                </a:lnTo>
                <a:lnTo>
                  <a:pt x="2706" y="580"/>
                </a:lnTo>
                <a:lnTo>
                  <a:pt x="2640" y="530"/>
                </a:lnTo>
                <a:lnTo>
                  <a:pt x="2572" y="484"/>
                </a:lnTo>
                <a:lnTo>
                  <a:pt x="2502" y="440"/>
                </a:lnTo>
                <a:lnTo>
                  <a:pt x="2432" y="400"/>
                </a:lnTo>
                <a:lnTo>
                  <a:pt x="2360" y="362"/>
                </a:lnTo>
                <a:lnTo>
                  <a:pt x="2286" y="326"/>
                </a:lnTo>
                <a:lnTo>
                  <a:pt x="2210" y="292"/>
                </a:lnTo>
                <a:lnTo>
                  <a:pt x="2134" y="260"/>
                </a:lnTo>
                <a:lnTo>
                  <a:pt x="2056" y="230"/>
                </a:lnTo>
                <a:lnTo>
                  <a:pt x="1978" y="204"/>
                </a:lnTo>
                <a:lnTo>
                  <a:pt x="1900" y="178"/>
                </a:lnTo>
                <a:lnTo>
                  <a:pt x="1820" y="156"/>
                </a:lnTo>
                <a:lnTo>
                  <a:pt x="1756" y="138"/>
                </a:lnTo>
                <a:lnTo>
                  <a:pt x="1692" y="122"/>
                </a:lnTo>
                <a:lnTo>
                  <a:pt x="1564" y="94"/>
                </a:lnTo>
                <a:lnTo>
                  <a:pt x="1436" y="70"/>
                </a:lnTo>
                <a:lnTo>
                  <a:pt x="1308" y="50"/>
                </a:lnTo>
                <a:lnTo>
                  <a:pt x="1180" y="34"/>
                </a:lnTo>
                <a:lnTo>
                  <a:pt x="1054" y="22"/>
                </a:lnTo>
                <a:lnTo>
                  <a:pt x="930" y="12"/>
                </a:lnTo>
                <a:lnTo>
                  <a:pt x="810" y="6"/>
                </a:lnTo>
                <a:lnTo>
                  <a:pt x="692" y="2"/>
                </a:lnTo>
                <a:lnTo>
                  <a:pt x="578" y="0"/>
                </a:lnTo>
                <a:lnTo>
                  <a:pt x="468" y="0"/>
                </a:lnTo>
                <a:lnTo>
                  <a:pt x="362" y="2"/>
                </a:lnTo>
                <a:lnTo>
                  <a:pt x="262" y="4"/>
                </a:lnTo>
                <a:lnTo>
                  <a:pt x="168" y="10"/>
                </a:lnTo>
                <a:lnTo>
                  <a:pt x="0" y="22"/>
                </a:lnTo>
                <a:lnTo>
                  <a:pt x="0" y="1232"/>
                </a:lnTo>
                <a:lnTo>
                  <a:pt x="3224" y="1232"/>
                </a:lnTo>
                <a:lnTo>
                  <a:pt x="3194" y="1172"/>
                </a:lnTo>
                <a:lnTo>
                  <a:pt x="3164" y="1114"/>
                </a:lnTo>
                <a:lnTo>
                  <a:pt x="3132" y="1058"/>
                </a:lnTo>
                <a:lnTo>
                  <a:pt x="3098" y="1002"/>
                </a:lnTo>
                <a:lnTo>
                  <a:pt x="3062" y="950"/>
                </a:lnTo>
                <a:lnTo>
                  <a:pt x="3024" y="900"/>
                </a:lnTo>
                <a:lnTo>
                  <a:pt x="2986" y="850"/>
                </a:lnTo>
                <a:lnTo>
                  <a:pt x="2944" y="802"/>
                </a:lnTo>
                <a:close/>
              </a:path>
            </a:pathLst>
          </a:custGeom>
          <a:solidFill>
            <a:schemeClr val="tx1">
              <a:alpha val="10196"/>
            </a:schemeClr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2" name="Freeform 48"/>
          <p:cNvSpPr>
            <a:spLocks/>
          </p:cNvSpPr>
          <p:nvPr/>
        </p:nvSpPr>
        <p:spPr bwMode="auto">
          <a:xfrm>
            <a:off x="1568450" y="2865438"/>
            <a:ext cx="2308225" cy="1419225"/>
          </a:xfrm>
          <a:custGeom>
            <a:avLst/>
            <a:gdLst>
              <a:gd name="T0" fmla="*/ 0 w 1820"/>
              <a:gd name="T1" fmla="*/ 0 h 1120"/>
              <a:gd name="T2" fmla="*/ 0 w 1820"/>
              <a:gd name="T3" fmla="*/ 1249425 h 1120"/>
              <a:gd name="T4" fmla="*/ 0 w 1820"/>
              <a:gd name="T5" fmla="*/ 1249425 h 1120"/>
              <a:gd name="T6" fmla="*/ 213067 w 1820"/>
              <a:gd name="T7" fmla="*/ 1234219 h 1120"/>
              <a:gd name="T8" fmla="*/ 332283 w 1820"/>
              <a:gd name="T9" fmla="*/ 1226616 h 1120"/>
              <a:gd name="T10" fmla="*/ 459109 w 1820"/>
              <a:gd name="T11" fmla="*/ 1224081 h 1120"/>
              <a:gd name="T12" fmla="*/ 593544 w 1820"/>
              <a:gd name="T13" fmla="*/ 1221547 h 1120"/>
              <a:gd name="T14" fmla="*/ 733052 w 1820"/>
              <a:gd name="T15" fmla="*/ 1221547 h 1120"/>
              <a:gd name="T16" fmla="*/ 877633 w 1820"/>
              <a:gd name="T17" fmla="*/ 1224081 h 1120"/>
              <a:gd name="T18" fmla="*/ 1027287 w 1820"/>
              <a:gd name="T19" fmla="*/ 1229150 h 1120"/>
              <a:gd name="T20" fmla="*/ 1179478 w 1820"/>
              <a:gd name="T21" fmla="*/ 1236753 h 1120"/>
              <a:gd name="T22" fmla="*/ 1336742 w 1820"/>
              <a:gd name="T23" fmla="*/ 1249425 h 1120"/>
              <a:gd name="T24" fmla="*/ 1496542 w 1820"/>
              <a:gd name="T25" fmla="*/ 1264631 h 1120"/>
              <a:gd name="T26" fmla="*/ 1658878 w 1820"/>
              <a:gd name="T27" fmla="*/ 1284905 h 1120"/>
              <a:gd name="T28" fmla="*/ 1821215 w 1820"/>
              <a:gd name="T29" fmla="*/ 1310249 h 1120"/>
              <a:gd name="T30" fmla="*/ 1983552 w 1820"/>
              <a:gd name="T31" fmla="*/ 1340661 h 1120"/>
              <a:gd name="T32" fmla="*/ 2145888 w 1820"/>
              <a:gd name="T33" fmla="*/ 1376141 h 1120"/>
              <a:gd name="T34" fmla="*/ 2227057 w 1820"/>
              <a:gd name="T35" fmla="*/ 1396416 h 1120"/>
              <a:gd name="T36" fmla="*/ 2308225 w 1820"/>
              <a:gd name="T37" fmla="*/ 1419225 h 1120"/>
              <a:gd name="T38" fmla="*/ 2308225 w 1820"/>
              <a:gd name="T39" fmla="*/ 1419225 h 1120"/>
              <a:gd name="T40" fmla="*/ 2282860 w 1820"/>
              <a:gd name="T41" fmla="*/ 1335592 h 1120"/>
              <a:gd name="T42" fmla="*/ 2252422 w 1820"/>
              <a:gd name="T43" fmla="*/ 1254493 h 1120"/>
              <a:gd name="T44" fmla="*/ 2219447 w 1820"/>
              <a:gd name="T45" fmla="*/ 1170860 h 1120"/>
              <a:gd name="T46" fmla="*/ 2181399 w 1820"/>
              <a:gd name="T47" fmla="*/ 1084693 h 1120"/>
              <a:gd name="T48" fmla="*/ 2138279 w 1820"/>
              <a:gd name="T49" fmla="*/ 1001060 h 1120"/>
              <a:gd name="T50" fmla="*/ 2095158 w 1820"/>
              <a:gd name="T51" fmla="*/ 917427 h 1120"/>
              <a:gd name="T52" fmla="*/ 2046964 w 1820"/>
              <a:gd name="T53" fmla="*/ 833795 h 1120"/>
              <a:gd name="T54" fmla="*/ 1996234 w 1820"/>
              <a:gd name="T55" fmla="*/ 750162 h 1120"/>
              <a:gd name="T56" fmla="*/ 1945504 w 1820"/>
              <a:gd name="T57" fmla="*/ 669063 h 1120"/>
              <a:gd name="T58" fmla="*/ 1892237 w 1820"/>
              <a:gd name="T59" fmla="*/ 587965 h 1120"/>
              <a:gd name="T60" fmla="*/ 1838971 w 1820"/>
              <a:gd name="T61" fmla="*/ 511935 h 1120"/>
              <a:gd name="T62" fmla="*/ 1785704 w 1820"/>
              <a:gd name="T63" fmla="*/ 435905 h 1120"/>
              <a:gd name="T64" fmla="*/ 1681707 w 1820"/>
              <a:gd name="T65" fmla="*/ 291448 h 1120"/>
              <a:gd name="T66" fmla="*/ 1580247 w 1820"/>
              <a:gd name="T67" fmla="*/ 162197 h 1120"/>
              <a:gd name="T68" fmla="*/ 1580247 w 1820"/>
              <a:gd name="T69" fmla="*/ 162197 h 1120"/>
              <a:gd name="T70" fmla="*/ 1473713 w 1820"/>
              <a:gd name="T71" fmla="*/ 169800 h 1120"/>
              <a:gd name="T72" fmla="*/ 1367180 w 1820"/>
              <a:gd name="T73" fmla="*/ 172334 h 1120"/>
              <a:gd name="T74" fmla="*/ 1260646 w 1820"/>
              <a:gd name="T75" fmla="*/ 174869 h 1120"/>
              <a:gd name="T76" fmla="*/ 1154113 w 1820"/>
              <a:gd name="T77" fmla="*/ 172334 h 1120"/>
              <a:gd name="T78" fmla="*/ 1050116 w 1820"/>
              <a:gd name="T79" fmla="*/ 167266 h 1120"/>
              <a:gd name="T80" fmla="*/ 943582 w 1820"/>
              <a:gd name="T81" fmla="*/ 159663 h 1120"/>
              <a:gd name="T82" fmla="*/ 839585 w 1820"/>
              <a:gd name="T83" fmla="*/ 149525 h 1120"/>
              <a:gd name="T84" fmla="*/ 738125 w 1820"/>
              <a:gd name="T85" fmla="*/ 139388 h 1120"/>
              <a:gd name="T86" fmla="*/ 639201 w 1820"/>
              <a:gd name="T87" fmla="*/ 126717 h 1120"/>
              <a:gd name="T88" fmla="*/ 540277 w 1820"/>
              <a:gd name="T89" fmla="*/ 111511 h 1120"/>
              <a:gd name="T90" fmla="*/ 441353 w 1820"/>
              <a:gd name="T91" fmla="*/ 93770 h 1120"/>
              <a:gd name="T92" fmla="*/ 347502 w 1820"/>
              <a:gd name="T93" fmla="*/ 76030 h 1120"/>
              <a:gd name="T94" fmla="*/ 167410 w 1820"/>
              <a:gd name="T95" fmla="*/ 40549 h 1120"/>
              <a:gd name="T96" fmla="*/ 0 w 1820"/>
              <a:gd name="T97" fmla="*/ 0 h 1120"/>
              <a:gd name="T98" fmla="*/ 0 w 1820"/>
              <a:gd name="T99" fmla="*/ 0 h 112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820"/>
              <a:gd name="T151" fmla="*/ 0 h 1120"/>
              <a:gd name="T152" fmla="*/ 1820 w 1820"/>
              <a:gd name="T153" fmla="*/ 1120 h 112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820" h="1120">
                <a:moveTo>
                  <a:pt x="0" y="0"/>
                </a:moveTo>
                <a:lnTo>
                  <a:pt x="0" y="986"/>
                </a:lnTo>
                <a:lnTo>
                  <a:pt x="168" y="974"/>
                </a:lnTo>
                <a:lnTo>
                  <a:pt x="262" y="968"/>
                </a:lnTo>
                <a:lnTo>
                  <a:pt x="362" y="966"/>
                </a:lnTo>
                <a:lnTo>
                  <a:pt x="468" y="964"/>
                </a:lnTo>
                <a:lnTo>
                  <a:pt x="578" y="964"/>
                </a:lnTo>
                <a:lnTo>
                  <a:pt x="692" y="966"/>
                </a:lnTo>
                <a:lnTo>
                  <a:pt x="810" y="970"/>
                </a:lnTo>
                <a:lnTo>
                  <a:pt x="930" y="976"/>
                </a:lnTo>
                <a:lnTo>
                  <a:pt x="1054" y="986"/>
                </a:lnTo>
                <a:lnTo>
                  <a:pt x="1180" y="998"/>
                </a:lnTo>
                <a:lnTo>
                  <a:pt x="1308" y="1014"/>
                </a:lnTo>
                <a:lnTo>
                  <a:pt x="1436" y="1034"/>
                </a:lnTo>
                <a:lnTo>
                  <a:pt x="1564" y="1058"/>
                </a:lnTo>
                <a:lnTo>
                  <a:pt x="1692" y="1086"/>
                </a:lnTo>
                <a:lnTo>
                  <a:pt x="1756" y="1102"/>
                </a:lnTo>
                <a:lnTo>
                  <a:pt x="1820" y="1120"/>
                </a:lnTo>
                <a:lnTo>
                  <a:pt x="1800" y="1054"/>
                </a:lnTo>
                <a:lnTo>
                  <a:pt x="1776" y="990"/>
                </a:lnTo>
                <a:lnTo>
                  <a:pt x="1750" y="924"/>
                </a:lnTo>
                <a:lnTo>
                  <a:pt x="1720" y="856"/>
                </a:lnTo>
                <a:lnTo>
                  <a:pt x="1686" y="790"/>
                </a:lnTo>
                <a:lnTo>
                  <a:pt x="1652" y="724"/>
                </a:lnTo>
                <a:lnTo>
                  <a:pt x="1614" y="658"/>
                </a:lnTo>
                <a:lnTo>
                  <a:pt x="1574" y="592"/>
                </a:lnTo>
                <a:lnTo>
                  <a:pt x="1534" y="528"/>
                </a:lnTo>
                <a:lnTo>
                  <a:pt x="1492" y="464"/>
                </a:lnTo>
                <a:lnTo>
                  <a:pt x="1450" y="404"/>
                </a:lnTo>
                <a:lnTo>
                  <a:pt x="1408" y="344"/>
                </a:lnTo>
                <a:lnTo>
                  <a:pt x="1326" y="230"/>
                </a:lnTo>
                <a:lnTo>
                  <a:pt x="1246" y="128"/>
                </a:lnTo>
                <a:lnTo>
                  <a:pt x="1162" y="134"/>
                </a:lnTo>
                <a:lnTo>
                  <a:pt x="1078" y="136"/>
                </a:lnTo>
                <a:lnTo>
                  <a:pt x="994" y="138"/>
                </a:lnTo>
                <a:lnTo>
                  <a:pt x="910" y="136"/>
                </a:lnTo>
                <a:lnTo>
                  <a:pt x="828" y="132"/>
                </a:lnTo>
                <a:lnTo>
                  <a:pt x="744" y="126"/>
                </a:lnTo>
                <a:lnTo>
                  <a:pt x="662" y="118"/>
                </a:lnTo>
                <a:lnTo>
                  <a:pt x="582" y="110"/>
                </a:lnTo>
                <a:lnTo>
                  <a:pt x="504" y="100"/>
                </a:lnTo>
                <a:lnTo>
                  <a:pt x="426" y="88"/>
                </a:lnTo>
                <a:lnTo>
                  <a:pt x="348" y="74"/>
                </a:lnTo>
                <a:lnTo>
                  <a:pt x="274" y="60"/>
                </a:lnTo>
                <a:lnTo>
                  <a:pt x="132" y="3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3733" name="TextBox 57"/>
          <p:cNvSpPr txBox="1">
            <a:spLocks noChangeArrowheads="1"/>
          </p:cNvSpPr>
          <p:nvPr/>
        </p:nvSpPr>
        <p:spPr bwMode="auto">
          <a:xfrm>
            <a:off x="1908175" y="4662488"/>
            <a:ext cx="2590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Change to</a:t>
            </a:r>
          </a:p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Augmented Product</a:t>
            </a:r>
          </a:p>
        </p:txBody>
      </p:sp>
      <p:sp>
        <p:nvSpPr>
          <p:cNvPr id="73734" name="TextBox 57"/>
          <p:cNvSpPr txBox="1">
            <a:spLocks noChangeArrowheads="1"/>
          </p:cNvSpPr>
          <p:nvPr/>
        </p:nvSpPr>
        <p:spPr bwMode="auto">
          <a:xfrm>
            <a:off x="1665288" y="3149600"/>
            <a:ext cx="16557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Core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Product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Revisions</a:t>
            </a:r>
          </a:p>
        </p:txBody>
      </p:sp>
      <p:sp>
        <p:nvSpPr>
          <p:cNvPr id="73735" name="Freeform 54"/>
          <p:cNvSpPr>
            <a:spLocks/>
          </p:cNvSpPr>
          <p:nvPr/>
        </p:nvSpPr>
        <p:spPr bwMode="auto">
          <a:xfrm>
            <a:off x="4560888" y="1817688"/>
            <a:ext cx="2962275" cy="1731962"/>
          </a:xfrm>
          <a:custGeom>
            <a:avLst/>
            <a:gdLst>
              <a:gd name="T0" fmla="*/ 309416 w 2336"/>
              <a:gd name="T1" fmla="*/ 0 h 1366"/>
              <a:gd name="T2" fmla="*/ 309416 w 2336"/>
              <a:gd name="T3" fmla="*/ 0 h 1366"/>
              <a:gd name="T4" fmla="*/ 278981 w 2336"/>
              <a:gd name="T5" fmla="*/ 78610 h 1366"/>
              <a:gd name="T6" fmla="*/ 246011 w 2336"/>
              <a:gd name="T7" fmla="*/ 157221 h 1366"/>
              <a:gd name="T8" fmla="*/ 210504 w 2336"/>
              <a:gd name="T9" fmla="*/ 230759 h 1366"/>
              <a:gd name="T10" fmla="*/ 172461 w 2336"/>
              <a:gd name="T11" fmla="*/ 301762 h 1366"/>
              <a:gd name="T12" fmla="*/ 131882 w 2336"/>
              <a:gd name="T13" fmla="*/ 367693 h 1366"/>
              <a:gd name="T14" fmla="*/ 91303 w 2336"/>
              <a:gd name="T15" fmla="*/ 433624 h 1366"/>
              <a:gd name="T16" fmla="*/ 45651 w 2336"/>
              <a:gd name="T17" fmla="*/ 494484 h 1366"/>
              <a:gd name="T18" fmla="*/ 0 w 2336"/>
              <a:gd name="T19" fmla="*/ 552808 h 1366"/>
              <a:gd name="T20" fmla="*/ 0 w 2336"/>
              <a:gd name="T21" fmla="*/ 552808 h 1366"/>
              <a:gd name="T22" fmla="*/ 68477 w 2336"/>
              <a:gd name="T23" fmla="*/ 649169 h 1366"/>
              <a:gd name="T24" fmla="*/ 139491 w 2336"/>
              <a:gd name="T25" fmla="*/ 750601 h 1366"/>
              <a:gd name="T26" fmla="*/ 220649 w 2336"/>
              <a:gd name="T27" fmla="*/ 854570 h 1366"/>
              <a:gd name="T28" fmla="*/ 304343 w 2336"/>
              <a:gd name="T29" fmla="*/ 956002 h 1366"/>
              <a:gd name="T30" fmla="*/ 395646 w 2336"/>
              <a:gd name="T31" fmla="*/ 1059971 h 1366"/>
              <a:gd name="T32" fmla="*/ 492022 w 2336"/>
              <a:gd name="T33" fmla="*/ 1158868 h 1366"/>
              <a:gd name="T34" fmla="*/ 542746 w 2336"/>
              <a:gd name="T35" fmla="*/ 1209584 h 1366"/>
              <a:gd name="T36" fmla="*/ 593469 w 2336"/>
              <a:gd name="T37" fmla="*/ 1255229 h 1366"/>
              <a:gd name="T38" fmla="*/ 646729 w 2336"/>
              <a:gd name="T39" fmla="*/ 1303409 h 1366"/>
              <a:gd name="T40" fmla="*/ 699990 w 2336"/>
              <a:gd name="T41" fmla="*/ 1349054 h 1366"/>
              <a:gd name="T42" fmla="*/ 755786 w 2336"/>
              <a:gd name="T43" fmla="*/ 1392163 h 1366"/>
              <a:gd name="T44" fmla="*/ 811582 w 2336"/>
              <a:gd name="T45" fmla="*/ 1432736 h 1366"/>
              <a:gd name="T46" fmla="*/ 867378 w 2336"/>
              <a:gd name="T47" fmla="*/ 1473309 h 1366"/>
              <a:gd name="T48" fmla="*/ 925711 w 2336"/>
              <a:gd name="T49" fmla="*/ 1508810 h 1366"/>
              <a:gd name="T50" fmla="*/ 986579 w 2336"/>
              <a:gd name="T51" fmla="*/ 1544312 h 1366"/>
              <a:gd name="T52" fmla="*/ 1047448 w 2336"/>
              <a:gd name="T53" fmla="*/ 1577277 h 1366"/>
              <a:gd name="T54" fmla="*/ 1108317 w 2336"/>
              <a:gd name="T55" fmla="*/ 1607707 h 1366"/>
              <a:gd name="T56" fmla="*/ 1171722 w 2336"/>
              <a:gd name="T57" fmla="*/ 1635601 h 1366"/>
              <a:gd name="T58" fmla="*/ 1235126 w 2336"/>
              <a:gd name="T59" fmla="*/ 1658423 h 1366"/>
              <a:gd name="T60" fmla="*/ 1301068 w 2336"/>
              <a:gd name="T61" fmla="*/ 1681246 h 1366"/>
              <a:gd name="T62" fmla="*/ 1367009 w 2336"/>
              <a:gd name="T63" fmla="*/ 1698996 h 1366"/>
              <a:gd name="T64" fmla="*/ 1432950 w 2336"/>
              <a:gd name="T65" fmla="*/ 1711675 h 1366"/>
              <a:gd name="T66" fmla="*/ 1501427 w 2336"/>
              <a:gd name="T67" fmla="*/ 1721819 h 1366"/>
              <a:gd name="T68" fmla="*/ 1569904 w 2336"/>
              <a:gd name="T69" fmla="*/ 1729426 h 1366"/>
              <a:gd name="T70" fmla="*/ 1638381 w 2336"/>
              <a:gd name="T71" fmla="*/ 1731962 h 1366"/>
              <a:gd name="T72" fmla="*/ 1709395 w 2336"/>
              <a:gd name="T73" fmla="*/ 1729426 h 1366"/>
              <a:gd name="T74" fmla="*/ 1709395 w 2336"/>
              <a:gd name="T75" fmla="*/ 1729426 h 1366"/>
              <a:gd name="T76" fmla="*/ 1782945 w 2336"/>
              <a:gd name="T77" fmla="*/ 1724355 h 1366"/>
              <a:gd name="T78" fmla="*/ 1856494 w 2336"/>
              <a:gd name="T79" fmla="*/ 1711675 h 1366"/>
              <a:gd name="T80" fmla="*/ 1930044 w 2336"/>
              <a:gd name="T81" fmla="*/ 1696461 h 1366"/>
              <a:gd name="T82" fmla="*/ 2006130 w 2336"/>
              <a:gd name="T83" fmla="*/ 1673638 h 1366"/>
              <a:gd name="T84" fmla="*/ 2082215 w 2336"/>
              <a:gd name="T85" fmla="*/ 1648280 h 1366"/>
              <a:gd name="T86" fmla="*/ 2158301 w 2336"/>
              <a:gd name="T87" fmla="*/ 1615315 h 1366"/>
              <a:gd name="T88" fmla="*/ 2236923 w 2336"/>
              <a:gd name="T89" fmla="*/ 1577277 h 1366"/>
              <a:gd name="T90" fmla="*/ 2315545 w 2336"/>
              <a:gd name="T91" fmla="*/ 1534168 h 1366"/>
              <a:gd name="T92" fmla="*/ 2394167 w 2336"/>
              <a:gd name="T93" fmla="*/ 1483452 h 1366"/>
              <a:gd name="T94" fmla="*/ 2472789 w 2336"/>
              <a:gd name="T95" fmla="*/ 1427664 h 1366"/>
              <a:gd name="T96" fmla="*/ 2553947 w 2336"/>
              <a:gd name="T97" fmla="*/ 1364269 h 1366"/>
              <a:gd name="T98" fmla="*/ 2635106 w 2336"/>
              <a:gd name="T99" fmla="*/ 1293266 h 1366"/>
              <a:gd name="T100" fmla="*/ 2716264 w 2336"/>
              <a:gd name="T101" fmla="*/ 1217191 h 1366"/>
              <a:gd name="T102" fmla="*/ 2797422 w 2336"/>
              <a:gd name="T103" fmla="*/ 1133509 h 1366"/>
              <a:gd name="T104" fmla="*/ 2878581 w 2336"/>
              <a:gd name="T105" fmla="*/ 1044756 h 1366"/>
              <a:gd name="T106" fmla="*/ 2962275 w 2336"/>
              <a:gd name="T107" fmla="*/ 945859 h 1366"/>
              <a:gd name="T108" fmla="*/ 2962275 w 2336"/>
              <a:gd name="T109" fmla="*/ 0 h 1366"/>
              <a:gd name="T110" fmla="*/ 309416 w 2336"/>
              <a:gd name="T111" fmla="*/ 0 h 13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336"/>
              <a:gd name="T169" fmla="*/ 0 h 1366"/>
              <a:gd name="T170" fmla="*/ 2336 w 2336"/>
              <a:gd name="T171" fmla="*/ 1366 h 13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336" h="1366">
                <a:moveTo>
                  <a:pt x="244" y="0"/>
                </a:moveTo>
                <a:lnTo>
                  <a:pt x="244" y="0"/>
                </a:lnTo>
                <a:lnTo>
                  <a:pt x="220" y="62"/>
                </a:lnTo>
                <a:lnTo>
                  <a:pt x="194" y="124"/>
                </a:lnTo>
                <a:lnTo>
                  <a:pt x="166" y="182"/>
                </a:lnTo>
                <a:lnTo>
                  <a:pt x="136" y="238"/>
                </a:lnTo>
                <a:lnTo>
                  <a:pt x="104" y="290"/>
                </a:lnTo>
                <a:lnTo>
                  <a:pt x="72" y="342"/>
                </a:lnTo>
                <a:lnTo>
                  <a:pt x="36" y="390"/>
                </a:lnTo>
                <a:lnTo>
                  <a:pt x="0" y="436"/>
                </a:lnTo>
                <a:lnTo>
                  <a:pt x="54" y="512"/>
                </a:lnTo>
                <a:lnTo>
                  <a:pt x="110" y="592"/>
                </a:lnTo>
                <a:lnTo>
                  <a:pt x="174" y="674"/>
                </a:lnTo>
                <a:lnTo>
                  <a:pt x="240" y="754"/>
                </a:lnTo>
                <a:lnTo>
                  <a:pt x="312" y="836"/>
                </a:lnTo>
                <a:lnTo>
                  <a:pt x="388" y="914"/>
                </a:lnTo>
                <a:lnTo>
                  <a:pt x="428" y="954"/>
                </a:lnTo>
                <a:lnTo>
                  <a:pt x="468" y="990"/>
                </a:lnTo>
                <a:lnTo>
                  <a:pt x="510" y="1028"/>
                </a:lnTo>
                <a:lnTo>
                  <a:pt x="552" y="1064"/>
                </a:lnTo>
                <a:lnTo>
                  <a:pt x="596" y="1098"/>
                </a:lnTo>
                <a:lnTo>
                  <a:pt x="640" y="1130"/>
                </a:lnTo>
                <a:lnTo>
                  <a:pt x="684" y="1162"/>
                </a:lnTo>
                <a:lnTo>
                  <a:pt x="730" y="1190"/>
                </a:lnTo>
                <a:lnTo>
                  <a:pt x="778" y="1218"/>
                </a:lnTo>
                <a:lnTo>
                  <a:pt x="826" y="1244"/>
                </a:lnTo>
                <a:lnTo>
                  <a:pt x="874" y="1268"/>
                </a:lnTo>
                <a:lnTo>
                  <a:pt x="924" y="1290"/>
                </a:lnTo>
                <a:lnTo>
                  <a:pt x="974" y="1308"/>
                </a:lnTo>
                <a:lnTo>
                  <a:pt x="1026" y="1326"/>
                </a:lnTo>
                <a:lnTo>
                  <a:pt x="1078" y="1340"/>
                </a:lnTo>
                <a:lnTo>
                  <a:pt x="1130" y="1350"/>
                </a:lnTo>
                <a:lnTo>
                  <a:pt x="1184" y="1358"/>
                </a:lnTo>
                <a:lnTo>
                  <a:pt x="1238" y="1364"/>
                </a:lnTo>
                <a:lnTo>
                  <a:pt x="1292" y="1366"/>
                </a:lnTo>
                <a:lnTo>
                  <a:pt x="1348" y="1364"/>
                </a:lnTo>
                <a:lnTo>
                  <a:pt x="1406" y="1360"/>
                </a:lnTo>
                <a:lnTo>
                  <a:pt x="1464" y="1350"/>
                </a:lnTo>
                <a:lnTo>
                  <a:pt x="1522" y="1338"/>
                </a:lnTo>
                <a:lnTo>
                  <a:pt x="1582" y="1320"/>
                </a:lnTo>
                <a:lnTo>
                  <a:pt x="1642" y="1300"/>
                </a:lnTo>
                <a:lnTo>
                  <a:pt x="1702" y="1274"/>
                </a:lnTo>
                <a:lnTo>
                  <a:pt x="1764" y="1244"/>
                </a:lnTo>
                <a:lnTo>
                  <a:pt x="1826" y="1210"/>
                </a:lnTo>
                <a:lnTo>
                  <a:pt x="1888" y="1170"/>
                </a:lnTo>
                <a:lnTo>
                  <a:pt x="1950" y="1126"/>
                </a:lnTo>
                <a:lnTo>
                  <a:pt x="2014" y="1076"/>
                </a:lnTo>
                <a:lnTo>
                  <a:pt x="2078" y="1020"/>
                </a:lnTo>
                <a:lnTo>
                  <a:pt x="2142" y="960"/>
                </a:lnTo>
                <a:lnTo>
                  <a:pt x="2206" y="894"/>
                </a:lnTo>
                <a:lnTo>
                  <a:pt x="2270" y="824"/>
                </a:lnTo>
                <a:lnTo>
                  <a:pt x="2336" y="746"/>
                </a:lnTo>
                <a:lnTo>
                  <a:pt x="2336" y="0"/>
                </a:lnTo>
                <a:lnTo>
                  <a:pt x="244" y="0"/>
                </a:lnTo>
                <a:close/>
              </a:path>
            </a:pathLst>
          </a:custGeom>
          <a:solidFill>
            <a:srgbClr val="139AFF"/>
          </a:solidFill>
          <a:ln w="19050" cap="flat" cmpd="sng">
            <a:solidFill>
              <a:srgbClr val="139A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36" name="Freeform 55"/>
          <p:cNvSpPr>
            <a:spLocks/>
          </p:cNvSpPr>
          <p:nvPr/>
        </p:nvSpPr>
        <p:spPr bwMode="auto">
          <a:xfrm>
            <a:off x="3148013" y="2370138"/>
            <a:ext cx="3122612" cy="2735262"/>
          </a:xfrm>
          <a:custGeom>
            <a:avLst/>
            <a:gdLst>
              <a:gd name="T0" fmla="*/ 0 w 2462"/>
              <a:gd name="T1" fmla="*/ 657173 h 2156"/>
              <a:gd name="T2" fmla="*/ 205468 w 2462"/>
              <a:gd name="T3" fmla="*/ 931207 h 2156"/>
              <a:gd name="T4" fmla="*/ 312007 w 2462"/>
              <a:gd name="T5" fmla="*/ 1083448 h 2156"/>
              <a:gd name="T6" fmla="*/ 416010 w 2462"/>
              <a:gd name="T7" fmla="*/ 1245838 h 2156"/>
              <a:gd name="T8" fmla="*/ 514939 w 2462"/>
              <a:gd name="T9" fmla="*/ 1413303 h 2156"/>
              <a:gd name="T10" fmla="*/ 601185 w 2462"/>
              <a:gd name="T11" fmla="*/ 1580768 h 2156"/>
              <a:gd name="T12" fmla="*/ 672211 w 2462"/>
              <a:gd name="T13" fmla="*/ 1750770 h 2156"/>
              <a:gd name="T14" fmla="*/ 728018 w 2462"/>
              <a:gd name="T15" fmla="*/ 1915698 h 2156"/>
              <a:gd name="T16" fmla="*/ 829483 w 2462"/>
              <a:gd name="T17" fmla="*/ 1943609 h 2156"/>
              <a:gd name="T18" fmla="*/ 1027342 w 2462"/>
              <a:gd name="T19" fmla="*/ 2009580 h 2156"/>
              <a:gd name="T20" fmla="*/ 1222663 w 2462"/>
              <a:gd name="T21" fmla="*/ 2088238 h 2156"/>
              <a:gd name="T22" fmla="*/ 1412912 w 2462"/>
              <a:gd name="T23" fmla="*/ 2177045 h 2156"/>
              <a:gd name="T24" fmla="*/ 1593014 w 2462"/>
              <a:gd name="T25" fmla="*/ 2276001 h 2156"/>
              <a:gd name="T26" fmla="*/ 1768043 w 2462"/>
              <a:gd name="T27" fmla="*/ 2390182 h 2156"/>
              <a:gd name="T28" fmla="*/ 1930388 w 2462"/>
              <a:gd name="T29" fmla="*/ 2517049 h 2156"/>
              <a:gd name="T30" fmla="*/ 2082587 w 2462"/>
              <a:gd name="T31" fmla="*/ 2659142 h 2156"/>
              <a:gd name="T32" fmla="*/ 2153613 w 2462"/>
              <a:gd name="T33" fmla="*/ 2735262 h 2156"/>
              <a:gd name="T34" fmla="*/ 2206882 w 2462"/>
              <a:gd name="T35" fmla="*/ 2557647 h 2156"/>
              <a:gd name="T36" fmla="*/ 2272835 w 2462"/>
              <a:gd name="T37" fmla="*/ 2372421 h 2156"/>
              <a:gd name="T38" fmla="*/ 2359081 w 2462"/>
              <a:gd name="T39" fmla="*/ 2179582 h 2156"/>
              <a:gd name="T40" fmla="*/ 2463084 w 2462"/>
              <a:gd name="T41" fmla="*/ 1981669 h 2156"/>
              <a:gd name="T42" fmla="*/ 2589916 w 2462"/>
              <a:gd name="T43" fmla="*/ 1781219 h 2156"/>
              <a:gd name="T44" fmla="*/ 2742115 w 2462"/>
              <a:gd name="T45" fmla="*/ 1578231 h 2156"/>
              <a:gd name="T46" fmla="*/ 2917144 w 2462"/>
              <a:gd name="T47" fmla="*/ 1377780 h 2156"/>
              <a:gd name="T48" fmla="*/ 3122612 w 2462"/>
              <a:gd name="T49" fmla="*/ 1177330 h 2156"/>
              <a:gd name="T50" fmla="*/ 3051586 w 2462"/>
              <a:gd name="T51" fmla="*/ 1179867 h 2156"/>
              <a:gd name="T52" fmla="*/ 2914607 w 2462"/>
              <a:gd name="T53" fmla="*/ 1169718 h 2156"/>
              <a:gd name="T54" fmla="*/ 2780165 w 2462"/>
              <a:gd name="T55" fmla="*/ 1146881 h 2156"/>
              <a:gd name="T56" fmla="*/ 2648259 w 2462"/>
              <a:gd name="T57" fmla="*/ 1106284 h 2156"/>
              <a:gd name="T58" fmla="*/ 2521426 w 2462"/>
              <a:gd name="T59" fmla="*/ 1055537 h 2156"/>
              <a:gd name="T60" fmla="*/ 2399667 w 2462"/>
              <a:gd name="T61" fmla="*/ 992103 h 2156"/>
              <a:gd name="T62" fmla="*/ 2280445 w 2462"/>
              <a:gd name="T63" fmla="*/ 921058 h 2156"/>
              <a:gd name="T64" fmla="*/ 2168833 w 2462"/>
              <a:gd name="T65" fmla="*/ 839862 h 2156"/>
              <a:gd name="T66" fmla="*/ 2059757 w 2462"/>
              <a:gd name="T67" fmla="*/ 751055 h 2156"/>
              <a:gd name="T68" fmla="*/ 1955754 w 2462"/>
              <a:gd name="T69" fmla="*/ 657173 h 2156"/>
              <a:gd name="T70" fmla="*/ 1808629 w 2462"/>
              <a:gd name="T71" fmla="*/ 507470 h 2156"/>
              <a:gd name="T72" fmla="*/ 1633600 w 2462"/>
              <a:gd name="T73" fmla="*/ 301944 h 2156"/>
              <a:gd name="T74" fmla="*/ 1481402 w 2462"/>
              <a:gd name="T75" fmla="*/ 96419 h 2156"/>
              <a:gd name="T76" fmla="*/ 1412912 w 2462"/>
              <a:gd name="T77" fmla="*/ 0 h 2156"/>
              <a:gd name="T78" fmla="*/ 1344423 w 2462"/>
              <a:gd name="T79" fmla="*/ 78658 h 2156"/>
              <a:gd name="T80" fmla="*/ 1270860 w 2462"/>
              <a:gd name="T81" fmla="*/ 149704 h 2156"/>
              <a:gd name="T82" fmla="*/ 1197297 w 2462"/>
              <a:gd name="T83" fmla="*/ 218212 h 2156"/>
              <a:gd name="T84" fmla="*/ 1116124 w 2462"/>
              <a:gd name="T85" fmla="*/ 279108 h 2156"/>
              <a:gd name="T86" fmla="*/ 951242 w 2462"/>
              <a:gd name="T87" fmla="*/ 385677 h 2156"/>
              <a:gd name="T88" fmla="*/ 773677 w 2462"/>
              <a:gd name="T89" fmla="*/ 474484 h 2156"/>
              <a:gd name="T90" fmla="*/ 588502 w 2462"/>
              <a:gd name="T91" fmla="*/ 542993 h 2156"/>
              <a:gd name="T92" fmla="*/ 395717 w 2462"/>
              <a:gd name="T93" fmla="*/ 596277 h 2156"/>
              <a:gd name="T94" fmla="*/ 200395 w 2462"/>
              <a:gd name="T95" fmla="*/ 634337 h 2156"/>
              <a:gd name="T96" fmla="*/ 0 w 2462"/>
              <a:gd name="T97" fmla="*/ 657173 h 215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462"/>
              <a:gd name="T148" fmla="*/ 0 h 2156"/>
              <a:gd name="T149" fmla="*/ 2462 w 2462"/>
              <a:gd name="T150" fmla="*/ 2156 h 215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462" h="2156">
                <a:moveTo>
                  <a:pt x="0" y="518"/>
                </a:moveTo>
                <a:lnTo>
                  <a:pt x="0" y="518"/>
                </a:lnTo>
                <a:lnTo>
                  <a:pt x="80" y="620"/>
                </a:lnTo>
                <a:lnTo>
                  <a:pt x="162" y="734"/>
                </a:lnTo>
                <a:lnTo>
                  <a:pt x="204" y="794"/>
                </a:lnTo>
                <a:lnTo>
                  <a:pt x="246" y="854"/>
                </a:lnTo>
                <a:lnTo>
                  <a:pt x="288" y="918"/>
                </a:lnTo>
                <a:lnTo>
                  <a:pt x="328" y="982"/>
                </a:lnTo>
                <a:lnTo>
                  <a:pt x="368" y="1048"/>
                </a:lnTo>
                <a:lnTo>
                  <a:pt x="406" y="1114"/>
                </a:lnTo>
                <a:lnTo>
                  <a:pt x="440" y="1180"/>
                </a:lnTo>
                <a:lnTo>
                  <a:pt x="474" y="1246"/>
                </a:lnTo>
                <a:lnTo>
                  <a:pt x="504" y="1314"/>
                </a:lnTo>
                <a:lnTo>
                  <a:pt x="530" y="1380"/>
                </a:lnTo>
                <a:lnTo>
                  <a:pt x="554" y="1444"/>
                </a:lnTo>
                <a:lnTo>
                  <a:pt x="574" y="1510"/>
                </a:lnTo>
                <a:lnTo>
                  <a:pt x="654" y="1532"/>
                </a:lnTo>
                <a:lnTo>
                  <a:pt x="732" y="1558"/>
                </a:lnTo>
                <a:lnTo>
                  <a:pt x="810" y="1584"/>
                </a:lnTo>
                <a:lnTo>
                  <a:pt x="888" y="1614"/>
                </a:lnTo>
                <a:lnTo>
                  <a:pt x="964" y="1646"/>
                </a:lnTo>
                <a:lnTo>
                  <a:pt x="1040" y="1680"/>
                </a:lnTo>
                <a:lnTo>
                  <a:pt x="1114" y="1716"/>
                </a:lnTo>
                <a:lnTo>
                  <a:pt x="1186" y="1754"/>
                </a:lnTo>
                <a:lnTo>
                  <a:pt x="1256" y="1794"/>
                </a:lnTo>
                <a:lnTo>
                  <a:pt x="1326" y="1838"/>
                </a:lnTo>
                <a:lnTo>
                  <a:pt x="1394" y="1884"/>
                </a:lnTo>
                <a:lnTo>
                  <a:pt x="1460" y="1934"/>
                </a:lnTo>
                <a:lnTo>
                  <a:pt x="1522" y="1984"/>
                </a:lnTo>
                <a:lnTo>
                  <a:pt x="1584" y="2040"/>
                </a:lnTo>
                <a:lnTo>
                  <a:pt x="1642" y="2096"/>
                </a:lnTo>
                <a:lnTo>
                  <a:pt x="1698" y="2156"/>
                </a:lnTo>
                <a:lnTo>
                  <a:pt x="1718" y="2088"/>
                </a:lnTo>
                <a:lnTo>
                  <a:pt x="1740" y="2016"/>
                </a:lnTo>
                <a:lnTo>
                  <a:pt x="1764" y="1944"/>
                </a:lnTo>
                <a:lnTo>
                  <a:pt x="1792" y="1870"/>
                </a:lnTo>
                <a:lnTo>
                  <a:pt x="1824" y="1794"/>
                </a:lnTo>
                <a:lnTo>
                  <a:pt x="1860" y="1718"/>
                </a:lnTo>
                <a:lnTo>
                  <a:pt x="1898" y="1640"/>
                </a:lnTo>
                <a:lnTo>
                  <a:pt x="1942" y="1562"/>
                </a:lnTo>
                <a:lnTo>
                  <a:pt x="1990" y="1484"/>
                </a:lnTo>
                <a:lnTo>
                  <a:pt x="2042" y="1404"/>
                </a:lnTo>
                <a:lnTo>
                  <a:pt x="2100" y="1324"/>
                </a:lnTo>
                <a:lnTo>
                  <a:pt x="2162" y="1244"/>
                </a:lnTo>
                <a:lnTo>
                  <a:pt x="2228" y="1164"/>
                </a:lnTo>
                <a:lnTo>
                  <a:pt x="2300" y="1086"/>
                </a:lnTo>
                <a:lnTo>
                  <a:pt x="2378" y="1006"/>
                </a:lnTo>
                <a:lnTo>
                  <a:pt x="2462" y="928"/>
                </a:lnTo>
                <a:lnTo>
                  <a:pt x="2406" y="930"/>
                </a:lnTo>
                <a:lnTo>
                  <a:pt x="2352" y="928"/>
                </a:lnTo>
                <a:lnTo>
                  <a:pt x="2298" y="922"/>
                </a:lnTo>
                <a:lnTo>
                  <a:pt x="2244" y="914"/>
                </a:lnTo>
                <a:lnTo>
                  <a:pt x="2192" y="904"/>
                </a:lnTo>
                <a:lnTo>
                  <a:pt x="2140" y="890"/>
                </a:lnTo>
                <a:lnTo>
                  <a:pt x="2088" y="872"/>
                </a:lnTo>
                <a:lnTo>
                  <a:pt x="2038" y="854"/>
                </a:lnTo>
                <a:lnTo>
                  <a:pt x="1988" y="832"/>
                </a:lnTo>
                <a:lnTo>
                  <a:pt x="1940" y="808"/>
                </a:lnTo>
                <a:lnTo>
                  <a:pt x="1892" y="782"/>
                </a:lnTo>
                <a:lnTo>
                  <a:pt x="1844" y="754"/>
                </a:lnTo>
                <a:lnTo>
                  <a:pt x="1798" y="726"/>
                </a:lnTo>
                <a:lnTo>
                  <a:pt x="1754" y="694"/>
                </a:lnTo>
                <a:lnTo>
                  <a:pt x="1710" y="662"/>
                </a:lnTo>
                <a:lnTo>
                  <a:pt x="1666" y="628"/>
                </a:lnTo>
                <a:lnTo>
                  <a:pt x="1624" y="592"/>
                </a:lnTo>
                <a:lnTo>
                  <a:pt x="1582" y="554"/>
                </a:lnTo>
                <a:lnTo>
                  <a:pt x="1542" y="518"/>
                </a:lnTo>
                <a:lnTo>
                  <a:pt x="1502" y="478"/>
                </a:lnTo>
                <a:lnTo>
                  <a:pt x="1426" y="400"/>
                </a:lnTo>
                <a:lnTo>
                  <a:pt x="1354" y="318"/>
                </a:lnTo>
                <a:lnTo>
                  <a:pt x="1288" y="238"/>
                </a:lnTo>
                <a:lnTo>
                  <a:pt x="1224" y="156"/>
                </a:lnTo>
                <a:lnTo>
                  <a:pt x="1168" y="76"/>
                </a:lnTo>
                <a:lnTo>
                  <a:pt x="1114" y="0"/>
                </a:lnTo>
                <a:lnTo>
                  <a:pt x="1088" y="32"/>
                </a:lnTo>
                <a:lnTo>
                  <a:pt x="1060" y="62"/>
                </a:lnTo>
                <a:lnTo>
                  <a:pt x="1032" y="90"/>
                </a:lnTo>
                <a:lnTo>
                  <a:pt x="1002" y="118"/>
                </a:lnTo>
                <a:lnTo>
                  <a:pt x="974" y="146"/>
                </a:lnTo>
                <a:lnTo>
                  <a:pt x="944" y="172"/>
                </a:lnTo>
                <a:lnTo>
                  <a:pt x="912" y="196"/>
                </a:lnTo>
                <a:lnTo>
                  <a:pt x="880" y="220"/>
                </a:lnTo>
                <a:lnTo>
                  <a:pt x="816" y="264"/>
                </a:lnTo>
                <a:lnTo>
                  <a:pt x="750" y="304"/>
                </a:lnTo>
                <a:lnTo>
                  <a:pt x="680" y="342"/>
                </a:lnTo>
                <a:lnTo>
                  <a:pt x="610" y="374"/>
                </a:lnTo>
                <a:lnTo>
                  <a:pt x="538" y="402"/>
                </a:lnTo>
                <a:lnTo>
                  <a:pt x="464" y="428"/>
                </a:lnTo>
                <a:lnTo>
                  <a:pt x="388" y="450"/>
                </a:lnTo>
                <a:lnTo>
                  <a:pt x="312" y="470"/>
                </a:lnTo>
                <a:lnTo>
                  <a:pt x="236" y="486"/>
                </a:lnTo>
                <a:lnTo>
                  <a:pt x="158" y="500"/>
                </a:lnTo>
                <a:lnTo>
                  <a:pt x="78" y="510"/>
                </a:lnTo>
                <a:lnTo>
                  <a:pt x="0" y="518"/>
                </a:lnTo>
                <a:close/>
              </a:path>
            </a:pathLst>
          </a:custGeom>
          <a:solidFill>
            <a:srgbClr val="FDB602"/>
          </a:solidFill>
          <a:ln w="19050" cap="flat" cmpd="sng">
            <a:solidFill>
              <a:srgbClr val="F7B60D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37" name="TextBox 57"/>
          <p:cNvSpPr txBox="1">
            <a:spLocks noChangeArrowheads="1"/>
          </p:cNvSpPr>
          <p:nvPr/>
        </p:nvSpPr>
        <p:spPr bwMode="auto">
          <a:xfrm>
            <a:off x="3836988" y="3343275"/>
            <a:ext cx="16557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Line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Extensions</a:t>
            </a:r>
          </a:p>
        </p:txBody>
      </p:sp>
      <p:sp>
        <p:nvSpPr>
          <p:cNvPr id="73738" name="TextBox 57"/>
          <p:cNvSpPr txBox="1">
            <a:spLocks noChangeArrowheads="1"/>
          </p:cNvSpPr>
          <p:nvPr/>
        </p:nvSpPr>
        <p:spPr bwMode="auto">
          <a:xfrm>
            <a:off x="5291138" y="2259013"/>
            <a:ext cx="16557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Completely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</a:t>
            </a:r>
          </a:p>
        </p:txBody>
      </p:sp>
      <p:sp>
        <p:nvSpPr>
          <p:cNvPr id="73739" name="TextBox 57"/>
          <p:cNvSpPr txBox="1">
            <a:spLocks noChangeArrowheads="1"/>
          </p:cNvSpPr>
          <p:nvPr/>
        </p:nvSpPr>
        <p:spPr bwMode="auto">
          <a:xfrm>
            <a:off x="2051050" y="2058988"/>
            <a:ext cx="16557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New Product</a:t>
            </a:r>
          </a:p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Lines</a:t>
            </a:r>
          </a:p>
        </p:txBody>
      </p:sp>
      <p:sp>
        <p:nvSpPr>
          <p:cNvPr id="73740" name="TextBox 57"/>
          <p:cNvSpPr txBox="1">
            <a:spLocks noChangeArrowheads="1"/>
          </p:cNvSpPr>
          <p:nvPr/>
        </p:nvSpPr>
        <p:spPr bwMode="auto">
          <a:xfrm>
            <a:off x="5745163" y="4491038"/>
            <a:ext cx="1655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Repositionings</a:t>
            </a:r>
          </a:p>
        </p:txBody>
      </p:sp>
      <p:sp>
        <p:nvSpPr>
          <p:cNvPr id="73741" name="Rectangle 60"/>
          <p:cNvSpPr>
            <a:spLocks noChangeArrowheads="1"/>
          </p:cNvSpPr>
          <p:nvPr/>
        </p:nvSpPr>
        <p:spPr bwMode="auto">
          <a:xfrm>
            <a:off x="971550" y="5783263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333333"/>
                </a:solidFill>
                <a:latin typeface="Arial" charset="0"/>
                <a:ea typeface="굴림" pitchFamily="34" charset="-127"/>
              </a:rPr>
              <a:t>Low</a:t>
            </a:r>
            <a:endParaRPr lang="ko-KR" altLang="en-US" sz="1200" b="1">
              <a:solidFill>
                <a:srgbClr val="333333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3742" name="Rectangle 61"/>
          <p:cNvSpPr>
            <a:spLocks noChangeArrowheads="1"/>
          </p:cNvSpPr>
          <p:nvPr/>
        </p:nvSpPr>
        <p:spPr bwMode="auto">
          <a:xfrm>
            <a:off x="912813" y="1446213"/>
            <a:ext cx="6842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333333"/>
                </a:solidFill>
                <a:latin typeface="Arial" charset="0"/>
                <a:ea typeface="굴림" pitchFamily="34" charset="-127"/>
              </a:rPr>
              <a:t>High</a:t>
            </a:r>
            <a:endParaRPr lang="ko-KR" altLang="en-US" sz="1200" b="1">
              <a:solidFill>
                <a:srgbClr val="333333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3743" name="TextBox 57"/>
          <p:cNvSpPr txBox="1">
            <a:spLocks noChangeArrowheads="1"/>
          </p:cNvSpPr>
          <p:nvPr/>
        </p:nvSpPr>
        <p:spPr bwMode="auto">
          <a:xfrm>
            <a:off x="3203575" y="5783263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Newness to Market</a:t>
            </a:r>
          </a:p>
        </p:txBody>
      </p:sp>
      <p:sp>
        <p:nvSpPr>
          <p:cNvPr id="73744" name="TextBox 57"/>
          <p:cNvSpPr txBox="1">
            <a:spLocks noChangeArrowheads="1"/>
          </p:cNvSpPr>
          <p:nvPr/>
        </p:nvSpPr>
        <p:spPr bwMode="auto">
          <a:xfrm rot="-5400000">
            <a:off x="-162719" y="3588544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Newness to Company</a:t>
            </a:r>
          </a:p>
        </p:txBody>
      </p:sp>
      <p:sp>
        <p:nvSpPr>
          <p:cNvPr id="73745" name="Line 64"/>
          <p:cNvSpPr>
            <a:spLocks noChangeShapeType="1"/>
          </p:cNvSpPr>
          <p:nvPr/>
        </p:nvSpPr>
        <p:spPr bwMode="auto">
          <a:xfrm flipV="1">
            <a:off x="1268413" y="4941888"/>
            <a:ext cx="0" cy="4318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46" name="Line 65"/>
          <p:cNvSpPr>
            <a:spLocks noChangeShapeType="1"/>
          </p:cNvSpPr>
          <p:nvPr/>
        </p:nvSpPr>
        <p:spPr bwMode="auto">
          <a:xfrm flipV="1">
            <a:off x="1268413" y="1989138"/>
            <a:ext cx="0" cy="422275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none" w="med" len="sm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47" name="Line 66"/>
          <p:cNvSpPr>
            <a:spLocks noChangeShapeType="1"/>
          </p:cNvSpPr>
          <p:nvPr/>
        </p:nvSpPr>
        <p:spPr bwMode="auto">
          <a:xfrm flipH="1">
            <a:off x="1763713" y="5945188"/>
            <a:ext cx="433387" cy="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48" name="Line 67"/>
          <p:cNvSpPr>
            <a:spLocks noChangeShapeType="1"/>
          </p:cNvSpPr>
          <p:nvPr/>
        </p:nvSpPr>
        <p:spPr bwMode="auto">
          <a:xfrm flipH="1">
            <a:off x="6877050" y="5945188"/>
            <a:ext cx="433388" cy="0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49" name="TextBox 57"/>
          <p:cNvSpPr txBox="1">
            <a:spLocks noChangeArrowheads="1"/>
          </p:cNvSpPr>
          <p:nvPr/>
        </p:nvSpPr>
        <p:spPr bwMode="auto">
          <a:xfrm rot="5400000">
            <a:off x="6438106" y="3566319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Newness to House</a:t>
            </a:r>
          </a:p>
        </p:txBody>
      </p:sp>
      <p:sp>
        <p:nvSpPr>
          <p:cNvPr id="73750" name="Rectangle 84"/>
          <p:cNvSpPr>
            <a:spLocks noChangeArrowheads="1"/>
          </p:cNvSpPr>
          <p:nvPr/>
        </p:nvSpPr>
        <p:spPr bwMode="auto">
          <a:xfrm>
            <a:off x="1547813" y="1827213"/>
            <a:ext cx="5976937" cy="3816350"/>
          </a:xfrm>
          <a:prstGeom prst="rect">
            <a:avLst/>
          </a:prstGeom>
          <a:noFill/>
          <a:ln w="1016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grpSp>
        <p:nvGrpSpPr>
          <p:cNvPr id="73751" name="Group 85"/>
          <p:cNvGrpSpPr>
            <a:grpSpLocks/>
          </p:cNvGrpSpPr>
          <p:nvPr/>
        </p:nvGrpSpPr>
        <p:grpSpPr bwMode="auto">
          <a:xfrm>
            <a:off x="1119188" y="5527675"/>
            <a:ext cx="542925" cy="547688"/>
            <a:chOff x="1020" y="3628"/>
            <a:chExt cx="342" cy="345"/>
          </a:xfrm>
        </p:grpSpPr>
        <p:sp>
          <p:nvSpPr>
            <p:cNvPr id="73787" name="Line 86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3788" name="Group 87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3789" name="Line 88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3790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3791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3792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grpSp>
        <p:nvGrpSpPr>
          <p:cNvPr id="73752" name="Group 92"/>
          <p:cNvGrpSpPr>
            <a:grpSpLocks/>
          </p:cNvGrpSpPr>
          <p:nvPr/>
        </p:nvGrpSpPr>
        <p:grpSpPr bwMode="auto">
          <a:xfrm>
            <a:off x="7410450" y="5527675"/>
            <a:ext cx="554038" cy="547688"/>
            <a:chOff x="4621" y="3499"/>
            <a:chExt cx="349" cy="345"/>
          </a:xfrm>
        </p:grpSpPr>
        <p:sp>
          <p:nvSpPr>
            <p:cNvPr id="73781" name="Line 93"/>
            <p:cNvSpPr>
              <a:spLocks noChangeShapeType="1"/>
            </p:cNvSpPr>
            <p:nvPr/>
          </p:nvSpPr>
          <p:spPr bwMode="auto">
            <a:xfrm rot="16200000" flipH="1">
              <a:off x="4835" y="3441"/>
              <a:ext cx="1" cy="2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3782" name="Group 94"/>
            <p:cNvGrpSpPr>
              <a:grpSpLocks/>
            </p:cNvGrpSpPr>
            <p:nvPr/>
          </p:nvGrpSpPr>
          <p:grpSpPr bwMode="auto">
            <a:xfrm>
              <a:off x="4621" y="3499"/>
              <a:ext cx="154" cy="345"/>
              <a:chOff x="2892" y="3369"/>
              <a:chExt cx="154" cy="345"/>
            </a:xfrm>
          </p:grpSpPr>
          <p:sp>
            <p:nvSpPr>
              <p:cNvPr id="73783" name="Line 95"/>
              <p:cNvSpPr>
                <a:spLocks noChangeShapeType="1"/>
              </p:cNvSpPr>
              <p:nvPr/>
            </p:nvSpPr>
            <p:spPr bwMode="auto">
              <a:xfrm flipH="1">
                <a:off x="2966" y="3448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3784" name="Group 138"/>
              <p:cNvGrpSpPr>
                <a:grpSpLocks/>
              </p:cNvGrpSpPr>
              <p:nvPr/>
            </p:nvGrpSpPr>
            <p:grpSpPr bwMode="auto">
              <a:xfrm>
                <a:off x="2892" y="3369"/>
                <a:ext cx="154" cy="154"/>
                <a:chOff x="1661" y="2750"/>
                <a:chExt cx="250" cy="250"/>
              </a:xfrm>
            </p:grpSpPr>
            <p:sp>
              <p:nvSpPr>
                <p:cNvPr id="73785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3786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sp>
        <p:nvSpPr>
          <p:cNvPr id="73753" name="Rectangle 101"/>
          <p:cNvSpPr>
            <a:spLocks noChangeArrowheads="1"/>
          </p:cNvSpPr>
          <p:nvPr/>
        </p:nvSpPr>
        <p:spPr bwMode="auto">
          <a:xfrm>
            <a:off x="7510463" y="5767388"/>
            <a:ext cx="6842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333333"/>
                </a:solidFill>
                <a:latin typeface="Arial" charset="0"/>
                <a:ea typeface="굴림" pitchFamily="34" charset="-127"/>
              </a:rPr>
              <a:t>High</a:t>
            </a:r>
            <a:endParaRPr lang="ko-KR" altLang="en-US" sz="1200" b="1">
              <a:solidFill>
                <a:srgbClr val="333333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3754" name="Line 102"/>
          <p:cNvSpPr>
            <a:spLocks noChangeShapeType="1"/>
          </p:cNvSpPr>
          <p:nvPr/>
        </p:nvSpPr>
        <p:spPr bwMode="auto">
          <a:xfrm>
            <a:off x="7834313" y="2071688"/>
            <a:ext cx="0" cy="4318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55" name="Line 103"/>
          <p:cNvSpPr>
            <a:spLocks noChangeShapeType="1"/>
          </p:cNvSpPr>
          <p:nvPr/>
        </p:nvSpPr>
        <p:spPr bwMode="auto">
          <a:xfrm>
            <a:off x="7832725" y="4979988"/>
            <a:ext cx="0" cy="460375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none" w="med" len="sm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56" name="Rectangle 104"/>
          <p:cNvSpPr>
            <a:spLocks noChangeArrowheads="1"/>
          </p:cNvSpPr>
          <p:nvPr/>
        </p:nvSpPr>
        <p:spPr bwMode="auto">
          <a:xfrm>
            <a:off x="3127375" y="1374775"/>
            <a:ext cx="27352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000000"/>
                </a:solidFill>
                <a:latin typeface="Arial Black" pitchFamily="34" charset="0"/>
                <a:ea typeface="맑은 고딕" pitchFamily="34" charset="-127"/>
              </a:rPr>
              <a:t>Newness to Buidling</a:t>
            </a:r>
            <a:endParaRPr kumimoji="0" lang="ko-KR" altLang="en-US" sz="1500" b="1">
              <a:solidFill>
                <a:srgbClr val="000000"/>
              </a:solidFill>
              <a:latin typeface="Arial Black" pitchFamily="34" charset="0"/>
              <a:ea typeface="맑은 고딕" pitchFamily="34" charset="-127"/>
            </a:endParaRPr>
          </a:p>
        </p:txBody>
      </p:sp>
      <p:grpSp>
        <p:nvGrpSpPr>
          <p:cNvPr id="73757" name="Group 105"/>
          <p:cNvGrpSpPr>
            <a:grpSpLocks/>
          </p:cNvGrpSpPr>
          <p:nvPr/>
        </p:nvGrpSpPr>
        <p:grpSpPr bwMode="auto">
          <a:xfrm rot="5400000">
            <a:off x="1118394" y="1416844"/>
            <a:ext cx="542925" cy="547687"/>
            <a:chOff x="1020" y="3628"/>
            <a:chExt cx="342" cy="345"/>
          </a:xfrm>
        </p:grpSpPr>
        <p:sp>
          <p:nvSpPr>
            <p:cNvPr id="73775" name="Line 106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3776" name="Group 107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3777" name="Line 108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3778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3779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3780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grpSp>
        <p:nvGrpSpPr>
          <p:cNvPr id="73758" name="Group 112"/>
          <p:cNvGrpSpPr>
            <a:grpSpLocks/>
          </p:cNvGrpSpPr>
          <p:nvPr/>
        </p:nvGrpSpPr>
        <p:grpSpPr bwMode="auto">
          <a:xfrm rot="10800000">
            <a:off x="7402513" y="1416050"/>
            <a:ext cx="542925" cy="547688"/>
            <a:chOff x="1020" y="3628"/>
            <a:chExt cx="342" cy="345"/>
          </a:xfrm>
        </p:grpSpPr>
        <p:sp>
          <p:nvSpPr>
            <p:cNvPr id="73769" name="Line 113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3770" name="Group 114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3771" name="Line 115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3772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3773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3774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sp>
        <p:nvSpPr>
          <p:cNvPr id="73759" name="Line 120"/>
          <p:cNvSpPr>
            <a:spLocks noChangeShapeType="1"/>
          </p:cNvSpPr>
          <p:nvPr/>
        </p:nvSpPr>
        <p:spPr bwMode="auto">
          <a:xfrm>
            <a:off x="1763713" y="1552575"/>
            <a:ext cx="442912" cy="0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760" name="Rectangle 121"/>
          <p:cNvSpPr>
            <a:spLocks noChangeArrowheads="1"/>
          </p:cNvSpPr>
          <p:nvPr/>
        </p:nvSpPr>
        <p:spPr bwMode="auto">
          <a:xfrm>
            <a:off x="7540625" y="1452563"/>
            <a:ext cx="549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333333"/>
                </a:solidFill>
                <a:latin typeface="Arial" charset="0"/>
                <a:ea typeface="굴림" pitchFamily="34" charset="-127"/>
              </a:rPr>
              <a:t>Low</a:t>
            </a:r>
            <a:endParaRPr lang="ko-KR" altLang="en-US" sz="1200" b="1">
              <a:solidFill>
                <a:srgbClr val="333333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3761" name="Line 122"/>
          <p:cNvSpPr>
            <a:spLocks noChangeShapeType="1"/>
          </p:cNvSpPr>
          <p:nvPr/>
        </p:nvSpPr>
        <p:spPr bwMode="auto">
          <a:xfrm>
            <a:off x="6865938" y="1563688"/>
            <a:ext cx="465137" cy="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3762" name="Group 135"/>
          <p:cNvGrpSpPr>
            <a:grpSpLocks/>
          </p:cNvGrpSpPr>
          <p:nvPr/>
        </p:nvGrpSpPr>
        <p:grpSpPr bwMode="auto">
          <a:xfrm>
            <a:off x="0" y="215900"/>
            <a:ext cx="9144000" cy="830263"/>
            <a:chOff x="0" y="136"/>
            <a:chExt cx="5760" cy="523"/>
          </a:xfrm>
        </p:grpSpPr>
        <p:sp>
          <p:nvSpPr>
            <p:cNvPr id="73767" name="WordArt 2"/>
            <p:cNvSpPr>
              <a:spLocks noChangeArrowheads="1" noChangeShapeType="1" noTextEdit="1"/>
            </p:cNvSpPr>
            <p:nvPr/>
          </p:nvSpPr>
          <p:spPr bwMode="auto">
            <a:xfrm>
              <a:off x="1202" y="136"/>
              <a:ext cx="3356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b="1" kern="10" spc="-90">
                  <a:ln w="9525">
                    <a:noFill/>
                    <a:round/>
                    <a:headEnd/>
                    <a:tailEnd/>
                  </a:ln>
                  <a:solidFill>
                    <a:srgbClr val="595959"/>
                  </a:solidFill>
                  <a:latin typeface="Times New Roman"/>
                  <a:cs typeface="Times New Roman"/>
                </a:rPr>
                <a:t>CLICK TO TYPE SLIDE TITLE</a:t>
              </a:r>
              <a:endParaRPr lang="zh-CN" altLang="en-US" b="1" kern="10" spc="-90">
                <a:ln w="9525">
                  <a:noFill/>
                  <a:round/>
                  <a:headEnd/>
                  <a:tailEnd/>
                </a:ln>
                <a:solidFill>
                  <a:srgbClr val="595959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3768" name="Text Box 44"/>
            <p:cNvSpPr txBox="1">
              <a:spLocks noChangeArrowheads="1"/>
            </p:cNvSpPr>
            <p:nvPr/>
          </p:nvSpPr>
          <p:spPr bwMode="auto">
            <a:xfrm>
              <a:off x="0" y="343"/>
              <a:ext cx="5760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PowerPoint can tailor your presentation so that all slides will look a certain way or fit a specific template.</a:t>
              </a:r>
            </a:p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If you need to create a presentation for a specific company or have a logo or design that you would like to include on every page,</a:t>
              </a:r>
            </a:p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then you will need to custom tailor your presentation.</a:t>
              </a:r>
            </a:p>
          </p:txBody>
        </p:sp>
      </p:grpSp>
      <p:grpSp>
        <p:nvGrpSpPr>
          <p:cNvPr id="73763" name="Group 138"/>
          <p:cNvGrpSpPr>
            <a:grpSpLocks/>
          </p:cNvGrpSpPr>
          <p:nvPr/>
        </p:nvGrpSpPr>
        <p:grpSpPr bwMode="auto">
          <a:xfrm>
            <a:off x="7572375" y="6391275"/>
            <a:ext cx="1441450" cy="360363"/>
            <a:chOff x="4770" y="4026"/>
            <a:chExt cx="908" cy="227"/>
          </a:xfrm>
        </p:grpSpPr>
        <p:sp>
          <p:nvSpPr>
            <p:cNvPr id="73765" name="WordArt 3"/>
            <p:cNvSpPr>
              <a:spLocks noChangeArrowheads="1" noChangeShapeType="1" noTextEdit="1"/>
            </p:cNvSpPr>
            <p:nvPr/>
          </p:nvSpPr>
          <p:spPr bwMode="auto">
            <a:xfrm>
              <a:off x="4770" y="4026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ln w="9525">
                    <a:noFill/>
                    <a:round/>
                    <a:headEnd/>
                    <a:tailEnd/>
                  </a:ln>
                  <a:solidFill>
                    <a:srgbClr val="595959"/>
                  </a:solidFill>
                  <a:latin typeface="Impact"/>
                </a:rPr>
                <a:t>' LOGOTYPE '</a:t>
              </a:r>
              <a:endParaRPr lang="zh-CN" altLang="en-US" kern="10">
                <a:ln w="9525">
                  <a:noFill/>
                  <a:round/>
                  <a:headEnd/>
                  <a:tailEnd/>
                </a:ln>
                <a:solidFill>
                  <a:srgbClr val="595959"/>
                </a:solidFill>
                <a:latin typeface="Impact"/>
              </a:endParaRPr>
            </a:p>
          </p:txBody>
        </p:sp>
        <p:sp>
          <p:nvSpPr>
            <p:cNvPr id="73766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840" y="4207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969696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96969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73764" name="Text Box 14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2463800" y="3938588"/>
            <a:ext cx="3652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FF"/>
            </a:gs>
            <a:gs pos="100000">
              <a:srgbClr val="BCBCB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57"/>
          <p:cNvGrpSpPr>
            <a:grpSpLocks/>
          </p:cNvGrpSpPr>
          <p:nvPr/>
        </p:nvGrpSpPr>
        <p:grpSpPr bwMode="auto">
          <a:xfrm>
            <a:off x="1055688" y="1098550"/>
            <a:ext cx="7261225" cy="5119688"/>
            <a:chOff x="665" y="568"/>
            <a:chExt cx="4574" cy="3225"/>
          </a:xfrm>
        </p:grpSpPr>
        <p:pic>
          <p:nvPicPr>
            <p:cNvPr id="63497" name="Picture 2" descr="arrow_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7431717">
              <a:off x="1186" y="1222"/>
              <a:ext cx="54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498" name="Picture 3" descr="arrow_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02" y="2372"/>
              <a:ext cx="54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499" name="Picture 4" descr="bg_sha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14" y="568"/>
              <a:ext cx="3225" cy="3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0" name="Arc 5"/>
            <p:cNvSpPr>
              <a:spLocks/>
            </p:cNvSpPr>
            <p:nvPr/>
          </p:nvSpPr>
          <p:spPr bwMode="auto">
            <a:xfrm flipH="1" flipV="1">
              <a:off x="2276" y="2177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501" name="Arc 6"/>
            <p:cNvSpPr>
              <a:spLocks/>
            </p:cNvSpPr>
            <p:nvPr/>
          </p:nvSpPr>
          <p:spPr bwMode="auto">
            <a:xfrm rot="-5400000" flipH="1" flipV="1">
              <a:off x="3645" y="2177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99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502" name="Arc 7"/>
            <p:cNvSpPr>
              <a:spLocks/>
            </p:cNvSpPr>
            <p:nvPr/>
          </p:nvSpPr>
          <p:spPr bwMode="auto">
            <a:xfrm rot="5400000" flipH="1" flipV="1">
              <a:off x="2276" y="808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3503" name="Arc 8"/>
            <p:cNvSpPr>
              <a:spLocks/>
            </p:cNvSpPr>
            <p:nvPr/>
          </p:nvSpPr>
          <p:spPr bwMode="auto">
            <a:xfrm rot="10800000" flipH="1" flipV="1">
              <a:off x="3645" y="808"/>
              <a:ext cx="1356" cy="1356"/>
            </a:xfrm>
            <a:custGeom>
              <a:avLst/>
              <a:gdLst>
                <a:gd name="T0" fmla="*/ 0 w 21600"/>
                <a:gd name="T1" fmla="*/ 0 h 21600"/>
                <a:gd name="T2" fmla="*/ 1356 w 21600"/>
                <a:gd name="T3" fmla="*/ 1356 h 21600"/>
                <a:gd name="T4" fmla="*/ 0 w 21600"/>
                <a:gd name="T5" fmla="*/ 135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pic>
          <p:nvPicPr>
            <p:cNvPr id="63504" name="Picture 9" descr="white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40" y="2177"/>
              <a:ext cx="890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505" name="Picture 10" descr="whit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644" y="1276"/>
              <a:ext cx="848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506" name="Picture 11" descr="white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744" y="1321"/>
              <a:ext cx="890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507" name="Picture 12" descr="white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785" y="2176"/>
              <a:ext cx="848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508" name="Picture 13" descr="arrow_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928" y="2041"/>
              <a:ext cx="1814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3509" name="Group 14"/>
            <p:cNvGrpSpPr>
              <a:grpSpLocks/>
            </p:cNvGrpSpPr>
            <p:nvPr/>
          </p:nvGrpSpPr>
          <p:grpSpPr bwMode="auto">
            <a:xfrm>
              <a:off x="3382" y="1916"/>
              <a:ext cx="498" cy="498"/>
              <a:chOff x="703" y="2115"/>
              <a:chExt cx="846" cy="846"/>
            </a:xfrm>
          </p:grpSpPr>
          <p:pic>
            <p:nvPicPr>
              <p:cNvPr id="63549" name="Picture 15" descr="bg_sha_small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703" y="2115"/>
                <a:ext cx="846" cy="8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50" name="Oval 16"/>
              <p:cNvSpPr>
                <a:spLocks noChangeArrowheads="1"/>
              </p:cNvSpPr>
              <p:nvPr/>
            </p:nvSpPr>
            <p:spPr bwMode="auto">
              <a:xfrm>
                <a:off x="823" y="2227"/>
                <a:ext cx="624" cy="624"/>
              </a:xfrm>
              <a:prstGeom prst="ellipse">
                <a:avLst/>
              </a:prstGeom>
              <a:solidFill>
                <a:srgbClr val="797979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51" name="Picture 17" descr="bg_sha_small_1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839" y="2241"/>
                <a:ext cx="600" cy="6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10" name="Group 18"/>
            <p:cNvGrpSpPr>
              <a:grpSpLocks/>
            </p:cNvGrpSpPr>
            <p:nvPr/>
          </p:nvGrpSpPr>
          <p:grpSpPr bwMode="auto">
            <a:xfrm>
              <a:off x="665" y="1612"/>
              <a:ext cx="1127" cy="1127"/>
              <a:chOff x="748" y="2205"/>
              <a:chExt cx="1584" cy="1584"/>
            </a:xfrm>
          </p:grpSpPr>
          <p:pic>
            <p:nvPicPr>
              <p:cNvPr id="63547" name="Picture 19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748" y="2205"/>
                <a:ext cx="1584" cy="15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548" name="Picture 20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851" y="2317"/>
                <a:ext cx="1350" cy="13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11" name="Group 21"/>
            <p:cNvGrpSpPr>
              <a:grpSpLocks/>
            </p:cNvGrpSpPr>
            <p:nvPr/>
          </p:nvGrpSpPr>
          <p:grpSpPr bwMode="auto">
            <a:xfrm>
              <a:off x="1250" y="749"/>
              <a:ext cx="912" cy="912"/>
              <a:chOff x="1559" y="572"/>
              <a:chExt cx="912" cy="912"/>
            </a:xfrm>
          </p:grpSpPr>
          <p:pic>
            <p:nvPicPr>
              <p:cNvPr id="63544" name="Picture 22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559" y="572"/>
                <a:ext cx="912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45" name="Oval 23"/>
              <p:cNvSpPr>
                <a:spLocks noChangeArrowheads="1"/>
              </p:cNvSpPr>
              <p:nvPr/>
            </p:nvSpPr>
            <p:spPr bwMode="auto">
              <a:xfrm>
                <a:off x="1634" y="642"/>
                <a:ext cx="768" cy="76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79797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46" name="Picture 24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1631" y="636"/>
                <a:ext cx="778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12" name="Group 25"/>
            <p:cNvGrpSpPr>
              <a:grpSpLocks/>
            </p:cNvGrpSpPr>
            <p:nvPr/>
          </p:nvGrpSpPr>
          <p:grpSpPr bwMode="auto">
            <a:xfrm>
              <a:off x="1250" y="2704"/>
              <a:ext cx="912" cy="912"/>
              <a:chOff x="1559" y="572"/>
              <a:chExt cx="912" cy="912"/>
            </a:xfrm>
          </p:grpSpPr>
          <p:pic>
            <p:nvPicPr>
              <p:cNvPr id="63541" name="Picture 26" descr="circle_1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1559" y="572"/>
                <a:ext cx="912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3542" name="Oval 27"/>
              <p:cNvSpPr>
                <a:spLocks noChangeArrowheads="1"/>
              </p:cNvSpPr>
              <p:nvPr/>
            </p:nvSpPr>
            <p:spPr bwMode="auto">
              <a:xfrm>
                <a:off x="1634" y="642"/>
                <a:ext cx="768" cy="76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797979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43" name="Picture 28" descr="circle_1_up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1631" y="636"/>
                <a:ext cx="778" cy="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13" name="Group 29"/>
            <p:cNvGrpSpPr>
              <a:grpSpLocks/>
            </p:cNvGrpSpPr>
            <p:nvPr/>
          </p:nvGrpSpPr>
          <p:grpSpPr bwMode="auto">
            <a:xfrm>
              <a:off x="947" y="1985"/>
              <a:ext cx="574" cy="356"/>
              <a:chOff x="340" y="1026"/>
              <a:chExt cx="499" cy="331"/>
            </a:xfrm>
          </p:grpSpPr>
          <p:sp>
            <p:nvSpPr>
              <p:cNvPr id="63539" name="WordArt 30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0" y="1026"/>
                <a:ext cx="499" cy="18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E4FF00"/>
                    </a:solidFill>
                    <a:latin typeface="Times New Roman"/>
                    <a:cs typeface="Times New Roman"/>
                  </a:rPr>
                  <a:t>Design</a:t>
                </a:r>
                <a:endParaRPr lang="zh-CN" alt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E4FF00"/>
                  </a:solidFill>
                  <a:latin typeface="Times New Roman"/>
                  <a:cs typeface="Times New Roman"/>
                </a:endParaRPr>
              </a:p>
            </p:txBody>
          </p:sp>
          <p:sp>
            <p:nvSpPr>
              <p:cNvPr id="63540" name="WordArt 31"/>
              <p:cNvSpPr>
                <a:spLocks noChangeArrowheads="1" noChangeShapeType="1" noTextEdit="1"/>
              </p:cNvSpPr>
              <p:nvPr/>
            </p:nvSpPr>
            <p:spPr bwMode="auto">
              <a:xfrm>
                <a:off x="340" y="1219"/>
                <a:ext cx="499" cy="1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altLang="zh-CN" sz="3600" kern="10">
                    <a:ln w="9525">
                      <a:noFill/>
                      <a:round/>
                      <a:headEnd/>
                      <a:tailEnd/>
                    </a:ln>
                    <a:solidFill>
                      <a:srgbClr val="E4FF00"/>
                    </a:solidFill>
                    <a:latin typeface="Times New Roman"/>
                    <a:cs typeface="Times New Roman"/>
                  </a:rPr>
                  <a:t>Inspiration</a:t>
                </a:r>
                <a:endParaRPr lang="zh-CN" alt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E4FF00"/>
                  </a:solidFill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63514" name="Text Box 32"/>
            <p:cNvSpPr txBox="1">
              <a:spLocks noChangeArrowheads="1"/>
            </p:cNvSpPr>
            <p:nvPr/>
          </p:nvSpPr>
          <p:spPr bwMode="auto">
            <a:xfrm>
              <a:off x="1426" y="993"/>
              <a:ext cx="5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0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2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3515" name="Text Box 33"/>
            <p:cNvSpPr txBox="1">
              <a:spLocks noChangeArrowheads="1"/>
            </p:cNvSpPr>
            <p:nvPr/>
          </p:nvSpPr>
          <p:spPr bwMode="auto">
            <a:xfrm>
              <a:off x="1426" y="2955"/>
              <a:ext cx="57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0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2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3516" name="Text Box 34"/>
            <p:cNvSpPr txBox="1">
              <a:spLocks noChangeArrowheads="1"/>
            </p:cNvSpPr>
            <p:nvPr/>
          </p:nvSpPr>
          <p:spPr bwMode="auto">
            <a:xfrm>
              <a:off x="2814" y="1661"/>
              <a:ext cx="72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r" latinLnBrk="1"/>
              <a:r>
                <a:rPr lang="en-US" altLang="ko-KR" sz="1600" b="1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  <p:sp>
          <p:nvSpPr>
            <p:cNvPr id="63517" name="Text Box 35"/>
            <p:cNvSpPr txBox="1">
              <a:spLocks noChangeArrowheads="1"/>
            </p:cNvSpPr>
            <p:nvPr/>
          </p:nvSpPr>
          <p:spPr bwMode="auto">
            <a:xfrm>
              <a:off x="2673" y="1344"/>
              <a:ext cx="8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Captivate your viewing</a:t>
              </a:r>
            </a:p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audience - PowerPoint</a:t>
              </a:r>
            </a:p>
            <a:p>
              <a:pPr algn="r" latinLnBrk="1"/>
              <a:r>
                <a:rPr lang="en-US" altLang="ko-KR" sz="10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3518" name="Text Box 36"/>
            <p:cNvSpPr txBox="1">
              <a:spLocks noChangeArrowheads="1"/>
            </p:cNvSpPr>
            <p:nvPr/>
          </p:nvSpPr>
          <p:spPr bwMode="auto">
            <a:xfrm>
              <a:off x="3720" y="1661"/>
              <a:ext cx="68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Diversity </a:t>
              </a:r>
            </a:p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of Culture</a:t>
              </a:r>
            </a:p>
          </p:txBody>
        </p:sp>
        <p:sp>
          <p:nvSpPr>
            <p:cNvPr id="63519" name="Text Box 37"/>
            <p:cNvSpPr txBox="1">
              <a:spLocks noChangeArrowheads="1"/>
            </p:cNvSpPr>
            <p:nvPr/>
          </p:nvSpPr>
          <p:spPr bwMode="auto">
            <a:xfrm>
              <a:off x="3725" y="1344"/>
              <a:ext cx="86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Captivate your viewing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audience - PowerPoint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3520" name="Text Box 38"/>
            <p:cNvSpPr txBox="1">
              <a:spLocks noChangeArrowheads="1"/>
            </p:cNvSpPr>
            <p:nvPr/>
          </p:nvSpPr>
          <p:spPr bwMode="auto">
            <a:xfrm>
              <a:off x="3720" y="2296"/>
              <a:ext cx="8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Subtle Touch</a:t>
              </a:r>
            </a:p>
          </p:txBody>
        </p:sp>
        <p:sp>
          <p:nvSpPr>
            <p:cNvPr id="63521" name="Text Box 39"/>
            <p:cNvSpPr txBox="1">
              <a:spLocks noChangeArrowheads="1"/>
            </p:cNvSpPr>
            <p:nvPr/>
          </p:nvSpPr>
          <p:spPr bwMode="auto">
            <a:xfrm>
              <a:off x="3725" y="2463"/>
              <a:ext cx="116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Trendy Design in contemporary 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colors and styles - PowerPoint </a:t>
              </a:r>
            </a:p>
            <a:p>
              <a:pPr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sp>
          <p:nvSpPr>
            <p:cNvPr id="63522" name="Text Box 40"/>
            <p:cNvSpPr txBox="1">
              <a:spLocks noChangeArrowheads="1"/>
            </p:cNvSpPr>
            <p:nvPr/>
          </p:nvSpPr>
          <p:spPr bwMode="auto">
            <a:xfrm>
              <a:off x="2664" y="2296"/>
              <a:ext cx="84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600" b="1">
                  <a:latin typeface="Times New Roman" pitchFamily="18" charset="0"/>
                  <a:ea typeface="굴림" pitchFamily="34" charset="-127"/>
                </a:rPr>
                <a:t>Subtle Touch</a:t>
              </a:r>
            </a:p>
          </p:txBody>
        </p:sp>
        <p:sp>
          <p:nvSpPr>
            <p:cNvPr id="63523" name="Text Box 41"/>
            <p:cNvSpPr txBox="1">
              <a:spLocks noChangeArrowheads="1"/>
            </p:cNvSpPr>
            <p:nvPr/>
          </p:nvSpPr>
          <p:spPr bwMode="auto">
            <a:xfrm>
              <a:off x="2622" y="2463"/>
              <a:ext cx="911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Immense visual appeal –</a:t>
              </a:r>
            </a:p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Premade PowerPoint</a:t>
              </a:r>
            </a:p>
            <a:p>
              <a:pPr algn="r" latinLnBrk="1"/>
              <a:r>
                <a:rPr lang="en-US" altLang="ko-KR" sz="1000">
                  <a:latin typeface="Times New Roman" pitchFamily="18" charset="0"/>
                  <a:ea typeface="굴림" pitchFamily="34" charset="-127"/>
                </a:rPr>
                <a:t>Templates</a:t>
              </a:r>
            </a:p>
          </p:txBody>
        </p:sp>
        <p:grpSp>
          <p:nvGrpSpPr>
            <p:cNvPr id="63524" name="Group 42"/>
            <p:cNvGrpSpPr>
              <a:grpSpLocks/>
            </p:cNvGrpSpPr>
            <p:nvPr/>
          </p:nvGrpSpPr>
          <p:grpSpPr bwMode="auto">
            <a:xfrm>
              <a:off x="2816" y="3065"/>
              <a:ext cx="698" cy="125"/>
              <a:chOff x="2829" y="2846"/>
              <a:chExt cx="762" cy="126"/>
            </a:xfrm>
          </p:grpSpPr>
          <p:sp>
            <p:nvSpPr>
              <p:cNvPr id="63536" name="AutoShape 43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37" name="Picture 44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538" name="Picture 45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25" name="Group 46"/>
            <p:cNvGrpSpPr>
              <a:grpSpLocks/>
            </p:cNvGrpSpPr>
            <p:nvPr/>
          </p:nvGrpSpPr>
          <p:grpSpPr bwMode="auto">
            <a:xfrm>
              <a:off x="2816" y="2940"/>
              <a:ext cx="698" cy="125"/>
              <a:chOff x="2829" y="2846"/>
              <a:chExt cx="762" cy="126"/>
            </a:xfrm>
          </p:grpSpPr>
          <p:sp>
            <p:nvSpPr>
              <p:cNvPr id="63533" name="AutoShape 47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34" name="Picture 48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535" name="Picture 49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3526" name="Group 50"/>
            <p:cNvGrpSpPr>
              <a:grpSpLocks/>
            </p:cNvGrpSpPr>
            <p:nvPr/>
          </p:nvGrpSpPr>
          <p:grpSpPr bwMode="auto">
            <a:xfrm>
              <a:off x="2816" y="2813"/>
              <a:ext cx="698" cy="125"/>
              <a:chOff x="2829" y="2846"/>
              <a:chExt cx="762" cy="126"/>
            </a:xfrm>
          </p:grpSpPr>
          <p:sp>
            <p:nvSpPr>
              <p:cNvPr id="63530" name="AutoShape 51"/>
              <p:cNvSpPr>
                <a:spLocks noChangeArrowheads="1"/>
              </p:cNvSpPr>
              <p:nvPr/>
            </p:nvSpPr>
            <p:spPr bwMode="auto">
              <a:xfrm>
                <a:off x="2841" y="2865"/>
                <a:ext cx="717" cy="94"/>
              </a:xfrm>
              <a:prstGeom prst="roundRect">
                <a:avLst>
                  <a:gd name="adj" fmla="val 50000"/>
                </a:avLst>
              </a:prstGeom>
              <a:solidFill>
                <a:srgbClr val="3B3B3B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latinLnBrk="1"/>
                <a:endParaRPr lang="zh-CN" altLang="en-US">
                  <a:ea typeface="굴림" pitchFamily="34" charset="-127"/>
                </a:endParaRPr>
              </a:p>
            </p:txBody>
          </p:sp>
          <p:pic>
            <p:nvPicPr>
              <p:cNvPr id="63531" name="Picture 52" descr="small_cap2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133" y="2846"/>
                <a:ext cx="434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532" name="Picture 53" descr="small_cap1"/>
              <p:cNvPicPr>
                <a:picLocks noChangeAspect="1"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auto">
              <a:xfrm>
                <a:off x="2829" y="2853"/>
                <a:ext cx="762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3527" name="Text Box 54"/>
            <p:cNvSpPr txBox="1">
              <a:spLocks noChangeArrowheads="1"/>
            </p:cNvSpPr>
            <p:nvPr/>
          </p:nvSpPr>
          <p:spPr bwMode="auto">
            <a:xfrm>
              <a:off x="2815" y="2806"/>
              <a:ext cx="66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Design Inspiration</a:t>
              </a:r>
            </a:p>
          </p:txBody>
        </p:sp>
        <p:sp>
          <p:nvSpPr>
            <p:cNvPr id="63528" name="Text Box 55"/>
            <p:cNvSpPr txBox="1">
              <a:spLocks noChangeArrowheads="1"/>
            </p:cNvSpPr>
            <p:nvPr/>
          </p:nvSpPr>
          <p:spPr bwMode="auto">
            <a:xfrm>
              <a:off x="2827" y="2931"/>
              <a:ext cx="62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Clarity &amp; Impact</a:t>
              </a:r>
            </a:p>
          </p:txBody>
        </p:sp>
        <p:sp>
          <p:nvSpPr>
            <p:cNvPr id="63529" name="Text Box 56"/>
            <p:cNvSpPr txBox="1">
              <a:spLocks noChangeArrowheads="1"/>
            </p:cNvSpPr>
            <p:nvPr/>
          </p:nvSpPr>
          <p:spPr bwMode="auto">
            <a:xfrm>
              <a:off x="2842" y="3055"/>
              <a:ext cx="6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latinLnBrk="1"/>
              <a:r>
                <a:rPr lang="en-US" altLang="ko-KR" sz="900">
                  <a:solidFill>
                    <a:schemeClr val="bg1"/>
                  </a:solidFill>
                  <a:latin typeface="Times New Roman" pitchFamily="18" charset="0"/>
                  <a:ea typeface="굴림" pitchFamily="34" charset="-127"/>
                </a:rPr>
                <a:t> Premium Design</a:t>
              </a:r>
            </a:p>
          </p:txBody>
        </p:sp>
      </p:grpSp>
      <p:sp>
        <p:nvSpPr>
          <p:cNvPr id="63491" name="WordArt 58"/>
          <p:cNvSpPr>
            <a:spLocks noChangeArrowheads="1" noChangeShapeType="1" noTextEdit="1"/>
          </p:cNvSpPr>
          <p:nvPr/>
        </p:nvSpPr>
        <p:spPr bwMode="auto">
          <a:xfrm>
            <a:off x="1908175" y="323850"/>
            <a:ext cx="5327650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b="1" kern="10" spc="-90">
                <a:ln w="9525">
                  <a:noFill/>
                  <a:round/>
                  <a:headEnd/>
                  <a:tailEnd/>
                </a:ln>
                <a:effectLst>
                  <a:outerShdw dist="28398" dir="3806097" algn="ctr" rotWithShape="0">
                    <a:schemeClr val="bg1">
                      <a:alpha val="50000"/>
                    </a:schemeClr>
                  </a:outerShdw>
                </a:effectLst>
                <a:latin typeface="Times New Roman"/>
                <a:cs typeface="Times New Roman"/>
              </a:rPr>
              <a:t>CLICK TO TYPE SLIDE TITLE</a:t>
            </a:r>
            <a:endParaRPr lang="zh-CN" altLang="en-US" b="1" kern="10" spc="-90">
              <a:ln w="9525">
                <a:noFill/>
                <a:round/>
                <a:headEnd/>
                <a:tailEnd/>
              </a:ln>
              <a:effectLst>
                <a:outerShdw dist="28398" dir="3806097" algn="ctr" rotWithShape="0">
                  <a:schemeClr val="bg1">
                    <a:alpha val="5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63492" name="Group 59"/>
          <p:cNvGrpSpPr>
            <a:grpSpLocks/>
          </p:cNvGrpSpPr>
          <p:nvPr/>
        </p:nvGrpSpPr>
        <p:grpSpPr bwMode="auto">
          <a:xfrm>
            <a:off x="3816350" y="6308725"/>
            <a:ext cx="1441450" cy="360363"/>
            <a:chOff x="2404" y="3974"/>
            <a:chExt cx="908" cy="227"/>
          </a:xfrm>
        </p:grpSpPr>
        <p:sp>
          <p:nvSpPr>
            <p:cNvPr id="63495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2404" y="3974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b="1" kern="10" spc="-90">
                  <a:ln w="9525">
                    <a:noFill/>
                    <a:round/>
                    <a:headEnd/>
                    <a:tailEnd/>
                  </a:ln>
                  <a:effectLst>
                    <a:outerShdw dist="28398" dir="3806097" algn="ctr" rotWithShape="0">
                      <a:schemeClr val="bg1">
                        <a:alpha val="50000"/>
                      </a:schemeClr>
                    </a:outerShdw>
                  </a:effectLst>
                  <a:latin typeface="Times New Roman"/>
                  <a:cs typeface="Times New Roman"/>
                </a:rPr>
                <a:t>' LOGOTYPE '</a:t>
              </a:r>
              <a:endParaRPr lang="zh-CN" altLang="en-US" b="1" kern="10" spc="-90">
                <a:ln w="9525">
                  <a:noFill/>
                  <a:round/>
                  <a:headEnd/>
                  <a:tailEnd/>
                </a:ln>
                <a:effectLst>
                  <a:outerShdw dist="28398" dir="3806097" algn="ctr" rotWithShape="0">
                    <a:schemeClr val="bg1">
                      <a:alpha val="50000"/>
                    </a:scheme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63496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2474" y="4155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333333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3493" name="Text Box 62"/>
          <p:cNvSpPr txBox="1">
            <a:spLocks noChangeArrowheads="1"/>
          </p:cNvSpPr>
          <p:nvPr/>
        </p:nvSpPr>
        <p:spPr bwMode="auto">
          <a:xfrm>
            <a:off x="0" y="677863"/>
            <a:ext cx="91440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5F5F5F"/>
                </a:solidFill>
                <a:latin typeface="Arial" charset="0"/>
                <a:ea typeface="굴림" pitchFamily="34" charset="-127"/>
              </a:rPr>
              <a:t>PowerPoint can tailor your presentation so that all slides will look a certain way or fit a specific template.</a:t>
            </a:r>
          </a:p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5F5F5F"/>
                </a:solidFill>
                <a:latin typeface="Arial" charset="0"/>
                <a:ea typeface="굴림" pitchFamily="34" charset="-127"/>
              </a:rPr>
              <a:t>If you need to create a presentation for a specific company or have a logo or design that you would like to include on every page,</a:t>
            </a:r>
          </a:p>
          <a:p>
            <a:pPr algn="ctr" latinLnBrk="1">
              <a:lnSpc>
                <a:spcPct val="90000"/>
              </a:lnSpc>
            </a:pPr>
            <a:r>
              <a:rPr lang="en-US" altLang="ko-KR" sz="1000">
                <a:solidFill>
                  <a:srgbClr val="5F5F5F"/>
                </a:solidFill>
                <a:latin typeface="Arial" charset="0"/>
                <a:ea typeface="굴림" pitchFamily="34" charset="-127"/>
              </a:rPr>
              <a:t>then you will need to custom tailor your presentation.</a:t>
            </a:r>
          </a:p>
        </p:txBody>
      </p:sp>
      <p:sp>
        <p:nvSpPr>
          <p:cNvPr id="63494" name="Text Box 63">
            <a:hlinkClick r:id="rId15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chemeClr val="bg2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352425" y="134938"/>
            <a:ext cx="8509000" cy="431800"/>
          </a:xfrm>
          <a:prstGeom prst="roundRect">
            <a:avLst>
              <a:gd name="adj" fmla="val 42648"/>
            </a:avLst>
          </a:prstGeom>
          <a:solidFill>
            <a:schemeClr val="bg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pic>
        <p:nvPicPr>
          <p:cNvPr id="5125" name="Picture 63" descr="black_b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84888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6" name="Group 161"/>
          <p:cNvGrpSpPr>
            <a:grpSpLocks/>
          </p:cNvGrpSpPr>
          <p:nvPr/>
        </p:nvGrpSpPr>
        <p:grpSpPr bwMode="auto">
          <a:xfrm>
            <a:off x="1514475" y="3154363"/>
            <a:ext cx="1504950" cy="1504950"/>
            <a:chOff x="954" y="1987"/>
            <a:chExt cx="948" cy="948"/>
          </a:xfrm>
        </p:grpSpPr>
        <p:pic>
          <p:nvPicPr>
            <p:cNvPr id="5203" name="Picture 64" descr="white_bg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54" y="1987"/>
              <a:ext cx="948" cy="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04" name="Picture 66" descr="white_bg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96" y="2333"/>
              <a:ext cx="26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7" name="Group 101"/>
          <p:cNvGrpSpPr>
            <a:grpSpLocks/>
          </p:cNvGrpSpPr>
          <p:nvPr/>
        </p:nvGrpSpPr>
        <p:grpSpPr bwMode="auto">
          <a:xfrm>
            <a:off x="3276600" y="3248025"/>
            <a:ext cx="5183188" cy="593725"/>
            <a:chOff x="3878" y="970"/>
            <a:chExt cx="1451" cy="374"/>
          </a:xfrm>
        </p:grpSpPr>
        <p:sp>
          <p:nvSpPr>
            <p:cNvPr id="5201" name="Line 102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02" name="Rectangle 103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7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5128" name="Group 95"/>
          <p:cNvGrpSpPr>
            <a:grpSpLocks/>
          </p:cNvGrpSpPr>
          <p:nvPr/>
        </p:nvGrpSpPr>
        <p:grpSpPr bwMode="auto">
          <a:xfrm>
            <a:off x="4211638" y="2582863"/>
            <a:ext cx="4248150" cy="593725"/>
            <a:chOff x="3878" y="970"/>
            <a:chExt cx="1451" cy="374"/>
          </a:xfrm>
        </p:grpSpPr>
        <p:sp>
          <p:nvSpPr>
            <p:cNvPr id="5199" name="Line 96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00" name="Rectangle 97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5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5129" name="Group 88"/>
          <p:cNvGrpSpPr>
            <a:grpSpLocks/>
          </p:cNvGrpSpPr>
          <p:nvPr/>
        </p:nvGrpSpPr>
        <p:grpSpPr bwMode="auto">
          <a:xfrm>
            <a:off x="5148263" y="1917700"/>
            <a:ext cx="3311525" cy="593725"/>
            <a:chOff x="3878" y="970"/>
            <a:chExt cx="1451" cy="374"/>
          </a:xfrm>
        </p:grpSpPr>
        <p:sp>
          <p:nvSpPr>
            <p:cNvPr id="5197" name="Line 89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98" name="Rectangle 90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5130" name="Group 87"/>
          <p:cNvGrpSpPr>
            <a:grpSpLocks/>
          </p:cNvGrpSpPr>
          <p:nvPr/>
        </p:nvGrpSpPr>
        <p:grpSpPr bwMode="auto">
          <a:xfrm>
            <a:off x="6156325" y="1254125"/>
            <a:ext cx="2303463" cy="593725"/>
            <a:chOff x="3878" y="970"/>
            <a:chExt cx="1451" cy="374"/>
          </a:xfrm>
        </p:grpSpPr>
        <p:sp>
          <p:nvSpPr>
            <p:cNvPr id="5195" name="Line 82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96" name="Rectangle 81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pic>
        <p:nvPicPr>
          <p:cNvPr id="5131" name="Picture 68" descr="arrow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19250" y="1136650"/>
            <a:ext cx="4703763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32" name="Group 165"/>
          <p:cNvGrpSpPr>
            <a:grpSpLocks/>
          </p:cNvGrpSpPr>
          <p:nvPr/>
        </p:nvGrpSpPr>
        <p:grpSpPr bwMode="auto">
          <a:xfrm>
            <a:off x="2268538" y="3917950"/>
            <a:ext cx="6191250" cy="2641600"/>
            <a:chOff x="1429" y="2468"/>
            <a:chExt cx="3900" cy="1664"/>
          </a:xfrm>
        </p:grpSpPr>
        <p:sp>
          <p:nvSpPr>
            <p:cNvPr id="5193" name="Rectangle 110"/>
            <p:cNvSpPr>
              <a:spLocks noChangeArrowheads="1"/>
            </p:cNvSpPr>
            <p:nvPr/>
          </p:nvSpPr>
          <p:spPr bwMode="auto">
            <a:xfrm>
              <a:off x="1429" y="2479"/>
              <a:ext cx="3900" cy="1653"/>
            </a:xfrm>
            <a:prstGeom prst="rect">
              <a:avLst/>
            </a:prstGeom>
            <a:solidFill>
              <a:srgbClr val="099DD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5194" name="Line 109"/>
            <p:cNvSpPr>
              <a:spLocks noChangeShapeType="1"/>
            </p:cNvSpPr>
            <p:nvPr/>
          </p:nvSpPr>
          <p:spPr bwMode="auto">
            <a:xfrm>
              <a:off x="1429" y="2468"/>
              <a:ext cx="3900" cy="0"/>
            </a:xfrm>
            <a:prstGeom prst="line">
              <a:avLst/>
            </a:prstGeom>
            <a:noFill/>
            <a:ln w="15240">
              <a:solidFill>
                <a:srgbClr val="5ECFFE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33" name="Group 59"/>
          <p:cNvGrpSpPr>
            <a:grpSpLocks/>
          </p:cNvGrpSpPr>
          <p:nvPr/>
        </p:nvGrpSpPr>
        <p:grpSpPr bwMode="auto">
          <a:xfrm>
            <a:off x="381000" y="6203950"/>
            <a:ext cx="1441450" cy="360363"/>
            <a:chOff x="2404" y="3974"/>
            <a:chExt cx="908" cy="227"/>
          </a:xfrm>
        </p:grpSpPr>
        <p:sp>
          <p:nvSpPr>
            <p:cNvPr id="5191" name="WordArt 60"/>
            <p:cNvSpPr>
              <a:spLocks noChangeArrowheads="1" noChangeShapeType="1" noTextEdit="1"/>
            </p:cNvSpPr>
            <p:nvPr/>
          </p:nvSpPr>
          <p:spPr bwMode="auto">
            <a:xfrm>
              <a:off x="2404" y="3974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17961" dir="2700000" algn="ctr" rotWithShape="0">
                      <a:srgbClr val="000000"/>
                    </a:outerShdw>
                  </a:effectLst>
                  <a:latin typeface="Impact"/>
                </a:rPr>
                <a:t>' LOGOTYPE '</a:t>
              </a:r>
              <a:endParaRPr lang="zh-CN" altLang="en-US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000000"/>
                  </a:outerShdw>
                </a:effectLst>
                <a:latin typeface="Impact"/>
              </a:endParaRPr>
            </a:p>
          </p:txBody>
        </p:sp>
        <p:sp>
          <p:nvSpPr>
            <p:cNvPr id="5192" name="WordArt 61"/>
            <p:cNvSpPr>
              <a:spLocks noChangeArrowheads="1" noChangeShapeType="1" noTextEdit="1"/>
            </p:cNvSpPr>
            <p:nvPr/>
          </p:nvSpPr>
          <p:spPr bwMode="auto">
            <a:xfrm>
              <a:off x="2474" y="4155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969696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969696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5134" name="Group 76"/>
          <p:cNvGrpSpPr>
            <a:grpSpLocks/>
          </p:cNvGrpSpPr>
          <p:nvPr/>
        </p:nvGrpSpPr>
        <p:grpSpPr bwMode="auto">
          <a:xfrm>
            <a:off x="6021388" y="1090613"/>
            <a:ext cx="342900" cy="342900"/>
            <a:chOff x="3969" y="1979"/>
            <a:chExt cx="216" cy="216"/>
          </a:xfrm>
        </p:grpSpPr>
        <p:pic>
          <p:nvPicPr>
            <p:cNvPr id="5188" name="Picture 73" descr="circle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89" name="Oval 75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5190" name="Picture 74" descr="circle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5" name="Group 83"/>
          <p:cNvGrpSpPr>
            <a:grpSpLocks/>
          </p:cNvGrpSpPr>
          <p:nvPr/>
        </p:nvGrpSpPr>
        <p:grpSpPr bwMode="auto">
          <a:xfrm>
            <a:off x="4978400" y="1758950"/>
            <a:ext cx="342900" cy="342900"/>
            <a:chOff x="3969" y="1979"/>
            <a:chExt cx="216" cy="216"/>
          </a:xfrm>
        </p:grpSpPr>
        <p:pic>
          <p:nvPicPr>
            <p:cNvPr id="5185" name="Picture 84" descr="circle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86" name="Oval 85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5187" name="Picture 86" descr="circle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6" name="Group 91"/>
          <p:cNvGrpSpPr>
            <a:grpSpLocks/>
          </p:cNvGrpSpPr>
          <p:nvPr/>
        </p:nvGrpSpPr>
        <p:grpSpPr bwMode="auto">
          <a:xfrm>
            <a:off x="4051300" y="2430463"/>
            <a:ext cx="342900" cy="342900"/>
            <a:chOff x="3969" y="1979"/>
            <a:chExt cx="216" cy="216"/>
          </a:xfrm>
        </p:grpSpPr>
        <p:pic>
          <p:nvPicPr>
            <p:cNvPr id="5182" name="Picture 92" descr="circle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83" name="Oval 93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5184" name="Picture 94" descr="circle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7" name="Group 104"/>
          <p:cNvGrpSpPr>
            <a:grpSpLocks/>
          </p:cNvGrpSpPr>
          <p:nvPr/>
        </p:nvGrpSpPr>
        <p:grpSpPr bwMode="auto">
          <a:xfrm>
            <a:off x="3106738" y="3090863"/>
            <a:ext cx="342900" cy="342900"/>
            <a:chOff x="3969" y="1979"/>
            <a:chExt cx="216" cy="216"/>
          </a:xfrm>
        </p:grpSpPr>
        <p:pic>
          <p:nvPicPr>
            <p:cNvPr id="5179" name="Picture 105" descr="circle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80" name="Oval 106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5181" name="Picture 107" descr="circle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8" name="Group 115"/>
          <p:cNvGrpSpPr>
            <a:grpSpLocks/>
          </p:cNvGrpSpPr>
          <p:nvPr/>
        </p:nvGrpSpPr>
        <p:grpSpPr bwMode="auto">
          <a:xfrm>
            <a:off x="2105025" y="3754438"/>
            <a:ext cx="342900" cy="342900"/>
            <a:chOff x="1326" y="2535"/>
            <a:chExt cx="216" cy="216"/>
          </a:xfrm>
        </p:grpSpPr>
        <p:pic>
          <p:nvPicPr>
            <p:cNvPr id="5176" name="Picture 112" descr="circle1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326" y="2535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77" name="Oval 113"/>
            <p:cNvSpPr>
              <a:spLocks noChangeArrowheads="1"/>
            </p:cNvSpPr>
            <p:nvPr/>
          </p:nvSpPr>
          <p:spPr bwMode="auto">
            <a:xfrm>
              <a:off x="1347" y="2562"/>
              <a:ext cx="160" cy="160"/>
            </a:xfrm>
            <a:prstGeom prst="ellipse">
              <a:avLst/>
            </a:prstGeom>
            <a:solidFill>
              <a:srgbClr val="099DDB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5178" name="Picture 114" descr="circle2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338" y="2556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39" name="Rectangle 116"/>
          <p:cNvSpPr>
            <a:spLocks noChangeArrowheads="1"/>
          </p:cNvSpPr>
          <p:nvPr/>
        </p:nvSpPr>
        <p:spPr bwMode="auto">
          <a:xfrm>
            <a:off x="2268538" y="4541838"/>
            <a:ext cx="4824412" cy="1941512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grpSp>
        <p:nvGrpSpPr>
          <p:cNvPr id="5140" name="Group 164"/>
          <p:cNvGrpSpPr>
            <a:grpSpLocks/>
          </p:cNvGrpSpPr>
          <p:nvPr/>
        </p:nvGrpSpPr>
        <p:grpSpPr bwMode="auto">
          <a:xfrm>
            <a:off x="1120775" y="741363"/>
            <a:ext cx="1943100" cy="1943100"/>
            <a:chOff x="706" y="467"/>
            <a:chExt cx="1224" cy="1224"/>
          </a:xfrm>
        </p:grpSpPr>
        <p:grpSp>
          <p:nvGrpSpPr>
            <p:cNvPr id="5172" name="Group 72"/>
            <p:cNvGrpSpPr>
              <a:grpSpLocks/>
            </p:cNvGrpSpPr>
            <p:nvPr/>
          </p:nvGrpSpPr>
          <p:grpSpPr bwMode="auto">
            <a:xfrm>
              <a:off x="706" y="467"/>
              <a:ext cx="1224" cy="1224"/>
              <a:chOff x="2971" y="1979"/>
              <a:chExt cx="1584" cy="1584"/>
            </a:xfrm>
          </p:grpSpPr>
          <p:pic>
            <p:nvPicPr>
              <p:cNvPr id="5174" name="Picture 70" descr="circle_1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971" y="1979"/>
                <a:ext cx="1584" cy="15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75" name="Picture 71" descr="big_circle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3083" y="2087"/>
                <a:ext cx="1380" cy="1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73" name="Text Box 117"/>
            <p:cNvSpPr txBox="1">
              <a:spLocks noChangeArrowheads="1"/>
            </p:cNvSpPr>
            <p:nvPr/>
          </p:nvSpPr>
          <p:spPr bwMode="auto">
            <a:xfrm>
              <a:off x="992" y="853"/>
              <a:ext cx="67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400" b="1">
                  <a:solidFill>
                    <a:srgbClr val="FFCC00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500">
                  <a:solidFill>
                    <a:srgbClr val="FFCC00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</p:grpSp>
      <p:sp>
        <p:nvSpPr>
          <p:cNvPr id="5141" name="WordArt 121"/>
          <p:cNvSpPr>
            <a:spLocks noChangeArrowheads="1" noChangeShapeType="1" noTextEdit="1"/>
          </p:cNvSpPr>
          <p:nvPr/>
        </p:nvSpPr>
        <p:spPr bwMode="auto">
          <a:xfrm>
            <a:off x="6372225" y="1358900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2005'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142" name="WordArt 122"/>
          <p:cNvSpPr>
            <a:spLocks noChangeArrowheads="1" noChangeShapeType="1" noTextEdit="1"/>
          </p:cNvSpPr>
          <p:nvPr/>
        </p:nvSpPr>
        <p:spPr bwMode="auto">
          <a:xfrm>
            <a:off x="5364163" y="2006600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2006'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143" name="WordArt 123"/>
          <p:cNvSpPr>
            <a:spLocks noChangeArrowheads="1" noChangeShapeType="1" noTextEdit="1"/>
          </p:cNvSpPr>
          <p:nvPr/>
        </p:nvSpPr>
        <p:spPr bwMode="auto">
          <a:xfrm>
            <a:off x="4462463" y="268287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2007'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144" name="WordArt 124"/>
          <p:cNvSpPr>
            <a:spLocks noChangeArrowheads="1" noChangeShapeType="1" noTextEdit="1"/>
          </p:cNvSpPr>
          <p:nvPr/>
        </p:nvSpPr>
        <p:spPr bwMode="auto">
          <a:xfrm>
            <a:off x="3511550" y="335597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2008'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145" name="WordArt 125"/>
          <p:cNvSpPr>
            <a:spLocks noChangeArrowheads="1" noChangeShapeType="1" noTextEdit="1"/>
          </p:cNvSpPr>
          <p:nvPr/>
        </p:nvSpPr>
        <p:spPr bwMode="auto">
          <a:xfrm>
            <a:off x="2484438" y="402272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2009'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146" name="Rectangle 126"/>
          <p:cNvSpPr>
            <a:spLocks noChangeArrowheads="1"/>
          </p:cNvSpPr>
          <p:nvPr/>
        </p:nvSpPr>
        <p:spPr bwMode="auto">
          <a:xfrm>
            <a:off x="7019925" y="1287463"/>
            <a:ext cx="1439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Set up an organization </a:t>
            </a:r>
          </a:p>
        </p:txBody>
      </p:sp>
      <p:sp>
        <p:nvSpPr>
          <p:cNvPr id="5147" name="Rectangle 127"/>
          <p:cNvSpPr>
            <a:spLocks noChangeArrowheads="1"/>
          </p:cNvSpPr>
          <p:nvPr/>
        </p:nvSpPr>
        <p:spPr bwMode="auto">
          <a:xfrm>
            <a:off x="5254625" y="2601913"/>
            <a:ext cx="2403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Trendy Design in contemporary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colors and styles - PowerPoint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Templates</a:t>
            </a:r>
          </a:p>
        </p:txBody>
      </p:sp>
      <p:sp>
        <p:nvSpPr>
          <p:cNvPr id="5148" name="Rectangle 128"/>
          <p:cNvSpPr>
            <a:spLocks noChangeArrowheads="1"/>
          </p:cNvSpPr>
          <p:nvPr/>
        </p:nvSpPr>
        <p:spPr bwMode="auto">
          <a:xfrm>
            <a:off x="6127750" y="1935163"/>
            <a:ext cx="2303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Immense visual appeal –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Premade PowerPoint Templates</a:t>
            </a:r>
          </a:p>
        </p:txBody>
      </p:sp>
      <p:sp>
        <p:nvSpPr>
          <p:cNvPr id="5149" name="Rectangle 129"/>
          <p:cNvSpPr>
            <a:spLocks noChangeArrowheads="1"/>
          </p:cNvSpPr>
          <p:nvPr/>
        </p:nvSpPr>
        <p:spPr bwMode="auto">
          <a:xfrm>
            <a:off x="4327525" y="3268663"/>
            <a:ext cx="3600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Captivate your viewing audience - PowerPoint Templates</a:t>
            </a:r>
          </a:p>
        </p:txBody>
      </p:sp>
      <p:sp>
        <p:nvSpPr>
          <p:cNvPr id="5150" name="Rectangle 130"/>
          <p:cNvSpPr>
            <a:spLocks noChangeArrowheads="1"/>
          </p:cNvSpPr>
          <p:nvPr/>
        </p:nvSpPr>
        <p:spPr bwMode="auto">
          <a:xfrm>
            <a:off x="3203575" y="3933825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Immense visual appeal – Premade PowerPoint Templates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Trendy Design in contemporary  colors and styles - PowerPoint  Templates</a:t>
            </a:r>
          </a:p>
          <a:p>
            <a:pPr latinLnBrk="1"/>
            <a:endParaRPr lang="en-US" altLang="ko-KR" sz="1000">
              <a:solidFill>
                <a:srgbClr val="FFFFFF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5151" name="Text Box 131"/>
          <p:cNvSpPr txBox="1">
            <a:spLocks noChangeArrowheads="1"/>
          </p:cNvSpPr>
          <p:nvPr/>
        </p:nvSpPr>
        <p:spPr bwMode="auto">
          <a:xfrm>
            <a:off x="2613025" y="5254625"/>
            <a:ext cx="1274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2009</a:t>
            </a:r>
          </a:p>
          <a:p>
            <a:pPr algn="ctr" latinLnBrk="1"/>
            <a:r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Economic growth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924300" y="4533900"/>
          <a:ext cx="3105150" cy="2076450"/>
        </p:xfrm>
        <a:graphic>
          <a:graphicData uri="http://schemas.openxmlformats.org/presentationml/2006/ole">
            <p:oleObj spid="_x0000_s5123" name="차트" r:id="rId11" imgW="6095905" imgH="4067223" progId="MSGraph.Chart.8">
              <p:embed followColorScheme="full"/>
            </p:oleObj>
          </a:graphicData>
        </a:graphic>
      </p:graphicFrame>
      <p:grpSp>
        <p:nvGrpSpPr>
          <p:cNvPr id="5152" name="Group 144"/>
          <p:cNvGrpSpPr>
            <a:grpSpLocks/>
          </p:cNvGrpSpPr>
          <p:nvPr/>
        </p:nvGrpSpPr>
        <p:grpSpPr bwMode="auto">
          <a:xfrm>
            <a:off x="4500563" y="5470525"/>
            <a:ext cx="2039937" cy="695325"/>
            <a:chOff x="2925" y="3446"/>
            <a:chExt cx="1285" cy="438"/>
          </a:xfrm>
        </p:grpSpPr>
        <p:sp>
          <p:nvSpPr>
            <p:cNvPr id="18565" name="Line 133"/>
            <p:cNvSpPr>
              <a:spLocks noChangeShapeType="1"/>
            </p:cNvSpPr>
            <p:nvPr/>
          </p:nvSpPr>
          <p:spPr bwMode="auto">
            <a:xfrm flipV="1">
              <a:off x="2925" y="3738"/>
              <a:ext cx="333" cy="146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18566" name="Line 134"/>
            <p:cNvSpPr>
              <a:spLocks noChangeShapeType="1"/>
            </p:cNvSpPr>
            <p:nvPr/>
          </p:nvSpPr>
          <p:spPr bwMode="auto">
            <a:xfrm flipV="1">
              <a:off x="3243" y="3687"/>
              <a:ext cx="331" cy="61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18573" name="Line 141"/>
            <p:cNvSpPr>
              <a:spLocks noChangeShapeType="1"/>
            </p:cNvSpPr>
            <p:nvPr/>
          </p:nvSpPr>
          <p:spPr bwMode="auto">
            <a:xfrm flipV="1">
              <a:off x="3560" y="3605"/>
              <a:ext cx="333" cy="97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18574" name="Line 142"/>
            <p:cNvSpPr>
              <a:spLocks noChangeShapeType="1"/>
            </p:cNvSpPr>
            <p:nvPr/>
          </p:nvSpPr>
          <p:spPr bwMode="auto">
            <a:xfrm flipV="1">
              <a:off x="3878" y="3446"/>
              <a:ext cx="332" cy="166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5153" name="Group 143"/>
          <p:cNvGrpSpPr>
            <a:grpSpLocks/>
          </p:cNvGrpSpPr>
          <p:nvPr/>
        </p:nvGrpSpPr>
        <p:grpSpPr bwMode="auto">
          <a:xfrm>
            <a:off x="4478338" y="5445125"/>
            <a:ext cx="2093912" cy="735013"/>
            <a:chOff x="2911" y="3430"/>
            <a:chExt cx="1319" cy="463"/>
          </a:xfrm>
        </p:grpSpPr>
        <p:sp>
          <p:nvSpPr>
            <p:cNvPr id="5163" name="Rectangle 135"/>
            <p:cNvSpPr>
              <a:spLocks noChangeArrowheads="1"/>
            </p:cNvSpPr>
            <p:nvPr/>
          </p:nvSpPr>
          <p:spPr bwMode="auto">
            <a:xfrm>
              <a:off x="2911" y="3848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5164" name="Rectangle 136"/>
            <p:cNvSpPr>
              <a:spLocks noChangeArrowheads="1"/>
            </p:cNvSpPr>
            <p:nvPr/>
          </p:nvSpPr>
          <p:spPr bwMode="auto">
            <a:xfrm>
              <a:off x="3228" y="3727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5165" name="Rectangle 137"/>
            <p:cNvSpPr>
              <a:spLocks noChangeArrowheads="1"/>
            </p:cNvSpPr>
            <p:nvPr/>
          </p:nvSpPr>
          <p:spPr bwMode="auto">
            <a:xfrm>
              <a:off x="3550" y="3667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5166" name="Rectangle 138"/>
            <p:cNvSpPr>
              <a:spLocks noChangeArrowheads="1"/>
            </p:cNvSpPr>
            <p:nvPr/>
          </p:nvSpPr>
          <p:spPr bwMode="auto">
            <a:xfrm>
              <a:off x="3868" y="3581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5167" name="Rectangle 139"/>
            <p:cNvSpPr>
              <a:spLocks noChangeArrowheads="1"/>
            </p:cNvSpPr>
            <p:nvPr/>
          </p:nvSpPr>
          <p:spPr bwMode="auto">
            <a:xfrm>
              <a:off x="4185" y="3430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sp>
        <p:nvSpPr>
          <p:cNvPr id="5154" name="Rectangle 147"/>
          <p:cNvSpPr>
            <a:spLocks noChangeArrowheads="1"/>
          </p:cNvSpPr>
          <p:nvPr/>
        </p:nvSpPr>
        <p:spPr bwMode="auto">
          <a:xfrm>
            <a:off x="7083425" y="4541838"/>
            <a:ext cx="1374775" cy="1941512"/>
          </a:xfrm>
          <a:prstGeom prst="rect">
            <a:avLst/>
          </a:prstGeom>
          <a:solidFill>
            <a:schemeClr val="bg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5155" name="Rectangle 148"/>
          <p:cNvSpPr>
            <a:spLocks noChangeArrowheads="1"/>
          </p:cNvSpPr>
          <p:nvPr/>
        </p:nvSpPr>
        <p:spPr bwMode="auto">
          <a:xfrm>
            <a:off x="7127875" y="4681538"/>
            <a:ext cx="1360488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ECONOMIC </a:t>
            </a:r>
          </a:p>
          <a:p>
            <a:pPr latinLnBrk="1"/>
            <a:r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ANALYSIS</a:t>
            </a:r>
          </a:p>
          <a:p>
            <a:pPr latinLnBrk="1"/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34" charset="-127"/>
            </a:endParaRP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Trendy Design in contemporary </a:t>
            </a: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colors and styles - PowerPoint </a:t>
            </a: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Templates</a:t>
            </a:r>
          </a:p>
        </p:txBody>
      </p:sp>
      <p:sp>
        <p:nvSpPr>
          <p:cNvPr id="5156" name="WordArt 156"/>
          <p:cNvSpPr>
            <a:spLocks noChangeArrowheads="1" noChangeShapeType="1" noTextEdit="1"/>
          </p:cNvSpPr>
          <p:nvPr/>
        </p:nvSpPr>
        <p:spPr bwMode="auto">
          <a:xfrm>
            <a:off x="1403350" y="3557588"/>
            <a:ext cx="792163" cy="182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noFill/>
                  <a:round/>
                  <a:headEnd/>
                  <a:tailEnd/>
                </a:ln>
                <a:solidFill>
                  <a:srgbClr val="5ECFFE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Takeoff</a:t>
            </a:r>
            <a:endParaRPr lang="zh-CN" altLang="en-US" sz="3600" b="1" kern="10">
              <a:ln w="9525">
                <a:noFill/>
                <a:round/>
                <a:headEnd/>
                <a:tailEnd/>
              </a:ln>
              <a:solidFill>
                <a:srgbClr val="5ECFFE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57" name="WordArt 157"/>
          <p:cNvSpPr>
            <a:spLocks noChangeArrowheads="1" noChangeShapeType="1" noTextEdit="1"/>
          </p:cNvSpPr>
          <p:nvPr/>
        </p:nvSpPr>
        <p:spPr bwMode="auto">
          <a:xfrm>
            <a:off x="2268538" y="2930525"/>
            <a:ext cx="915987" cy="182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Relationship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58" name="WordArt 158"/>
          <p:cNvSpPr>
            <a:spLocks noChangeArrowheads="1" noChangeShapeType="1" noTextEdit="1"/>
          </p:cNvSpPr>
          <p:nvPr/>
        </p:nvSpPr>
        <p:spPr bwMode="auto">
          <a:xfrm>
            <a:off x="2833688" y="2309813"/>
            <a:ext cx="1277937" cy="192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Design Inspiration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59" name="WordArt 159"/>
          <p:cNvSpPr>
            <a:spLocks noChangeArrowheads="1" noChangeShapeType="1" noTextEdit="1"/>
          </p:cNvSpPr>
          <p:nvPr/>
        </p:nvSpPr>
        <p:spPr bwMode="auto">
          <a:xfrm>
            <a:off x="4067175" y="1663700"/>
            <a:ext cx="9652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Ready to Use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60" name="WordArt 160"/>
          <p:cNvSpPr>
            <a:spLocks noChangeArrowheads="1" noChangeShapeType="1" noTextEdit="1"/>
          </p:cNvSpPr>
          <p:nvPr/>
        </p:nvSpPr>
        <p:spPr bwMode="auto">
          <a:xfrm>
            <a:off x="5210175" y="1019175"/>
            <a:ext cx="823913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Subtle Touch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61" name="WordArt 163"/>
          <p:cNvSpPr>
            <a:spLocks noChangeArrowheads="1" noChangeShapeType="1" noTextEdit="1"/>
          </p:cNvSpPr>
          <p:nvPr/>
        </p:nvSpPr>
        <p:spPr bwMode="auto">
          <a:xfrm>
            <a:off x="2308225" y="223838"/>
            <a:ext cx="4568825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b="1" kern="10" spc="-9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8398" dir="3806097" algn="ctr" rotWithShape="0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CLICK TO TYPE SLIDE TITLE</a:t>
            </a:r>
            <a:endParaRPr lang="zh-CN" altLang="en-US" b="1" kern="10" spc="-9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effectLst>
                <a:outerShdw dist="28398" dir="3806097" algn="ctr" rotWithShape="0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62" name="Text Box 166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808080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92"/>
          <p:cNvSpPr>
            <a:spLocks noChangeArrowheads="1"/>
          </p:cNvSpPr>
          <p:nvPr/>
        </p:nvSpPr>
        <p:spPr bwMode="auto">
          <a:xfrm>
            <a:off x="323850" y="134938"/>
            <a:ext cx="8547100" cy="431800"/>
          </a:xfrm>
          <a:prstGeom prst="roundRect">
            <a:avLst>
              <a:gd name="adj" fmla="val 42648"/>
            </a:avLst>
          </a:prstGeom>
          <a:solidFill>
            <a:schemeClr val="bg1">
              <a:alpha val="50195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pic>
        <p:nvPicPr>
          <p:cNvPr id="6149" name="Picture 90" descr="black_b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84888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0" name="Group 8"/>
          <p:cNvGrpSpPr>
            <a:grpSpLocks/>
          </p:cNvGrpSpPr>
          <p:nvPr/>
        </p:nvGrpSpPr>
        <p:grpSpPr bwMode="auto">
          <a:xfrm>
            <a:off x="3276600" y="3248025"/>
            <a:ext cx="5183188" cy="593725"/>
            <a:chOff x="3878" y="970"/>
            <a:chExt cx="1451" cy="374"/>
          </a:xfrm>
        </p:grpSpPr>
        <p:sp>
          <p:nvSpPr>
            <p:cNvPr id="6227" name="Line 9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28" name="Rectangle 10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7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6151" name="Group 11"/>
          <p:cNvGrpSpPr>
            <a:grpSpLocks/>
          </p:cNvGrpSpPr>
          <p:nvPr/>
        </p:nvGrpSpPr>
        <p:grpSpPr bwMode="auto">
          <a:xfrm>
            <a:off x="4211638" y="2582863"/>
            <a:ext cx="4248150" cy="593725"/>
            <a:chOff x="3878" y="970"/>
            <a:chExt cx="1451" cy="374"/>
          </a:xfrm>
        </p:grpSpPr>
        <p:sp>
          <p:nvSpPr>
            <p:cNvPr id="6225" name="Line 12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26" name="Rectangle 13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5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6152" name="Group 14"/>
          <p:cNvGrpSpPr>
            <a:grpSpLocks/>
          </p:cNvGrpSpPr>
          <p:nvPr/>
        </p:nvGrpSpPr>
        <p:grpSpPr bwMode="auto">
          <a:xfrm>
            <a:off x="5148263" y="1917700"/>
            <a:ext cx="3311525" cy="593725"/>
            <a:chOff x="3878" y="970"/>
            <a:chExt cx="1451" cy="374"/>
          </a:xfrm>
        </p:grpSpPr>
        <p:sp>
          <p:nvSpPr>
            <p:cNvPr id="6223" name="Line 15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24" name="Rectangle 16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3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6153" name="Group 17"/>
          <p:cNvGrpSpPr>
            <a:grpSpLocks/>
          </p:cNvGrpSpPr>
          <p:nvPr/>
        </p:nvGrpSpPr>
        <p:grpSpPr bwMode="auto">
          <a:xfrm>
            <a:off x="6156325" y="1254125"/>
            <a:ext cx="2303463" cy="593725"/>
            <a:chOff x="3878" y="970"/>
            <a:chExt cx="1451" cy="374"/>
          </a:xfrm>
        </p:grpSpPr>
        <p:sp>
          <p:nvSpPr>
            <p:cNvPr id="6221" name="Line 18"/>
            <p:cNvSpPr>
              <a:spLocks noChangeShapeType="1"/>
            </p:cNvSpPr>
            <p:nvPr/>
          </p:nvSpPr>
          <p:spPr bwMode="auto">
            <a:xfrm>
              <a:off x="3878" y="970"/>
              <a:ext cx="1451" cy="0"/>
            </a:xfrm>
            <a:prstGeom prst="line">
              <a:avLst/>
            </a:prstGeom>
            <a:noFill/>
            <a:ln w="1524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22" name="Rectangle 19"/>
            <p:cNvSpPr>
              <a:spLocks noChangeArrowheads="1"/>
            </p:cNvSpPr>
            <p:nvPr/>
          </p:nvSpPr>
          <p:spPr bwMode="auto">
            <a:xfrm>
              <a:off x="3878" y="981"/>
              <a:ext cx="1451" cy="363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6154" name="Group 94"/>
          <p:cNvGrpSpPr>
            <a:grpSpLocks/>
          </p:cNvGrpSpPr>
          <p:nvPr/>
        </p:nvGrpSpPr>
        <p:grpSpPr bwMode="auto">
          <a:xfrm>
            <a:off x="2268538" y="3917950"/>
            <a:ext cx="6191250" cy="2641600"/>
            <a:chOff x="1429" y="2468"/>
            <a:chExt cx="3900" cy="1664"/>
          </a:xfrm>
        </p:grpSpPr>
        <p:sp>
          <p:nvSpPr>
            <p:cNvPr id="6219" name="Rectangle 7"/>
            <p:cNvSpPr>
              <a:spLocks noChangeArrowheads="1"/>
            </p:cNvSpPr>
            <p:nvPr/>
          </p:nvSpPr>
          <p:spPr bwMode="auto">
            <a:xfrm>
              <a:off x="1429" y="2479"/>
              <a:ext cx="3900" cy="1653"/>
            </a:xfrm>
            <a:prstGeom prst="rect">
              <a:avLst/>
            </a:prstGeom>
            <a:solidFill>
              <a:srgbClr val="F4A81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6220" name="Line 21"/>
            <p:cNvSpPr>
              <a:spLocks noChangeShapeType="1"/>
            </p:cNvSpPr>
            <p:nvPr/>
          </p:nvSpPr>
          <p:spPr bwMode="auto">
            <a:xfrm>
              <a:off x="1429" y="2468"/>
              <a:ext cx="3900" cy="0"/>
            </a:xfrm>
            <a:prstGeom prst="line">
              <a:avLst/>
            </a:prstGeom>
            <a:noFill/>
            <a:ln w="15240">
              <a:solidFill>
                <a:srgbClr val="FFC95D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155" name="Rectangle 49"/>
          <p:cNvSpPr>
            <a:spLocks noChangeArrowheads="1"/>
          </p:cNvSpPr>
          <p:nvPr/>
        </p:nvSpPr>
        <p:spPr bwMode="auto">
          <a:xfrm>
            <a:off x="2268538" y="4541838"/>
            <a:ext cx="4824412" cy="1941512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6156" name="WordArt 51"/>
          <p:cNvSpPr>
            <a:spLocks noChangeArrowheads="1" noChangeShapeType="1" noTextEdit="1"/>
          </p:cNvSpPr>
          <p:nvPr/>
        </p:nvSpPr>
        <p:spPr bwMode="auto">
          <a:xfrm>
            <a:off x="6372225" y="1358900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2005'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157" name="WordArt 52"/>
          <p:cNvSpPr>
            <a:spLocks noChangeArrowheads="1" noChangeShapeType="1" noTextEdit="1"/>
          </p:cNvSpPr>
          <p:nvPr/>
        </p:nvSpPr>
        <p:spPr bwMode="auto">
          <a:xfrm>
            <a:off x="5364163" y="2006600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2006'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158" name="WordArt 53"/>
          <p:cNvSpPr>
            <a:spLocks noChangeArrowheads="1" noChangeShapeType="1" noTextEdit="1"/>
          </p:cNvSpPr>
          <p:nvPr/>
        </p:nvSpPr>
        <p:spPr bwMode="auto">
          <a:xfrm>
            <a:off x="4462463" y="268287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2007'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159" name="WordArt 54"/>
          <p:cNvSpPr>
            <a:spLocks noChangeArrowheads="1" noChangeShapeType="1" noTextEdit="1"/>
          </p:cNvSpPr>
          <p:nvPr/>
        </p:nvSpPr>
        <p:spPr bwMode="auto">
          <a:xfrm>
            <a:off x="3511550" y="335597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2008'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160" name="Rectangle 56"/>
          <p:cNvSpPr>
            <a:spLocks noChangeArrowheads="1"/>
          </p:cNvSpPr>
          <p:nvPr/>
        </p:nvSpPr>
        <p:spPr bwMode="auto">
          <a:xfrm>
            <a:off x="7019925" y="1287463"/>
            <a:ext cx="1439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Set up an organization </a:t>
            </a:r>
          </a:p>
        </p:txBody>
      </p:sp>
      <p:sp>
        <p:nvSpPr>
          <p:cNvPr id="6161" name="Rectangle 57"/>
          <p:cNvSpPr>
            <a:spLocks noChangeArrowheads="1"/>
          </p:cNvSpPr>
          <p:nvPr/>
        </p:nvSpPr>
        <p:spPr bwMode="auto">
          <a:xfrm>
            <a:off x="5254625" y="2601913"/>
            <a:ext cx="2403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Trendy Design in contemporary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colors and styles - PowerPoint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Templates</a:t>
            </a:r>
          </a:p>
        </p:txBody>
      </p:sp>
      <p:sp>
        <p:nvSpPr>
          <p:cNvPr id="6162" name="Rectangle 58"/>
          <p:cNvSpPr>
            <a:spLocks noChangeArrowheads="1"/>
          </p:cNvSpPr>
          <p:nvPr/>
        </p:nvSpPr>
        <p:spPr bwMode="auto">
          <a:xfrm>
            <a:off x="6127750" y="1935163"/>
            <a:ext cx="2303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Immense visual appeal – </a:t>
            </a:r>
          </a:p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Premade PowerPoint Templates</a:t>
            </a:r>
          </a:p>
        </p:txBody>
      </p:sp>
      <p:sp>
        <p:nvSpPr>
          <p:cNvPr id="6163" name="Rectangle 59"/>
          <p:cNvSpPr>
            <a:spLocks noChangeArrowheads="1"/>
          </p:cNvSpPr>
          <p:nvPr/>
        </p:nvSpPr>
        <p:spPr bwMode="auto">
          <a:xfrm>
            <a:off x="4327525" y="3268663"/>
            <a:ext cx="36004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FFFFFF"/>
                </a:solidFill>
                <a:latin typeface="Times New Roman" pitchFamily="18" charset="0"/>
                <a:ea typeface="굴림" pitchFamily="34" charset="-127"/>
              </a:rPr>
              <a:t>Captivate your viewing audience - PowerPoint Templates</a:t>
            </a:r>
          </a:p>
        </p:txBody>
      </p:sp>
      <p:sp>
        <p:nvSpPr>
          <p:cNvPr id="6164" name="Text Box 61"/>
          <p:cNvSpPr txBox="1">
            <a:spLocks noChangeArrowheads="1"/>
          </p:cNvSpPr>
          <p:nvPr/>
        </p:nvSpPr>
        <p:spPr bwMode="auto">
          <a:xfrm>
            <a:off x="2613025" y="5254625"/>
            <a:ext cx="1274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16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2009</a:t>
            </a:r>
          </a:p>
          <a:p>
            <a:pPr algn="ctr" latinLnBrk="1"/>
            <a:r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Economic growth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924300" y="4533900"/>
          <a:ext cx="3105150" cy="2076450"/>
        </p:xfrm>
        <a:graphic>
          <a:graphicData uri="http://schemas.openxmlformats.org/presentationml/2006/ole">
            <p:oleObj spid="_x0000_s6147" name="차트" r:id="rId4" imgW="6095905" imgH="4067223" progId="MSGraph.Chart.8">
              <p:embed followColorScheme="full"/>
            </p:oleObj>
          </a:graphicData>
        </a:graphic>
      </p:graphicFrame>
      <p:grpSp>
        <p:nvGrpSpPr>
          <p:cNvPr id="6165" name="Group 63"/>
          <p:cNvGrpSpPr>
            <a:grpSpLocks/>
          </p:cNvGrpSpPr>
          <p:nvPr/>
        </p:nvGrpSpPr>
        <p:grpSpPr bwMode="auto">
          <a:xfrm>
            <a:off x="4500563" y="5470525"/>
            <a:ext cx="2039937" cy="695325"/>
            <a:chOff x="2925" y="3446"/>
            <a:chExt cx="1285" cy="438"/>
          </a:xfrm>
        </p:grpSpPr>
        <p:sp>
          <p:nvSpPr>
            <p:cNvPr id="20544" name="Line 64"/>
            <p:cNvSpPr>
              <a:spLocks noChangeShapeType="1"/>
            </p:cNvSpPr>
            <p:nvPr/>
          </p:nvSpPr>
          <p:spPr bwMode="auto">
            <a:xfrm flipV="1">
              <a:off x="2925" y="3738"/>
              <a:ext cx="333" cy="146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20545" name="Line 65"/>
            <p:cNvSpPr>
              <a:spLocks noChangeShapeType="1"/>
            </p:cNvSpPr>
            <p:nvPr/>
          </p:nvSpPr>
          <p:spPr bwMode="auto">
            <a:xfrm flipV="1">
              <a:off x="3243" y="3687"/>
              <a:ext cx="331" cy="61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20546" name="Line 66"/>
            <p:cNvSpPr>
              <a:spLocks noChangeShapeType="1"/>
            </p:cNvSpPr>
            <p:nvPr/>
          </p:nvSpPr>
          <p:spPr bwMode="auto">
            <a:xfrm flipV="1">
              <a:off x="3560" y="3605"/>
              <a:ext cx="333" cy="97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20547" name="Line 67"/>
            <p:cNvSpPr>
              <a:spLocks noChangeShapeType="1"/>
            </p:cNvSpPr>
            <p:nvPr/>
          </p:nvSpPr>
          <p:spPr bwMode="auto">
            <a:xfrm flipV="1">
              <a:off x="3878" y="3446"/>
              <a:ext cx="332" cy="166"/>
            </a:xfrm>
            <a:prstGeom prst="line">
              <a:avLst/>
            </a:prstGeom>
            <a:noFill/>
            <a:ln w="15240">
              <a:solidFill>
                <a:schemeClr val="bg1"/>
              </a:solidFill>
              <a:round/>
              <a:headEnd/>
              <a:tailEnd/>
            </a:ln>
            <a:effectLst>
              <a:outerShdw dist="28398" dir="3806097" algn="ctr" rotWithShape="0">
                <a:schemeClr val="tx1">
                  <a:alpha val="50000"/>
                </a:schemeClr>
              </a:outerShdw>
            </a:effectLst>
            <a:extLst>
              <a:ext uri="{909E8E84-426E-40DD-AFC4-6F175D3DCCD1}"/>
            </a:extLst>
          </p:spPr>
          <p:txBody>
            <a:bodyPr/>
            <a:lstStyle/>
            <a:p>
              <a:pPr latinLnBrk="1">
                <a:defRPr/>
              </a:pPr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grpSp>
        <p:nvGrpSpPr>
          <p:cNvPr id="6166" name="Group 68"/>
          <p:cNvGrpSpPr>
            <a:grpSpLocks/>
          </p:cNvGrpSpPr>
          <p:nvPr/>
        </p:nvGrpSpPr>
        <p:grpSpPr bwMode="auto">
          <a:xfrm>
            <a:off x="4478338" y="5445125"/>
            <a:ext cx="2093912" cy="735013"/>
            <a:chOff x="2911" y="3430"/>
            <a:chExt cx="1319" cy="463"/>
          </a:xfrm>
        </p:grpSpPr>
        <p:sp>
          <p:nvSpPr>
            <p:cNvPr id="6210" name="Rectangle 69"/>
            <p:cNvSpPr>
              <a:spLocks noChangeArrowheads="1"/>
            </p:cNvSpPr>
            <p:nvPr/>
          </p:nvSpPr>
          <p:spPr bwMode="auto">
            <a:xfrm>
              <a:off x="2911" y="3848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6211" name="Rectangle 70"/>
            <p:cNvSpPr>
              <a:spLocks noChangeArrowheads="1"/>
            </p:cNvSpPr>
            <p:nvPr/>
          </p:nvSpPr>
          <p:spPr bwMode="auto">
            <a:xfrm>
              <a:off x="3228" y="3727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6212" name="Rectangle 71"/>
            <p:cNvSpPr>
              <a:spLocks noChangeArrowheads="1"/>
            </p:cNvSpPr>
            <p:nvPr/>
          </p:nvSpPr>
          <p:spPr bwMode="auto">
            <a:xfrm>
              <a:off x="3550" y="3667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6213" name="Rectangle 72"/>
            <p:cNvSpPr>
              <a:spLocks noChangeArrowheads="1"/>
            </p:cNvSpPr>
            <p:nvPr/>
          </p:nvSpPr>
          <p:spPr bwMode="auto">
            <a:xfrm>
              <a:off x="3868" y="3581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sp>
          <p:nvSpPr>
            <p:cNvPr id="6214" name="Rectangle 73"/>
            <p:cNvSpPr>
              <a:spLocks noChangeArrowheads="1"/>
            </p:cNvSpPr>
            <p:nvPr/>
          </p:nvSpPr>
          <p:spPr bwMode="auto">
            <a:xfrm>
              <a:off x="4185" y="3430"/>
              <a:ext cx="45" cy="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</p:grpSp>
      <p:sp>
        <p:nvSpPr>
          <p:cNvPr id="6167" name="Rectangle 74"/>
          <p:cNvSpPr>
            <a:spLocks noChangeArrowheads="1"/>
          </p:cNvSpPr>
          <p:nvPr/>
        </p:nvSpPr>
        <p:spPr bwMode="auto">
          <a:xfrm>
            <a:off x="7083425" y="4541838"/>
            <a:ext cx="1374775" cy="1941512"/>
          </a:xfrm>
          <a:prstGeom prst="rect">
            <a:avLst/>
          </a:prstGeom>
          <a:solidFill>
            <a:schemeClr val="bg1">
              <a:alpha val="85097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6168" name="Rectangle 75"/>
          <p:cNvSpPr>
            <a:spLocks noChangeArrowheads="1"/>
          </p:cNvSpPr>
          <p:nvPr/>
        </p:nvSpPr>
        <p:spPr bwMode="auto">
          <a:xfrm>
            <a:off x="7127875" y="4681538"/>
            <a:ext cx="1360488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ECONOMIC </a:t>
            </a:r>
          </a:p>
          <a:p>
            <a:pPr latinLnBrk="1"/>
            <a:r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ANALYSIS</a:t>
            </a:r>
          </a:p>
          <a:p>
            <a:pPr latinLnBrk="1"/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34" charset="-127"/>
            </a:endParaRP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Trendy Design in contemporary </a:t>
            </a: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colors and styles - PowerPoint </a:t>
            </a: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Templates</a:t>
            </a:r>
          </a:p>
        </p:txBody>
      </p:sp>
      <p:sp>
        <p:nvSpPr>
          <p:cNvPr id="6169" name="WordArt 77"/>
          <p:cNvSpPr>
            <a:spLocks noChangeArrowheads="1" noChangeShapeType="1" noTextEdit="1"/>
          </p:cNvSpPr>
          <p:nvPr/>
        </p:nvSpPr>
        <p:spPr bwMode="auto">
          <a:xfrm>
            <a:off x="2268538" y="2930525"/>
            <a:ext cx="915987" cy="182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796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Relationship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>
                <a:outerShdw dist="1796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70" name="WordArt 78"/>
          <p:cNvSpPr>
            <a:spLocks noChangeArrowheads="1" noChangeShapeType="1" noTextEdit="1"/>
          </p:cNvSpPr>
          <p:nvPr/>
        </p:nvSpPr>
        <p:spPr bwMode="auto">
          <a:xfrm>
            <a:off x="2833688" y="2309813"/>
            <a:ext cx="1277937" cy="192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796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Design Inspiration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>
                <a:outerShdw dist="1796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71" name="WordArt 79"/>
          <p:cNvSpPr>
            <a:spLocks noChangeArrowheads="1" noChangeShapeType="1" noTextEdit="1"/>
          </p:cNvSpPr>
          <p:nvPr/>
        </p:nvSpPr>
        <p:spPr bwMode="auto">
          <a:xfrm>
            <a:off x="4067175" y="1663700"/>
            <a:ext cx="9652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796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Ready to Use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>
                <a:outerShdw dist="1796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72" name="WordArt 80"/>
          <p:cNvSpPr>
            <a:spLocks noChangeArrowheads="1" noChangeShapeType="1" noTextEdit="1"/>
          </p:cNvSpPr>
          <p:nvPr/>
        </p:nvSpPr>
        <p:spPr bwMode="auto">
          <a:xfrm>
            <a:off x="5210175" y="1019175"/>
            <a:ext cx="823913" cy="133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1796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Subtle Touch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>
                <a:outerShdw dist="17961" dir="2700000" algn="ctr" rotWithShape="0">
                  <a:srgbClr val="80808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73" name="WordArt 81"/>
          <p:cNvSpPr>
            <a:spLocks noChangeArrowheads="1" noChangeShapeType="1" noTextEdit="1"/>
          </p:cNvSpPr>
          <p:nvPr/>
        </p:nvSpPr>
        <p:spPr bwMode="auto">
          <a:xfrm>
            <a:off x="2268538" y="223838"/>
            <a:ext cx="4568825" cy="24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b="1" kern="10" spc="-9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28398" dir="3806097" algn="ctr" rotWithShape="0">
                    <a:srgbClr val="FFFFFF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CLICK TO TYPE SLIDE TITLE</a:t>
            </a:r>
            <a:endParaRPr lang="zh-CN" altLang="en-US" b="1" kern="10" spc="-9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effectLst>
                <a:outerShdw dist="28398" dir="3806097" algn="ctr" rotWithShape="0">
                  <a:srgbClr val="FFFFFF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6174" name="Group 82"/>
          <p:cNvGrpSpPr>
            <a:grpSpLocks/>
          </p:cNvGrpSpPr>
          <p:nvPr/>
        </p:nvGrpSpPr>
        <p:grpSpPr bwMode="auto">
          <a:xfrm>
            <a:off x="390525" y="6208713"/>
            <a:ext cx="1441450" cy="360362"/>
            <a:chOff x="2404" y="3974"/>
            <a:chExt cx="908" cy="227"/>
          </a:xfrm>
        </p:grpSpPr>
        <p:sp>
          <p:nvSpPr>
            <p:cNvPr id="6208" name="WordArt 83"/>
            <p:cNvSpPr>
              <a:spLocks noChangeArrowheads="1" noChangeShapeType="1" noTextEdit="1"/>
            </p:cNvSpPr>
            <p:nvPr/>
          </p:nvSpPr>
          <p:spPr bwMode="auto">
            <a:xfrm>
              <a:off x="2404" y="3974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b="1" kern="10" spc="-90">
                  <a:ln w="9525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>
                    <a:outerShdw dist="28398" dir="3806097" algn="ctr" rotWithShape="0">
                      <a:srgbClr val="FFFFFF">
                        <a:alpha val="50000"/>
                      </a:srgbClr>
                    </a:outerShdw>
                  </a:effectLst>
                  <a:latin typeface="Times New Roman"/>
                  <a:cs typeface="Times New Roman"/>
                </a:rPr>
                <a:t>' LOGOTYPE '</a:t>
              </a:r>
              <a:endParaRPr lang="zh-CN" altLang="en-US" b="1" kern="10" spc="-9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28398" dir="3806097" algn="ctr" rotWithShape="0">
                    <a:srgbClr val="FFFFFF">
                      <a:alpha val="50000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6209" name="WordArt 84"/>
            <p:cNvSpPr>
              <a:spLocks noChangeArrowheads="1" noChangeShapeType="1" noTextEdit="1"/>
            </p:cNvSpPr>
            <p:nvPr/>
          </p:nvSpPr>
          <p:spPr bwMode="auto">
            <a:xfrm>
              <a:off x="2474" y="4155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333333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333333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6175" name="Group 86"/>
          <p:cNvGrpSpPr>
            <a:grpSpLocks/>
          </p:cNvGrpSpPr>
          <p:nvPr/>
        </p:nvGrpSpPr>
        <p:grpSpPr bwMode="auto">
          <a:xfrm>
            <a:off x="1514475" y="3154363"/>
            <a:ext cx="1504950" cy="1504950"/>
            <a:chOff x="954" y="1987"/>
            <a:chExt cx="948" cy="948"/>
          </a:xfrm>
        </p:grpSpPr>
        <p:pic>
          <p:nvPicPr>
            <p:cNvPr id="6206" name="Picture 87" descr="white_bg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954" y="1987"/>
              <a:ext cx="948" cy="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07" name="Picture 88" descr="white_bg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296" y="2333"/>
              <a:ext cx="266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76" name="Picture 20" descr="arrow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19250" y="1136650"/>
            <a:ext cx="4703763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77" name="Group 29"/>
          <p:cNvGrpSpPr>
            <a:grpSpLocks/>
          </p:cNvGrpSpPr>
          <p:nvPr/>
        </p:nvGrpSpPr>
        <p:grpSpPr bwMode="auto">
          <a:xfrm>
            <a:off x="6021388" y="1090613"/>
            <a:ext cx="342900" cy="342900"/>
            <a:chOff x="3969" y="1979"/>
            <a:chExt cx="216" cy="216"/>
          </a:xfrm>
        </p:grpSpPr>
        <p:pic>
          <p:nvPicPr>
            <p:cNvPr id="6203" name="Picture 30" descr="circle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04" name="Oval 31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6205" name="Picture 32" descr="circle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78" name="Group 33"/>
          <p:cNvGrpSpPr>
            <a:grpSpLocks/>
          </p:cNvGrpSpPr>
          <p:nvPr/>
        </p:nvGrpSpPr>
        <p:grpSpPr bwMode="auto">
          <a:xfrm>
            <a:off x="4978400" y="1758950"/>
            <a:ext cx="342900" cy="342900"/>
            <a:chOff x="3969" y="1979"/>
            <a:chExt cx="216" cy="216"/>
          </a:xfrm>
        </p:grpSpPr>
        <p:pic>
          <p:nvPicPr>
            <p:cNvPr id="6200" name="Picture 34" descr="circle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01" name="Oval 35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6202" name="Picture 36" descr="circle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79" name="Group 37"/>
          <p:cNvGrpSpPr>
            <a:grpSpLocks/>
          </p:cNvGrpSpPr>
          <p:nvPr/>
        </p:nvGrpSpPr>
        <p:grpSpPr bwMode="auto">
          <a:xfrm>
            <a:off x="4051300" y="2430463"/>
            <a:ext cx="342900" cy="342900"/>
            <a:chOff x="3969" y="1979"/>
            <a:chExt cx="216" cy="216"/>
          </a:xfrm>
        </p:grpSpPr>
        <p:pic>
          <p:nvPicPr>
            <p:cNvPr id="6197" name="Picture 38" descr="circle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98" name="Oval 39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6199" name="Picture 40" descr="circle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80" name="Group 41"/>
          <p:cNvGrpSpPr>
            <a:grpSpLocks/>
          </p:cNvGrpSpPr>
          <p:nvPr/>
        </p:nvGrpSpPr>
        <p:grpSpPr bwMode="auto">
          <a:xfrm>
            <a:off x="3106738" y="3090863"/>
            <a:ext cx="342900" cy="342900"/>
            <a:chOff x="3969" y="1979"/>
            <a:chExt cx="216" cy="216"/>
          </a:xfrm>
        </p:grpSpPr>
        <p:pic>
          <p:nvPicPr>
            <p:cNvPr id="6194" name="Picture 42" descr="circle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969" y="1979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95" name="Oval 43"/>
            <p:cNvSpPr>
              <a:spLocks noChangeArrowheads="1"/>
            </p:cNvSpPr>
            <p:nvPr/>
          </p:nvSpPr>
          <p:spPr bwMode="auto">
            <a:xfrm>
              <a:off x="3990" y="2006"/>
              <a:ext cx="160" cy="160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6196" name="Picture 44" descr="circle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3987" y="2000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181" name="Group 89"/>
          <p:cNvGrpSpPr>
            <a:grpSpLocks/>
          </p:cNvGrpSpPr>
          <p:nvPr/>
        </p:nvGrpSpPr>
        <p:grpSpPr bwMode="auto">
          <a:xfrm>
            <a:off x="2105025" y="3754438"/>
            <a:ext cx="342900" cy="342900"/>
            <a:chOff x="1326" y="2365"/>
            <a:chExt cx="216" cy="216"/>
          </a:xfrm>
        </p:grpSpPr>
        <p:pic>
          <p:nvPicPr>
            <p:cNvPr id="6191" name="Picture 46" descr="circle1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326" y="2365"/>
              <a:ext cx="216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92" name="Oval 47"/>
            <p:cNvSpPr>
              <a:spLocks noChangeArrowheads="1"/>
            </p:cNvSpPr>
            <p:nvPr/>
          </p:nvSpPr>
          <p:spPr bwMode="auto">
            <a:xfrm>
              <a:off x="1347" y="2392"/>
              <a:ext cx="160" cy="160"/>
            </a:xfrm>
            <a:prstGeom prst="ellipse">
              <a:avLst/>
            </a:prstGeom>
            <a:solidFill>
              <a:srgbClr val="F4A81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latinLnBrk="1"/>
              <a:endParaRPr lang="zh-CN" altLang="en-US">
                <a:solidFill>
                  <a:srgbClr val="000000"/>
                </a:solidFill>
                <a:ea typeface="굴림" pitchFamily="34" charset="-127"/>
              </a:endParaRPr>
            </a:p>
          </p:txBody>
        </p:sp>
        <p:pic>
          <p:nvPicPr>
            <p:cNvPr id="6193" name="Picture 48" descr="circle2"/>
            <p:cNvPicPr>
              <a:picLocks noChangeAspect="1"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1338" y="2386"/>
              <a:ext cx="174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82" name="WordArt 76"/>
          <p:cNvSpPr>
            <a:spLocks noChangeArrowheads="1" noChangeShapeType="1" noTextEdit="1"/>
          </p:cNvSpPr>
          <p:nvPr/>
        </p:nvSpPr>
        <p:spPr bwMode="auto">
          <a:xfrm>
            <a:off x="1403350" y="3556000"/>
            <a:ext cx="792163" cy="184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noFill/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7961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Takeoff</a:t>
            </a:r>
            <a:endParaRPr lang="zh-CN" altLang="en-US" sz="3600" b="1" kern="10">
              <a:ln w="9525">
                <a:noFill/>
                <a:round/>
                <a:headEnd/>
                <a:tailEnd/>
              </a:ln>
              <a:solidFill>
                <a:srgbClr val="FFCC00"/>
              </a:solidFill>
              <a:effectLst>
                <a:outerShdw dist="17961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83" name="WordArt 55"/>
          <p:cNvSpPr>
            <a:spLocks noChangeArrowheads="1" noChangeShapeType="1" noTextEdit="1"/>
          </p:cNvSpPr>
          <p:nvPr/>
        </p:nvSpPr>
        <p:spPr bwMode="auto">
          <a:xfrm>
            <a:off x="2484438" y="4022725"/>
            <a:ext cx="504825" cy="173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noFill/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2009'</a:t>
            </a:r>
            <a:endParaRPr lang="zh-CN" altLang="en-US" sz="3600" kern="10">
              <a:ln w="9525">
                <a:noFill/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184" name="Rectangle 60"/>
          <p:cNvSpPr>
            <a:spLocks noChangeArrowheads="1"/>
          </p:cNvSpPr>
          <p:nvPr/>
        </p:nvSpPr>
        <p:spPr bwMode="auto">
          <a:xfrm>
            <a:off x="3203575" y="3933825"/>
            <a:ext cx="43926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Immense visual appeal – Premade PowerPoint Templates</a:t>
            </a:r>
          </a:p>
          <a:p>
            <a:pPr latinLnBrk="1"/>
            <a:r>
              <a:rPr lang="en-US" altLang="ko-KR" sz="1000">
                <a:solidFill>
                  <a:srgbClr val="000000"/>
                </a:solidFill>
                <a:latin typeface="Times New Roman" pitchFamily="18" charset="0"/>
                <a:ea typeface="굴림" pitchFamily="34" charset="-127"/>
              </a:rPr>
              <a:t>Trendy Design in contemporary  colors and styles - PowerPoint  Templates</a:t>
            </a:r>
          </a:p>
          <a:p>
            <a:pPr latinLnBrk="1"/>
            <a:endParaRPr lang="en-US" altLang="ko-KR" sz="1000">
              <a:solidFill>
                <a:srgbClr val="000000"/>
              </a:solidFill>
              <a:latin typeface="Times New Roman" pitchFamily="18" charset="0"/>
              <a:ea typeface="굴림" pitchFamily="34" charset="-127"/>
            </a:endParaRPr>
          </a:p>
        </p:txBody>
      </p:sp>
      <p:grpSp>
        <p:nvGrpSpPr>
          <p:cNvPr id="6185" name="Group 93"/>
          <p:cNvGrpSpPr>
            <a:grpSpLocks/>
          </p:cNvGrpSpPr>
          <p:nvPr/>
        </p:nvGrpSpPr>
        <p:grpSpPr bwMode="auto">
          <a:xfrm>
            <a:off x="1149350" y="749300"/>
            <a:ext cx="1943100" cy="1943100"/>
            <a:chOff x="724" y="472"/>
            <a:chExt cx="1224" cy="1224"/>
          </a:xfrm>
        </p:grpSpPr>
        <p:grpSp>
          <p:nvGrpSpPr>
            <p:cNvPr id="6187" name="Group 26"/>
            <p:cNvGrpSpPr>
              <a:grpSpLocks/>
            </p:cNvGrpSpPr>
            <p:nvPr/>
          </p:nvGrpSpPr>
          <p:grpSpPr bwMode="auto">
            <a:xfrm>
              <a:off x="724" y="472"/>
              <a:ext cx="1224" cy="1224"/>
              <a:chOff x="2971" y="1979"/>
              <a:chExt cx="1584" cy="1584"/>
            </a:xfrm>
          </p:grpSpPr>
          <p:pic>
            <p:nvPicPr>
              <p:cNvPr id="6189" name="Picture 27" descr="circle_1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2971" y="1979"/>
                <a:ext cx="1584" cy="15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90" name="Picture 28" descr="big_circle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3083" y="2087"/>
                <a:ext cx="1380" cy="1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188" name="Text Box 50"/>
            <p:cNvSpPr txBox="1">
              <a:spLocks noChangeArrowheads="1"/>
            </p:cNvSpPr>
            <p:nvPr/>
          </p:nvSpPr>
          <p:spPr bwMode="auto">
            <a:xfrm>
              <a:off x="1010" y="858"/>
              <a:ext cx="67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latinLnBrk="1"/>
              <a:r>
                <a:rPr lang="en-US" altLang="ko-KR" sz="2400" b="1">
                  <a:solidFill>
                    <a:srgbClr val="5ECFFE"/>
                  </a:solidFill>
                  <a:latin typeface="Times New Roman" pitchFamily="18" charset="0"/>
                  <a:ea typeface="굴림" pitchFamily="34" charset="-127"/>
                </a:rPr>
                <a:t>Design</a:t>
              </a:r>
            </a:p>
            <a:p>
              <a:pPr algn="ctr" latinLnBrk="1"/>
              <a:r>
                <a:rPr lang="en-US" altLang="ko-KR" sz="1500">
                  <a:solidFill>
                    <a:srgbClr val="5ECFFE"/>
                  </a:solidFill>
                  <a:latin typeface="Times New Roman" pitchFamily="18" charset="0"/>
                  <a:ea typeface="굴림" pitchFamily="34" charset="-127"/>
                </a:rPr>
                <a:t>Inspiration</a:t>
              </a:r>
            </a:p>
          </p:txBody>
        </p:sp>
      </p:grpSp>
      <p:sp>
        <p:nvSpPr>
          <p:cNvPr id="6186" name="Text Box 95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808080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아래쪽 화살표 44"/>
          <p:cNvSpPr/>
          <p:nvPr/>
        </p:nvSpPr>
        <p:spPr>
          <a:xfrm rot="12552108">
            <a:off x="2952750" y="5484813"/>
            <a:ext cx="833438" cy="109696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8" name="아래쪽 화살표 27"/>
          <p:cNvSpPr/>
          <p:nvPr/>
        </p:nvSpPr>
        <p:spPr>
          <a:xfrm rot="19901959">
            <a:off x="3028950" y="982663"/>
            <a:ext cx="833438" cy="109696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0" name="원호 9"/>
          <p:cNvSpPr/>
          <p:nvPr/>
        </p:nvSpPr>
        <p:spPr>
          <a:xfrm rot="9370882">
            <a:off x="2990850" y="2084388"/>
            <a:ext cx="3422650" cy="3405187"/>
          </a:xfrm>
          <a:prstGeom prst="arc">
            <a:avLst>
              <a:gd name="adj1" fmla="val 14873707"/>
              <a:gd name="adj2" fmla="val 1429155"/>
            </a:avLst>
          </a:prstGeom>
          <a:solidFill>
            <a:srgbClr val="EF9D0A"/>
          </a:solidFill>
          <a:ln>
            <a:noFill/>
          </a:ln>
          <a:effectLst>
            <a:outerShdw blurRad="177800" dist="88900" dir="6720000" algn="r" rotWithShape="0">
              <a:prstClr val="black">
                <a:alpha val="1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8" name="원호 7"/>
          <p:cNvSpPr/>
          <p:nvPr/>
        </p:nvSpPr>
        <p:spPr>
          <a:xfrm rot="16200000">
            <a:off x="3029743" y="2062957"/>
            <a:ext cx="3344863" cy="3416300"/>
          </a:xfrm>
          <a:prstGeom prst="arc">
            <a:avLst>
              <a:gd name="adj1" fmla="val 16200000"/>
              <a:gd name="adj2" fmla="val 2711666"/>
            </a:avLst>
          </a:prstGeom>
          <a:solidFill>
            <a:srgbClr val="099DDB"/>
          </a:solidFill>
          <a:ln>
            <a:noFill/>
          </a:ln>
          <a:effectLst>
            <a:outerShdw blurRad="177800" dist="63500" dir="13440000" algn="r" rotWithShape="0">
              <a:prstClr val="black">
                <a:alpha val="1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7" name="원호 6"/>
          <p:cNvSpPr/>
          <p:nvPr/>
        </p:nvSpPr>
        <p:spPr>
          <a:xfrm rot="9370882">
            <a:off x="3492500" y="2568575"/>
            <a:ext cx="2436813" cy="2436813"/>
          </a:xfrm>
          <a:prstGeom prst="arc">
            <a:avLst>
              <a:gd name="adj1" fmla="val 14928298"/>
              <a:gd name="adj2" fmla="val 1429155"/>
            </a:avLst>
          </a:prstGeom>
          <a:solidFill>
            <a:srgbClr val="FFB735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6" name="원호 5"/>
          <p:cNvSpPr/>
          <p:nvPr/>
        </p:nvSpPr>
        <p:spPr>
          <a:xfrm rot="16200000">
            <a:off x="3489326" y="2554287"/>
            <a:ext cx="2436812" cy="2436813"/>
          </a:xfrm>
          <a:prstGeom prst="arc">
            <a:avLst>
              <a:gd name="adj1" fmla="val 16200000"/>
              <a:gd name="adj2" fmla="val 2691881"/>
            </a:avLst>
          </a:prstGeom>
          <a:solidFill>
            <a:srgbClr val="37C0F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cxnSp>
        <p:nvCxnSpPr>
          <p:cNvPr id="12" name="직선 연결선 11"/>
          <p:cNvCxnSpPr>
            <a:stCxn id="4" idx="2"/>
          </p:cNvCxnSpPr>
          <p:nvPr/>
        </p:nvCxnSpPr>
        <p:spPr>
          <a:xfrm rot="10800000" flipV="1">
            <a:off x="0" y="3778250"/>
            <a:ext cx="3971925" cy="79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16" name="TextBox 26"/>
          <p:cNvSpPr txBox="1">
            <a:spLocks noChangeArrowheads="1"/>
          </p:cNvSpPr>
          <p:nvPr/>
        </p:nvSpPr>
        <p:spPr bwMode="auto">
          <a:xfrm>
            <a:off x="2262188" y="19224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37C0F9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Unity</a:t>
            </a:r>
            <a:endParaRPr kumimoji="0" lang="ko-KR" altLang="en-US" sz="900">
              <a:solidFill>
                <a:srgbClr val="37C0F9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17" name="TextBox 30"/>
          <p:cNvSpPr txBox="1">
            <a:spLocks noChangeArrowheads="1"/>
          </p:cNvSpPr>
          <p:nvPr/>
        </p:nvSpPr>
        <p:spPr bwMode="auto">
          <a:xfrm>
            <a:off x="1971675" y="21955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37C0F9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Uniformity</a:t>
            </a:r>
            <a:endParaRPr kumimoji="0" lang="ko-KR" altLang="en-US" sz="900">
              <a:solidFill>
                <a:srgbClr val="37C0F9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18" name="TextBox 31"/>
          <p:cNvSpPr txBox="1">
            <a:spLocks noChangeArrowheads="1"/>
          </p:cNvSpPr>
          <p:nvPr/>
        </p:nvSpPr>
        <p:spPr bwMode="auto">
          <a:xfrm>
            <a:off x="1662113" y="24939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37C0F9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Stability</a:t>
            </a:r>
            <a:endParaRPr kumimoji="0" lang="ko-KR" altLang="en-US" sz="900">
              <a:solidFill>
                <a:srgbClr val="37C0F9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19" name="TextBox 32"/>
          <p:cNvSpPr txBox="1">
            <a:spLocks noChangeArrowheads="1"/>
          </p:cNvSpPr>
          <p:nvPr/>
        </p:nvSpPr>
        <p:spPr bwMode="auto">
          <a:xfrm>
            <a:off x="1484313" y="27924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37C0F9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Symmetrical</a:t>
            </a:r>
            <a:endParaRPr kumimoji="0" lang="ko-KR" altLang="en-US" sz="900">
              <a:solidFill>
                <a:srgbClr val="37C0F9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0" name="TextBox 55"/>
          <p:cNvSpPr txBox="1">
            <a:spLocks noChangeArrowheads="1"/>
          </p:cNvSpPr>
          <p:nvPr/>
        </p:nvSpPr>
        <p:spPr bwMode="auto">
          <a:xfrm>
            <a:off x="3440113" y="5780088"/>
            <a:ext cx="2286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DIVERSITY</a:t>
            </a:r>
          </a:p>
          <a:p>
            <a:pPr algn="ct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OF CULTURE</a:t>
            </a:r>
            <a:endParaRPr kumimoji="0" lang="ko-KR" altLang="en-US" sz="17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1" name="TextBox 56"/>
          <p:cNvSpPr txBox="1">
            <a:spLocks noChangeArrowheads="1"/>
          </p:cNvSpPr>
          <p:nvPr/>
        </p:nvSpPr>
        <p:spPr bwMode="auto">
          <a:xfrm>
            <a:off x="1333500" y="3124200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37C0F9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Result</a:t>
            </a:r>
            <a:endParaRPr kumimoji="0" lang="ko-KR" altLang="en-US" sz="900">
              <a:solidFill>
                <a:srgbClr val="37C0F9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2" name="TextBox 57"/>
          <p:cNvSpPr txBox="1">
            <a:spLocks noChangeArrowheads="1"/>
          </p:cNvSpPr>
          <p:nvPr/>
        </p:nvSpPr>
        <p:spPr bwMode="auto">
          <a:xfrm>
            <a:off x="1333500" y="41005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FFB735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Attraction</a:t>
            </a:r>
            <a:endParaRPr kumimoji="0" lang="ko-KR" altLang="en-US" sz="900">
              <a:solidFill>
                <a:srgbClr val="FFB735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3" name="TextBox 58"/>
          <p:cNvSpPr txBox="1">
            <a:spLocks noChangeArrowheads="1"/>
          </p:cNvSpPr>
          <p:nvPr/>
        </p:nvSpPr>
        <p:spPr bwMode="auto">
          <a:xfrm>
            <a:off x="1500188" y="4446588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FFB735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FriendShip</a:t>
            </a:r>
            <a:endParaRPr kumimoji="0" lang="ko-KR" altLang="en-US" sz="900">
              <a:solidFill>
                <a:srgbClr val="FFB735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4" name="TextBox 60"/>
          <p:cNvSpPr txBox="1">
            <a:spLocks noChangeArrowheads="1"/>
          </p:cNvSpPr>
          <p:nvPr/>
        </p:nvSpPr>
        <p:spPr bwMode="auto">
          <a:xfrm>
            <a:off x="1677988" y="47926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FFB735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Indentity</a:t>
            </a:r>
            <a:endParaRPr kumimoji="0" lang="ko-KR" altLang="en-US" sz="900">
              <a:solidFill>
                <a:srgbClr val="FFB735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5" name="TextBox 61"/>
          <p:cNvSpPr txBox="1">
            <a:spLocks noChangeArrowheads="1"/>
          </p:cNvSpPr>
          <p:nvPr/>
        </p:nvSpPr>
        <p:spPr bwMode="auto">
          <a:xfrm>
            <a:off x="1908175" y="51355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FFB735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Intelligence</a:t>
            </a:r>
            <a:endParaRPr kumimoji="0" lang="ko-KR" altLang="en-US" sz="900">
              <a:solidFill>
                <a:srgbClr val="FFB735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6" name="TextBox 62"/>
          <p:cNvSpPr txBox="1">
            <a:spLocks noChangeArrowheads="1"/>
          </p:cNvSpPr>
          <p:nvPr/>
        </p:nvSpPr>
        <p:spPr bwMode="auto">
          <a:xfrm>
            <a:off x="2322513" y="5435600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FFB735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Sensibility</a:t>
            </a:r>
            <a:endParaRPr kumimoji="0" lang="ko-KR" altLang="en-US" sz="900">
              <a:solidFill>
                <a:srgbClr val="FFB735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27" name="직사각형 73"/>
          <p:cNvSpPr>
            <a:spLocks noChangeArrowheads="1" noChangeShapeType="1" noTextEdit="1"/>
          </p:cNvSpPr>
          <p:nvPr/>
        </p:nvSpPr>
        <p:spPr bwMode="auto">
          <a:xfrm rot="-1537339">
            <a:off x="3852863" y="2773363"/>
            <a:ext cx="2152650" cy="2905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5202500"/>
              </a:avLst>
            </a:prstTxWarp>
          </a:bodyPr>
          <a:lstStyle/>
          <a:p>
            <a:pPr algn="ctr"/>
            <a:r>
              <a:rPr lang="en-US" altLang="zh-CN" sz="1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endParaRPr lang="zh-CN" altLang="en-US" sz="1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8628" name="직사각형 74"/>
          <p:cNvSpPr>
            <a:spLocks noChangeArrowheads="1" noChangeShapeType="1" noTextEdit="1"/>
          </p:cNvSpPr>
          <p:nvPr/>
        </p:nvSpPr>
        <p:spPr bwMode="auto">
          <a:xfrm rot="-1537339">
            <a:off x="3286125" y="2354263"/>
            <a:ext cx="2917825" cy="31099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3803220"/>
              </a:avLst>
            </a:prstTxWarp>
          </a:bodyPr>
          <a:lstStyle/>
          <a:p>
            <a:pPr algn="ctr"/>
            <a:r>
              <a:rPr lang="en-US" altLang="zh-CN" sz="1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Immense Visual Appeal</a:t>
            </a:r>
            <a:endParaRPr lang="zh-CN" altLang="en-US" sz="1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77" name="직사각형 76"/>
          <p:cNvSpPr/>
          <p:nvPr/>
        </p:nvSpPr>
        <p:spPr>
          <a:xfrm rot="1552000">
            <a:off x="3231821" y="2483118"/>
            <a:ext cx="2857520" cy="2786082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/>
            </a:prstTxWarp>
            <a:spAutoFit/>
          </a:bodyPr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kern="10" dirty="0">
                <a:ln w="9525">
                  <a:noFill/>
                  <a:round/>
                  <a:headEnd/>
                  <a:tailEnd/>
                </a:ln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Eye-Catching Visual</a:t>
            </a:r>
            <a:endParaRPr kumimoji="0" lang="ko-KR" altLang="en-US" sz="1600" kern="10" dirty="0">
              <a:ln w="9525">
                <a:noFill/>
                <a:round/>
                <a:headEnd/>
                <a:tailEnd/>
              </a:ln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9" name="직사각형 78"/>
          <p:cNvSpPr/>
          <p:nvPr/>
        </p:nvSpPr>
        <p:spPr>
          <a:xfrm rot="1552000">
            <a:off x="3797066" y="1912841"/>
            <a:ext cx="2268251" cy="2921983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3945278"/>
              </a:avLst>
            </a:prstTxWarp>
            <a:spAutoFit/>
          </a:bodyPr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kern="10" dirty="0">
                <a:ln w="9525">
                  <a:noFill/>
                  <a:round/>
                  <a:headEnd/>
                  <a:tailEnd/>
                </a:ln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structure</a:t>
            </a:r>
            <a:endParaRPr kumimoji="0" lang="ko-KR" altLang="en-US" sz="1600" kern="10" dirty="0">
              <a:ln w="9525">
                <a:noFill/>
                <a:round/>
                <a:headEnd/>
                <a:tailEnd/>
              </a:ln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pSp>
        <p:nvGrpSpPr>
          <p:cNvPr id="68631" name="그룹 97"/>
          <p:cNvGrpSpPr>
            <a:grpSpLocks/>
          </p:cNvGrpSpPr>
          <p:nvPr/>
        </p:nvGrpSpPr>
        <p:grpSpPr bwMode="auto">
          <a:xfrm>
            <a:off x="4583113" y="-1571625"/>
            <a:ext cx="4630737" cy="10593388"/>
            <a:chOff x="4630739" y="508557"/>
            <a:chExt cx="2727343" cy="6238440"/>
          </a:xfrm>
        </p:grpSpPr>
        <p:sp>
          <p:nvSpPr>
            <p:cNvPr id="91" name="직사각형 90"/>
            <p:cNvSpPr/>
            <p:nvPr/>
          </p:nvSpPr>
          <p:spPr>
            <a:xfrm rot="13573342" flipV="1">
              <a:off x="4429865" y="4464011"/>
              <a:ext cx="2646639" cy="26273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03200" dist="1270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 rot="18855464" flipV="1">
              <a:off x="4454642" y="2515258"/>
              <a:ext cx="2645704" cy="26273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203200" dist="127000" dir="1374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3" name="이등변 삼각형 92"/>
            <p:cNvSpPr/>
            <p:nvPr/>
          </p:nvSpPr>
          <p:spPr>
            <a:xfrm rot="16200000">
              <a:off x="2875191" y="2264105"/>
              <a:ext cx="6238440" cy="2727343"/>
            </a:xfrm>
            <a:prstGeom prst="triangle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8632" name="TextBox 94"/>
          <p:cNvSpPr txBox="1">
            <a:spLocks noChangeArrowheads="1"/>
          </p:cNvSpPr>
          <p:nvPr/>
        </p:nvSpPr>
        <p:spPr bwMode="auto">
          <a:xfrm>
            <a:off x="3451225" y="1471613"/>
            <a:ext cx="22145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READY TO US</a:t>
            </a:r>
          </a:p>
        </p:txBody>
      </p:sp>
      <p:sp>
        <p:nvSpPr>
          <p:cNvPr id="68633" name="TextBox 95"/>
          <p:cNvSpPr txBox="1">
            <a:spLocks noChangeArrowheads="1"/>
          </p:cNvSpPr>
          <p:nvPr/>
        </p:nvSpPr>
        <p:spPr bwMode="auto">
          <a:xfrm>
            <a:off x="5813425" y="3063875"/>
            <a:ext cx="17859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 INSPIRATION</a:t>
            </a:r>
            <a:endParaRPr kumimoji="0" lang="ko-KR" altLang="en-US" sz="17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8634" name="직사각형 96"/>
          <p:cNvSpPr>
            <a:spLocks noChangeArrowheads="1"/>
          </p:cNvSpPr>
          <p:nvPr/>
        </p:nvSpPr>
        <p:spPr bwMode="auto">
          <a:xfrm>
            <a:off x="5802313" y="3643313"/>
            <a:ext cx="242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Templates, Professional quality templates in a couple of clicks away!</a:t>
            </a:r>
          </a:p>
        </p:txBody>
      </p:sp>
      <p:sp>
        <p:nvSpPr>
          <p:cNvPr id="4" name="타원 3"/>
          <p:cNvSpPr/>
          <p:nvPr/>
        </p:nvSpPr>
        <p:spPr>
          <a:xfrm>
            <a:off x="3971925" y="3063875"/>
            <a:ext cx="1428750" cy="1428750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30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8636" name="TextBox 23"/>
          <p:cNvSpPr txBox="1">
            <a:spLocks noChangeArrowheads="1"/>
          </p:cNvSpPr>
          <p:nvPr/>
        </p:nvSpPr>
        <p:spPr bwMode="auto">
          <a:xfrm>
            <a:off x="4071938" y="361473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4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en-US" altLang="ko-KR" sz="11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grpSp>
        <p:nvGrpSpPr>
          <p:cNvPr id="68637" name="Group 11"/>
          <p:cNvGrpSpPr>
            <a:grpSpLocks/>
          </p:cNvGrpSpPr>
          <p:nvPr/>
        </p:nvGrpSpPr>
        <p:grpSpPr bwMode="auto">
          <a:xfrm>
            <a:off x="200025" y="6527800"/>
            <a:ext cx="1871663" cy="217488"/>
            <a:chOff x="90" y="4112"/>
            <a:chExt cx="1179" cy="137"/>
          </a:xfrm>
        </p:grpSpPr>
        <p:sp>
          <p:nvSpPr>
            <p:cNvPr id="6864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90" y="4112"/>
              <a:ext cx="387" cy="1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1400" kern="10" spc="-70">
                  <a:ln w="9525">
                    <a:noFill/>
                    <a:round/>
                    <a:headEnd/>
                    <a:tailEnd/>
                  </a:ln>
                  <a:solidFill>
                    <a:srgbClr val="808080"/>
                  </a:solidFill>
                  <a:latin typeface="Impact"/>
                </a:rPr>
                <a:t>LOGO</a:t>
              </a:r>
              <a:endParaRPr lang="zh-CN" altLang="en-US" sz="1400" kern="10" spc="-7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Impact"/>
              </a:endParaRPr>
            </a:p>
          </p:txBody>
        </p:sp>
        <p:sp>
          <p:nvSpPr>
            <p:cNvPr id="68642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499" y="4202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808080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16" name="Text Box 3"/>
          <p:cNvSpPr txBox="1">
            <a:spLocks noChangeArrowheads="1"/>
          </p:cNvSpPr>
          <p:nvPr/>
        </p:nvSpPr>
        <p:spPr bwMode="auto">
          <a:xfrm>
            <a:off x="41275" y="-9525"/>
            <a:ext cx="896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200" dirty="0">
                <a:solidFill>
                  <a:prstClr val="white">
                    <a:lumMod val="85000"/>
                  </a:prstClr>
                </a:solidFill>
                <a:latin typeface="Arial Black" pitchFamily="34" charset="0"/>
                <a:ea typeface="+mn-ea"/>
              </a:rPr>
              <a:t>Click to type slide title</a:t>
            </a:r>
          </a:p>
        </p:txBody>
      </p:sp>
      <p:sp>
        <p:nvSpPr>
          <p:cNvPr id="68639" name="Text Box 4"/>
          <p:cNvSpPr txBox="1">
            <a:spLocks noChangeArrowheads="1"/>
          </p:cNvSpPr>
          <p:nvPr/>
        </p:nvSpPr>
        <p:spPr bwMode="auto">
          <a:xfrm>
            <a:off x="79375" y="498475"/>
            <a:ext cx="89281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PowerPoint can tailor your presentation so that all slides will look a certain way or fit a specific template.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If you need to create a presentation for a specific company or have a logo or design that you would like to include 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on every page, then you will need to custom tailor your presentation.</a:t>
            </a:r>
          </a:p>
        </p:txBody>
      </p:sp>
      <p:sp>
        <p:nvSpPr>
          <p:cNvPr id="68640" name="Text Box 3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아래쪽 화살표 44"/>
          <p:cNvSpPr/>
          <p:nvPr/>
        </p:nvSpPr>
        <p:spPr>
          <a:xfrm rot="12552108">
            <a:off x="2952750" y="5484813"/>
            <a:ext cx="833438" cy="109696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16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8" name="아래쪽 화살표 27"/>
          <p:cNvSpPr/>
          <p:nvPr/>
        </p:nvSpPr>
        <p:spPr>
          <a:xfrm rot="19901959">
            <a:off x="3028950" y="982663"/>
            <a:ext cx="833438" cy="1096962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16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0" name="원호 9"/>
          <p:cNvSpPr/>
          <p:nvPr/>
        </p:nvSpPr>
        <p:spPr>
          <a:xfrm rot="9370882">
            <a:off x="2998788" y="2084388"/>
            <a:ext cx="3421062" cy="3405187"/>
          </a:xfrm>
          <a:prstGeom prst="arc">
            <a:avLst>
              <a:gd name="adj1" fmla="val 14873707"/>
              <a:gd name="adj2" fmla="val 1429155"/>
            </a:avLst>
          </a:prstGeom>
          <a:solidFill>
            <a:srgbClr val="EF9D0A"/>
          </a:solidFill>
          <a:ln>
            <a:noFill/>
          </a:ln>
          <a:effectLst>
            <a:outerShdw blurRad="177800" dist="88900" dir="6720000" algn="r" rotWithShape="0">
              <a:prstClr val="black">
                <a:alpha val="1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8" name="원호 7"/>
          <p:cNvSpPr/>
          <p:nvPr/>
        </p:nvSpPr>
        <p:spPr>
          <a:xfrm rot="16200000">
            <a:off x="3039268" y="2062957"/>
            <a:ext cx="3344863" cy="3416300"/>
          </a:xfrm>
          <a:prstGeom prst="arc">
            <a:avLst>
              <a:gd name="adj1" fmla="val 16200000"/>
              <a:gd name="adj2" fmla="val 2711666"/>
            </a:avLst>
          </a:prstGeom>
          <a:solidFill>
            <a:srgbClr val="099DDB"/>
          </a:solidFill>
          <a:ln>
            <a:noFill/>
          </a:ln>
          <a:effectLst>
            <a:outerShdw blurRad="177800" dist="63500" dir="13440000" algn="r" rotWithShape="0">
              <a:prstClr val="black">
                <a:alpha val="16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7" name="원호 6"/>
          <p:cNvSpPr/>
          <p:nvPr/>
        </p:nvSpPr>
        <p:spPr>
          <a:xfrm rot="9370882">
            <a:off x="3489325" y="2568575"/>
            <a:ext cx="2436813" cy="2436813"/>
          </a:xfrm>
          <a:prstGeom prst="arc">
            <a:avLst>
              <a:gd name="adj1" fmla="val 14880012"/>
              <a:gd name="adj2" fmla="val 1429155"/>
            </a:avLst>
          </a:prstGeom>
          <a:solidFill>
            <a:srgbClr val="FFB735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6" name="원호 5"/>
          <p:cNvSpPr/>
          <p:nvPr/>
        </p:nvSpPr>
        <p:spPr>
          <a:xfrm rot="16200000">
            <a:off x="3486151" y="2554287"/>
            <a:ext cx="2436812" cy="2436813"/>
          </a:xfrm>
          <a:prstGeom prst="arc">
            <a:avLst>
              <a:gd name="adj1" fmla="val 16200000"/>
              <a:gd name="adj2" fmla="val 2691881"/>
            </a:avLst>
          </a:prstGeom>
          <a:solidFill>
            <a:srgbClr val="37C0F9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69639" name="TextBox 26"/>
          <p:cNvSpPr txBox="1">
            <a:spLocks noChangeArrowheads="1"/>
          </p:cNvSpPr>
          <p:nvPr/>
        </p:nvSpPr>
        <p:spPr bwMode="auto">
          <a:xfrm>
            <a:off x="2259013" y="19224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099DDB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Unity</a:t>
            </a:r>
            <a:endParaRPr kumimoji="0" lang="ko-KR" altLang="en-US" sz="900">
              <a:solidFill>
                <a:srgbClr val="099DDB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0" name="TextBox 30"/>
          <p:cNvSpPr txBox="1">
            <a:spLocks noChangeArrowheads="1"/>
          </p:cNvSpPr>
          <p:nvPr/>
        </p:nvSpPr>
        <p:spPr bwMode="auto">
          <a:xfrm>
            <a:off x="1968500" y="21955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099DDB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Uniformity</a:t>
            </a:r>
            <a:endParaRPr kumimoji="0" lang="ko-KR" altLang="en-US" sz="900">
              <a:solidFill>
                <a:srgbClr val="099DDB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1" name="TextBox 31"/>
          <p:cNvSpPr txBox="1">
            <a:spLocks noChangeArrowheads="1"/>
          </p:cNvSpPr>
          <p:nvPr/>
        </p:nvSpPr>
        <p:spPr bwMode="auto">
          <a:xfrm>
            <a:off x="1658938" y="24939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099DDB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Stability</a:t>
            </a:r>
            <a:endParaRPr kumimoji="0" lang="ko-KR" altLang="en-US" sz="900">
              <a:solidFill>
                <a:srgbClr val="099DDB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2" name="TextBox 32"/>
          <p:cNvSpPr txBox="1">
            <a:spLocks noChangeArrowheads="1"/>
          </p:cNvSpPr>
          <p:nvPr/>
        </p:nvSpPr>
        <p:spPr bwMode="auto">
          <a:xfrm>
            <a:off x="1481138" y="27924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099DDB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Symmetrical</a:t>
            </a:r>
            <a:endParaRPr kumimoji="0" lang="ko-KR" altLang="en-US" sz="900">
              <a:solidFill>
                <a:srgbClr val="099DDB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3" name="TextBox 56"/>
          <p:cNvSpPr txBox="1">
            <a:spLocks noChangeArrowheads="1"/>
          </p:cNvSpPr>
          <p:nvPr/>
        </p:nvSpPr>
        <p:spPr bwMode="auto">
          <a:xfrm>
            <a:off x="1330325" y="3124200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099DDB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Result</a:t>
            </a:r>
            <a:endParaRPr kumimoji="0" lang="ko-KR" altLang="en-US" sz="900">
              <a:solidFill>
                <a:srgbClr val="099DDB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4" name="TextBox 57"/>
          <p:cNvSpPr txBox="1">
            <a:spLocks noChangeArrowheads="1"/>
          </p:cNvSpPr>
          <p:nvPr/>
        </p:nvSpPr>
        <p:spPr bwMode="auto">
          <a:xfrm>
            <a:off x="1330325" y="410051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EF9D0A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Attraction</a:t>
            </a:r>
            <a:endParaRPr kumimoji="0" lang="ko-KR" altLang="en-US" sz="900">
              <a:solidFill>
                <a:srgbClr val="EF9D0A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5" name="TextBox 58"/>
          <p:cNvSpPr txBox="1">
            <a:spLocks noChangeArrowheads="1"/>
          </p:cNvSpPr>
          <p:nvPr/>
        </p:nvSpPr>
        <p:spPr bwMode="auto">
          <a:xfrm>
            <a:off x="1497013" y="4446588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EF9D0A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FriendShip</a:t>
            </a:r>
            <a:endParaRPr kumimoji="0" lang="ko-KR" altLang="en-US" sz="900">
              <a:solidFill>
                <a:srgbClr val="EF9D0A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6" name="TextBox 60"/>
          <p:cNvSpPr txBox="1">
            <a:spLocks noChangeArrowheads="1"/>
          </p:cNvSpPr>
          <p:nvPr/>
        </p:nvSpPr>
        <p:spPr bwMode="auto">
          <a:xfrm>
            <a:off x="1674813" y="47926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EF9D0A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Indentity</a:t>
            </a:r>
            <a:endParaRPr kumimoji="0" lang="ko-KR" altLang="en-US" sz="900">
              <a:solidFill>
                <a:srgbClr val="EF9D0A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7" name="TextBox 61"/>
          <p:cNvSpPr txBox="1">
            <a:spLocks noChangeArrowheads="1"/>
          </p:cNvSpPr>
          <p:nvPr/>
        </p:nvSpPr>
        <p:spPr bwMode="auto">
          <a:xfrm>
            <a:off x="1905000" y="5135563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EF9D0A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Intelligence</a:t>
            </a:r>
            <a:endParaRPr kumimoji="0" lang="ko-KR" altLang="en-US" sz="900">
              <a:solidFill>
                <a:srgbClr val="EF9D0A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8" name="TextBox 62"/>
          <p:cNvSpPr txBox="1">
            <a:spLocks noChangeArrowheads="1"/>
          </p:cNvSpPr>
          <p:nvPr/>
        </p:nvSpPr>
        <p:spPr bwMode="auto">
          <a:xfrm>
            <a:off x="2319338" y="5435600"/>
            <a:ext cx="1428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400">
                <a:solidFill>
                  <a:srgbClr val="EF9D0A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Sensibility</a:t>
            </a:r>
            <a:endParaRPr kumimoji="0" lang="ko-KR" altLang="en-US" sz="900">
              <a:solidFill>
                <a:srgbClr val="EF9D0A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49" name="직사각형 73"/>
          <p:cNvSpPr>
            <a:spLocks noChangeArrowheads="1" noChangeShapeType="1" noTextEdit="1"/>
          </p:cNvSpPr>
          <p:nvPr/>
        </p:nvSpPr>
        <p:spPr bwMode="auto">
          <a:xfrm rot="-1537339">
            <a:off x="3851275" y="2773363"/>
            <a:ext cx="2152650" cy="2905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5202500"/>
              </a:avLst>
            </a:prstTxWarp>
          </a:bodyPr>
          <a:lstStyle/>
          <a:p>
            <a:pPr algn="ctr"/>
            <a:r>
              <a:rPr lang="en-US" altLang="zh-CN" sz="1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structure</a:t>
            </a:r>
            <a:endParaRPr lang="zh-CN" altLang="en-US" sz="1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69650" name="직사각형 74"/>
          <p:cNvSpPr>
            <a:spLocks noChangeArrowheads="1" noChangeShapeType="1" noTextEdit="1"/>
          </p:cNvSpPr>
          <p:nvPr/>
        </p:nvSpPr>
        <p:spPr bwMode="auto">
          <a:xfrm rot="-1537339">
            <a:off x="3282950" y="2354263"/>
            <a:ext cx="2917825" cy="31099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3803220"/>
              </a:avLst>
            </a:prstTxWarp>
          </a:bodyPr>
          <a:lstStyle/>
          <a:p>
            <a:pPr algn="ctr"/>
            <a:r>
              <a:rPr lang="en-US" altLang="zh-CN" sz="1600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Immense Visual Appeal</a:t>
            </a:r>
            <a:endParaRPr lang="zh-CN" altLang="en-US" sz="1600" kern="10">
              <a:ln w="9525">
                <a:noFill/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77" name="직사각형 76"/>
          <p:cNvSpPr/>
          <p:nvPr/>
        </p:nvSpPr>
        <p:spPr>
          <a:xfrm rot="1552000">
            <a:off x="3228845" y="2483118"/>
            <a:ext cx="2857520" cy="2786082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/>
            </a:prstTxWarp>
            <a:spAutoFit/>
          </a:bodyPr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kern="10" dirty="0">
                <a:ln w="9525">
                  <a:noFill/>
                  <a:round/>
                  <a:headEnd/>
                  <a:tailEnd/>
                </a:ln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Eye-Catching Visual</a:t>
            </a:r>
            <a:endParaRPr kumimoji="0" lang="ko-KR" altLang="en-US" sz="1600" kern="10" dirty="0">
              <a:ln w="9525">
                <a:noFill/>
                <a:round/>
                <a:headEnd/>
                <a:tailEnd/>
              </a:ln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9" name="직사각형 78"/>
          <p:cNvSpPr/>
          <p:nvPr/>
        </p:nvSpPr>
        <p:spPr>
          <a:xfrm rot="1552000">
            <a:off x="3794090" y="1912841"/>
            <a:ext cx="2268251" cy="2921983"/>
          </a:xfrm>
          <a:prstGeom prst="rect">
            <a:avLst/>
          </a:prstGeom>
          <a:noFill/>
        </p:spPr>
        <p:txBody>
          <a:bodyPr spcFirstLastPara="1" wrap="none">
            <a:prstTxWarp prst="textArchDown">
              <a:avLst>
                <a:gd name="adj" fmla="val 3945278"/>
              </a:avLst>
            </a:prstTxWarp>
            <a:spAutoFit/>
          </a:bodyPr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kern="10" dirty="0">
                <a:ln w="9525">
                  <a:noFill/>
                  <a:round/>
                  <a:headEnd/>
                  <a:tailEnd/>
                </a:ln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structure</a:t>
            </a:r>
            <a:endParaRPr kumimoji="0" lang="ko-KR" altLang="en-US" sz="1600" kern="10" dirty="0">
              <a:ln w="9525">
                <a:noFill/>
                <a:round/>
                <a:headEnd/>
                <a:tailEnd/>
              </a:ln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9653" name="TextBox 39"/>
          <p:cNvSpPr txBox="1">
            <a:spLocks noChangeArrowheads="1"/>
          </p:cNvSpPr>
          <p:nvPr/>
        </p:nvSpPr>
        <p:spPr bwMode="auto">
          <a:xfrm>
            <a:off x="3440113" y="5780088"/>
            <a:ext cx="2286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DIVERSITY</a:t>
            </a:r>
          </a:p>
          <a:p>
            <a:pPr algn="ct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OF CULTURE</a:t>
            </a:r>
            <a:endParaRPr kumimoji="0" lang="ko-KR" altLang="en-US" sz="17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54" name="TextBox 50"/>
          <p:cNvSpPr txBox="1">
            <a:spLocks noChangeArrowheads="1"/>
          </p:cNvSpPr>
          <p:nvPr/>
        </p:nvSpPr>
        <p:spPr bwMode="auto">
          <a:xfrm>
            <a:off x="3451225" y="1471613"/>
            <a:ext cx="22145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READY TO US</a:t>
            </a:r>
          </a:p>
        </p:txBody>
      </p:sp>
      <p:cxnSp>
        <p:nvCxnSpPr>
          <p:cNvPr id="66" name="직선 연결선 65"/>
          <p:cNvCxnSpPr/>
          <p:nvPr/>
        </p:nvCxnSpPr>
        <p:spPr>
          <a:xfrm rot="10800000" flipV="1">
            <a:off x="0" y="3778250"/>
            <a:ext cx="3971925" cy="7938"/>
          </a:xfrm>
          <a:prstGeom prst="line">
            <a:avLst/>
          </a:prstGeom>
          <a:ln w="19050">
            <a:solidFill>
              <a:srgbClr val="F2F2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6" name="WordArt 12"/>
          <p:cNvSpPr>
            <a:spLocks noChangeArrowheads="1" noChangeShapeType="1" noTextEdit="1"/>
          </p:cNvSpPr>
          <p:nvPr/>
        </p:nvSpPr>
        <p:spPr bwMode="auto">
          <a:xfrm>
            <a:off x="200025" y="6540500"/>
            <a:ext cx="614363" cy="217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1400" kern="10" spc="-7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Impact"/>
              </a:rPr>
              <a:t>LOGO</a:t>
            </a:r>
            <a:endParaRPr lang="zh-CN" altLang="en-US" sz="1400" kern="10" spc="-7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Impact"/>
            </a:endParaRPr>
          </a:p>
        </p:txBody>
      </p:sp>
      <p:sp>
        <p:nvSpPr>
          <p:cNvPr id="69657" name="WordArt 13"/>
          <p:cNvSpPr>
            <a:spLocks noChangeArrowheads="1" noChangeShapeType="1" noTextEdit="1"/>
          </p:cNvSpPr>
          <p:nvPr/>
        </p:nvSpPr>
        <p:spPr bwMode="auto">
          <a:xfrm>
            <a:off x="849313" y="6683375"/>
            <a:ext cx="1222375" cy="73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800" b="1" kern="1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Arial"/>
                <a:cs typeface="Arial"/>
              </a:rPr>
              <a:t>COMPANY LOGOTYPE INSERT</a:t>
            </a:r>
            <a:endParaRPr lang="zh-CN" altLang="en-US" sz="800" b="1" kern="1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Arial"/>
              <a:cs typeface="Arial"/>
            </a:endParaRPr>
          </a:p>
        </p:txBody>
      </p:sp>
      <p:grpSp>
        <p:nvGrpSpPr>
          <p:cNvPr id="69658" name="그룹 80"/>
          <p:cNvGrpSpPr>
            <a:grpSpLocks/>
          </p:cNvGrpSpPr>
          <p:nvPr/>
        </p:nvGrpSpPr>
        <p:grpSpPr bwMode="auto">
          <a:xfrm>
            <a:off x="4583113" y="-1571625"/>
            <a:ext cx="4630737" cy="10593388"/>
            <a:chOff x="4583215" y="-1571661"/>
            <a:chExt cx="4631154" cy="10593154"/>
          </a:xfrm>
        </p:grpSpPr>
        <p:sp>
          <p:nvSpPr>
            <p:cNvPr id="73" name="직사각형 72"/>
            <p:cNvSpPr/>
            <p:nvPr/>
          </p:nvSpPr>
          <p:spPr>
            <a:xfrm rot="13573342" flipV="1">
              <a:off x="4242123" y="5144879"/>
              <a:ext cx="4494114" cy="446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dist="1270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6" name="직사각형 75"/>
            <p:cNvSpPr/>
            <p:nvPr/>
          </p:nvSpPr>
          <p:spPr>
            <a:xfrm rot="18855464" flipV="1">
              <a:off x="4284196" y="1835808"/>
              <a:ext cx="4492526" cy="446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dist="127000" dir="1374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8" name="이등변 삼각형 77"/>
            <p:cNvSpPr/>
            <p:nvPr/>
          </p:nvSpPr>
          <p:spPr>
            <a:xfrm rot="16200000">
              <a:off x="1602216" y="1409339"/>
              <a:ext cx="10593154" cy="463115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타원 3"/>
          <p:cNvSpPr/>
          <p:nvPr/>
        </p:nvSpPr>
        <p:spPr>
          <a:xfrm>
            <a:off x="3968750" y="3063875"/>
            <a:ext cx="1428750" cy="1428750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outerShdw blurRad="177800" dist="127000" algn="tl" rotWithShape="0">
              <a:prstClr val="black">
                <a:alpha val="16000"/>
              </a:prstClr>
            </a:outerShdw>
          </a:effectLst>
        </p:spPr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9660" name="TextBox 23"/>
          <p:cNvSpPr txBox="1">
            <a:spLocks noChangeArrowheads="1"/>
          </p:cNvSpPr>
          <p:nvPr/>
        </p:nvSpPr>
        <p:spPr bwMode="auto">
          <a:xfrm>
            <a:off x="4056063" y="3627438"/>
            <a:ext cx="1266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4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en-US" altLang="ko-KR" sz="11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61" name="TextBox 54"/>
          <p:cNvSpPr txBox="1">
            <a:spLocks noChangeArrowheads="1"/>
          </p:cNvSpPr>
          <p:nvPr/>
        </p:nvSpPr>
        <p:spPr bwMode="auto">
          <a:xfrm>
            <a:off x="5813425" y="3063875"/>
            <a:ext cx="17859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 INSPIRATION</a:t>
            </a:r>
            <a:endParaRPr kumimoji="0" lang="ko-KR" altLang="en-US" sz="17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69662" name="직사각형 59"/>
          <p:cNvSpPr>
            <a:spLocks noChangeArrowheads="1"/>
          </p:cNvSpPr>
          <p:nvPr/>
        </p:nvSpPr>
        <p:spPr bwMode="auto">
          <a:xfrm>
            <a:off x="5802313" y="3643313"/>
            <a:ext cx="242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Templates, Professional quality templates in a couple of clicks away!</a:t>
            </a:r>
          </a:p>
        </p:txBody>
      </p:sp>
      <p:sp>
        <p:nvSpPr>
          <p:cNvPr id="69663" name="Text Box 3"/>
          <p:cNvSpPr txBox="1">
            <a:spLocks noChangeArrowheads="1"/>
          </p:cNvSpPr>
          <p:nvPr/>
        </p:nvSpPr>
        <p:spPr bwMode="auto">
          <a:xfrm>
            <a:off x="42863" y="-22225"/>
            <a:ext cx="9109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3200">
                <a:solidFill>
                  <a:srgbClr val="808080"/>
                </a:solidFill>
                <a:latin typeface="Arial Black" pitchFamily="34" charset="0"/>
                <a:ea typeface="맑은 고딕" pitchFamily="34" charset="-127"/>
              </a:rPr>
              <a:t>Click to type slide title</a:t>
            </a:r>
          </a:p>
        </p:txBody>
      </p:sp>
      <p:sp>
        <p:nvSpPr>
          <p:cNvPr id="69664" name="Text Box 4"/>
          <p:cNvSpPr txBox="1">
            <a:spLocks noChangeArrowheads="1"/>
          </p:cNvSpPr>
          <p:nvPr/>
        </p:nvSpPr>
        <p:spPr bwMode="auto">
          <a:xfrm>
            <a:off x="80963" y="485775"/>
            <a:ext cx="90709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PowerPoint can tailor your presentation so that all slides will look a certain way or fit a specific template.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If you need to create a presentation for a specific company or have a logo or design that you would like to include 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on every page, then you will need to custom tailor your presentation.</a:t>
            </a:r>
          </a:p>
        </p:txBody>
      </p:sp>
      <p:sp>
        <p:nvSpPr>
          <p:cNvPr id="69665" name="Text Box 3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타원 105"/>
          <p:cNvSpPr/>
          <p:nvPr/>
        </p:nvSpPr>
        <p:spPr>
          <a:xfrm>
            <a:off x="4641850" y="1104900"/>
            <a:ext cx="4221163" cy="422116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110" name="타원 109"/>
          <p:cNvSpPr/>
          <p:nvPr/>
        </p:nvSpPr>
        <p:spPr>
          <a:xfrm>
            <a:off x="4954588" y="1374775"/>
            <a:ext cx="3643312" cy="3643313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grpSp>
        <p:nvGrpSpPr>
          <p:cNvPr id="70659" name="그룹 125"/>
          <p:cNvGrpSpPr>
            <a:grpSpLocks/>
          </p:cNvGrpSpPr>
          <p:nvPr/>
        </p:nvGrpSpPr>
        <p:grpSpPr bwMode="auto">
          <a:xfrm>
            <a:off x="2530475" y="1754188"/>
            <a:ext cx="4035425" cy="4035425"/>
            <a:chOff x="2531195" y="1754908"/>
            <a:chExt cx="4033956" cy="4033956"/>
          </a:xfrm>
        </p:grpSpPr>
        <p:sp>
          <p:nvSpPr>
            <p:cNvPr id="125" name="원호 124"/>
            <p:cNvSpPr/>
            <p:nvPr/>
          </p:nvSpPr>
          <p:spPr>
            <a:xfrm rot="8100000">
              <a:off x="3178659" y="2373808"/>
              <a:ext cx="2748549" cy="2748549"/>
            </a:xfrm>
            <a:prstGeom prst="arc">
              <a:avLst>
                <a:gd name="adj1" fmla="val 4570798"/>
                <a:gd name="adj2" fmla="val 9451303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원호 123"/>
            <p:cNvSpPr/>
            <p:nvPr/>
          </p:nvSpPr>
          <p:spPr>
            <a:xfrm rot="8100000">
              <a:off x="2835884" y="2045314"/>
              <a:ext cx="3462664" cy="3462664"/>
            </a:xfrm>
            <a:prstGeom prst="arc">
              <a:avLst>
                <a:gd name="adj1" fmla="val 1415003"/>
                <a:gd name="adj2" fmla="val 9432833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원호 122"/>
            <p:cNvSpPr/>
            <p:nvPr/>
          </p:nvSpPr>
          <p:spPr>
            <a:xfrm rot="8100000">
              <a:off x="2531195" y="1754908"/>
              <a:ext cx="4033956" cy="4033956"/>
            </a:xfrm>
            <a:prstGeom prst="arc">
              <a:avLst>
                <a:gd name="adj1" fmla="val 18333828"/>
                <a:gd name="adj2" fmla="val 9543796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05" name="타원 104"/>
          <p:cNvSpPr/>
          <p:nvPr/>
        </p:nvSpPr>
        <p:spPr>
          <a:xfrm>
            <a:off x="3486150" y="2703513"/>
            <a:ext cx="2036763" cy="20383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48" name="원호 47"/>
          <p:cNvSpPr/>
          <p:nvPr/>
        </p:nvSpPr>
        <p:spPr>
          <a:xfrm rot="9900000">
            <a:off x="-1141413" y="-1965325"/>
            <a:ext cx="11390313" cy="11390313"/>
          </a:xfrm>
          <a:prstGeom prst="arc">
            <a:avLst>
              <a:gd name="adj1" fmla="val 13081066"/>
              <a:gd name="adj2" fmla="val 16513379"/>
            </a:avLst>
          </a:prstGeom>
          <a:solidFill>
            <a:srgbClr val="EF9D0A"/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121" name="원호 120"/>
          <p:cNvSpPr/>
          <p:nvPr/>
        </p:nvSpPr>
        <p:spPr>
          <a:xfrm rot="9900000">
            <a:off x="-1135063" y="-1935163"/>
            <a:ext cx="11390313" cy="11390313"/>
          </a:xfrm>
          <a:prstGeom prst="arc">
            <a:avLst>
              <a:gd name="adj1" fmla="val 12871733"/>
              <a:gd name="adj2" fmla="val 16513379"/>
            </a:avLst>
          </a:prstGeom>
          <a:gradFill>
            <a:gsLst>
              <a:gs pos="0">
                <a:schemeClr val="bg1"/>
              </a:gs>
              <a:gs pos="47000">
                <a:schemeClr val="bg1">
                  <a:alpha val="0"/>
                </a:schemeClr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51" name="원호 50"/>
          <p:cNvSpPr/>
          <p:nvPr/>
        </p:nvSpPr>
        <p:spPr>
          <a:xfrm rot="16200000">
            <a:off x="-1125538" y="-1931988"/>
            <a:ext cx="11355388" cy="11355388"/>
          </a:xfrm>
          <a:prstGeom prst="arc">
            <a:avLst>
              <a:gd name="adj1" fmla="val 11464388"/>
              <a:gd name="adj2" fmla="val 14819989"/>
            </a:avLst>
          </a:prstGeom>
          <a:solidFill>
            <a:srgbClr val="099DDB"/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122" name="원호 121"/>
          <p:cNvSpPr/>
          <p:nvPr/>
        </p:nvSpPr>
        <p:spPr>
          <a:xfrm rot="16200000">
            <a:off x="-1128713" y="-1928813"/>
            <a:ext cx="11355388" cy="11355388"/>
          </a:xfrm>
          <a:prstGeom prst="arc">
            <a:avLst>
              <a:gd name="adj1" fmla="val 11464388"/>
              <a:gd name="adj2" fmla="val 14819989"/>
            </a:avLst>
          </a:prstGeom>
          <a:gradFill>
            <a:gsLst>
              <a:gs pos="0">
                <a:schemeClr val="bg1"/>
              </a:gs>
              <a:gs pos="47000">
                <a:schemeClr val="bg1">
                  <a:alpha val="0"/>
                </a:schemeClr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43" name="원호 42"/>
          <p:cNvSpPr/>
          <p:nvPr/>
        </p:nvSpPr>
        <p:spPr>
          <a:xfrm rot="16200000">
            <a:off x="-1177925" y="-1995488"/>
            <a:ext cx="11447463" cy="11447463"/>
          </a:xfrm>
          <a:prstGeom prst="arc">
            <a:avLst>
              <a:gd name="adj1" fmla="val 15738983"/>
              <a:gd name="adj2" fmla="val 1799971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70666" name="TextBox 54"/>
          <p:cNvSpPr txBox="1">
            <a:spLocks noChangeArrowheads="1"/>
          </p:cNvSpPr>
          <p:nvPr/>
        </p:nvSpPr>
        <p:spPr bwMode="auto">
          <a:xfrm>
            <a:off x="225425" y="2492375"/>
            <a:ext cx="17859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UNIVERSAL DESIGN</a:t>
            </a:r>
          </a:p>
        </p:txBody>
      </p:sp>
      <p:sp>
        <p:nvSpPr>
          <p:cNvPr id="70667" name="직사각형 59"/>
          <p:cNvSpPr>
            <a:spLocks noChangeArrowheads="1"/>
          </p:cNvSpPr>
          <p:nvPr/>
        </p:nvSpPr>
        <p:spPr bwMode="auto">
          <a:xfrm>
            <a:off x="214313" y="3071813"/>
            <a:ext cx="3214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</a:t>
            </a:r>
          </a:p>
          <a:p>
            <a:pPr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Templates, Professional quality templates in a </a:t>
            </a:r>
          </a:p>
          <a:p>
            <a:pPr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couple of clicks away!</a:t>
            </a:r>
          </a:p>
        </p:txBody>
      </p:sp>
      <p:sp>
        <p:nvSpPr>
          <p:cNvPr id="70668" name="Text Box 3"/>
          <p:cNvSpPr txBox="1">
            <a:spLocks noChangeArrowheads="1"/>
          </p:cNvSpPr>
          <p:nvPr/>
        </p:nvSpPr>
        <p:spPr bwMode="auto">
          <a:xfrm>
            <a:off x="42863" y="-22225"/>
            <a:ext cx="9109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3200">
                <a:solidFill>
                  <a:srgbClr val="808080"/>
                </a:solidFill>
                <a:latin typeface="Arial Black" pitchFamily="34" charset="0"/>
                <a:ea typeface="맑은 고딕" pitchFamily="34" charset="-127"/>
              </a:rPr>
              <a:t>Click to type slide title</a:t>
            </a:r>
          </a:p>
        </p:txBody>
      </p:sp>
      <p:sp>
        <p:nvSpPr>
          <p:cNvPr id="70669" name="Text Box 4"/>
          <p:cNvSpPr txBox="1">
            <a:spLocks noChangeArrowheads="1"/>
          </p:cNvSpPr>
          <p:nvPr/>
        </p:nvSpPr>
        <p:spPr bwMode="auto">
          <a:xfrm>
            <a:off x="80963" y="485775"/>
            <a:ext cx="90709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PowerPoint can tailor your presentation so that all slides will look a certain way or fit a specific template.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If you need to create a presentation for a specific company or have a logo or design that you would like to include on every page,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then you will need to custom tailor your presentation.</a:t>
            </a:r>
          </a:p>
        </p:txBody>
      </p:sp>
      <p:sp>
        <p:nvSpPr>
          <p:cNvPr id="40" name="타원 39"/>
          <p:cNvSpPr/>
          <p:nvPr/>
        </p:nvSpPr>
        <p:spPr>
          <a:xfrm>
            <a:off x="3786188" y="3000375"/>
            <a:ext cx="1444625" cy="1444625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177800" dist="127000" dir="10800000" algn="r" rotWithShape="0">
              <a:prstClr val="black">
                <a:alpha val="27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70671" name="TextBox 23"/>
          <p:cNvSpPr txBox="1">
            <a:spLocks noChangeArrowheads="1"/>
          </p:cNvSpPr>
          <p:nvPr/>
        </p:nvSpPr>
        <p:spPr bwMode="auto">
          <a:xfrm>
            <a:off x="4068763" y="3565525"/>
            <a:ext cx="877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4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en-US" altLang="ko-KR" sz="11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0672" name="TextBox 54"/>
          <p:cNvSpPr txBox="1">
            <a:spLocks noChangeArrowheads="1"/>
          </p:cNvSpPr>
          <p:nvPr/>
        </p:nvSpPr>
        <p:spPr bwMode="auto">
          <a:xfrm>
            <a:off x="2266950" y="4746625"/>
            <a:ext cx="178593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STYLE</a:t>
            </a:r>
          </a:p>
          <a:p>
            <a:pPr algn="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ko-KR" altLang="en-US" sz="17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0673" name="직사각형 59"/>
          <p:cNvSpPr>
            <a:spLocks noChangeArrowheads="1"/>
          </p:cNvSpPr>
          <p:nvPr/>
        </p:nvSpPr>
        <p:spPr bwMode="auto">
          <a:xfrm>
            <a:off x="833438" y="5321300"/>
            <a:ext cx="3214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</a:t>
            </a:r>
          </a:p>
          <a:p>
            <a:pPr algn="r"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Templates, Professional quality templates in a </a:t>
            </a:r>
          </a:p>
          <a:p>
            <a:pPr algn="r"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couple of clicks away!</a:t>
            </a:r>
          </a:p>
        </p:txBody>
      </p:sp>
      <p:sp>
        <p:nvSpPr>
          <p:cNvPr id="70674" name="TextBox 54"/>
          <p:cNvSpPr txBox="1">
            <a:spLocks noChangeArrowheads="1"/>
          </p:cNvSpPr>
          <p:nvPr/>
        </p:nvSpPr>
        <p:spPr bwMode="auto">
          <a:xfrm>
            <a:off x="5032375" y="4746625"/>
            <a:ext cx="20510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VISUAL</a:t>
            </a:r>
          </a:p>
          <a:p>
            <a:pPr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IMPACT</a:t>
            </a:r>
            <a:endParaRPr kumimoji="0" lang="ko-KR" altLang="en-US" sz="1700">
              <a:solidFill>
                <a:srgbClr val="FFFFFF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0675" name="직사각형 59"/>
          <p:cNvSpPr>
            <a:spLocks noChangeArrowheads="1"/>
          </p:cNvSpPr>
          <p:nvPr/>
        </p:nvSpPr>
        <p:spPr bwMode="auto">
          <a:xfrm>
            <a:off x="5030788" y="5321300"/>
            <a:ext cx="3333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FFFFF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– Premade PowerPoint Templates, Professional quality templates in a couple of clicks away!</a:t>
            </a:r>
          </a:p>
        </p:txBody>
      </p:sp>
      <p:sp>
        <p:nvSpPr>
          <p:cNvPr id="91" name="원호 90"/>
          <p:cNvSpPr/>
          <p:nvPr/>
        </p:nvSpPr>
        <p:spPr>
          <a:xfrm rot="9900000">
            <a:off x="7677150" y="2152650"/>
            <a:ext cx="723900" cy="723900"/>
          </a:xfrm>
          <a:prstGeom prst="arc">
            <a:avLst>
              <a:gd name="adj1" fmla="val 961751"/>
              <a:gd name="adj2" fmla="val 418652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93" name="원호 92"/>
          <p:cNvSpPr/>
          <p:nvPr/>
        </p:nvSpPr>
        <p:spPr>
          <a:xfrm rot="9900000">
            <a:off x="7677150" y="2724150"/>
            <a:ext cx="723900" cy="723900"/>
          </a:xfrm>
          <a:prstGeom prst="arc">
            <a:avLst>
              <a:gd name="adj1" fmla="val 961751"/>
              <a:gd name="adj2" fmla="val 4186525"/>
            </a:avLst>
          </a:prstGeom>
          <a:solidFill>
            <a:srgbClr val="099DDB"/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94" name="원호 93"/>
          <p:cNvSpPr/>
          <p:nvPr/>
        </p:nvSpPr>
        <p:spPr>
          <a:xfrm rot="9900000">
            <a:off x="7677150" y="3268663"/>
            <a:ext cx="723900" cy="722312"/>
          </a:xfrm>
          <a:prstGeom prst="arc">
            <a:avLst>
              <a:gd name="adj1" fmla="val 961751"/>
              <a:gd name="adj2" fmla="val 4186525"/>
            </a:avLst>
          </a:prstGeom>
          <a:solidFill>
            <a:srgbClr val="EF9D0A"/>
          </a:solidFill>
          <a:ln>
            <a:noFill/>
          </a:ln>
          <a:effectLst>
            <a:outerShdw blurRad="177800" dist="101600" dir="20100000" algn="r" rotWithShape="0">
              <a:prstClr val="black">
                <a:alpha val="3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70679" name="TextBox 50"/>
          <p:cNvSpPr txBox="1">
            <a:spLocks noChangeArrowheads="1"/>
          </p:cNvSpPr>
          <p:nvPr/>
        </p:nvSpPr>
        <p:spPr bwMode="auto">
          <a:xfrm>
            <a:off x="5699125" y="2071688"/>
            <a:ext cx="178593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FFFFFF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Result Deduction</a:t>
            </a:r>
          </a:p>
        </p:txBody>
      </p:sp>
      <p:sp>
        <p:nvSpPr>
          <p:cNvPr id="70680" name="직사각형 115"/>
          <p:cNvSpPr>
            <a:spLocks noChangeArrowheads="1"/>
          </p:cNvSpPr>
          <p:nvPr/>
        </p:nvSpPr>
        <p:spPr bwMode="auto">
          <a:xfrm>
            <a:off x="5734050" y="2468563"/>
            <a:ext cx="1743075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400">
                <a:solidFill>
                  <a:srgbClr val="D9D9D9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Templates, Professional quality templates in a couple of clicks away!</a:t>
            </a:r>
          </a:p>
        </p:txBody>
      </p:sp>
      <p:sp>
        <p:nvSpPr>
          <p:cNvPr id="70681" name="WordArt 12"/>
          <p:cNvSpPr>
            <a:spLocks noChangeArrowheads="1" noChangeShapeType="1" noTextEdit="1"/>
          </p:cNvSpPr>
          <p:nvPr/>
        </p:nvSpPr>
        <p:spPr bwMode="auto">
          <a:xfrm>
            <a:off x="8426450" y="122238"/>
            <a:ext cx="614363" cy="217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1400" kern="10" spc="-7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Impact"/>
              </a:rPr>
              <a:t>LOGO</a:t>
            </a:r>
            <a:endParaRPr lang="zh-CN" altLang="en-US" sz="1400" kern="10" spc="-7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Impact"/>
            </a:endParaRPr>
          </a:p>
        </p:txBody>
      </p:sp>
      <p:sp>
        <p:nvSpPr>
          <p:cNvPr id="70682" name="WordArt 13"/>
          <p:cNvSpPr>
            <a:spLocks noChangeArrowheads="1" noChangeShapeType="1" noTextEdit="1"/>
          </p:cNvSpPr>
          <p:nvPr/>
        </p:nvSpPr>
        <p:spPr bwMode="auto">
          <a:xfrm>
            <a:off x="7154863" y="133350"/>
            <a:ext cx="1222375" cy="73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800" b="1" kern="1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Arial"/>
                <a:cs typeface="Arial"/>
              </a:rPr>
              <a:t>COMPANY LOGOTYPE INSERT</a:t>
            </a:r>
            <a:endParaRPr lang="zh-CN" altLang="en-US" sz="800" b="1" kern="1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Arial"/>
              <a:cs typeface="Arial"/>
            </a:endParaRPr>
          </a:p>
        </p:txBody>
      </p:sp>
      <p:sp>
        <p:nvSpPr>
          <p:cNvPr id="70683" name="Text Box 3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2463800" y="3938588"/>
            <a:ext cx="3652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1" name="그룹 125"/>
          <p:cNvGrpSpPr>
            <a:grpSpLocks/>
          </p:cNvGrpSpPr>
          <p:nvPr/>
        </p:nvGrpSpPr>
        <p:grpSpPr bwMode="auto">
          <a:xfrm>
            <a:off x="2530475" y="1754188"/>
            <a:ext cx="4035425" cy="4035425"/>
            <a:chOff x="2531195" y="1754908"/>
            <a:chExt cx="4033956" cy="4033956"/>
          </a:xfrm>
        </p:grpSpPr>
        <p:sp>
          <p:nvSpPr>
            <p:cNvPr id="125" name="원호 124"/>
            <p:cNvSpPr/>
            <p:nvPr/>
          </p:nvSpPr>
          <p:spPr>
            <a:xfrm rot="8100000">
              <a:off x="3178659" y="2373808"/>
              <a:ext cx="2748549" cy="2748549"/>
            </a:xfrm>
            <a:prstGeom prst="arc">
              <a:avLst>
                <a:gd name="adj1" fmla="val 4620369"/>
                <a:gd name="adj2" fmla="val 9451303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24" name="원호 123"/>
            <p:cNvSpPr/>
            <p:nvPr/>
          </p:nvSpPr>
          <p:spPr>
            <a:xfrm rot="8100000">
              <a:off x="2835884" y="2045314"/>
              <a:ext cx="3462664" cy="3462664"/>
            </a:xfrm>
            <a:prstGeom prst="arc">
              <a:avLst>
                <a:gd name="adj1" fmla="val 1415003"/>
                <a:gd name="adj2" fmla="val 9432833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123" name="원호 122"/>
            <p:cNvSpPr/>
            <p:nvPr/>
          </p:nvSpPr>
          <p:spPr>
            <a:xfrm rot="8100000">
              <a:off x="2531195" y="1754908"/>
              <a:ext cx="4033956" cy="4033956"/>
            </a:xfrm>
            <a:prstGeom prst="arc">
              <a:avLst>
                <a:gd name="adj1" fmla="val 18333828"/>
                <a:gd name="adj2" fmla="val 9543796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  <a:headEnd type="triangl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latinLnBrk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105" name="타원 104"/>
          <p:cNvSpPr/>
          <p:nvPr/>
        </p:nvSpPr>
        <p:spPr>
          <a:xfrm>
            <a:off x="3486150" y="2703513"/>
            <a:ext cx="2036763" cy="203835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106" name="타원 105"/>
          <p:cNvSpPr/>
          <p:nvPr/>
        </p:nvSpPr>
        <p:spPr>
          <a:xfrm>
            <a:off x="4641850" y="1104900"/>
            <a:ext cx="4221163" cy="42211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110" name="타원 109"/>
          <p:cNvSpPr/>
          <p:nvPr/>
        </p:nvSpPr>
        <p:spPr>
          <a:xfrm>
            <a:off x="4954588" y="1374775"/>
            <a:ext cx="3643312" cy="364331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48" name="원호 47"/>
          <p:cNvSpPr/>
          <p:nvPr/>
        </p:nvSpPr>
        <p:spPr>
          <a:xfrm rot="9900000">
            <a:off x="-1141413" y="-1965325"/>
            <a:ext cx="11390313" cy="11390313"/>
          </a:xfrm>
          <a:prstGeom prst="arc">
            <a:avLst>
              <a:gd name="adj1" fmla="val 13081066"/>
              <a:gd name="adj2" fmla="val 16513379"/>
            </a:avLst>
          </a:prstGeom>
          <a:solidFill>
            <a:srgbClr val="FFB735"/>
          </a:solidFill>
          <a:ln>
            <a:noFill/>
          </a:ln>
          <a:effectLst>
            <a:outerShdw blurRad="177800" dist="63500" dir="201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121" name="원호 120"/>
          <p:cNvSpPr/>
          <p:nvPr/>
        </p:nvSpPr>
        <p:spPr>
          <a:xfrm rot="9900000">
            <a:off x="-1149350" y="-1987550"/>
            <a:ext cx="11390313" cy="11390313"/>
          </a:xfrm>
          <a:prstGeom prst="arc">
            <a:avLst>
              <a:gd name="adj1" fmla="val 12871733"/>
              <a:gd name="adj2" fmla="val 16513379"/>
            </a:avLst>
          </a:prstGeom>
          <a:gradFill>
            <a:gsLst>
              <a:gs pos="0">
                <a:schemeClr val="bg1"/>
              </a:gs>
              <a:gs pos="47000">
                <a:schemeClr val="bg1">
                  <a:alpha val="0"/>
                </a:schemeClr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51" name="원호 50"/>
          <p:cNvSpPr/>
          <p:nvPr/>
        </p:nvSpPr>
        <p:spPr>
          <a:xfrm rot="16200000">
            <a:off x="-1125538" y="-1931988"/>
            <a:ext cx="11355388" cy="11355388"/>
          </a:xfrm>
          <a:prstGeom prst="arc">
            <a:avLst>
              <a:gd name="adj1" fmla="val 11464388"/>
              <a:gd name="adj2" fmla="val 14819989"/>
            </a:avLst>
          </a:prstGeom>
          <a:solidFill>
            <a:srgbClr val="37C0F9"/>
          </a:solidFill>
          <a:ln>
            <a:noFill/>
          </a:ln>
          <a:effectLst>
            <a:outerShdw blurRad="177800" dist="63500" dir="201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122" name="원호 121"/>
          <p:cNvSpPr/>
          <p:nvPr/>
        </p:nvSpPr>
        <p:spPr>
          <a:xfrm rot="16200000">
            <a:off x="-1128713" y="-1938338"/>
            <a:ext cx="11355388" cy="11355388"/>
          </a:xfrm>
          <a:prstGeom prst="arc">
            <a:avLst>
              <a:gd name="adj1" fmla="val 11464388"/>
              <a:gd name="adj2" fmla="val 14819989"/>
            </a:avLst>
          </a:prstGeom>
          <a:gradFill>
            <a:gsLst>
              <a:gs pos="0">
                <a:schemeClr val="bg1"/>
              </a:gs>
              <a:gs pos="47000">
                <a:schemeClr val="bg1">
                  <a:alpha val="0"/>
                </a:schemeClr>
              </a:gs>
            </a:gsLst>
            <a:lin ang="90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43" name="원호 42"/>
          <p:cNvSpPr/>
          <p:nvPr/>
        </p:nvSpPr>
        <p:spPr>
          <a:xfrm rot="16200000">
            <a:off x="-1177925" y="-1995488"/>
            <a:ext cx="11447463" cy="11447463"/>
          </a:xfrm>
          <a:prstGeom prst="arc">
            <a:avLst>
              <a:gd name="adj1" fmla="val 15738983"/>
              <a:gd name="adj2" fmla="val 17999710"/>
            </a:avLst>
          </a:prstGeom>
          <a:solidFill>
            <a:schemeClr val="bg1"/>
          </a:solidFill>
          <a:ln>
            <a:noFill/>
          </a:ln>
          <a:effectLst>
            <a:outerShdw blurRad="177800" dist="63500" dir="201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71690" name="TextBox 54"/>
          <p:cNvSpPr txBox="1">
            <a:spLocks noChangeArrowheads="1"/>
          </p:cNvSpPr>
          <p:nvPr/>
        </p:nvSpPr>
        <p:spPr bwMode="auto">
          <a:xfrm>
            <a:off x="225425" y="2492375"/>
            <a:ext cx="178593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UNIVERSAL DESIGN</a:t>
            </a:r>
          </a:p>
        </p:txBody>
      </p:sp>
      <p:sp>
        <p:nvSpPr>
          <p:cNvPr id="71691" name="직사각형 59"/>
          <p:cNvSpPr>
            <a:spLocks noChangeArrowheads="1"/>
          </p:cNvSpPr>
          <p:nvPr/>
        </p:nvSpPr>
        <p:spPr bwMode="auto">
          <a:xfrm>
            <a:off x="214313" y="3071813"/>
            <a:ext cx="3214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</a:t>
            </a:r>
          </a:p>
          <a:p>
            <a:pPr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Templates, Professional quality templates in a </a:t>
            </a:r>
          </a:p>
          <a:p>
            <a:pPr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couple of clicks away!</a:t>
            </a:r>
          </a:p>
        </p:txBody>
      </p:sp>
      <p:sp>
        <p:nvSpPr>
          <p:cNvPr id="71692" name="Text Box 3"/>
          <p:cNvSpPr txBox="1">
            <a:spLocks noChangeArrowheads="1"/>
          </p:cNvSpPr>
          <p:nvPr/>
        </p:nvSpPr>
        <p:spPr bwMode="auto">
          <a:xfrm>
            <a:off x="42863" y="-22225"/>
            <a:ext cx="9109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3200">
                <a:solidFill>
                  <a:srgbClr val="808080"/>
                </a:solidFill>
                <a:latin typeface="Arial Black" pitchFamily="34" charset="0"/>
                <a:ea typeface="맑은 고딕" pitchFamily="34" charset="-127"/>
              </a:rPr>
              <a:t>Click to type slide title</a:t>
            </a:r>
          </a:p>
        </p:txBody>
      </p:sp>
      <p:sp>
        <p:nvSpPr>
          <p:cNvPr id="71693" name="Text Box 4"/>
          <p:cNvSpPr txBox="1">
            <a:spLocks noChangeArrowheads="1"/>
          </p:cNvSpPr>
          <p:nvPr/>
        </p:nvSpPr>
        <p:spPr bwMode="auto">
          <a:xfrm>
            <a:off x="80963" y="485775"/>
            <a:ext cx="907097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PowerPoint can tailor your presentation so that all slides will look a certain way or fit a specific template.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If you need to create a presentation for a specific company or have a logo or design that you would like to include on every page,</a:t>
            </a:r>
          </a:p>
          <a:p>
            <a:pPr latinLnBrk="1">
              <a:lnSpc>
                <a:spcPct val="90000"/>
              </a:lnSpc>
            </a:pPr>
            <a:r>
              <a:rPr kumimoji="0" lang="en-US" altLang="ko-KR" sz="1000">
                <a:solidFill>
                  <a:srgbClr val="808080"/>
                </a:solidFill>
                <a:latin typeface="Arial" charset="0"/>
                <a:ea typeface="맑은 고딕" pitchFamily="34" charset="-127"/>
              </a:rPr>
              <a:t>then you will need to custom tailor your presentation.</a:t>
            </a:r>
          </a:p>
        </p:txBody>
      </p:sp>
      <p:sp>
        <p:nvSpPr>
          <p:cNvPr id="40" name="타원 39"/>
          <p:cNvSpPr/>
          <p:nvPr/>
        </p:nvSpPr>
        <p:spPr>
          <a:xfrm>
            <a:off x="3786188" y="3000375"/>
            <a:ext cx="1444625" cy="144462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77800" dist="63500" dir="117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prstClr val="black"/>
              </a:solidFill>
            </a:endParaRPr>
          </a:p>
        </p:txBody>
      </p:sp>
      <p:sp>
        <p:nvSpPr>
          <p:cNvPr id="71695" name="TextBox 23"/>
          <p:cNvSpPr txBox="1">
            <a:spLocks noChangeArrowheads="1"/>
          </p:cNvSpPr>
          <p:nvPr/>
        </p:nvSpPr>
        <p:spPr bwMode="auto">
          <a:xfrm>
            <a:off x="4068763" y="3565525"/>
            <a:ext cx="8778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4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en-US" altLang="ko-KR" sz="11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1696" name="TextBox 54"/>
          <p:cNvSpPr txBox="1">
            <a:spLocks noChangeArrowheads="1"/>
          </p:cNvSpPr>
          <p:nvPr/>
        </p:nvSpPr>
        <p:spPr bwMode="auto">
          <a:xfrm>
            <a:off x="2266950" y="4746625"/>
            <a:ext cx="178593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STYLE</a:t>
            </a:r>
          </a:p>
          <a:p>
            <a:pPr algn="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DESIGN</a:t>
            </a:r>
            <a:endParaRPr kumimoji="0" lang="ko-KR" altLang="en-US" sz="17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1697" name="직사각형 59"/>
          <p:cNvSpPr>
            <a:spLocks noChangeArrowheads="1"/>
          </p:cNvSpPr>
          <p:nvPr/>
        </p:nvSpPr>
        <p:spPr bwMode="auto">
          <a:xfrm>
            <a:off x="862013" y="5321300"/>
            <a:ext cx="32146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</a:t>
            </a:r>
          </a:p>
          <a:p>
            <a:pPr algn="r"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Templates, Professional quality templates in a </a:t>
            </a:r>
          </a:p>
          <a:p>
            <a:pPr algn="r"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couple of clicks away!</a:t>
            </a:r>
          </a:p>
        </p:txBody>
      </p:sp>
      <p:sp>
        <p:nvSpPr>
          <p:cNvPr id="71698" name="TextBox 54"/>
          <p:cNvSpPr txBox="1">
            <a:spLocks noChangeArrowheads="1"/>
          </p:cNvSpPr>
          <p:nvPr/>
        </p:nvSpPr>
        <p:spPr bwMode="auto">
          <a:xfrm>
            <a:off x="5032375" y="4746625"/>
            <a:ext cx="20510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VISUAL</a:t>
            </a:r>
          </a:p>
          <a:p>
            <a:pPr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IMPACT</a:t>
            </a:r>
            <a:endParaRPr kumimoji="0" lang="ko-KR" altLang="en-US" sz="1700">
              <a:solidFill>
                <a:srgbClr val="000000"/>
              </a:solidFill>
              <a:latin typeface="Times New Roman" pitchFamily="18" charset="0"/>
              <a:ea typeface="-불탄고딕B"/>
              <a:cs typeface="Times New Roman" pitchFamily="18" charset="0"/>
            </a:endParaRPr>
          </a:p>
        </p:txBody>
      </p:sp>
      <p:sp>
        <p:nvSpPr>
          <p:cNvPr id="71699" name="직사각형 59"/>
          <p:cNvSpPr>
            <a:spLocks noChangeArrowheads="1"/>
          </p:cNvSpPr>
          <p:nvPr/>
        </p:nvSpPr>
        <p:spPr bwMode="auto">
          <a:xfrm>
            <a:off x="5030788" y="5321300"/>
            <a:ext cx="3333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– Premade PowerPoint Templates, Professional quality templates in a couple of clicks away!</a:t>
            </a:r>
          </a:p>
        </p:txBody>
      </p:sp>
      <p:sp>
        <p:nvSpPr>
          <p:cNvPr id="91" name="원호 90"/>
          <p:cNvSpPr/>
          <p:nvPr/>
        </p:nvSpPr>
        <p:spPr>
          <a:xfrm rot="9900000">
            <a:off x="7677150" y="2152650"/>
            <a:ext cx="723900" cy="723900"/>
          </a:xfrm>
          <a:prstGeom prst="arc">
            <a:avLst>
              <a:gd name="adj1" fmla="val 961751"/>
              <a:gd name="adj2" fmla="val 4186525"/>
            </a:avLst>
          </a:prstGeom>
          <a:solidFill>
            <a:schemeClr val="bg1"/>
          </a:solidFill>
          <a:ln>
            <a:noFill/>
          </a:ln>
          <a:effectLst>
            <a:outerShdw blurRad="177800" dist="63500" dir="201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93" name="원호 92"/>
          <p:cNvSpPr/>
          <p:nvPr/>
        </p:nvSpPr>
        <p:spPr>
          <a:xfrm rot="9900000">
            <a:off x="7677150" y="2724150"/>
            <a:ext cx="723900" cy="723900"/>
          </a:xfrm>
          <a:prstGeom prst="arc">
            <a:avLst>
              <a:gd name="adj1" fmla="val 961751"/>
              <a:gd name="adj2" fmla="val 4186525"/>
            </a:avLst>
          </a:prstGeom>
          <a:solidFill>
            <a:srgbClr val="37C0F9"/>
          </a:solidFill>
          <a:ln>
            <a:noFill/>
          </a:ln>
          <a:effectLst>
            <a:outerShdw blurRad="177800" dist="63500" dir="201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94" name="원호 93"/>
          <p:cNvSpPr/>
          <p:nvPr/>
        </p:nvSpPr>
        <p:spPr>
          <a:xfrm rot="9900000">
            <a:off x="7677150" y="3268663"/>
            <a:ext cx="723900" cy="722312"/>
          </a:xfrm>
          <a:prstGeom prst="arc">
            <a:avLst>
              <a:gd name="adj1" fmla="val 961751"/>
              <a:gd name="adj2" fmla="val 4186525"/>
            </a:avLst>
          </a:prstGeom>
          <a:solidFill>
            <a:srgbClr val="FFAA11"/>
          </a:solidFill>
          <a:ln>
            <a:noFill/>
          </a:ln>
          <a:effectLst>
            <a:outerShdw blurRad="177800" dist="63500" dir="19500000" algn="r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black"/>
              </a:solidFill>
            </a:endParaRPr>
          </a:p>
        </p:txBody>
      </p:sp>
      <p:sp>
        <p:nvSpPr>
          <p:cNvPr id="71703" name="TextBox 50"/>
          <p:cNvSpPr txBox="1">
            <a:spLocks noChangeArrowheads="1"/>
          </p:cNvSpPr>
          <p:nvPr/>
        </p:nvSpPr>
        <p:spPr bwMode="auto">
          <a:xfrm>
            <a:off x="5699125" y="2071688"/>
            <a:ext cx="178593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700">
                <a:solidFill>
                  <a:srgbClr val="000000"/>
                </a:solidFill>
                <a:latin typeface="Times New Roman" pitchFamily="18" charset="0"/>
                <a:ea typeface="-불탄고딕B"/>
                <a:cs typeface="Times New Roman" pitchFamily="18" charset="0"/>
              </a:rPr>
              <a:t>Result Deduction</a:t>
            </a:r>
          </a:p>
        </p:txBody>
      </p:sp>
      <p:sp>
        <p:nvSpPr>
          <p:cNvPr id="71704" name="직사각형 115"/>
          <p:cNvSpPr>
            <a:spLocks noChangeArrowheads="1"/>
          </p:cNvSpPr>
          <p:nvPr/>
        </p:nvSpPr>
        <p:spPr bwMode="auto">
          <a:xfrm>
            <a:off x="5734050" y="2468563"/>
            <a:ext cx="1743075" cy="160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/>
            <a:r>
              <a:rPr kumimoji="0" lang="en-US" altLang="ko-KR" sz="1400">
                <a:solidFill>
                  <a:srgbClr val="7F7F7F"/>
                </a:solidFill>
                <a:latin typeface="Times New Roman" pitchFamily="18" charset="0"/>
                <a:ea typeface="맑은 고딕" pitchFamily="34" charset="-127"/>
                <a:cs typeface="Times New Roman" pitchFamily="18" charset="0"/>
              </a:rPr>
              <a:t>Immense visual appeal - Premade PowerPoint Templates, Professional quality templates in a couple of clicks away!</a:t>
            </a:r>
          </a:p>
        </p:txBody>
      </p:sp>
      <p:sp>
        <p:nvSpPr>
          <p:cNvPr id="71705" name="WordArt 12"/>
          <p:cNvSpPr>
            <a:spLocks noChangeArrowheads="1" noChangeShapeType="1" noTextEdit="1"/>
          </p:cNvSpPr>
          <p:nvPr/>
        </p:nvSpPr>
        <p:spPr bwMode="auto">
          <a:xfrm>
            <a:off x="8426450" y="122238"/>
            <a:ext cx="614363" cy="217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1400" kern="10" spc="-7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Impact"/>
              </a:rPr>
              <a:t>LOGO</a:t>
            </a:r>
            <a:endParaRPr lang="zh-CN" altLang="en-US" sz="1400" kern="10" spc="-7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Impact"/>
            </a:endParaRPr>
          </a:p>
        </p:txBody>
      </p:sp>
      <p:sp>
        <p:nvSpPr>
          <p:cNvPr id="71706" name="WordArt 13"/>
          <p:cNvSpPr>
            <a:spLocks noChangeArrowheads="1" noChangeShapeType="1" noTextEdit="1"/>
          </p:cNvSpPr>
          <p:nvPr/>
        </p:nvSpPr>
        <p:spPr bwMode="auto">
          <a:xfrm>
            <a:off x="7154863" y="133350"/>
            <a:ext cx="1222375" cy="73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zh-CN" sz="800" b="1" kern="10">
                <a:ln w="9525">
                  <a:noFill/>
                  <a:round/>
                  <a:headEnd/>
                  <a:tailEnd/>
                </a:ln>
                <a:solidFill>
                  <a:srgbClr val="808080"/>
                </a:solidFill>
                <a:latin typeface="Arial"/>
                <a:cs typeface="Arial"/>
              </a:rPr>
              <a:t>COMPANY LOGOTYPE INSERT</a:t>
            </a:r>
            <a:endParaRPr lang="zh-CN" altLang="en-US" sz="800" b="1" kern="10">
              <a:ln w="9525">
                <a:noFill/>
                <a:round/>
                <a:headEnd/>
                <a:tailEnd/>
              </a:ln>
              <a:solidFill>
                <a:srgbClr val="808080"/>
              </a:solidFill>
              <a:latin typeface="Arial"/>
              <a:cs typeface="Arial"/>
            </a:endParaRPr>
          </a:p>
        </p:txBody>
      </p:sp>
      <p:sp>
        <p:nvSpPr>
          <p:cNvPr id="71707" name="Text Box 3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  <p:sp>
        <p:nvSpPr>
          <p:cNvPr id="71712" name="Text Box 32"/>
          <p:cNvSpPr txBox="1">
            <a:spLocks noChangeArrowheads="1"/>
          </p:cNvSpPr>
          <p:nvPr/>
        </p:nvSpPr>
        <p:spPr bwMode="auto">
          <a:xfrm>
            <a:off x="2463800" y="3938588"/>
            <a:ext cx="36528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Freeform 21"/>
          <p:cNvSpPr>
            <a:spLocks/>
          </p:cNvSpPr>
          <p:nvPr/>
        </p:nvSpPr>
        <p:spPr bwMode="auto">
          <a:xfrm>
            <a:off x="1568450" y="1817688"/>
            <a:ext cx="3302000" cy="1222375"/>
          </a:xfrm>
          <a:custGeom>
            <a:avLst/>
            <a:gdLst>
              <a:gd name="T0" fmla="*/ 0 w 2604"/>
              <a:gd name="T1" fmla="*/ 0 h 964"/>
              <a:gd name="T2" fmla="*/ 0 w 2604"/>
              <a:gd name="T3" fmla="*/ 1047388 h 964"/>
              <a:gd name="T4" fmla="*/ 0 w 2604"/>
              <a:gd name="T5" fmla="*/ 1047388 h 964"/>
              <a:gd name="T6" fmla="*/ 167383 w 2604"/>
              <a:gd name="T7" fmla="*/ 1087965 h 964"/>
              <a:gd name="T8" fmla="*/ 347445 w 2604"/>
              <a:gd name="T9" fmla="*/ 1123469 h 964"/>
              <a:gd name="T10" fmla="*/ 441281 w 2604"/>
              <a:gd name="T11" fmla="*/ 1141221 h 964"/>
              <a:gd name="T12" fmla="*/ 540189 w 2604"/>
              <a:gd name="T13" fmla="*/ 1158974 h 964"/>
              <a:gd name="T14" fmla="*/ 639097 w 2604"/>
              <a:gd name="T15" fmla="*/ 1174190 h 964"/>
              <a:gd name="T16" fmla="*/ 738005 w 2604"/>
              <a:gd name="T17" fmla="*/ 1186870 h 964"/>
              <a:gd name="T18" fmla="*/ 839449 w 2604"/>
              <a:gd name="T19" fmla="*/ 1197015 h 964"/>
              <a:gd name="T20" fmla="*/ 943429 w 2604"/>
              <a:gd name="T21" fmla="*/ 1207159 h 964"/>
              <a:gd name="T22" fmla="*/ 1049945 w 2604"/>
              <a:gd name="T23" fmla="*/ 1214767 h 964"/>
              <a:gd name="T24" fmla="*/ 1153925 w 2604"/>
              <a:gd name="T25" fmla="*/ 1219839 h 964"/>
              <a:gd name="T26" fmla="*/ 1260441 w 2604"/>
              <a:gd name="T27" fmla="*/ 1222375 h 964"/>
              <a:gd name="T28" fmla="*/ 1366957 w 2604"/>
              <a:gd name="T29" fmla="*/ 1219839 h 964"/>
              <a:gd name="T30" fmla="*/ 1473473 w 2604"/>
              <a:gd name="T31" fmla="*/ 1217303 h 964"/>
              <a:gd name="T32" fmla="*/ 1579989 w 2604"/>
              <a:gd name="T33" fmla="*/ 1209695 h 964"/>
              <a:gd name="T34" fmla="*/ 1579989 w 2604"/>
              <a:gd name="T35" fmla="*/ 1209695 h 964"/>
              <a:gd name="T36" fmla="*/ 1678897 w 2604"/>
              <a:gd name="T37" fmla="*/ 1199551 h 964"/>
              <a:gd name="T38" fmla="*/ 1780341 w 2604"/>
              <a:gd name="T39" fmla="*/ 1186870 h 964"/>
              <a:gd name="T40" fmla="*/ 1879249 w 2604"/>
              <a:gd name="T41" fmla="*/ 1169118 h 964"/>
              <a:gd name="T42" fmla="*/ 1975620 w 2604"/>
              <a:gd name="T43" fmla="*/ 1148830 h 964"/>
              <a:gd name="T44" fmla="*/ 2071992 w 2604"/>
              <a:gd name="T45" fmla="*/ 1123469 h 964"/>
              <a:gd name="T46" fmla="*/ 2168364 w 2604"/>
              <a:gd name="T47" fmla="*/ 1095573 h 964"/>
              <a:gd name="T48" fmla="*/ 2262199 w 2604"/>
              <a:gd name="T49" fmla="*/ 1062604 h 964"/>
              <a:gd name="T50" fmla="*/ 2353499 w 2604"/>
              <a:gd name="T51" fmla="*/ 1027099 h 964"/>
              <a:gd name="T52" fmla="*/ 2442262 w 2604"/>
              <a:gd name="T53" fmla="*/ 986523 h 964"/>
              <a:gd name="T54" fmla="*/ 2531026 w 2604"/>
              <a:gd name="T55" fmla="*/ 938338 h 964"/>
              <a:gd name="T56" fmla="*/ 2614718 w 2604"/>
              <a:gd name="T57" fmla="*/ 887617 h 964"/>
              <a:gd name="T58" fmla="*/ 2695873 w 2604"/>
              <a:gd name="T59" fmla="*/ 831824 h 964"/>
              <a:gd name="T60" fmla="*/ 2736450 w 2604"/>
              <a:gd name="T61" fmla="*/ 801391 h 964"/>
              <a:gd name="T62" fmla="*/ 2777028 w 2604"/>
              <a:gd name="T63" fmla="*/ 770959 h 964"/>
              <a:gd name="T64" fmla="*/ 2815069 w 2604"/>
              <a:gd name="T65" fmla="*/ 737990 h 964"/>
              <a:gd name="T66" fmla="*/ 2850575 w 2604"/>
              <a:gd name="T67" fmla="*/ 702485 h 964"/>
              <a:gd name="T68" fmla="*/ 2888616 w 2604"/>
              <a:gd name="T69" fmla="*/ 666981 h 964"/>
              <a:gd name="T70" fmla="*/ 2924121 w 2604"/>
              <a:gd name="T71" fmla="*/ 631476 h 964"/>
              <a:gd name="T72" fmla="*/ 2959627 w 2604"/>
              <a:gd name="T73" fmla="*/ 593435 h 964"/>
              <a:gd name="T74" fmla="*/ 2992596 w 2604"/>
              <a:gd name="T75" fmla="*/ 552858 h 964"/>
              <a:gd name="T76" fmla="*/ 2992596 w 2604"/>
              <a:gd name="T77" fmla="*/ 552858 h 964"/>
              <a:gd name="T78" fmla="*/ 3038246 w 2604"/>
              <a:gd name="T79" fmla="*/ 494529 h 964"/>
              <a:gd name="T80" fmla="*/ 3083896 w 2604"/>
              <a:gd name="T81" fmla="*/ 433664 h 964"/>
              <a:gd name="T82" fmla="*/ 3124473 w 2604"/>
              <a:gd name="T83" fmla="*/ 367727 h 964"/>
              <a:gd name="T84" fmla="*/ 3165051 w 2604"/>
              <a:gd name="T85" fmla="*/ 301790 h 964"/>
              <a:gd name="T86" fmla="*/ 3203092 w 2604"/>
              <a:gd name="T87" fmla="*/ 230780 h 964"/>
              <a:gd name="T88" fmla="*/ 3238598 w 2604"/>
              <a:gd name="T89" fmla="*/ 157235 h 964"/>
              <a:gd name="T90" fmla="*/ 3271567 w 2604"/>
              <a:gd name="T91" fmla="*/ 78617 h 964"/>
              <a:gd name="T92" fmla="*/ 3302000 w 2604"/>
              <a:gd name="T93" fmla="*/ 0 h 964"/>
              <a:gd name="T94" fmla="*/ 0 w 2604"/>
              <a:gd name="T95" fmla="*/ 0 h 96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604"/>
              <a:gd name="T145" fmla="*/ 0 h 964"/>
              <a:gd name="T146" fmla="*/ 2604 w 2604"/>
              <a:gd name="T147" fmla="*/ 964 h 964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604" h="964">
                <a:moveTo>
                  <a:pt x="0" y="0"/>
                </a:moveTo>
                <a:lnTo>
                  <a:pt x="0" y="826"/>
                </a:lnTo>
                <a:lnTo>
                  <a:pt x="132" y="858"/>
                </a:lnTo>
                <a:lnTo>
                  <a:pt x="274" y="886"/>
                </a:lnTo>
                <a:lnTo>
                  <a:pt x="348" y="900"/>
                </a:lnTo>
                <a:lnTo>
                  <a:pt x="426" y="914"/>
                </a:lnTo>
                <a:lnTo>
                  <a:pt x="504" y="926"/>
                </a:lnTo>
                <a:lnTo>
                  <a:pt x="582" y="936"/>
                </a:lnTo>
                <a:lnTo>
                  <a:pt x="662" y="944"/>
                </a:lnTo>
                <a:lnTo>
                  <a:pt x="744" y="952"/>
                </a:lnTo>
                <a:lnTo>
                  <a:pt x="828" y="958"/>
                </a:lnTo>
                <a:lnTo>
                  <a:pt x="910" y="962"/>
                </a:lnTo>
                <a:lnTo>
                  <a:pt x="994" y="964"/>
                </a:lnTo>
                <a:lnTo>
                  <a:pt x="1078" y="962"/>
                </a:lnTo>
                <a:lnTo>
                  <a:pt x="1162" y="960"/>
                </a:lnTo>
                <a:lnTo>
                  <a:pt x="1246" y="954"/>
                </a:lnTo>
                <a:lnTo>
                  <a:pt x="1324" y="946"/>
                </a:lnTo>
                <a:lnTo>
                  <a:pt x="1404" y="936"/>
                </a:lnTo>
                <a:lnTo>
                  <a:pt x="1482" y="922"/>
                </a:lnTo>
                <a:lnTo>
                  <a:pt x="1558" y="906"/>
                </a:lnTo>
                <a:lnTo>
                  <a:pt x="1634" y="886"/>
                </a:lnTo>
                <a:lnTo>
                  <a:pt x="1710" y="864"/>
                </a:lnTo>
                <a:lnTo>
                  <a:pt x="1784" y="838"/>
                </a:lnTo>
                <a:lnTo>
                  <a:pt x="1856" y="810"/>
                </a:lnTo>
                <a:lnTo>
                  <a:pt x="1926" y="778"/>
                </a:lnTo>
                <a:lnTo>
                  <a:pt x="1996" y="740"/>
                </a:lnTo>
                <a:lnTo>
                  <a:pt x="2062" y="700"/>
                </a:lnTo>
                <a:lnTo>
                  <a:pt x="2126" y="656"/>
                </a:lnTo>
                <a:lnTo>
                  <a:pt x="2158" y="632"/>
                </a:lnTo>
                <a:lnTo>
                  <a:pt x="2190" y="608"/>
                </a:lnTo>
                <a:lnTo>
                  <a:pt x="2220" y="582"/>
                </a:lnTo>
                <a:lnTo>
                  <a:pt x="2248" y="554"/>
                </a:lnTo>
                <a:lnTo>
                  <a:pt x="2278" y="526"/>
                </a:lnTo>
                <a:lnTo>
                  <a:pt x="2306" y="498"/>
                </a:lnTo>
                <a:lnTo>
                  <a:pt x="2334" y="468"/>
                </a:lnTo>
                <a:lnTo>
                  <a:pt x="2360" y="436"/>
                </a:lnTo>
                <a:lnTo>
                  <a:pt x="2396" y="390"/>
                </a:lnTo>
                <a:lnTo>
                  <a:pt x="2432" y="342"/>
                </a:lnTo>
                <a:lnTo>
                  <a:pt x="2464" y="290"/>
                </a:lnTo>
                <a:lnTo>
                  <a:pt x="2496" y="238"/>
                </a:lnTo>
                <a:lnTo>
                  <a:pt x="2526" y="182"/>
                </a:lnTo>
                <a:lnTo>
                  <a:pt x="2554" y="124"/>
                </a:lnTo>
                <a:lnTo>
                  <a:pt x="2580" y="62"/>
                </a:lnTo>
                <a:lnTo>
                  <a:pt x="26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 w="190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706" name="Freeform 22"/>
          <p:cNvSpPr>
            <a:spLocks/>
          </p:cNvSpPr>
          <p:nvPr/>
        </p:nvSpPr>
        <p:spPr bwMode="auto">
          <a:xfrm>
            <a:off x="1568450" y="4087813"/>
            <a:ext cx="4087813" cy="1562100"/>
          </a:xfrm>
          <a:custGeom>
            <a:avLst/>
            <a:gdLst>
              <a:gd name="T0" fmla="*/ 3732792 w 3224"/>
              <a:gd name="T1" fmla="*/ 1016886 h 1232"/>
              <a:gd name="T2" fmla="*/ 3732792 w 3224"/>
              <a:gd name="T3" fmla="*/ 1016886 h 1232"/>
              <a:gd name="T4" fmla="*/ 3661788 w 3224"/>
              <a:gd name="T5" fmla="*/ 940810 h 1232"/>
              <a:gd name="T6" fmla="*/ 3588248 w 3224"/>
              <a:gd name="T7" fmla="*/ 869806 h 1232"/>
              <a:gd name="T8" fmla="*/ 3509636 w 3224"/>
              <a:gd name="T9" fmla="*/ 798801 h 1232"/>
              <a:gd name="T10" fmla="*/ 3431024 w 3224"/>
              <a:gd name="T11" fmla="*/ 735404 h 1232"/>
              <a:gd name="T12" fmla="*/ 3347341 w 3224"/>
              <a:gd name="T13" fmla="*/ 672007 h 1232"/>
              <a:gd name="T14" fmla="*/ 3261122 w 3224"/>
              <a:gd name="T15" fmla="*/ 613682 h 1232"/>
              <a:gd name="T16" fmla="*/ 3172366 w 3224"/>
              <a:gd name="T17" fmla="*/ 557893 h 1232"/>
              <a:gd name="T18" fmla="*/ 3083611 w 3224"/>
              <a:gd name="T19" fmla="*/ 507175 h 1232"/>
              <a:gd name="T20" fmla="*/ 2992320 w 3224"/>
              <a:gd name="T21" fmla="*/ 458994 h 1232"/>
              <a:gd name="T22" fmla="*/ 2898493 w 3224"/>
              <a:gd name="T23" fmla="*/ 413348 h 1232"/>
              <a:gd name="T24" fmla="*/ 2802130 w 3224"/>
              <a:gd name="T25" fmla="*/ 370238 h 1232"/>
              <a:gd name="T26" fmla="*/ 2705767 w 3224"/>
              <a:gd name="T27" fmla="*/ 329664 h 1232"/>
              <a:gd name="T28" fmla="*/ 2606869 w 3224"/>
              <a:gd name="T29" fmla="*/ 291626 h 1232"/>
              <a:gd name="T30" fmla="*/ 2507969 w 3224"/>
              <a:gd name="T31" fmla="*/ 258659 h 1232"/>
              <a:gd name="T32" fmla="*/ 2409071 w 3224"/>
              <a:gd name="T33" fmla="*/ 225693 h 1232"/>
              <a:gd name="T34" fmla="*/ 2307636 w 3224"/>
              <a:gd name="T35" fmla="*/ 197798 h 1232"/>
              <a:gd name="T36" fmla="*/ 2307636 w 3224"/>
              <a:gd name="T37" fmla="*/ 197798 h 1232"/>
              <a:gd name="T38" fmla="*/ 2226489 w 3224"/>
              <a:gd name="T39" fmla="*/ 174975 h 1232"/>
              <a:gd name="T40" fmla="*/ 2145341 w 3224"/>
              <a:gd name="T41" fmla="*/ 154688 h 1232"/>
              <a:gd name="T42" fmla="*/ 1983046 w 3224"/>
              <a:gd name="T43" fmla="*/ 119186 h 1232"/>
              <a:gd name="T44" fmla="*/ 1820751 w 3224"/>
              <a:gd name="T45" fmla="*/ 88756 h 1232"/>
              <a:gd name="T46" fmla="*/ 1658455 w 3224"/>
              <a:gd name="T47" fmla="*/ 63397 h 1232"/>
              <a:gd name="T48" fmla="*/ 1496160 w 3224"/>
              <a:gd name="T49" fmla="*/ 43110 h 1232"/>
              <a:gd name="T50" fmla="*/ 1336401 w 3224"/>
              <a:gd name="T51" fmla="*/ 27895 h 1232"/>
              <a:gd name="T52" fmla="*/ 1179177 w 3224"/>
              <a:gd name="T53" fmla="*/ 15215 h 1232"/>
              <a:gd name="T54" fmla="*/ 1027025 w 3224"/>
              <a:gd name="T55" fmla="*/ 7608 h 1232"/>
              <a:gd name="T56" fmla="*/ 877409 w 3224"/>
              <a:gd name="T57" fmla="*/ 2536 h 1232"/>
              <a:gd name="T58" fmla="*/ 732865 w 3224"/>
              <a:gd name="T59" fmla="*/ 0 h 1232"/>
              <a:gd name="T60" fmla="*/ 593392 w 3224"/>
              <a:gd name="T61" fmla="*/ 0 h 1232"/>
              <a:gd name="T62" fmla="*/ 458991 w 3224"/>
              <a:gd name="T63" fmla="*/ 2536 h 1232"/>
              <a:gd name="T64" fmla="*/ 332198 w 3224"/>
              <a:gd name="T65" fmla="*/ 5072 h 1232"/>
              <a:gd name="T66" fmla="*/ 213013 w 3224"/>
              <a:gd name="T67" fmla="*/ 12679 h 1232"/>
              <a:gd name="T68" fmla="*/ 0 w 3224"/>
              <a:gd name="T69" fmla="*/ 27895 h 1232"/>
              <a:gd name="T70" fmla="*/ 0 w 3224"/>
              <a:gd name="T71" fmla="*/ 1562100 h 1232"/>
              <a:gd name="T72" fmla="*/ 4087813 w 3224"/>
              <a:gd name="T73" fmla="*/ 1562100 h 1232"/>
              <a:gd name="T74" fmla="*/ 4087813 w 3224"/>
              <a:gd name="T75" fmla="*/ 1562100 h 1232"/>
              <a:gd name="T76" fmla="*/ 4049775 w 3224"/>
              <a:gd name="T77" fmla="*/ 1486024 h 1232"/>
              <a:gd name="T78" fmla="*/ 4011737 w 3224"/>
              <a:gd name="T79" fmla="*/ 1412483 h 1232"/>
              <a:gd name="T80" fmla="*/ 3971163 w 3224"/>
              <a:gd name="T81" fmla="*/ 1341479 h 1232"/>
              <a:gd name="T82" fmla="*/ 3928054 w 3224"/>
              <a:gd name="T83" fmla="*/ 1270474 h 1232"/>
              <a:gd name="T84" fmla="*/ 3882408 w 3224"/>
              <a:gd name="T85" fmla="*/ 1204541 h 1232"/>
              <a:gd name="T86" fmla="*/ 3834227 w 3224"/>
              <a:gd name="T87" fmla="*/ 1141144 h 1232"/>
              <a:gd name="T88" fmla="*/ 3786045 w 3224"/>
              <a:gd name="T89" fmla="*/ 1077747 h 1232"/>
              <a:gd name="T90" fmla="*/ 3732792 w 3224"/>
              <a:gd name="T91" fmla="*/ 1016886 h 1232"/>
              <a:gd name="T92" fmla="*/ 3732792 w 3224"/>
              <a:gd name="T93" fmla="*/ 1016886 h 123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224"/>
              <a:gd name="T142" fmla="*/ 0 h 1232"/>
              <a:gd name="T143" fmla="*/ 3224 w 3224"/>
              <a:gd name="T144" fmla="*/ 1232 h 123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224" h="1232">
                <a:moveTo>
                  <a:pt x="2944" y="802"/>
                </a:moveTo>
                <a:lnTo>
                  <a:pt x="2944" y="802"/>
                </a:lnTo>
                <a:lnTo>
                  <a:pt x="2888" y="742"/>
                </a:lnTo>
                <a:lnTo>
                  <a:pt x="2830" y="686"/>
                </a:lnTo>
                <a:lnTo>
                  <a:pt x="2768" y="630"/>
                </a:lnTo>
                <a:lnTo>
                  <a:pt x="2706" y="580"/>
                </a:lnTo>
                <a:lnTo>
                  <a:pt x="2640" y="530"/>
                </a:lnTo>
                <a:lnTo>
                  <a:pt x="2572" y="484"/>
                </a:lnTo>
                <a:lnTo>
                  <a:pt x="2502" y="440"/>
                </a:lnTo>
                <a:lnTo>
                  <a:pt x="2432" y="400"/>
                </a:lnTo>
                <a:lnTo>
                  <a:pt x="2360" y="362"/>
                </a:lnTo>
                <a:lnTo>
                  <a:pt x="2286" y="326"/>
                </a:lnTo>
                <a:lnTo>
                  <a:pt x="2210" y="292"/>
                </a:lnTo>
                <a:lnTo>
                  <a:pt x="2134" y="260"/>
                </a:lnTo>
                <a:lnTo>
                  <a:pt x="2056" y="230"/>
                </a:lnTo>
                <a:lnTo>
                  <a:pt x="1978" y="204"/>
                </a:lnTo>
                <a:lnTo>
                  <a:pt x="1900" y="178"/>
                </a:lnTo>
                <a:lnTo>
                  <a:pt x="1820" y="156"/>
                </a:lnTo>
                <a:lnTo>
                  <a:pt x="1756" y="138"/>
                </a:lnTo>
                <a:lnTo>
                  <a:pt x="1692" y="122"/>
                </a:lnTo>
                <a:lnTo>
                  <a:pt x="1564" y="94"/>
                </a:lnTo>
                <a:lnTo>
                  <a:pt x="1436" y="70"/>
                </a:lnTo>
                <a:lnTo>
                  <a:pt x="1308" y="50"/>
                </a:lnTo>
                <a:lnTo>
                  <a:pt x="1180" y="34"/>
                </a:lnTo>
                <a:lnTo>
                  <a:pt x="1054" y="22"/>
                </a:lnTo>
                <a:lnTo>
                  <a:pt x="930" y="12"/>
                </a:lnTo>
                <a:lnTo>
                  <a:pt x="810" y="6"/>
                </a:lnTo>
                <a:lnTo>
                  <a:pt x="692" y="2"/>
                </a:lnTo>
                <a:lnTo>
                  <a:pt x="578" y="0"/>
                </a:lnTo>
                <a:lnTo>
                  <a:pt x="468" y="0"/>
                </a:lnTo>
                <a:lnTo>
                  <a:pt x="362" y="2"/>
                </a:lnTo>
                <a:lnTo>
                  <a:pt x="262" y="4"/>
                </a:lnTo>
                <a:lnTo>
                  <a:pt x="168" y="10"/>
                </a:lnTo>
                <a:lnTo>
                  <a:pt x="0" y="22"/>
                </a:lnTo>
                <a:lnTo>
                  <a:pt x="0" y="1232"/>
                </a:lnTo>
                <a:lnTo>
                  <a:pt x="3224" y="1232"/>
                </a:lnTo>
                <a:lnTo>
                  <a:pt x="3194" y="1172"/>
                </a:lnTo>
                <a:lnTo>
                  <a:pt x="3164" y="1114"/>
                </a:lnTo>
                <a:lnTo>
                  <a:pt x="3132" y="1058"/>
                </a:lnTo>
                <a:lnTo>
                  <a:pt x="3098" y="1002"/>
                </a:lnTo>
                <a:lnTo>
                  <a:pt x="3062" y="950"/>
                </a:lnTo>
                <a:lnTo>
                  <a:pt x="3024" y="900"/>
                </a:lnTo>
                <a:lnTo>
                  <a:pt x="2986" y="850"/>
                </a:lnTo>
                <a:lnTo>
                  <a:pt x="2944" y="802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 w="190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707" name="TextBox 57"/>
          <p:cNvSpPr txBox="1">
            <a:spLocks noChangeArrowheads="1"/>
          </p:cNvSpPr>
          <p:nvPr/>
        </p:nvSpPr>
        <p:spPr bwMode="auto">
          <a:xfrm>
            <a:off x="1908175" y="4662488"/>
            <a:ext cx="2590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Change to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Augmented Product</a:t>
            </a:r>
          </a:p>
        </p:txBody>
      </p:sp>
      <p:sp>
        <p:nvSpPr>
          <p:cNvPr id="72708" name="TextBox 57"/>
          <p:cNvSpPr txBox="1">
            <a:spLocks noChangeArrowheads="1"/>
          </p:cNvSpPr>
          <p:nvPr/>
        </p:nvSpPr>
        <p:spPr bwMode="auto">
          <a:xfrm>
            <a:off x="2051050" y="2058988"/>
            <a:ext cx="16557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 Product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Lines</a:t>
            </a:r>
          </a:p>
        </p:txBody>
      </p:sp>
      <p:sp>
        <p:nvSpPr>
          <p:cNvPr id="72709" name="Freeform 20"/>
          <p:cNvSpPr>
            <a:spLocks/>
          </p:cNvSpPr>
          <p:nvPr/>
        </p:nvSpPr>
        <p:spPr bwMode="auto">
          <a:xfrm>
            <a:off x="1568450" y="2865438"/>
            <a:ext cx="2308225" cy="1419225"/>
          </a:xfrm>
          <a:custGeom>
            <a:avLst/>
            <a:gdLst>
              <a:gd name="T0" fmla="*/ 0 w 1820"/>
              <a:gd name="T1" fmla="*/ 0 h 1120"/>
              <a:gd name="T2" fmla="*/ 0 w 1820"/>
              <a:gd name="T3" fmla="*/ 1249425 h 1120"/>
              <a:gd name="T4" fmla="*/ 0 w 1820"/>
              <a:gd name="T5" fmla="*/ 1249425 h 1120"/>
              <a:gd name="T6" fmla="*/ 213067 w 1820"/>
              <a:gd name="T7" fmla="*/ 1234219 h 1120"/>
              <a:gd name="T8" fmla="*/ 332283 w 1820"/>
              <a:gd name="T9" fmla="*/ 1226616 h 1120"/>
              <a:gd name="T10" fmla="*/ 459109 w 1820"/>
              <a:gd name="T11" fmla="*/ 1224081 h 1120"/>
              <a:gd name="T12" fmla="*/ 593544 w 1820"/>
              <a:gd name="T13" fmla="*/ 1221547 h 1120"/>
              <a:gd name="T14" fmla="*/ 733052 w 1820"/>
              <a:gd name="T15" fmla="*/ 1221547 h 1120"/>
              <a:gd name="T16" fmla="*/ 877633 w 1820"/>
              <a:gd name="T17" fmla="*/ 1224081 h 1120"/>
              <a:gd name="T18" fmla="*/ 1027287 w 1820"/>
              <a:gd name="T19" fmla="*/ 1229150 h 1120"/>
              <a:gd name="T20" fmla="*/ 1179478 w 1820"/>
              <a:gd name="T21" fmla="*/ 1236753 h 1120"/>
              <a:gd name="T22" fmla="*/ 1336742 w 1820"/>
              <a:gd name="T23" fmla="*/ 1249425 h 1120"/>
              <a:gd name="T24" fmla="*/ 1496542 w 1820"/>
              <a:gd name="T25" fmla="*/ 1264631 h 1120"/>
              <a:gd name="T26" fmla="*/ 1658878 w 1820"/>
              <a:gd name="T27" fmla="*/ 1284905 h 1120"/>
              <a:gd name="T28" fmla="*/ 1821215 w 1820"/>
              <a:gd name="T29" fmla="*/ 1310249 h 1120"/>
              <a:gd name="T30" fmla="*/ 1983552 w 1820"/>
              <a:gd name="T31" fmla="*/ 1340661 h 1120"/>
              <a:gd name="T32" fmla="*/ 2145888 w 1820"/>
              <a:gd name="T33" fmla="*/ 1376141 h 1120"/>
              <a:gd name="T34" fmla="*/ 2227057 w 1820"/>
              <a:gd name="T35" fmla="*/ 1396416 h 1120"/>
              <a:gd name="T36" fmla="*/ 2308225 w 1820"/>
              <a:gd name="T37" fmla="*/ 1419225 h 1120"/>
              <a:gd name="T38" fmla="*/ 2308225 w 1820"/>
              <a:gd name="T39" fmla="*/ 1419225 h 1120"/>
              <a:gd name="T40" fmla="*/ 2282860 w 1820"/>
              <a:gd name="T41" fmla="*/ 1335592 h 1120"/>
              <a:gd name="T42" fmla="*/ 2252422 w 1820"/>
              <a:gd name="T43" fmla="*/ 1254493 h 1120"/>
              <a:gd name="T44" fmla="*/ 2219447 w 1820"/>
              <a:gd name="T45" fmla="*/ 1170860 h 1120"/>
              <a:gd name="T46" fmla="*/ 2181399 w 1820"/>
              <a:gd name="T47" fmla="*/ 1084693 h 1120"/>
              <a:gd name="T48" fmla="*/ 2138279 w 1820"/>
              <a:gd name="T49" fmla="*/ 1001060 h 1120"/>
              <a:gd name="T50" fmla="*/ 2095158 w 1820"/>
              <a:gd name="T51" fmla="*/ 917427 h 1120"/>
              <a:gd name="T52" fmla="*/ 2046964 w 1820"/>
              <a:gd name="T53" fmla="*/ 833795 h 1120"/>
              <a:gd name="T54" fmla="*/ 1996234 w 1820"/>
              <a:gd name="T55" fmla="*/ 750162 h 1120"/>
              <a:gd name="T56" fmla="*/ 1945504 w 1820"/>
              <a:gd name="T57" fmla="*/ 669063 h 1120"/>
              <a:gd name="T58" fmla="*/ 1892237 w 1820"/>
              <a:gd name="T59" fmla="*/ 587965 h 1120"/>
              <a:gd name="T60" fmla="*/ 1838971 w 1820"/>
              <a:gd name="T61" fmla="*/ 511935 h 1120"/>
              <a:gd name="T62" fmla="*/ 1785704 w 1820"/>
              <a:gd name="T63" fmla="*/ 435905 h 1120"/>
              <a:gd name="T64" fmla="*/ 1681707 w 1820"/>
              <a:gd name="T65" fmla="*/ 291448 h 1120"/>
              <a:gd name="T66" fmla="*/ 1580247 w 1820"/>
              <a:gd name="T67" fmla="*/ 162197 h 1120"/>
              <a:gd name="T68" fmla="*/ 1580247 w 1820"/>
              <a:gd name="T69" fmla="*/ 162197 h 1120"/>
              <a:gd name="T70" fmla="*/ 1473713 w 1820"/>
              <a:gd name="T71" fmla="*/ 169800 h 1120"/>
              <a:gd name="T72" fmla="*/ 1367180 w 1820"/>
              <a:gd name="T73" fmla="*/ 172334 h 1120"/>
              <a:gd name="T74" fmla="*/ 1260646 w 1820"/>
              <a:gd name="T75" fmla="*/ 174869 h 1120"/>
              <a:gd name="T76" fmla="*/ 1154113 w 1820"/>
              <a:gd name="T77" fmla="*/ 172334 h 1120"/>
              <a:gd name="T78" fmla="*/ 1050116 w 1820"/>
              <a:gd name="T79" fmla="*/ 167266 h 1120"/>
              <a:gd name="T80" fmla="*/ 943582 w 1820"/>
              <a:gd name="T81" fmla="*/ 159663 h 1120"/>
              <a:gd name="T82" fmla="*/ 839585 w 1820"/>
              <a:gd name="T83" fmla="*/ 149525 h 1120"/>
              <a:gd name="T84" fmla="*/ 738125 w 1820"/>
              <a:gd name="T85" fmla="*/ 139388 h 1120"/>
              <a:gd name="T86" fmla="*/ 639201 w 1820"/>
              <a:gd name="T87" fmla="*/ 126717 h 1120"/>
              <a:gd name="T88" fmla="*/ 540277 w 1820"/>
              <a:gd name="T89" fmla="*/ 111511 h 1120"/>
              <a:gd name="T90" fmla="*/ 441353 w 1820"/>
              <a:gd name="T91" fmla="*/ 93770 h 1120"/>
              <a:gd name="T92" fmla="*/ 347502 w 1820"/>
              <a:gd name="T93" fmla="*/ 76030 h 1120"/>
              <a:gd name="T94" fmla="*/ 167410 w 1820"/>
              <a:gd name="T95" fmla="*/ 40549 h 1120"/>
              <a:gd name="T96" fmla="*/ 0 w 1820"/>
              <a:gd name="T97" fmla="*/ 0 h 1120"/>
              <a:gd name="T98" fmla="*/ 0 w 1820"/>
              <a:gd name="T99" fmla="*/ 0 h 112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820"/>
              <a:gd name="T151" fmla="*/ 0 h 1120"/>
              <a:gd name="T152" fmla="*/ 1820 w 1820"/>
              <a:gd name="T153" fmla="*/ 1120 h 112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820" h="1120">
                <a:moveTo>
                  <a:pt x="0" y="0"/>
                </a:moveTo>
                <a:lnTo>
                  <a:pt x="0" y="986"/>
                </a:lnTo>
                <a:lnTo>
                  <a:pt x="168" y="974"/>
                </a:lnTo>
                <a:lnTo>
                  <a:pt x="262" y="968"/>
                </a:lnTo>
                <a:lnTo>
                  <a:pt x="362" y="966"/>
                </a:lnTo>
                <a:lnTo>
                  <a:pt x="468" y="964"/>
                </a:lnTo>
                <a:lnTo>
                  <a:pt x="578" y="964"/>
                </a:lnTo>
                <a:lnTo>
                  <a:pt x="692" y="966"/>
                </a:lnTo>
                <a:lnTo>
                  <a:pt x="810" y="970"/>
                </a:lnTo>
                <a:lnTo>
                  <a:pt x="930" y="976"/>
                </a:lnTo>
                <a:lnTo>
                  <a:pt x="1054" y="986"/>
                </a:lnTo>
                <a:lnTo>
                  <a:pt x="1180" y="998"/>
                </a:lnTo>
                <a:lnTo>
                  <a:pt x="1308" y="1014"/>
                </a:lnTo>
                <a:lnTo>
                  <a:pt x="1436" y="1034"/>
                </a:lnTo>
                <a:lnTo>
                  <a:pt x="1564" y="1058"/>
                </a:lnTo>
                <a:lnTo>
                  <a:pt x="1692" y="1086"/>
                </a:lnTo>
                <a:lnTo>
                  <a:pt x="1756" y="1102"/>
                </a:lnTo>
                <a:lnTo>
                  <a:pt x="1820" y="1120"/>
                </a:lnTo>
                <a:lnTo>
                  <a:pt x="1800" y="1054"/>
                </a:lnTo>
                <a:lnTo>
                  <a:pt x="1776" y="990"/>
                </a:lnTo>
                <a:lnTo>
                  <a:pt x="1750" y="924"/>
                </a:lnTo>
                <a:lnTo>
                  <a:pt x="1720" y="856"/>
                </a:lnTo>
                <a:lnTo>
                  <a:pt x="1686" y="790"/>
                </a:lnTo>
                <a:lnTo>
                  <a:pt x="1652" y="724"/>
                </a:lnTo>
                <a:lnTo>
                  <a:pt x="1614" y="658"/>
                </a:lnTo>
                <a:lnTo>
                  <a:pt x="1574" y="592"/>
                </a:lnTo>
                <a:lnTo>
                  <a:pt x="1534" y="528"/>
                </a:lnTo>
                <a:lnTo>
                  <a:pt x="1492" y="464"/>
                </a:lnTo>
                <a:lnTo>
                  <a:pt x="1450" y="404"/>
                </a:lnTo>
                <a:lnTo>
                  <a:pt x="1408" y="344"/>
                </a:lnTo>
                <a:lnTo>
                  <a:pt x="1326" y="230"/>
                </a:lnTo>
                <a:lnTo>
                  <a:pt x="1246" y="128"/>
                </a:lnTo>
                <a:lnTo>
                  <a:pt x="1162" y="134"/>
                </a:lnTo>
                <a:lnTo>
                  <a:pt x="1078" y="136"/>
                </a:lnTo>
                <a:lnTo>
                  <a:pt x="994" y="138"/>
                </a:lnTo>
                <a:lnTo>
                  <a:pt x="910" y="136"/>
                </a:lnTo>
                <a:lnTo>
                  <a:pt x="828" y="132"/>
                </a:lnTo>
                <a:lnTo>
                  <a:pt x="744" y="126"/>
                </a:lnTo>
                <a:lnTo>
                  <a:pt x="662" y="118"/>
                </a:lnTo>
                <a:lnTo>
                  <a:pt x="582" y="110"/>
                </a:lnTo>
                <a:lnTo>
                  <a:pt x="504" y="100"/>
                </a:lnTo>
                <a:lnTo>
                  <a:pt x="426" y="88"/>
                </a:lnTo>
                <a:lnTo>
                  <a:pt x="348" y="74"/>
                </a:lnTo>
                <a:lnTo>
                  <a:pt x="274" y="60"/>
                </a:lnTo>
                <a:lnTo>
                  <a:pt x="132" y="32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710" name="TextBox 57"/>
          <p:cNvSpPr txBox="1">
            <a:spLocks noChangeArrowheads="1"/>
          </p:cNvSpPr>
          <p:nvPr/>
        </p:nvSpPr>
        <p:spPr bwMode="auto">
          <a:xfrm>
            <a:off x="1665288" y="3149600"/>
            <a:ext cx="16557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Core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Product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Revisions</a:t>
            </a:r>
          </a:p>
        </p:txBody>
      </p:sp>
      <p:sp>
        <p:nvSpPr>
          <p:cNvPr id="72711" name="Freeform 18"/>
          <p:cNvSpPr>
            <a:spLocks/>
          </p:cNvSpPr>
          <p:nvPr/>
        </p:nvSpPr>
        <p:spPr bwMode="auto">
          <a:xfrm>
            <a:off x="5302250" y="2763838"/>
            <a:ext cx="2220913" cy="2886075"/>
          </a:xfrm>
          <a:custGeom>
            <a:avLst/>
            <a:gdLst>
              <a:gd name="T0" fmla="*/ 968480 w 1752"/>
              <a:gd name="T1" fmla="*/ 783653 h 2276"/>
              <a:gd name="T2" fmla="*/ 968480 w 1752"/>
              <a:gd name="T3" fmla="*/ 783653 h 2276"/>
              <a:gd name="T4" fmla="*/ 861998 w 1752"/>
              <a:gd name="T5" fmla="*/ 882561 h 2276"/>
              <a:gd name="T6" fmla="*/ 763122 w 1752"/>
              <a:gd name="T7" fmla="*/ 984004 h 2276"/>
              <a:gd name="T8" fmla="*/ 671852 w 1752"/>
              <a:gd name="T9" fmla="*/ 1082912 h 2276"/>
              <a:gd name="T10" fmla="*/ 588187 w 1752"/>
              <a:gd name="T11" fmla="*/ 1184356 h 2276"/>
              <a:gd name="T12" fmla="*/ 509593 w 1752"/>
              <a:gd name="T13" fmla="*/ 1285799 h 2276"/>
              <a:gd name="T14" fmla="*/ 436070 w 1752"/>
              <a:gd name="T15" fmla="*/ 1387243 h 2276"/>
              <a:gd name="T16" fmla="*/ 370152 w 1752"/>
              <a:gd name="T17" fmla="*/ 1488687 h 2276"/>
              <a:gd name="T18" fmla="*/ 309305 w 1752"/>
              <a:gd name="T19" fmla="*/ 1587595 h 2276"/>
              <a:gd name="T20" fmla="*/ 253529 w 1752"/>
              <a:gd name="T21" fmla="*/ 1686502 h 2276"/>
              <a:gd name="T22" fmla="*/ 205358 w 1752"/>
              <a:gd name="T23" fmla="*/ 1785410 h 2276"/>
              <a:gd name="T24" fmla="*/ 159723 w 1752"/>
              <a:gd name="T25" fmla="*/ 1881782 h 2276"/>
              <a:gd name="T26" fmla="*/ 119159 w 1752"/>
              <a:gd name="T27" fmla="*/ 1978153 h 2276"/>
              <a:gd name="T28" fmla="*/ 83665 w 1752"/>
              <a:gd name="T29" fmla="*/ 2071989 h 2276"/>
              <a:gd name="T30" fmla="*/ 53241 w 1752"/>
              <a:gd name="T31" fmla="*/ 2163288 h 2276"/>
              <a:gd name="T32" fmla="*/ 25353 w 1752"/>
              <a:gd name="T33" fmla="*/ 2254587 h 2276"/>
              <a:gd name="T34" fmla="*/ 0 w 1752"/>
              <a:gd name="T35" fmla="*/ 2340814 h 2276"/>
              <a:gd name="T36" fmla="*/ 0 w 1752"/>
              <a:gd name="T37" fmla="*/ 2340814 h 2276"/>
              <a:gd name="T38" fmla="*/ 53241 w 1752"/>
              <a:gd name="T39" fmla="*/ 2401681 h 2276"/>
              <a:gd name="T40" fmla="*/ 101412 w 1752"/>
              <a:gd name="T41" fmla="*/ 2465083 h 2276"/>
              <a:gd name="T42" fmla="*/ 149582 w 1752"/>
              <a:gd name="T43" fmla="*/ 2528485 h 2276"/>
              <a:gd name="T44" fmla="*/ 195217 w 1752"/>
              <a:gd name="T45" fmla="*/ 2594424 h 2276"/>
              <a:gd name="T46" fmla="*/ 238317 w 1752"/>
              <a:gd name="T47" fmla="*/ 2665435 h 2276"/>
              <a:gd name="T48" fmla="*/ 278882 w 1752"/>
              <a:gd name="T49" fmla="*/ 2736446 h 2276"/>
              <a:gd name="T50" fmla="*/ 316911 w 1752"/>
              <a:gd name="T51" fmla="*/ 2809992 h 2276"/>
              <a:gd name="T52" fmla="*/ 354940 w 1752"/>
              <a:gd name="T53" fmla="*/ 2886075 h 2276"/>
              <a:gd name="T54" fmla="*/ 2220913 w 1752"/>
              <a:gd name="T55" fmla="*/ 2886075 h 2276"/>
              <a:gd name="T56" fmla="*/ 2220913 w 1752"/>
              <a:gd name="T57" fmla="*/ 0 h 2276"/>
              <a:gd name="T58" fmla="*/ 2220913 w 1752"/>
              <a:gd name="T59" fmla="*/ 0 h 2276"/>
              <a:gd name="T60" fmla="*/ 2137248 w 1752"/>
              <a:gd name="T61" fmla="*/ 98908 h 2276"/>
              <a:gd name="T62" fmla="*/ 2056119 w 1752"/>
              <a:gd name="T63" fmla="*/ 187671 h 2276"/>
              <a:gd name="T64" fmla="*/ 1974990 w 1752"/>
              <a:gd name="T65" fmla="*/ 271362 h 2276"/>
              <a:gd name="T66" fmla="*/ 1893861 w 1752"/>
              <a:gd name="T67" fmla="*/ 347445 h 2276"/>
              <a:gd name="T68" fmla="*/ 1812732 w 1752"/>
              <a:gd name="T69" fmla="*/ 418455 h 2276"/>
              <a:gd name="T70" fmla="*/ 1731602 w 1752"/>
              <a:gd name="T71" fmla="*/ 481858 h 2276"/>
              <a:gd name="T72" fmla="*/ 1653008 w 1752"/>
              <a:gd name="T73" fmla="*/ 537652 h 2276"/>
              <a:gd name="T74" fmla="*/ 1574415 w 1752"/>
              <a:gd name="T75" fmla="*/ 588374 h 2276"/>
              <a:gd name="T76" fmla="*/ 1495821 w 1752"/>
              <a:gd name="T77" fmla="*/ 631487 h 2276"/>
              <a:gd name="T78" fmla="*/ 1417227 w 1752"/>
              <a:gd name="T79" fmla="*/ 669529 h 2276"/>
              <a:gd name="T80" fmla="*/ 1341168 w 1752"/>
              <a:gd name="T81" fmla="*/ 702498 h 2276"/>
              <a:gd name="T82" fmla="*/ 1265109 w 1752"/>
              <a:gd name="T83" fmla="*/ 727859 h 2276"/>
              <a:gd name="T84" fmla="*/ 1189050 w 1752"/>
              <a:gd name="T85" fmla="*/ 750684 h 2276"/>
              <a:gd name="T86" fmla="*/ 1115527 w 1752"/>
              <a:gd name="T87" fmla="*/ 765900 h 2276"/>
              <a:gd name="T88" fmla="*/ 1042004 w 1752"/>
              <a:gd name="T89" fmla="*/ 778581 h 2276"/>
              <a:gd name="T90" fmla="*/ 968480 w 1752"/>
              <a:gd name="T91" fmla="*/ 783653 h 2276"/>
              <a:gd name="T92" fmla="*/ 968480 w 1752"/>
              <a:gd name="T93" fmla="*/ 783653 h 227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752"/>
              <a:gd name="T142" fmla="*/ 0 h 2276"/>
              <a:gd name="T143" fmla="*/ 1752 w 1752"/>
              <a:gd name="T144" fmla="*/ 2276 h 227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752" h="2276">
                <a:moveTo>
                  <a:pt x="764" y="618"/>
                </a:moveTo>
                <a:lnTo>
                  <a:pt x="764" y="618"/>
                </a:lnTo>
                <a:lnTo>
                  <a:pt x="680" y="696"/>
                </a:lnTo>
                <a:lnTo>
                  <a:pt x="602" y="776"/>
                </a:lnTo>
                <a:lnTo>
                  <a:pt x="530" y="854"/>
                </a:lnTo>
                <a:lnTo>
                  <a:pt x="464" y="934"/>
                </a:lnTo>
                <a:lnTo>
                  <a:pt x="402" y="1014"/>
                </a:lnTo>
                <a:lnTo>
                  <a:pt x="344" y="1094"/>
                </a:lnTo>
                <a:lnTo>
                  <a:pt x="292" y="1174"/>
                </a:lnTo>
                <a:lnTo>
                  <a:pt x="244" y="1252"/>
                </a:lnTo>
                <a:lnTo>
                  <a:pt x="200" y="1330"/>
                </a:lnTo>
                <a:lnTo>
                  <a:pt x="162" y="1408"/>
                </a:lnTo>
                <a:lnTo>
                  <a:pt x="126" y="1484"/>
                </a:lnTo>
                <a:lnTo>
                  <a:pt x="94" y="1560"/>
                </a:lnTo>
                <a:lnTo>
                  <a:pt x="66" y="1634"/>
                </a:lnTo>
                <a:lnTo>
                  <a:pt x="42" y="1706"/>
                </a:lnTo>
                <a:lnTo>
                  <a:pt x="20" y="1778"/>
                </a:lnTo>
                <a:lnTo>
                  <a:pt x="0" y="1846"/>
                </a:lnTo>
                <a:lnTo>
                  <a:pt x="42" y="1894"/>
                </a:lnTo>
                <a:lnTo>
                  <a:pt x="80" y="1944"/>
                </a:lnTo>
                <a:lnTo>
                  <a:pt x="118" y="1994"/>
                </a:lnTo>
                <a:lnTo>
                  <a:pt x="154" y="2046"/>
                </a:lnTo>
                <a:lnTo>
                  <a:pt x="188" y="2102"/>
                </a:lnTo>
                <a:lnTo>
                  <a:pt x="220" y="2158"/>
                </a:lnTo>
                <a:lnTo>
                  <a:pt x="250" y="2216"/>
                </a:lnTo>
                <a:lnTo>
                  <a:pt x="280" y="2276"/>
                </a:lnTo>
                <a:lnTo>
                  <a:pt x="1752" y="2276"/>
                </a:lnTo>
                <a:lnTo>
                  <a:pt x="1752" y="0"/>
                </a:lnTo>
                <a:lnTo>
                  <a:pt x="1686" y="78"/>
                </a:lnTo>
                <a:lnTo>
                  <a:pt x="1622" y="148"/>
                </a:lnTo>
                <a:lnTo>
                  <a:pt x="1558" y="214"/>
                </a:lnTo>
                <a:lnTo>
                  <a:pt x="1494" y="274"/>
                </a:lnTo>
                <a:lnTo>
                  <a:pt x="1430" y="330"/>
                </a:lnTo>
                <a:lnTo>
                  <a:pt x="1366" y="380"/>
                </a:lnTo>
                <a:lnTo>
                  <a:pt x="1304" y="424"/>
                </a:lnTo>
                <a:lnTo>
                  <a:pt x="1242" y="464"/>
                </a:lnTo>
                <a:lnTo>
                  <a:pt x="1180" y="498"/>
                </a:lnTo>
                <a:lnTo>
                  <a:pt x="1118" y="528"/>
                </a:lnTo>
                <a:lnTo>
                  <a:pt x="1058" y="554"/>
                </a:lnTo>
                <a:lnTo>
                  <a:pt x="998" y="574"/>
                </a:lnTo>
                <a:lnTo>
                  <a:pt x="938" y="592"/>
                </a:lnTo>
                <a:lnTo>
                  <a:pt x="880" y="604"/>
                </a:lnTo>
                <a:lnTo>
                  <a:pt x="822" y="614"/>
                </a:lnTo>
                <a:lnTo>
                  <a:pt x="764" y="618"/>
                </a:lnTo>
                <a:close/>
              </a:path>
            </a:pathLst>
          </a:custGeom>
          <a:solidFill>
            <a:srgbClr val="FFFFFF">
              <a:alpha val="10196"/>
            </a:srgbClr>
          </a:solidFill>
          <a:ln w="1905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2712" name="Rectangle 52"/>
          <p:cNvSpPr>
            <a:spLocks noChangeArrowheads="1"/>
          </p:cNvSpPr>
          <p:nvPr/>
        </p:nvSpPr>
        <p:spPr bwMode="auto">
          <a:xfrm>
            <a:off x="7529513" y="5776913"/>
            <a:ext cx="6842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FFFFFF"/>
                </a:solidFill>
                <a:latin typeface="Arial" charset="0"/>
                <a:ea typeface="굴림" pitchFamily="34" charset="-127"/>
              </a:rPr>
              <a:t>High</a:t>
            </a:r>
            <a:endParaRPr lang="ko-KR" altLang="en-US" sz="1200" b="1">
              <a:solidFill>
                <a:srgbClr val="FFFFFF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2713" name="Freeform 19"/>
          <p:cNvSpPr>
            <a:spLocks/>
          </p:cNvSpPr>
          <p:nvPr/>
        </p:nvSpPr>
        <p:spPr bwMode="auto">
          <a:xfrm>
            <a:off x="4560888" y="1817688"/>
            <a:ext cx="2962275" cy="1731962"/>
          </a:xfrm>
          <a:custGeom>
            <a:avLst/>
            <a:gdLst>
              <a:gd name="T0" fmla="*/ 309416 w 2336"/>
              <a:gd name="T1" fmla="*/ 0 h 1366"/>
              <a:gd name="T2" fmla="*/ 309416 w 2336"/>
              <a:gd name="T3" fmla="*/ 0 h 1366"/>
              <a:gd name="T4" fmla="*/ 278981 w 2336"/>
              <a:gd name="T5" fmla="*/ 78610 h 1366"/>
              <a:gd name="T6" fmla="*/ 246011 w 2336"/>
              <a:gd name="T7" fmla="*/ 157221 h 1366"/>
              <a:gd name="T8" fmla="*/ 210504 w 2336"/>
              <a:gd name="T9" fmla="*/ 230759 h 1366"/>
              <a:gd name="T10" fmla="*/ 172461 w 2336"/>
              <a:gd name="T11" fmla="*/ 301762 h 1366"/>
              <a:gd name="T12" fmla="*/ 131882 w 2336"/>
              <a:gd name="T13" fmla="*/ 367693 h 1366"/>
              <a:gd name="T14" fmla="*/ 91303 w 2336"/>
              <a:gd name="T15" fmla="*/ 433624 h 1366"/>
              <a:gd name="T16" fmla="*/ 45651 w 2336"/>
              <a:gd name="T17" fmla="*/ 494484 h 1366"/>
              <a:gd name="T18" fmla="*/ 0 w 2336"/>
              <a:gd name="T19" fmla="*/ 552808 h 1366"/>
              <a:gd name="T20" fmla="*/ 0 w 2336"/>
              <a:gd name="T21" fmla="*/ 552808 h 1366"/>
              <a:gd name="T22" fmla="*/ 68477 w 2336"/>
              <a:gd name="T23" fmla="*/ 649169 h 1366"/>
              <a:gd name="T24" fmla="*/ 139491 w 2336"/>
              <a:gd name="T25" fmla="*/ 750601 h 1366"/>
              <a:gd name="T26" fmla="*/ 220649 w 2336"/>
              <a:gd name="T27" fmla="*/ 854570 h 1366"/>
              <a:gd name="T28" fmla="*/ 304343 w 2336"/>
              <a:gd name="T29" fmla="*/ 956002 h 1366"/>
              <a:gd name="T30" fmla="*/ 395646 w 2336"/>
              <a:gd name="T31" fmla="*/ 1059971 h 1366"/>
              <a:gd name="T32" fmla="*/ 492022 w 2336"/>
              <a:gd name="T33" fmla="*/ 1158868 h 1366"/>
              <a:gd name="T34" fmla="*/ 542746 w 2336"/>
              <a:gd name="T35" fmla="*/ 1209584 h 1366"/>
              <a:gd name="T36" fmla="*/ 593469 w 2336"/>
              <a:gd name="T37" fmla="*/ 1255229 h 1366"/>
              <a:gd name="T38" fmla="*/ 646729 w 2336"/>
              <a:gd name="T39" fmla="*/ 1303409 h 1366"/>
              <a:gd name="T40" fmla="*/ 699990 w 2336"/>
              <a:gd name="T41" fmla="*/ 1349054 h 1366"/>
              <a:gd name="T42" fmla="*/ 755786 w 2336"/>
              <a:gd name="T43" fmla="*/ 1392163 h 1366"/>
              <a:gd name="T44" fmla="*/ 811582 w 2336"/>
              <a:gd name="T45" fmla="*/ 1432736 h 1366"/>
              <a:gd name="T46" fmla="*/ 867378 w 2336"/>
              <a:gd name="T47" fmla="*/ 1473309 h 1366"/>
              <a:gd name="T48" fmla="*/ 925711 w 2336"/>
              <a:gd name="T49" fmla="*/ 1508810 h 1366"/>
              <a:gd name="T50" fmla="*/ 986579 w 2336"/>
              <a:gd name="T51" fmla="*/ 1544312 h 1366"/>
              <a:gd name="T52" fmla="*/ 1047448 w 2336"/>
              <a:gd name="T53" fmla="*/ 1577277 h 1366"/>
              <a:gd name="T54" fmla="*/ 1108317 w 2336"/>
              <a:gd name="T55" fmla="*/ 1607707 h 1366"/>
              <a:gd name="T56" fmla="*/ 1171722 w 2336"/>
              <a:gd name="T57" fmla="*/ 1635601 h 1366"/>
              <a:gd name="T58" fmla="*/ 1235126 w 2336"/>
              <a:gd name="T59" fmla="*/ 1658423 h 1366"/>
              <a:gd name="T60" fmla="*/ 1301068 w 2336"/>
              <a:gd name="T61" fmla="*/ 1681246 h 1366"/>
              <a:gd name="T62" fmla="*/ 1367009 w 2336"/>
              <a:gd name="T63" fmla="*/ 1698996 h 1366"/>
              <a:gd name="T64" fmla="*/ 1432950 w 2336"/>
              <a:gd name="T65" fmla="*/ 1711675 h 1366"/>
              <a:gd name="T66" fmla="*/ 1501427 w 2336"/>
              <a:gd name="T67" fmla="*/ 1721819 h 1366"/>
              <a:gd name="T68" fmla="*/ 1569904 w 2336"/>
              <a:gd name="T69" fmla="*/ 1729426 h 1366"/>
              <a:gd name="T70" fmla="*/ 1638381 w 2336"/>
              <a:gd name="T71" fmla="*/ 1731962 h 1366"/>
              <a:gd name="T72" fmla="*/ 1709395 w 2336"/>
              <a:gd name="T73" fmla="*/ 1729426 h 1366"/>
              <a:gd name="T74" fmla="*/ 1709395 w 2336"/>
              <a:gd name="T75" fmla="*/ 1729426 h 1366"/>
              <a:gd name="T76" fmla="*/ 1782945 w 2336"/>
              <a:gd name="T77" fmla="*/ 1724355 h 1366"/>
              <a:gd name="T78" fmla="*/ 1856494 w 2336"/>
              <a:gd name="T79" fmla="*/ 1711675 h 1366"/>
              <a:gd name="T80" fmla="*/ 1930044 w 2336"/>
              <a:gd name="T81" fmla="*/ 1696461 h 1366"/>
              <a:gd name="T82" fmla="*/ 2006130 w 2336"/>
              <a:gd name="T83" fmla="*/ 1673638 h 1366"/>
              <a:gd name="T84" fmla="*/ 2082215 w 2336"/>
              <a:gd name="T85" fmla="*/ 1648280 h 1366"/>
              <a:gd name="T86" fmla="*/ 2158301 w 2336"/>
              <a:gd name="T87" fmla="*/ 1615315 h 1366"/>
              <a:gd name="T88" fmla="*/ 2236923 w 2336"/>
              <a:gd name="T89" fmla="*/ 1577277 h 1366"/>
              <a:gd name="T90" fmla="*/ 2315545 w 2336"/>
              <a:gd name="T91" fmla="*/ 1534168 h 1366"/>
              <a:gd name="T92" fmla="*/ 2394167 w 2336"/>
              <a:gd name="T93" fmla="*/ 1483452 h 1366"/>
              <a:gd name="T94" fmla="*/ 2472789 w 2336"/>
              <a:gd name="T95" fmla="*/ 1427664 h 1366"/>
              <a:gd name="T96" fmla="*/ 2553947 w 2336"/>
              <a:gd name="T97" fmla="*/ 1364269 h 1366"/>
              <a:gd name="T98" fmla="*/ 2635106 w 2336"/>
              <a:gd name="T99" fmla="*/ 1293266 h 1366"/>
              <a:gd name="T100" fmla="*/ 2716264 w 2336"/>
              <a:gd name="T101" fmla="*/ 1217191 h 1366"/>
              <a:gd name="T102" fmla="*/ 2797422 w 2336"/>
              <a:gd name="T103" fmla="*/ 1133509 h 1366"/>
              <a:gd name="T104" fmla="*/ 2878581 w 2336"/>
              <a:gd name="T105" fmla="*/ 1044756 h 1366"/>
              <a:gd name="T106" fmla="*/ 2962275 w 2336"/>
              <a:gd name="T107" fmla="*/ 945859 h 1366"/>
              <a:gd name="T108" fmla="*/ 2962275 w 2336"/>
              <a:gd name="T109" fmla="*/ 0 h 1366"/>
              <a:gd name="T110" fmla="*/ 309416 w 2336"/>
              <a:gd name="T111" fmla="*/ 0 h 13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336"/>
              <a:gd name="T169" fmla="*/ 0 h 1366"/>
              <a:gd name="T170" fmla="*/ 2336 w 2336"/>
              <a:gd name="T171" fmla="*/ 1366 h 13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336" h="1366">
                <a:moveTo>
                  <a:pt x="244" y="0"/>
                </a:moveTo>
                <a:lnTo>
                  <a:pt x="244" y="0"/>
                </a:lnTo>
                <a:lnTo>
                  <a:pt x="220" y="62"/>
                </a:lnTo>
                <a:lnTo>
                  <a:pt x="194" y="124"/>
                </a:lnTo>
                <a:lnTo>
                  <a:pt x="166" y="182"/>
                </a:lnTo>
                <a:lnTo>
                  <a:pt x="136" y="238"/>
                </a:lnTo>
                <a:lnTo>
                  <a:pt x="104" y="290"/>
                </a:lnTo>
                <a:lnTo>
                  <a:pt x="72" y="342"/>
                </a:lnTo>
                <a:lnTo>
                  <a:pt x="36" y="390"/>
                </a:lnTo>
                <a:lnTo>
                  <a:pt x="0" y="436"/>
                </a:lnTo>
                <a:lnTo>
                  <a:pt x="54" y="512"/>
                </a:lnTo>
                <a:lnTo>
                  <a:pt x="110" y="592"/>
                </a:lnTo>
                <a:lnTo>
                  <a:pt x="174" y="674"/>
                </a:lnTo>
                <a:lnTo>
                  <a:pt x="240" y="754"/>
                </a:lnTo>
                <a:lnTo>
                  <a:pt x="312" y="836"/>
                </a:lnTo>
                <a:lnTo>
                  <a:pt x="388" y="914"/>
                </a:lnTo>
                <a:lnTo>
                  <a:pt x="428" y="954"/>
                </a:lnTo>
                <a:lnTo>
                  <a:pt x="468" y="990"/>
                </a:lnTo>
                <a:lnTo>
                  <a:pt x="510" y="1028"/>
                </a:lnTo>
                <a:lnTo>
                  <a:pt x="552" y="1064"/>
                </a:lnTo>
                <a:lnTo>
                  <a:pt x="596" y="1098"/>
                </a:lnTo>
                <a:lnTo>
                  <a:pt x="640" y="1130"/>
                </a:lnTo>
                <a:lnTo>
                  <a:pt x="684" y="1162"/>
                </a:lnTo>
                <a:lnTo>
                  <a:pt x="730" y="1190"/>
                </a:lnTo>
                <a:lnTo>
                  <a:pt x="778" y="1218"/>
                </a:lnTo>
                <a:lnTo>
                  <a:pt x="826" y="1244"/>
                </a:lnTo>
                <a:lnTo>
                  <a:pt x="874" y="1268"/>
                </a:lnTo>
                <a:lnTo>
                  <a:pt x="924" y="1290"/>
                </a:lnTo>
                <a:lnTo>
                  <a:pt x="974" y="1308"/>
                </a:lnTo>
                <a:lnTo>
                  <a:pt x="1026" y="1326"/>
                </a:lnTo>
                <a:lnTo>
                  <a:pt x="1078" y="1340"/>
                </a:lnTo>
                <a:lnTo>
                  <a:pt x="1130" y="1350"/>
                </a:lnTo>
                <a:lnTo>
                  <a:pt x="1184" y="1358"/>
                </a:lnTo>
                <a:lnTo>
                  <a:pt x="1238" y="1364"/>
                </a:lnTo>
                <a:lnTo>
                  <a:pt x="1292" y="1366"/>
                </a:lnTo>
                <a:lnTo>
                  <a:pt x="1348" y="1364"/>
                </a:lnTo>
                <a:lnTo>
                  <a:pt x="1406" y="1360"/>
                </a:lnTo>
                <a:lnTo>
                  <a:pt x="1464" y="1350"/>
                </a:lnTo>
                <a:lnTo>
                  <a:pt x="1522" y="1338"/>
                </a:lnTo>
                <a:lnTo>
                  <a:pt x="1582" y="1320"/>
                </a:lnTo>
                <a:lnTo>
                  <a:pt x="1642" y="1300"/>
                </a:lnTo>
                <a:lnTo>
                  <a:pt x="1702" y="1274"/>
                </a:lnTo>
                <a:lnTo>
                  <a:pt x="1764" y="1244"/>
                </a:lnTo>
                <a:lnTo>
                  <a:pt x="1826" y="1210"/>
                </a:lnTo>
                <a:lnTo>
                  <a:pt x="1888" y="1170"/>
                </a:lnTo>
                <a:lnTo>
                  <a:pt x="1950" y="1126"/>
                </a:lnTo>
                <a:lnTo>
                  <a:pt x="2014" y="1076"/>
                </a:lnTo>
                <a:lnTo>
                  <a:pt x="2078" y="1020"/>
                </a:lnTo>
                <a:lnTo>
                  <a:pt x="2142" y="960"/>
                </a:lnTo>
                <a:lnTo>
                  <a:pt x="2206" y="894"/>
                </a:lnTo>
                <a:lnTo>
                  <a:pt x="2270" y="824"/>
                </a:lnTo>
                <a:lnTo>
                  <a:pt x="2336" y="746"/>
                </a:lnTo>
                <a:lnTo>
                  <a:pt x="2336" y="0"/>
                </a:lnTo>
                <a:lnTo>
                  <a:pt x="244" y="0"/>
                </a:lnTo>
                <a:close/>
              </a:path>
            </a:pathLst>
          </a:custGeom>
          <a:solidFill>
            <a:srgbClr val="139AFF"/>
          </a:solidFill>
          <a:ln w="19050" cap="flat" cmpd="sng">
            <a:solidFill>
              <a:srgbClr val="139A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14" name="Freeform 17"/>
          <p:cNvSpPr>
            <a:spLocks/>
          </p:cNvSpPr>
          <p:nvPr/>
        </p:nvSpPr>
        <p:spPr bwMode="auto">
          <a:xfrm>
            <a:off x="3148013" y="2370138"/>
            <a:ext cx="3122612" cy="2735262"/>
          </a:xfrm>
          <a:custGeom>
            <a:avLst/>
            <a:gdLst>
              <a:gd name="T0" fmla="*/ 0 w 2462"/>
              <a:gd name="T1" fmla="*/ 657173 h 2156"/>
              <a:gd name="T2" fmla="*/ 205468 w 2462"/>
              <a:gd name="T3" fmla="*/ 931207 h 2156"/>
              <a:gd name="T4" fmla="*/ 312007 w 2462"/>
              <a:gd name="T5" fmla="*/ 1083448 h 2156"/>
              <a:gd name="T6" fmla="*/ 416010 w 2462"/>
              <a:gd name="T7" fmla="*/ 1245838 h 2156"/>
              <a:gd name="T8" fmla="*/ 514939 w 2462"/>
              <a:gd name="T9" fmla="*/ 1413303 h 2156"/>
              <a:gd name="T10" fmla="*/ 601185 w 2462"/>
              <a:gd name="T11" fmla="*/ 1580768 h 2156"/>
              <a:gd name="T12" fmla="*/ 672211 w 2462"/>
              <a:gd name="T13" fmla="*/ 1750770 h 2156"/>
              <a:gd name="T14" fmla="*/ 728018 w 2462"/>
              <a:gd name="T15" fmla="*/ 1915698 h 2156"/>
              <a:gd name="T16" fmla="*/ 829483 w 2462"/>
              <a:gd name="T17" fmla="*/ 1943609 h 2156"/>
              <a:gd name="T18" fmla="*/ 1027342 w 2462"/>
              <a:gd name="T19" fmla="*/ 2009580 h 2156"/>
              <a:gd name="T20" fmla="*/ 1222663 w 2462"/>
              <a:gd name="T21" fmla="*/ 2088238 h 2156"/>
              <a:gd name="T22" fmla="*/ 1412912 w 2462"/>
              <a:gd name="T23" fmla="*/ 2177045 h 2156"/>
              <a:gd name="T24" fmla="*/ 1593014 w 2462"/>
              <a:gd name="T25" fmla="*/ 2276001 h 2156"/>
              <a:gd name="T26" fmla="*/ 1768043 w 2462"/>
              <a:gd name="T27" fmla="*/ 2390182 h 2156"/>
              <a:gd name="T28" fmla="*/ 1930388 w 2462"/>
              <a:gd name="T29" fmla="*/ 2517049 h 2156"/>
              <a:gd name="T30" fmla="*/ 2082587 w 2462"/>
              <a:gd name="T31" fmla="*/ 2659142 h 2156"/>
              <a:gd name="T32" fmla="*/ 2153613 w 2462"/>
              <a:gd name="T33" fmla="*/ 2735262 h 2156"/>
              <a:gd name="T34" fmla="*/ 2206882 w 2462"/>
              <a:gd name="T35" fmla="*/ 2557647 h 2156"/>
              <a:gd name="T36" fmla="*/ 2272835 w 2462"/>
              <a:gd name="T37" fmla="*/ 2372421 h 2156"/>
              <a:gd name="T38" fmla="*/ 2359081 w 2462"/>
              <a:gd name="T39" fmla="*/ 2179582 h 2156"/>
              <a:gd name="T40" fmla="*/ 2463084 w 2462"/>
              <a:gd name="T41" fmla="*/ 1981669 h 2156"/>
              <a:gd name="T42" fmla="*/ 2589916 w 2462"/>
              <a:gd name="T43" fmla="*/ 1781219 h 2156"/>
              <a:gd name="T44" fmla="*/ 2742115 w 2462"/>
              <a:gd name="T45" fmla="*/ 1578231 h 2156"/>
              <a:gd name="T46" fmla="*/ 2917144 w 2462"/>
              <a:gd name="T47" fmla="*/ 1377780 h 2156"/>
              <a:gd name="T48" fmla="*/ 3122612 w 2462"/>
              <a:gd name="T49" fmla="*/ 1177330 h 2156"/>
              <a:gd name="T50" fmla="*/ 3051586 w 2462"/>
              <a:gd name="T51" fmla="*/ 1179867 h 2156"/>
              <a:gd name="T52" fmla="*/ 2914607 w 2462"/>
              <a:gd name="T53" fmla="*/ 1169718 h 2156"/>
              <a:gd name="T54" fmla="*/ 2780165 w 2462"/>
              <a:gd name="T55" fmla="*/ 1146881 h 2156"/>
              <a:gd name="T56" fmla="*/ 2648259 w 2462"/>
              <a:gd name="T57" fmla="*/ 1106284 h 2156"/>
              <a:gd name="T58" fmla="*/ 2521426 w 2462"/>
              <a:gd name="T59" fmla="*/ 1055537 h 2156"/>
              <a:gd name="T60" fmla="*/ 2399667 w 2462"/>
              <a:gd name="T61" fmla="*/ 992103 h 2156"/>
              <a:gd name="T62" fmla="*/ 2280445 w 2462"/>
              <a:gd name="T63" fmla="*/ 921058 h 2156"/>
              <a:gd name="T64" fmla="*/ 2168833 w 2462"/>
              <a:gd name="T65" fmla="*/ 839862 h 2156"/>
              <a:gd name="T66" fmla="*/ 2059757 w 2462"/>
              <a:gd name="T67" fmla="*/ 751055 h 2156"/>
              <a:gd name="T68" fmla="*/ 1955754 w 2462"/>
              <a:gd name="T69" fmla="*/ 657173 h 2156"/>
              <a:gd name="T70" fmla="*/ 1808629 w 2462"/>
              <a:gd name="T71" fmla="*/ 507470 h 2156"/>
              <a:gd name="T72" fmla="*/ 1633600 w 2462"/>
              <a:gd name="T73" fmla="*/ 301944 h 2156"/>
              <a:gd name="T74" fmla="*/ 1481402 w 2462"/>
              <a:gd name="T75" fmla="*/ 96419 h 2156"/>
              <a:gd name="T76" fmla="*/ 1412912 w 2462"/>
              <a:gd name="T77" fmla="*/ 0 h 2156"/>
              <a:gd name="T78" fmla="*/ 1344423 w 2462"/>
              <a:gd name="T79" fmla="*/ 78658 h 2156"/>
              <a:gd name="T80" fmla="*/ 1270860 w 2462"/>
              <a:gd name="T81" fmla="*/ 149704 h 2156"/>
              <a:gd name="T82" fmla="*/ 1197297 w 2462"/>
              <a:gd name="T83" fmla="*/ 218212 h 2156"/>
              <a:gd name="T84" fmla="*/ 1116124 w 2462"/>
              <a:gd name="T85" fmla="*/ 279108 h 2156"/>
              <a:gd name="T86" fmla="*/ 951242 w 2462"/>
              <a:gd name="T87" fmla="*/ 385677 h 2156"/>
              <a:gd name="T88" fmla="*/ 773677 w 2462"/>
              <a:gd name="T89" fmla="*/ 474484 h 2156"/>
              <a:gd name="T90" fmla="*/ 588502 w 2462"/>
              <a:gd name="T91" fmla="*/ 542993 h 2156"/>
              <a:gd name="T92" fmla="*/ 395717 w 2462"/>
              <a:gd name="T93" fmla="*/ 596277 h 2156"/>
              <a:gd name="T94" fmla="*/ 200395 w 2462"/>
              <a:gd name="T95" fmla="*/ 634337 h 2156"/>
              <a:gd name="T96" fmla="*/ 0 w 2462"/>
              <a:gd name="T97" fmla="*/ 657173 h 215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462"/>
              <a:gd name="T148" fmla="*/ 0 h 2156"/>
              <a:gd name="T149" fmla="*/ 2462 w 2462"/>
              <a:gd name="T150" fmla="*/ 2156 h 215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462" h="2156">
                <a:moveTo>
                  <a:pt x="0" y="518"/>
                </a:moveTo>
                <a:lnTo>
                  <a:pt x="0" y="518"/>
                </a:lnTo>
                <a:lnTo>
                  <a:pt x="80" y="620"/>
                </a:lnTo>
                <a:lnTo>
                  <a:pt x="162" y="734"/>
                </a:lnTo>
                <a:lnTo>
                  <a:pt x="204" y="794"/>
                </a:lnTo>
                <a:lnTo>
                  <a:pt x="246" y="854"/>
                </a:lnTo>
                <a:lnTo>
                  <a:pt x="288" y="918"/>
                </a:lnTo>
                <a:lnTo>
                  <a:pt x="328" y="982"/>
                </a:lnTo>
                <a:lnTo>
                  <a:pt x="368" y="1048"/>
                </a:lnTo>
                <a:lnTo>
                  <a:pt x="406" y="1114"/>
                </a:lnTo>
                <a:lnTo>
                  <a:pt x="440" y="1180"/>
                </a:lnTo>
                <a:lnTo>
                  <a:pt x="474" y="1246"/>
                </a:lnTo>
                <a:lnTo>
                  <a:pt x="504" y="1314"/>
                </a:lnTo>
                <a:lnTo>
                  <a:pt x="530" y="1380"/>
                </a:lnTo>
                <a:lnTo>
                  <a:pt x="554" y="1444"/>
                </a:lnTo>
                <a:lnTo>
                  <a:pt x="574" y="1510"/>
                </a:lnTo>
                <a:lnTo>
                  <a:pt x="654" y="1532"/>
                </a:lnTo>
                <a:lnTo>
                  <a:pt x="732" y="1558"/>
                </a:lnTo>
                <a:lnTo>
                  <a:pt x="810" y="1584"/>
                </a:lnTo>
                <a:lnTo>
                  <a:pt x="888" y="1614"/>
                </a:lnTo>
                <a:lnTo>
                  <a:pt x="964" y="1646"/>
                </a:lnTo>
                <a:lnTo>
                  <a:pt x="1040" y="1680"/>
                </a:lnTo>
                <a:lnTo>
                  <a:pt x="1114" y="1716"/>
                </a:lnTo>
                <a:lnTo>
                  <a:pt x="1186" y="1754"/>
                </a:lnTo>
                <a:lnTo>
                  <a:pt x="1256" y="1794"/>
                </a:lnTo>
                <a:lnTo>
                  <a:pt x="1326" y="1838"/>
                </a:lnTo>
                <a:lnTo>
                  <a:pt x="1394" y="1884"/>
                </a:lnTo>
                <a:lnTo>
                  <a:pt x="1460" y="1934"/>
                </a:lnTo>
                <a:lnTo>
                  <a:pt x="1522" y="1984"/>
                </a:lnTo>
                <a:lnTo>
                  <a:pt x="1584" y="2040"/>
                </a:lnTo>
                <a:lnTo>
                  <a:pt x="1642" y="2096"/>
                </a:lnTo>
                <a:lnTo>
                  <a:pt x="1698" y="2156"/>
                </a:lnTo>
                <a:lnTo>
                  <a:pt x="1718" y="2088"/>
                </a:lnTo>
                <a:lnTo>
                  <a:pt x="1740" y="2016"/>
                </a:lnTo>
                <a:lnTo>
                  <a:pt x="1764" y="1944"/>
                </a:lnTo>
                <a:lnTo>
                  <a:pt x="1792" y="1870"/>
                </a:lnTo>
                <a:lnTo>
                  <a:pt x="1824" y="1794"/>
                </a:lnTo>
                <a:lnTo>
                  <a:pt x="1860" y="1718"/>
                </a:lnTo>
                <a:lnTo>
                  <a:pt x="1898" y="1640"/>
                </a:lnTo>
                <a:lnTo>
                  <a:pt x="1942" y="1562"/>
                </a:lnTo>
                <a:lnTo>
                  <a:pt x="1990" y="1484"/>
                </a:lnTo>
                <a:lnTo>
                  <a:pt x="2042" y="1404"/>
                </a:lnTo>
                <a:lnTo>
                  <a:pt x="2100" y="1324"/>
                </a:lnTo>
                <a:lnTo>
                  <a:pt x="2162" y="1244"/>
                </a:lnTo>
                <a:lnTo>
                  <a:pt x="2228" y="1164"/>
                </a:lnTo>
                <a:lnTo>
                  <a:pt x="2300" y="1086"/>
                </a:lnTo>
                <a:lnTo>
                  <a:pt x="2378" y="1006"/>
                </a:lnTo>
                <a:lnTo>
                  <a:pt x="2462" y="928"/>
                </a:lnTo>
                <a:lnTo>
                  <a:pt x="2406" y="930"/>
                </a:lnTo>
                <a:lnTo>
                  <a:pt x="2352" y="928"/>
                </a:lnTo>
                <a:lnTo>
                  <a:pt x="2298" y="922"/>
                </a:lnTo>
                <a:lnTo>
                  <a:pt x="2244" y="914"/>
                </a:lnTo>
                <a:lnTo>
                  <a:pt x="2192" y="904"/>
                </a:lnTo>
                <a:lnTo>
                  <a:pt x="2140" y="890"/>
                </a:lnTo>
                <a:lnTo>
                  <a:pt x="2088" y="872"/>
                </a:lnTo>
                <a:lnTo>
                  <a:pt x="2038" y="854"/>
                </a:lnTo>
                <a:lnTo>
                  <a:pt x="1988" y="832"/>
                </a:lnTo>
                <a:lnTo>
                  <a:pt x="1940" y="808"/>
                </a:lnTo>
                <a:lnTo>
                  <a:pt x="1892" y="782"/>
                </a:lnTo>
                <a:lnTo>
                  <a:pt x="1844" y="754"/>
                </a:lnTo>
                <a:lnTo>
                  <a:pt x="1798" y="726"/>
                </a:lnTo>
                <a:lnTo>
                  <a:pt x="1754" y="694"/>
                </a:lnTo>
                <a:lnTo>
                  <a:pt x="1710" y="662"/>
                </a:lnTo>
                <a:lnTo>
                  <a:pt x="1666" y="628"/>
                </a:lnTo>
                <a:lnTo>
                  <a:pt x="1624" y="592"/>
                </a:lnTo>
                <a:lnTo>
                  <a:pt x="1582" y="554"/>
                </a:lnTo>
                <a:lnTo>
                  <a:pt x="1542" y="518"/>
                </a:lnTo>
                <a:lnTo>
                  <a:pt x="1502" y="478"/>
                </a:lnTo>
                <a:lnTo>
                  <a:pt x="1426" y="400"/>
                </a:lnTo>
                <a:lnTo>
                  <a:pt x="1354" y="318"/>
                </a:lnTo>
                <a:lnTo>
                  <a:pt x="1288" y="238"/>
                </a:lnTo>
                <a:lnTo>
                  <a:pt x="1224" y="156"/>
                </a:lnTo>
                <a:lnTo>
                  <a:pt x="1168" y="76"/>
                </a:lnTo>
                <a:lnTo>
                  <a:pt x="1114" y="0"/>
                </a:lnTo>
                <a:lnTo>
                  <a:pt x="1088" y="32"/>
                </a:lnTo>
                <a:lnTo>
                  <a:pt x="1060" y="62"/>
                </a:lnTo>
                <a:lnTo>
                  <a:pt x="1032" y="90"/>
                </a:lnTo>
                <a:lnTo>
                  <a:pt x="1002" y="118"/>
                </a:lnTo>
                <a:lnTo>
                  <a:pt x="974" y="146"/>
                </a:lnTo>
                <a:lnTo>
                  <a:pt x="944" y="172"/>
                </a:lnTo>
                <a:lnTo>
                  <a:pt x="912" y="196"/>
                </a:lnTo>
                <a:lnTo>
                  <a:pt x="880" y="220"/>
                </a:lnTo>
                <a:lnTo>
                  <a:pt x="816" y="264"/>
                </a:lnTo>
                <a:lnTo>
                  <a:pt x="750" y="304"/>
                </a:lnTo>
                <a:lnTo>
                  <a:pt x="680" y="342"/>
                </a:lnTo>
                <a:lnTo>
                  <a:pt x="610" y="374"/>
                </a:lnTo>
                <a:lnTo>
                  <a:pt x="538" y="402"/>
                </a:lnTo>
                <a:lnTo>
                  <a:pt x="464" y="428"/>
                </a:lnTo>
                <a:lnTo>
                  <a:pt x="388" y="450"/>
                </a:lnTo>
                <a:lnTo>
                  <a:pt x="312" y="470"/>
                </a:lnTo>
                <a:lnTo>
                  <a:pt x="236" y="486"/>
                </a:lnTo>
                <a:lnTo>
                  <a:pt x="158" y="500"/>
                </a:lnTo>
                <a:lnTo>
                  <a:pt x="78" y="510"/>
                </a:lnTo>
                <a:lnTo>
                  <a:pt x="0" y="518"/>
                </a:lnTo>
                <a:close/>
              </a:path>
            </a:pathLst>
          </a:custGeom>
          <a:solidFill>
            <a:srgbClr val="FDB602"/>
          </a:solidFill>
          <a:ln w="19050" cap="flat" cmpd="sng">
            <a:solidFill>
              <a:srgbClr val="F7B60D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15" name="TextBox 57"/>
          <p:cNvSpPr txBox="1">
            <a:spLocks noChangeArrowheads="1"/>
          </p:cNvSpPr>
          <p:nvPr/>
        </p:nvSpPr>
        <p:spPr bwMode="auto">
          <a:xfrm>
            <a:off x="3836988" y="3343275"/>
            <a:ext cx="16557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Line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Extensions</a:t>
            </a:r>
          </a:p>
        </p:txBody>
      </p:sp>
      <p:sp>
        <p:nvSpPr>
          <p:cNvPr id="72716" name="TextBox 57"/>
          <p:cNvSpPr txBox="1">
            <a:spLocks noChangeArrowheads="1"/>
          </p:cNvSpPr>
          <p:nvPr/>
        </p:nvSpPr>
        <p:spPr bwMode="auto">
          <a:xfrm>
            <a:off x="5291138" y="2259013"/>
            <a:ext cx="16557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Completely</a:t>
            </a:r>
          </a:p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</a:t>
            </a:r>
          </a:p>
        </p:txBody>
      </p:sp>
      <p:sp>
        <p:nvSpPr>
          <p:cNvPr id="72717" name="TextBox 57"/>
          <p:cNvSpPr txBox="1">
            <a:spLocks noChangeArrowheads="1"/>
          </p:cNvSpPr>
          <p:nvPr/>
        </p:nvSpPr>
        <p:spPr bwMode="auto">
          <a:xfrm>
            <a:off x="5745163" y="4491038"/>
            <a:ext cx="1655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Repositionings</a:t>
            </a:r>
          </a:p>
        </p:txBody>
      </p:sp>
      <p:sp>
        <p:nvSpPr>
          <p:cNvPr id="72718" name="Rectangle 53"/>
          <p:cNvSpPr>
            <a:spLocks noChangeArrowheads="1"/>
          </p:cNvSpPr>
          <p:nvPr/>
        </p:nvSpPr>
        <p:spPr bwMode="auto">
          <a:xfrm>
            <a:off x="971550" y="576738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FFFFFF"/>
                </a:solidFill>
                <a:latin typeface="Arial" charset="0"/>
                <a:ea typeface="굴림" pitchFamily="34" charset="-127"/>
              </a:rPr>
              <a:t>Low</a:t>
            </a:r>
            <a:endParaRPr lang="ko-KR" altLang="en-US" sz="1200" b="1">
              <a:solidFill>
                <a:srgbClr val="FFFFFF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2719" name="Rectangle 54"/>
          <p:cNvSpPr>
            <a:spLocks noChangeArrowheads="1"/>
          </p:cNvSpPr>
          <p:nvPr/>
        </p:nvSpPr>
        <p:spPr bwMode="auto">
          <a:xfrm>
            <a:off x="901700" y="1450975"/>
            <a:ext cx="6842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FFFFFF"/>
                </a:solidFill>
                <a:latin typeface="Arial" charset="0"/>
                <a:ea typeface="굴림" pitchFamily="34" charset="-127"/>
              </a:rPr>
              <a:t>High</a:t>
            </a:r>
            <a:endParaRPr lang="ko-KR" altLang="en-US" sz="1200" b="1">
              <a:solidFill>
                <a:srgbClr val="FFFFFF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2720" name="TextBox 57"/>
          <p:cNvSpPr txBox="1">
            <a:spLocks noChangeArrowheads="1"/>
          </p:cNvSpPr>
          <p:nvPr/>
        </p:nvSpPr>
        <p:spPr bwMode="auto">
          <a:xfrm>
            <a:off x="3181350" y="5789613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Newness to Market</a:t>
            </a:r>
          </a:p>
        </p:txBody>
      </p:sp>
      <p:sp>
        <p:nvSpPr>
          <p:cNvPr id="72721" name="TextBox 57"/>
          <p:cNvSpPr txBox="1">
            <a:spLocks noChangeArrowheads="1"/>
          </p:cNvSpPr>
          <p:nvPr/>
        </p:nvSpPr>
        <p:spPr bwMode="auto">
          <a:xfrm rot="-5400000">
            <a:off x="-161131" y="3588544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Newness to Company</a:t>
            </a:r>
          </a:p>
        </p:txBody>
      </p:sp>
      <p:sp>
        <p:nvSpPr>
          <p:cNvPr id="72722" name="Line 109"/>
          <p:cNvSpPr>
            <a:spLocks noChangeShapeType="1"/>
          </p:cNvSpPr>
          <p:nvPr/>
        </p:nvSpPr>
        <p:spPr bwMode="auto">
          <a:xfrm flipV="1">
            <a:off x="1268413" y="5013325"/>
            <a:ext cx="0" cy="4318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23" name="Line 110"/>
          <p:cNvSpPr>
            <a:spLocks noChangeShapeType="1"/>
          </p:cNvSpPr>
          <p:nvPr/>
        </p:nvSpPr>
        <p:spPr bwMode="auto">
          <a:xfrm flipV="1">
            <a:off x="1268413" y="1989138"/>
            <a:ext cx="0" cy="422275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none" w="med" len="sm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24" name="Line 114"/>
          <p:cNvSpPr>
            <a:spLocks noChangeShapeType="1"/>
          </p:cNvSpPr>
          <p:nvPr/>
        </p:nvSpPr>
        <p:spPr bwMode="auto">
          <a:xfrm flipH="1">
            <a:off x="1719263" y="5922963"/>
            <a:ext cx="433387" cy="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25" name="Line 116"/>
          <p:cNvSpPr>
            <a:spLocks noChangeShapeType="1"/>
          </p:cNvSpPr>
          <p:nvPr/>
        </p:nvSpPr>
        <p:spPr bwMode="auto">
          <a:xfrm flipH="1">
            <a:off x="6877050" y="5945188"/>
            <a:ext cx="433388" cy="0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26" name="TextBox 57"/>
          <p:cNvSpPr txBox="1">
            <a:spLocks noChangeArrowheads="1"/>
          </p:cNvSpPr>
          <p:nvPr/>
        </p:nvSpPr>
        <p:spPr bwMode="auto">
          <a:xfrm rot="5400000">
            <a:off x="6446044" y="3566319"/>
            <a:ext cx="283051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Newness to House</a:t>
            </a:r>
          </a:p>
        </p:txBody>
      </p:sp>
      <p:sp>
        <p:nvSpPr>
          <p:cNvPr id="72727" name="Rectangle 150"/>
          <p:cNvSpPr>
            <a:spLocks noChangeArrowheads="1"/>
          </p:cNvSpPr>
          <p:nvPr/>
        </p:nvSpPr>
        <p:spPr bwMode="auto">
          <a:xfrm>
            <a:off x="1547813" y="1827213"/>
            <a:ext cx="5976937" cy="3816350"/>
          </a:xfrm>
          <a:prstGeom prst="rect">
            <a:avLst/>
          </a:prstGeom>
          <a:noFill/>
          <a:ln w="1016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latinLnBrk="1"/>
            <a:endParaRPr lang="zh-CN" altLang="en-US">
              <a:solidFill>
                <a:srgbClr val="000000"/>
              </a:solidFill>
              <a:ea typeface="굴림" pitchFamily="34" charset="-127"/>
            </a:endParaRPr>
          </a:p>
        </p:txBody>
      </p:sp>
      <p:grpSp>
        <p:nvGrpSpPr>
          <p:cNvPr id="72728" name="Group 79"/>
          <p:cNvGrpSpPr>
            <a:grpSpLocks/>
          </p:cNvGrpSpPr>
          <p:nvPr/>
        </p:nvGrpSpPr>
        <p:grpSpPr bwMode="auto">
          <a:xfrm>
            <a:off x="1119188" y="5527675"/>
            <a:ext cx="542925" cy="547688"/>
            <a:chOff x="1020" y="3628"/>
            <a:chExt cx="342" cy="345"/>
          </a:xfrm>
        </p:grpSpPr>
        <p:sp>
          <p:nvSpPr>
            <p:cNvPr id="72763" name="Line 77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2764" name="Group 76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2765" name="Line 42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2766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2767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2768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2F2F2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grpSp>
        <p:nvGrpSpPr>
          <p:cNvPr id="72729" name="Group 123"/>
          <p:cNvGrpSpPr>
            <a:grpSpLocks/>
          </p:cNvGrpSpPr>
          <p:nvPr/>
        </p:nvGrpSpPr>
        <p:grpSpPr bwMode="auto">
          <a:xfrm>
            <a:off x="7410450" y="5527675"/>
            <a:ext cx="554038" cy="547688"/>
            <a:chOff x="4621" y="3499"/>
            <a:chExt cx="349" cy="345"/>
          </a:xfrm>
        </p:grpSpPr>
        <p:sp>
          <p:nvSpPr>
            <p:cNvPr id="72757" name="Line 121"/>
            <p:cNvSpPr>
              <a:spLocks noChangeShapeType="1"/>
            </p:cNvSpPr>
            <p:nvPr/>
          </p:nvSpPr>
          <p:spPr bwMode="auto">
            <a:xfrm rot="16200000" flipH="1">
              <a:off x="4835" y="3441"/>
              <a:ext cx="1" cy="269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2758" name="Group 36"/>
            <p:cNvGrpSpPr>
              <a:grpSpLocks/>
            </p:cNvGrpSpPr>
            <p:nvPr/>
          </p:nvGrpSpPr>
          <p:grpSpPr bwMode="auto">
            <a:xfrm>
              <a:off x="4621" y="3499"/>
              <a:ext cx="154" cy="345"/>
              <a:chOff x="2892" y="3369"/>
              <a:chExt cx="154" cy="345"/>
            </a:xfrm>
          </p:grpSpPr>
          <p:sp>
            <p:nvSpPr>
              <p:cNvPr id="72759" name="Line 37"/>
              <p:cNvSpPr>
                <a:spLocks noChangeShapeType="1"/>
              </p:cNvSpPr>
              <p:nvPr/>
            </p:nvSpPr>
            <p:spPr bwMode="auto">
              <a:xfrm flipH="1">
                <a:off x="2966" y="3448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2760" name="Group 138"/>
              <p:cNvGrpSpPr>
                <a:grpSpLocks/>
              </p:cNvGrpSpPr>
              <p:nvPr/>
            </p:nvGrpSpPr>
            <p:grpSpPr bwMode="auto">
              <a:xfrm>
                <a:off x="2892" y="3369"/>
                <a:ext cx="154" cy="154"/>
                <a:chOff x="1661" y="2750"/>
                <a:chExt cx="250" cy="250"/>
              </a:xfrm>
            </p:grpSpPr>
            <p:sp>
              <p:nvSpPr>
                <p:cNvPr id="72761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2762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2F2F2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sp>
        <p:nvSpPr>
          <p:cNvPr id="72730" name="Line 167"/>
          <p:cNvSpPr>
            <a:spLocks noChangeShapeType="1"/>
          </p:cNvSpPr>
          <p:nvPr/>
        </p:nvSpPr>
        <p:spPr bwMode="auto">
          <a:xfrm>
            <a:off x="7834313" y="1989138"/>
            <a:ext cx="0" cy="43180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31" name="Line 168"/>
          <p:cNvSpPr>
            <a:spLocks noChangeShapeType="1"/>
          </p:cNvSpPr>
          <p:nvPr/>
        </p:nvSpPr>
        <p:spPr bwMode="auto">
          <a:xfrm>
            <a:off x="7832725" y="5013325"/>
            <a:ext cx="0" cy="460375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none" w="med" len="sm"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32" name="Rectangle 174"/>
          <p:cNvSpPr>
            <a:spLocks noChangeArrowheads="1"/>
          </p:cNvSpPr>
          <p:nvPr/>
        </p:nvSpPr>
        <p:spPr bwMode="auto">
          <a:xfrm>
            <a:off x="3127375" y="1374775"/>
            <a:ext cx="27352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kumimoji="0" lang="en-US" altLang="ko-KR" sz="1500" b="1">
                <a:solidFill>
                  <a:srgbClr val="FFFFFF"/>
                </a:solidFill>
                <a:latin typeface="Arial Black" pitchFamily="34" charset="0"/>
                <a:ea typeface="맑은 고딕" pitchFamily="34" charset="-127"/>
              </a:rPr>
              <a:t>Newness to Buidling</a:t>
            </a:r>
            <a:endParaRPr kumimoji="0" lang="ko-KR" altLang="en-US" sz="1500" b="1">
              <a:solidFill>
                <a:srgbClr val="FFFFFF"/>
              </a:solidFill>
              <a:latin typeface="Arial Black" pitchFamily="34" charset="0"/>
              <a:ea typeface="맑은 고딕" pitchFamily="34" charset="-127"/>
            </a:endParaRPr>
          </a:p>
        </p:txBody>
      </p:sp>
      <p:grpSp>
        <p:nvGrpSpPr>
          <p:cNvPr id="72733" name="Group 181"/>
          <p:cNvGrpSpPr>
            <a:grpSpLocks/>
          </p:cNvGrpSpPr>
          <p:nvPr/>
        </p:nvGrpSpPr>
        <p:grpSpPr bwMode="auto">
          <a:xfrm rot="5400000">
            <a:off x="1118394" y="1416844"/>
            <a:ext cx="542925" cy="547687"/>
            <a:chOff x="1020" y="3628"/>
            <a:chExt cx="342" cy="345"/>
          </a:xfrm>
        </p:grpSpPr>
        <p:sp>
          <p:nvSpPr>
            <p:cNvPr id="72751" name="Line 182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2752" name="Group 183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2753" name="Line 184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2754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2755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2756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2F2F2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grpSp>
        <p:nvGrpSpPr>
          <p:cNvPr id="72734" name="Group 188"/>
          <p:cNvGrpSpPr>
            <a:grpSpLocks/>
          </p:cNvGrpSpPr>
          <p:nvPr/>
        </p:nvGrpSpPr>
        <p:grpSpPr bwMode="auto">
          <a:xfrm rot="10800000">
            <a:off x="7402513" y="1416050"/>
            <a:ext cx="542925" cy="547688"/>
            <a:chOff x="1020" y="3628"/>
            <a:chExt cx="342" cy="345"/>
          </a:xfrm>
        </p:grpSpPr>
        <p:sp>
          <p:nvSpPr>
            <p:cNvPr id="72745" name="Line 189"/>
            <p:cNvSpPr>
              <a:spLocks noChangeShapeType="1"/>
            </p:cNvSpPr>
            <p:nvPr/>
          </p:nvSpPr>
          <p:spPr bwMode="auto">
            <a:xfrm rot="5400000" flipH="1">
              <a:off x="1152" y="3570"/>
              <a:ext cx="1" cy="26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ysDot"/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72746" name="Group 190"/>
            <p:cNvGrpSpPr>
              <a:grpSpLocks/>
            </p:cNvGrpSpPr>
            <p:nvPr/>
          </p:nvGrpSpPr>
          <p:grpSpPr bwMode="auto">
            <a:xfrm>
              <a:off x="1208" y="3628"/>
              <a:ext cx="154" cy="345"/>
              <a:chOff x="1208" y="3628"/>
              <a:chExt cx="154" cy="345"/>
            </a:xfrm>
          </p:grpSpPr>
          <p:sp>
            <p:nvSpPr>
              <p:cNvPr id="72747" name="Line 191"/>
              <p:cNvSpPr>
                <a:spLocks noChangeShapeType="1"/>
              </p:cNvSpPr>
              <p:nvPr/>
            </p:nvSpPr>
            <p:spPr bwMode="auto">
              <a:xfrm flipH="1">
                <a:off x="1282" y="3707"/>
                <a:ext cx="1" cy="26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ysDot"/>
                <a:round/>
                <a:headEnd type="oval" w="med" len="med"/>
                <a:tailEnd type="oval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72748" name="Group 138"/>
              <p:cNvGrpSpPr>
                <a:grpSpLocks/>
              </p:cNvGrpSpPr>
              <p:nvPr/>
            </p:nvGrpSpPr>
            <p:grpSpPr bwMode="auto">
              <a:xfrm>
                <a:off x="1208" y="3628"/>
                <a:ext cx="154" cy="154"/>
                <a:chOff x="1661" y="2750"/>
                <a:chExt cx="250" cy="250"/>
              </a:xfrm>
            </p:grpSpPr>
            <p:sp>
              <p:nvSpPr>
                <p:cNvPr id="72749" name="Oval 139"/>
                <p:cNvSpPr>
                  <a:spLocks noChangeArrowheads="1"/>
                </p:cNvSpPr>
                <p:nvPr/>
              </p:nvSpPr>
              <p:spPr bwMode="auto">
                <a:xfrm>
                  <a:off x="1661" y="2750"/>
                  <a:ext cx="250" cy="250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  <p:sp>
              <p:nvSpPr>
                <p:cNvPr id="72750" name="Oval 140"/>
                <p:cNvSpPr>
                  <a:spLocks noChangeArrowheads="1"/>
                </p:cNvSpPr>
                <p:nvPr/>
              </p:nvSpPr>
              <p:spPr bwMode="auto">
                <a:xfrm>
                  <a:off x="1729" y="2818"/>
                  <a:ext cx="114" cy="114"/>
                </a:xfrm>
                <a:prstGeom prst="ellipse">
                  <a:avLst/>
                </a:prstGeom>
                <a:solidFill>
                  <a:srgbClr val="2F2F2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 latinLnBrk="1"/>
                  <a:endParaRPr kumimoji="0" lang="ko-KR" altLang="ko-KR">
                    <a:solidFill>
                      <a:srgbClr val="000000"/>
                    </a:solidFill>
                    <a:latin typeface="맑은 고딕" pitchFamily="34" charset="-127"/>
                    <a:ea typeface="맑은 고딕" pitchFamily="34" charset="-127"/>
                  </a:endParaRPr>
                </a:p>
              </p:txBody>
            </p:sp>
          </p:grpSp>
        </p:grpSp>
      </p:grpSp>
      <p:sp>
        <p:nvSpPr>
          <p:cNvPr id="72735" name="Line 196"/>
          <p:cNvSpPr>
            <a:spLocks noChangeShapeType="1"/>
          </p:cNvSpPr>
          <p:nvPr/>
        </p:nvSpPr>
        <p:spPr bwMode="auto">
          <a:xfrm>
            <a:off x="1730375" y="1552575"/>
            <a:ext cx="442913" cy="0"/>
          </a:xfrm>
          <a:prstGeom prst="line">
            <a:avLst/>
          </a:prstGeom>
          <a:noFill/>
          <a:ln w="19050">
            <a:solidFill>
              <a:srgbClr val="FB6A43"/>
            </a:solidFill>
            <a:round/>
            <a:headEnd type="triangle" w="med" len="med"/>
            <a:tailEnd type="none" w="med" len="sm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736" name="Rectangle 197"/>
          <p:cNvSpPr>
            <a:spLocks noChangeArrowheads="1"/>
          </p:cNvSpPr>
          <p:nvPr/>
        </p:nvSpPr>
        <p:spPr bwMode="auto">
          <a:xfrm>
            <a:off x="7591425" y="1419225"/>
            <a:ext cx="549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sz="1200" b="1">
                <a:solidFill>
                  <a:srgbClr val="FFFFFF"/>
                </a:solidFill>
                <a:latin typeface="Arial" charset="0"/>
                <a:ea typeface="굴림" pitchFamily="34" charset="-127"/>
              </a:rPr>
              <a:t>Low</a:t>
            </a:r>
            <a:endParaRPr lang="ko-KR" altLang="en-US" sz="1200" b="1">
              <a:solidFill>
                <a:srgbClr val="FFFFFF"/>
              </a:solidFill>
              <a:latin typeface="Arial" charset="0"/>
              <a:ea typeface="굴림" pitchFamily="34" charset="-127"/>
            </a:endParaRPr>
          </a:p>
        </p:txBody>
      </p:sp>
      <p:sp>
        <p:nvSpPr>
          <p:cNvPr id="72737" name="Line 198"/>
          <p:cNvSpPr>
            <a:spLocks noChangeShapeType="1"/>
          </p:cNvSpPr>
          <p:nvPr/>
        </p:nvSpPr>
        <p:spPr bwMode="auto">
          <a:xfrm>
            <a:off x="6843713" y="1563688"/>
            <a:ext cx="465137" cy="0"/>
          </a:xfrm>
          <a:prstGeom prst="line">
            <a:avLst/>
          </a:prstGeom>
          <a:noFill/>
          <a:ln w="19050">
            <a:solidFill>
              <a:srgbClr val="00CC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2738" name="Group 199"/>
          <p:cNvGrpSpPr>
            <a:grpSpLocks/>
          </p:cNvGrpSpPr>
          <p:nvPr/>
        </p:nvGrpSpPr>
        <p:grpSpPr bwMode="auto">
          <a:xfrm>
            <a:off x="7532688" y="6354763"/>
            <a:ext cx="1441450" cy="360362"/>
            <a:chOff x="4745" y="4003"/>
            <a:chExt cx="908" cy="227"/>
          </a:xfrm>
        </p:grpSpPr>
        <p:sp>
          <p:nvSpPr>
            <p:cNvPr id="72743" name="WordArt 3"/>
            <p:cNvSpPr>
              <a:spLocks noChangeArrowheads="1" noChangeShapeType="1" noTextEdit="1"/>
            </p:cNvSpPr>
            <p:nvPr/>
          </p:nvSpPr>
          <p:spPr bwMode="auto">
            <a:xfrm>
              <a:off x="4745" y="4003"/>
              <a:ext cx="908" cy="13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Impact"/>
                </a:rPr>
                <a:t>' LOGOTYPE '</a:t>
              </a:r>
              <a:endParaRPr lang="zh-CN" altLang="en-US" kern="1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endParaRPr>
            </a:p>
          </p:txBody>
        </p:sp>
        <p:sp>
          <p:nvSpPr>
            <p:cNvPr id="7274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815" y="4184"/>
              <a:ext cx="770" cy="4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altLang="zh-CN" sz="800" b="1" kern="10">
                  <a:ln w="9525">
                    <a:noFill/>
                    <a:round/>
                    <a:headEnd/>
                    <a:tailEnd/>
                  </a:ln>
                  <a:solidFill>
                    <a:srgbClr val="969696"/>
                  </a:solidFill>
                  <a:latin typeface="Arial"/>
                  <a:cs typeface="Arial"/>
                </a:rPr>
                <a:t>COMPANY LOGOTYPE INSERT</a:t>
              </a:r>
              <a:endParaRPr lang="zh-CN" altLang="en-US" sz="800" b="1" kern="10">
                <a:ln w="9525">
                  <a:noFill/>
                  <a:round/>
                  <a:headEnd/>
                  <a:tailEnd/>
                </a:ln>
                <a:solidFill>
                  <a:srgbClr val="969696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72739" name="Group 202"/>
          <p:cNvGrpSpPr>
            <a:grpSpLocks/>
          </p:cNvGrpSpPr>
          <p:nvPr/>
        </p:nvGrpSpPr>
        <p:grpSpPr bwMode="auto">
          <a:xfrm>
            <a:off x="0" y="215900"/>
            <a:ext cx="9144000" cy="830263"/>
            <a:chOff x="0" y="136"/>
            <a:chExt cx="5760" cy="523"/>
          </a:xfrm>
        </p:grpSpPr>
        <p:sp>
          <p:nvSpPr>
            <p:cNvPr id="72741" name="WordArt 2"/>
            <p:cNvSpPr>
              <a:spLocks noChangeArrowheads="1" noChangeShapeType="1" noTextEdit="1"/>
            </p:cNvSpPr>
            <p:nvPr/>
          </p:nvSpPr>
          <p:spPr bwMode="auto">
            <a:xfrm>
              <a:off x="1202" y="136"/>
              <a:ext cx="3356" cy="18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b="1" kern="10" spc="-9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Times New Roman"/>
                  <a:cs typeface="Times New Roman"/>
                </a:rPr>
                <a:t>CLICK TO TYPE SLIDE TITLE</a:t>
              </a:r>
              <a:endParaRPr lang="zh-CN" altLang="en-US" b="1" kern="10" spc="-90">
                <a:ln w="9525">
                  <a:noFill/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72742" name="Text Box 44"/>
            <p:cNvSpPr txBox="1">
              <a:spLocks noChangeArrowheads="1"/>
            </p:cNvSpPr>
            <p:nvPr/>
          </p:nvSpPr>
          <p:spPr bwMode="auto">
            <a:xfrm>
              <a:off x="0" y="343"/>
              <a:ext cx="5760" cy="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PowerPoint can tailor your presentation so that all slides will look a certain way or fit a specific template.</a:t>
              </a:r>
            </a:p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If you need to create a presentation for a specific company or have a logo or design that you would like to include on every page,</a:t>
              </a:r>
            </a:p>
            <a:p>
              <a:pPr algn="ctr" latinLnBrk="1">
                <a:lnSpc>
                  <a:spcPct val="90000"/>
                </a:lnSpc>
              </a:pPr>
              <a:r>
                <a:rPr kumimoji="0" lang="en-US" altLang="ko-KR" sz="1000">
                  <a:solidFill>
                    <a:srgbClr val="969696"/>
                  </a:solidFill>
                  <a:latin typeface="Arial" charset="0"/>
                  <a:ea typeface="맑은 고딕" pitchFamily="34" charset="-127"/>
                </a:rPr>
                <a:t>then you will need to custom tailor your presentation.</a:t>
              </a:r>
            </a:p>
          </p:txBody>
        </p:sp>
      </p:grpSp>
      <p:sp>
        <p:nvSpPr>
          <p:cNvPr id="72740" name="Text Box 205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28825" y="6594475"/>
            <a:ext cx="5076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1">
              <a:spcBef>
                <a:spcPct val="50000"/>
              </a:spcBef>
            </a:pPr>
            <a:endParaRPr lang="zh-CN" altLang="en-US" sz="1400" b="1">
              <a:solidFill>
                <a:srgbClr val="EEECE1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酷黑商务精美PPT图表 (1)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酷黑商务精美PPT图表 (2)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酷黑商务精美PPT图表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Office 테마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테마">
      <a:majorFont>
        <a:latin typeface="맑은 고딕"/>
        <a:ea typeface="맑은 고딕"/>
        <a:cs typeface=""/>
      </a:majorFont>
      <a:minorFont>
        <a:latin typeface="맑은 고딕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테마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商务精美PPT图表 (7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【80PPT.COM】韩国PPTKOREA出品酷黑商务精美PPT图表 (1)</Template>
  <TotalTime>5</TotalTime>
  <Words>939</Words>
  <Application>Microsoft Office PowerPoint</Application>
  <PresentationFormat>On-screen Show (4:3)</PresentationFormat>
  <Paragraphs>221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演示文稿设计模板</vt:lpstr>
      </vt:variant>
      <vt:variant>
        <vt:i4>12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1" baseType="lpstr">
      <vt:lpstr>굴림</vt:lpstr>
      <vt:lpstr>Arial</vt:lpstr>
      <vt:lpstr>Calibri</vt:lpstr>
      <vt:lpstr>맑은 고딕</vt:lpstr>
      <vt:lpstr>Times New Roman</vt:lpstr>
      <vt:lpstr>-불탄고딕B</vt:lpstr>
      <vt:lpstr>Arial Black</vt:lpstr>
      <vt:lpstr>宋体</vt:lpstr>
      <vt:lpstr>酷黑商务精美PPT图表 (1)</vt:lpstr>
      <vt:lpstr>酷黑商务精美PPT图表 (2)</vt:lpstr>
      <vt:lpstr>1_기본 디자인</vt:lpstr>
      <vt:lpstr>酷黑商务精美PPT图表 (3)</vt:lpstr>
      <vt:lpstr>디자인 사용자 지정</vt:lpstr>
      <vt:lpstr>2_디자인 사용자 지정</vt:lpstr>
      <vt:lpstr>1_디자인 사용자 지정</vt:lpstr>
      <vt:lpstr>Office 테마</vt:lpstr>
      <vt:lpstr>商务精美PPT图表 (7)</vt:lpstr>
      <vt:lpstr>酷黑商务精美PPT图表 (3)</vt:lpstr>
      <vt:lpstr>酷黑商务精美PPT图表 (3)</vt:lpstr>
      <vt:lpstr>디자인 사용자 지정</vt:lpstr>
      <vt:lpstr>차트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jiangjun</dc:creator>
  <cp:lastModifiedBy>ygx</cp:lastModifiedBy>
  <cp:revision>5</cp:revision>
  <dcterms:created xsi:type="dcterms:W3CDTF">2012-06-08T03:18:03Z</dcterms:created>
  <dcterms:modified xsi:type="dcterms:W3CDTF">2012-06-17T15:01:06Z</dcterms:modified>
</cp:coreProperties>
</file>