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24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docProps/custom.xml" ContentType="application/vnd.openxmlformats-officedocument.custom-properties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Default Extension="png" ContentType="image/png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Default Extension="jpeg" ContentType="image/jpeg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88" r:id="rId2"/>
    <p:sldMasterId id="2147483700" r:id="rId3"/>
    <p:sldMasterId id="2147483712" r:id="rId4"/>
    <p:sldMasterId id="2147483724" r:id="rId5"/>
    <p:sldMasterId id="2147483736" r:id="rId6"/>
    <p:sldMasterId id="2147483748" r:id="rId7"/>
    <p:sldMasterId id="2147483760" r:id="rId8"/>
    <p:sldMasterId id="2147483772" r:id="rId9"/>
    <p:sldMasterId id="2147483784" r:id="rId10"/>
    <p:sldMasterId id="2147483796" r:id="rId11"/>
    <p:sldMasterId id="2147483808" r:id="rId12"/>
  </p:sld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6" r:id="rId2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4409"/>
    <a:srgbClr val="535109"/>
    <a:srgbClr val="BA9A68"/>
    <a:srgbClr val="FFFFFF"/>
    <a:srgbClr val="996633"/>
    <a:srgbClr val="CCFFFF"/>
    <a:srgbClr val="FF9900"/>
    <a:srgbClr val="C3A3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426" y="-144"/>
      </p:cViewPr>
      <p:guideLst>
        <p:guide orient="horz" pos="1978"/>
        <p:guide pos="289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8224A7D6-AE38-435D-8878-7E0623B4DBFA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4F508225-AD3B-4036-990E-6B6CAC59947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6610A0BD-706F-4FB5-834B-A7E7E4D22E0E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FE145F8B-8A25-4410-8D98-B3F5BC2FD9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5528BB21-0C1C-4159-A519-1FC2FF353E59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9EFFDBE9-893A-4279-A634-331B7559D34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418B13FB-E0D0-4686-8DA3-72FF0B13349C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7231846E-2CCC-4D0B-98BB-C2254E0240C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F36A03B1-E206-4101-96EF-0FBE9BF75815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A4A408E3-69E4-42FB-A966-423CE26D3B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547E0A83-4347-403F-B899-26DC6C91900C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CE83CC4-9D53-4597-B902-8910BF01D2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366A6649-09E4-49BD-BF43-B1CC1F199452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104F5184-36B9-4477-8BC4-FBBA0A065CC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3D369BF0-26F9-4CFE-A343-6B4BA47E0C0E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5599F2EA-23BC-4E3F-9ED7-B690D0988A2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34299F76-9570-4ECE-8092-FA306DA0772F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64F8DDD6-7848-4D50-AC6F-75DA3A9A66A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BE8AF76-15DE-425B-A32F-7C24084FEB3E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CBD52765-D514-4260-B72A-F7EB7D47D45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1FC994FE-EA40-40D5-A1EE-0A95E5937E4E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50059B6-FD0C-4981-9D7A-A10E55DBC42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93A4F7D6-6EBA-4AA2-A9FB-75C780418BC9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3B7CAFCC-435F-4E27-BF92-8D4AE119892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CB60EE2E-A1BD-447F-BA59-76216FB4CA70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73794BB8-0CD5-4552-A0D0-F0ABFDCDFB8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B1B9919A-9D46-430B-9A2D-2BC5BFDEFF75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B619263B-564D-4F46-9694-7EA90DC5E9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BE796349-0262-460F-93DC-E94B2C158D4D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73F80656-822D-450E-97A3-35BFBF6717D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1E4DC034-2153-422B-9979-F0BD9E31A938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14319860-6FA9-40EF-8730-8597C1D8D45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CCE0E26B-3B13-42EB-A8BA-7CE32229F87B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45376D97-540C-4084-A8A3-2C054DC1547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37F6F0A5-7E7E-47AE-8661-8416F5CF1F17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246E1F55-2297-49E3-859A-4499301EF4A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3878F0B0-2955-4CC4-87C2-F258003680BC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7A27D102-4325-4B2B-B06A-8F5EFD1491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123FFE3A-74E9-4CE8-BA01-5FDB127E40EB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42BED160-8480-46AD-92FB-BBF8007D434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6EE9B-39C4-4F73-BB99-C030879D9AA2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7CF3D-A354-4DCD-84A1-E017094EC0F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FA3AD736-8961-4791-B435-E1F45A1C95D7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6FAFDFD-4954-42FC-8601-38CF742D984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B99715DE-8C75-41EE-BDD0-0F7E8876F36F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F6686A31-C9E0-4433-B676-36F9C95BBF4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3BD01AFD-4B6B-498A-A533-5B605402B547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F625A010-535F-4B30-8526-04FC27E3185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F031E2CB-B88C-4D51-8C25-E9268B87D2BC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B5BF443C-4AFB-4045-BBDF-2A59D8BA983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8E2E8200-8823-4172-92EA-EC594287AF6C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2DCBD68C-AC09-4EF5-815C-B36B03E69D2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A412C2B6-F797-4C04-89BD-4DDA986D8516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1D211DF-F504-4816-BE9B-B0EA8BD0744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A594A236-BD75-4C56-8F12-ED364E7301B4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68EAB35B-01C4-430D-8436-46BB1E820E7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891228CA-68AE-4D23-A08C-A4A489CB15AE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9713A346-E76F-479C-8568-4E086A23721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BD01990C-D5C7-4945-934E-46DA3E813730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C137D384-ED6E-4760-926D-D1E46437A44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73C24242-85ED-4295-8DDE-044E82356FCA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8E8F8B6-8E70-4968-95AC-7B7D38C74B8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D4A95-0E23-49F3-A61E-9E6B0BA6399A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C922A-6FF1-4265-B698-424E206AB0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B5EE2CC6-93E2-4B69-97ED-5F0362C3311E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671DB6D9-6D21-43AF-A5C9-89D2B5DBF52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2E318A00-F844-44AB-924A-DA36C1192A6E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A8141EB2-AF07-47E2-950A-87D7977C062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141812F7-76BE-4E65-B8EC-C5756645A2F8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9EE14781-86BF-4D0B-9C0E-8C6FA825AD4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46CB1-FA37-4A06-A0D2-C71BE8359F18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63C71-4E88-407C-BA4E-9FE6A72CCCD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76DEA-1964-4017-96DB-EEB6B4D7520A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2338A-39F9-4882-BC9E-BC9EF4C6098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E7326-0950-4FAA-883E-647E91156612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33ECA-98AA-4ADA-BFD1-1E5ABC5916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FC953-B433-446D-A0CC-5E36D9796432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00A47-5E77-4892-BE23-9AD0224ED25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5DA0C-ED82-4BC3-9736-DBF8F9ACEA16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E94A1-C06D-440D-B88A-267FA2C25C7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51AC0-97CA-4269-8FA8-7F48C252F37D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5E34E-BDEE-4AE6-A1FA-39BB469DB07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864A9-E033-43F5-A854-D83AE58832A1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1CE13-D0C3-47BD-B026-4A1D35B1379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7D4F6-6674-4C98-A024-CB0322FA1B13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C3242-C857-4903-ADDC-F1E81713F12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E9A59-27C3-4D57-8624-68F1FD0663D6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DEB95-ADF0-4B69-824B-ABA674A03F0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19BB793C-057E-4C7B-91F1-161A377C3B06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A4F8EC8D-16D5-42CF-B222-42DF4D09C4F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541B345E-CC2C-441E-A73F-3FE7F4ECD964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DD68049-241E-4BCE-BD4D-6F0A0B67D0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B382486-DB5A-48FA-BFE6-9ACB4DC11C75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C04AACE5-DF61-493C-8071-47F07CED2F0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5BBD940-B1D6-44F2-B6D2-35C3EA54B188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2D79991B-3B7F-42C5-B545-EC6D5DEC6B2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2B2C1B88-C2D1-4C9F-92BB-37D6688A1EE3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1157D01C-CA7D-4B26-BE35-A589B75968D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295764F-022D-4307-BF05-E8ED6DA6155A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96425006-341B-4D3E-AD93-92BB306399A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0A63982-6E08-489A-A446-93616283E56B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1D853250-D2C2-4DC0-B39D-5318DD3707B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362C1FC7-A56B-488A-A1A5-EEFB2ABEDD08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F35729B7-F654-43B9-BEDC-4E22CDE45B3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02DAFCC-9563-48D2-AB9B-D3B441B61858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22AE01F-E25D-4C8A-AC04-56FBABC2F48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9613DD6-A627-4BF7-8A3A-F71B1946F924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813DDEDD-9DD3-4C9A-A7AB-A89A0404257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B369EE1A-59C7-419E-8DD4-8509F7D14FD3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D4EA05CC-CACD-4853-90AE-CD77E8CCCAE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C597148-EE65-400F-9156-45E2360DA6BC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3232CEB1-9F12-450A-BD12-CCE1DCB0AC5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D63B8D90-341C-4223-8C7A-D690D09834FD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64BEC34-7FEA-46BE-A65C-204F2FAFF7F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BBBA31D-D0C2-4A59-B6A8-6AB59D8F353C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7DC4778-4025-42C0-B302-C3DB28D33D3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4DC8973A-8D94-42FB-BEA8-C3EDA099DD82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018550D-A422-4AD8-82ED-2C978C0344E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FF915418-5013-4D08-9AA6-334D1818B190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BEB213FB-BD83-4C82-9D39-A12BA6A7D62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61031D8-03D8-4D27-98FF-0BFC11D6F97E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84723725-273C-4C0B-88D1-A463EB7BDA5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173AF996-CF0A-4961-A5C3-BA8DA8BCF18A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1C2FBFCB-331C-46E2-95FA-7A4903BA24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8220F988-D8D8-4E0A-B22B-01AE602567FA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905EC18-5297-4346-8365-7C08DFD4B45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9400E2D3-C969-406B-819F-C9F454DBD7FC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6912AC6C-457A-4286-99CB-AEF86E833DF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2E04515B-B292-4BBD-A343-DF48ADB944D6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816B09F2-915F-4457-BF48-7CAC8FA3510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2DD8E0FF-3B8F-4CF3-B10B-9953B48FD495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88B781A-2626-4610-91E5-317F13A5F3E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CE6F2C22-A4D7-4AF3-B445-9478C4BAA795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D26FD67C-0D98-4D7B-A098-70F9278C0C1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FA33FA50-2E11-486E-A3E3-782020EEDA32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2D6D976D-47C6-495B-82AA-4D3768B0A1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47971940-C2E2-4ABD-92EE-A0C77CEDA507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3C23D2AD-A261-4666-B932-7403208CCD1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169A71C-3702-4840-9E91-34EB1B4C84EA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95EBF730-8AEE-496D-B23E-AD3F009CD2A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24C95655-35AF-4424-B449-D5BECCEE89DD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5FE29235-903A-420F-801C-4BEAA7D7EE8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1F95226B-4871-4FA8-BB9D-FC0DF9C12E63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8708B879-8A6C-4E95-9835-D7098C76DA6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F0AD46C5-85BF-4A06-9553-6E978360887A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D6CDDE1E-6C7A-45D4-8C14-56C7382EDBC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818E34D3-59E8-4496-BB3D-4F97A2197F3B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3367724C-CBC8-4D54-8BA7-ECC2043A681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87BC4A8-8FC3-410C-8BB3-958169BEE121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71E4D11F-545D-4EF3-A2BA-9C747C8C01B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F232CDB6-1740-4557-AA3C-C4F2C62B1EE0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09DD21F-F7EA-4105-A486-BFB675CEBD8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C1CE5DBC-5191-40F5-A297-CDD668523F87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FC177092-E7B4-4C58-82F5-2594D5AA0F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F97C5E6C-2E02-4D47-AAA2-13C46A8D6FC5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B0DA717C-4901-4AD7-A087-6AB6C9AD601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A6F0D651-0CC8-4ACD-ACD5-22486BB7779F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98CC9269-FC19-4F36-BC01-4FFDBB415B0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AFA728DD-C60C-4251-90D8-61810C012DBF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28506272-10AB-45A7-947F-8B58CC2032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07E8EC5-A0D9-416B-B656-9E242764D4BF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12F61617-649C-4401-B6A4-4F067A7BE46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5A1DA9A3-163D-413C-A946-B3B60114F5CF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B30A23E7-83F2-47D1-9ECC-4186C5BBF82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2F3A0133-F8B4-4BDF-A5BB-C17248B46570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AEB99157-5405-4406-B870-569FDC9AD19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A65CB631-5013-42C6-B9EC-C528F548299E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A0D954C1-39AF-4BAE-A153-00A366EBD85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4328E5CB-A61F-4407-A7C4-3600E2991FB1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B59B7B38-4984-4813-891F-E52D276483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B7F9CA6E-D0C0-4EF4-A4CB-AFEA4E7C3AF8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8038B861-50E5-44CA-8739-8FEF68F45D0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FB23BDAF-C0A4-42E2-9371-B41AF4012EC8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13255C40-6519-4142-AFDA-8C4AFE3F626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2757900F-A95E-4306-A5E5-0D7ACC588D17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5A1C3166-FFF9-49E4-8C2C-D745CBB1B1B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6FC1B9B-2998-4E84-83EA-D58096EC55CE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436B1-C828-4DF5-8051-DD863F0DAF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B29C84B7-A16D-4E18-B1BD-93CB5A69B873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50E8E-73B8-4492-87B5-41BD1D11AC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42A30D48-26F2-4A65-BC88-54717060D8DE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3215C-A5A9-4B53-892D-06D43CA7D32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C1568569-9459-4B88-9EFD-47826294890F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F8666-6B44-4F78-A906-227D58026F1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674B89F5-D74F-4A4A-A153-8F2CEA5757DC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DA05A-175F-4359-8541-4D80EDC7F48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645584C8-00A6-40A6-96AB-F540E74C1168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E57ED-17F6-4022-BD01-6A55B8F04D7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71D2F575-A882-41BF-BA84-19F54E469F9A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DEE15-7F7F-425A-8B0C-DAFE0B82F2E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444CD93F-EE4D-49AA-A228-7DD23E1E3291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724A7-C1F0-4A05-837D-6C752868BE0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D2406449-6302-44E8-8051-08D3115B9ABC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68120-8612-4BC9-8F3B-5BED233ADC3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B096C91-B7BA-4515-B050-796B105AEE3F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E56A0-C771-42F0-A76F-96E7F759F10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194F8CF6-8973-462F-99A2-4BD6D5D65875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66798-AA93-4E8D-9E3A-1F7DA0224F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8555AFE3-1B76-4226-A852-199C595E7877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A3623-86B5-4C4D-82BA-B2706EB2649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122F0869-343A-46B1-9D15-04CD7D3D16F8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D8DEA-1886-4AC7-9BFF-A06978DFF46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A0340E5-3D30-4267-A662-457F833827E9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92781-2C6F-4944-9448-3E7DF80CC92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F1D0F1D8-E717-4237-847C-2901F177D81F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56C8E-8E92-46FB-A1B3-67530A707A7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D83668C-921F-49E9-B580-47AC00A2AFBF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3B523-DC2B-4EB7-A733-0EAA457A31A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5EB6A380-6820-4DDC-A780-33E6548A0FB9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28A62-7A76-4827-8F82-EA3FE853457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8FF6E7AD-77D1-46A1-BB6E-986EE0860BC7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D9664-0BD4-4F53-8172-C57A20A36DC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E34FC23-D7BA-4184-9F61-6AAFEC0C2861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EBD42-A1A9-44D2-8B74-597C42B9FC4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BD51549-3C95-41FC-9134-B3ECE53797A1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E41E1-70D4-4DF8-8E6D-657BDD0FC3C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2AF48798-F2D0-4EA3-9EB1-A9EA71F8A01E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2A947-7F45-4647-8769-50EAB486175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D7B743B8-DB21-4664-9D49-ADD2A820CF51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A8A65-9763-47A2-84B1-B91752A6BF1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B88DEA9-2910-4BD4-92AD-42FC397BC534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DF90F1B9-5B20-428C-AD69-5F8C5EB4378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C7BCD595-3A40-4698-AB1E-8CF477C6592B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BC6B892D-32B6-4939-A824-4A47D68C13C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C83DAA8E-0C8D-4AD4-818D-9E3DEE77C579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EE3BF2A-4D21-4643-BC5C-F0D8D88C58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08C4B3F-A1E0-46F9-8B8B-1BA09249EAE5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93FF3032-EC43-43DE-B423-7B220BC6A42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77A9D65A-A6AF-4831-A2A7-211CD5380FE6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BF6EABD2-7B01-405F-8325-D2327C9D62B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E9559D8A-39F7-404B-BBD0-CE9DCB7BA1B1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766698BF-19B8-432F-A770-62B1324D148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F63B5CA3-31D4-4305-BCF0-3B4742A323C4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15CFFC10-3512-4D34-A320-D6123A54265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448319CD-F875-42A8-ACB5-91D750CA3AAA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F00FEF50-2AAC-41BD-AFC6-9050BA9306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565A7882-E7E0-4586-A564-CC748BB6A96B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211DC515-D2E8-4380-9378-2D0E04AE3A8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17DEAEF9-6066-4A6B-9047-1A6C8EC43071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7CC0AE49-19A4-4E09-AEBC-55B632F7796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87CE3DED-48C8-4DC3-AC47-F03AE09E12AD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宋体" pitchFamily="2" charset="-122"/>
              </a:defRPr>
            </a:lvl1pPr>
          </a:lstStyle>
          <a:p>
            <a:pPr>
              <a:defRPr/>
            </a:pPr>
            <a:fld id="{03791A1B-4910-45B9-BBA4-D3D35D3011F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28" r:id="rId2"/>
    <p:sldLayoutId id="2147483927" r:id="rId3"/>
    <p:sldLayoutId id="2147483926" r:id="rId4"/>
    <p:sldLayoutId id="2147483925" r:id="rId5"/>
    <p:sldLayoutId id="2147483924" r:id="rId6"/>
    <p:sldLayoutId id="2147483923" r:id="rId7"/>
    <p:sldLayoutId id="2147483922" r:id="rId8"/>
    <p:sldLayoutId id="2147483921" r:id="rId9"/>
    <p:sldLayoutId id="2147483920" r:id="rId10"/>
    <p:sldLayoutId id="21474839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4B3B8352-A3E8-4206-85AB-820BE44EA2AA}" type="datetimeFigureOut">
              <a:rPr lang="zh-CN" altLang="en-US"/>
              <a:pPr>
                <a:defRPr/>
              </a:pPr>
              <a:t>2012/6/17</a:t>
            </a:fld>
            <a:endParaRPr lang="zh-CN" altLang="en-US"/>
          </a:p>
        </p:txBody>
      </p:sp>
      <p:sp>
        <p:nvSpPr>
          <p:cNvPr id="2052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3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F441F5E1-91D4-4750-988D-ABB3C776A89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39" r:id="rId2"/>
    <p:sldLayoutId id="2147483938" r:id="rId3"/>
    <p:sldLayoutId id="2147483937" r:id="rId4"/>
    <p:sldLayoutId id="2147483936" r:id="rId5"/>
    <p:sldLayoutId id="2147483935" r:id="rId6"/>
    <p:sldLayoutId id="2147483934" r:id="rId7"/>
    <p:sldLayoutId id="2147483933" r:id="rId8"/>
    <p:sldLayoutId id="2147483932" r:id="rId9"/>
    <p:sldLayoutId id="2147483931" r:id="rId10"/>
    <p:sldLayoutId id="21474839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页脚占位符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173" name="灯片编号占位符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05371042-7B51-4090-87BC-13CE452DE33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页脚占位符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197" name="灯片编号占位符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EBB09A85-940C-4AF8-B653-3970D38E1B8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15" r:id="rId9"/>
    <p:sldLayoutId id="2147484016" r:id="rId10"/>
    <p:sldLayoutId id="21474840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51pptmoban.co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任意多边形 15"/>
          <p:cNvSpPr>
            <a:spLocks noChangeArrowheads="1"/>
          </p:cNvSpPr>
          <p:nvPr/>
        </p:nvSpPr>
        <p:spPr bwMode="auto">
          <a:xfrm>
            <a:off x="1100138" y="2006600"/>
            <a:ext cx="928687" cy="638175"/>
          </a:xfrm>
          <a:custGeom>
            <a:avLst/>
            <a:gdLst>
              <a:gd name="T0" fmla="*/ 0 w 928915"/>
              <a:gd name="T1" fmla="*/ 57337 h 637461"/>
              <a:gd name="T2" fmla="*/ 289789 w 928915"/>
              <a:gd name="T3" fmla="*/ 71965 h 637461"/>
              <a:gd name="T4" fmla="*/ 333255 w 928915"/>
              <a:gd name="T5" fmla="*/ 86594 h 637461"/>
              <a:gd name="T6" fmla="*/ 376725 w 928915"/>
              <a:gd name="T7" fmla="*/ 130479 h 637461"/>
              <a:gd name="T8" fmla="*/ 420194 w 928915"/>
              <a:gd name="T9" fmla="*/ 159737 h 637461"/>
              <a:gd name="T10" fmla="*/ 463661 w 928915"/>
              <a:gd name="T11" fmla="*/ 247507 h 637461"/>
              <a:gd name="T12" fmla="*/ 507127 w 928915"/>
              <a:gd name="T13" fmla="*/ 218250 h 637461"/>
              <a:gd name="T14" fmla="*/ 594066 w 928915"/>
              <a:gd name="T15" fmla="*/ 145107 h 637461"/>
              <a:gd name="T16" fmla="*/ 666511 w 928915"/>
              <a:gd name="T17" fmla="*/ 86594 h 637461"/>
              <a:gd name="T18" fmla="*/ 709982 w 928915"/>
              <a:gd name="T19" fmla="*/ 42710 h 637461"/>
              <a:gd name="T20" fmla="*/ 782430 w 928915"/>
              <a:gd name="T21" fmla="*/ 28078 h 637461"/>
              <a:gd name="T22" fmla="*/ 825896 w 928915"/>
              <a:gd name="T23" fmla="*/ 13451 h 637461"/>
              <a:gd name="T24" fmla="*/ 883855 w 928915"/>
              <a:gd name="T25" fmla="*/ 86594 h 637461"/>
              <a:gd name="T26" fmla="*/ 927321 w 928915"/>
              <a:gd name="T27" fmla="*/ 115850 h 637461"/>
              <a:gd name="T28" fmla="*/ 912834 w 928915"/>
              <a:gd name="T29" fmla="*/ 276765 h 637461"/>
              <a:gd name="T30" fmla="*/ 883855 w 928915"/>
              <a:gd name="T31" fmla="*/ 320649 h 637461"/>
              <a:gd name="T32" fmla="*/ 840386 w 928915"/>
              <a:gd name="T33" fmla="*/ 408419 h 637461"/>
              <a:gd name="T34" fmla="*/ 796916 w 928915"/>
              <a:gd name="T35" fmla="*/ 437677 h 637461"/>
              <a:gd name="T36" fmla="*/ 782430 w 928915"/>
              <a:gd name="T37" fmla="*/ 481563 h 637461"/>
              <a:gd name="T38" fmla="*/ 738960 w 928915"/>
              <a:gd name="T39" fmla="*/ 510819 h 637461"/>
              <a:gd name="T40" fmla="*/ 695491 w 928915"/>
              <a:gd name="T41" fmla="*/ 554705 h 637461"/>
              <a:gd name="T42" fmla="*/ 637534 w 928915"/>
              <a:gd name="T43" fmla="*/ 642476 h 637461"/>
              <a:gd name="T44" fmla="*/ 463661 w 928915"/>
              <a:gd name="T45" fmla="*/ 642476 h 637461"/>
              <a:gd name="T46" fmla="*/ 217344 w 928915"/>
              <a:gd name="T47" fmla="*/ 525447 h 637461"/>
              <a:gd name="T48" fmla="*/ 0 w 928915"/>
              <a:gd name="T49" fmla="*/ 57337 h 63746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28915"/>
              <a:gd name="T76" fmla="*/ 0 h 637461"/>
              <a:gd name="T77" fmla="*/ 928915 w 928915"/>
              <a:gd name="T78" fmla="*/ 637461 h 637461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28915" h="637461">
                <a:moveTo>
                  <a:pt x="0" y="56889"/>
                </a:moveTo>
                <a:cubicBezTo>
                  <a:pt x="96762" y="61727"/>
                  <a:pt x="193767" y="63011"/>
                  <a:pt x="290286" y="71404"/>
                </a:cubicBezTo>
                <a:cubicBezTo>
                  <a:pt x="305528" y="72729"/>
                  <a:pt x="321099" y="77431"/>
                  <a:pt x="333829" y="85918"/>
                </a:cubicBezTo>
                <a:cubicBezTo>
                  <a:pt x="350908" y="97304"/>
                  <a:pt x="361603" y="116320"/>
                  <a:pt x="377372" y="129461"/>
                </a:cubicBezTo>
                <a:cubicBezTo>
                  <a:pt x="390773" y="140628"/>
                  <a:pt x="406401" y="148813"/>
                  <a:pt x="420915" y="158489"/>
                </a:cubicBezTo>
                <a:cubicBezTo>
                  <a:pt x="425669" y="172751"/>
                  <a:pt x="444360" y="241556"/>
                  <a:pt x="464457" y="245575"/>
                </a:cubicBezTo>
                <a:cubicBezTo>
                  <a:pt x="481562" y="248996"/>
                  <a:pt x="494599" y="227713"/>
                  <a:pt x="508000" y="216546"/>
                </a:cubicBezTo>
                <a:cubicBezTo>
                  <a:pt x="619756" y="123417"/>
                  <a:pt x="486976" y="216049"/>
                  <a:pt x="595086" y="143975"/>
                </a:cubicBezTo>
                <a:cubicBezTo>
                  <a:pt x="660009" y="46592"/>
                  <a:pt x="583529" y="142004"/>
                  <a:pt x="667657" y="85918"/>
                </a:cubicBezTo>
                <a:cubicBezTo>
                  <a:pt x="684736" y="74532"/>
                  <a:pt x="692841" y="51555"/>
                  <a:pt x="711200" y="42375"/>
                </a:cubicBezTo>
                <a:cubicBezTo>
                  <a:pt x="733265" y="31342"/>
                  <a:pt x="759839" y="33844"/>
                  <a:pt x="783772" y="27861"/>
                </a:cubicBezTo>
                <a:cubicBezTo>
                  <a:pt x="798615" y="24150"/>
                  <a:pt x="812801" y="18184"/>
                  <a:pt x="827315" y="13346"/>
                </a:cubicBezTo>
                <a:cubicBezTo>
                  <a:pt x="919734" y="44155"/>
                  <a:pt x="828092" y="0"/>
                  <a:pt x="885372" y="85918"/>
                </a:cubicBezTo>
                <a:cubicBezTo>
                  <a:pt x="895048" y="100432"/>
                  <a:pt x="914401" y="105270"/>
                  <a:pt x="928915" y="114946"/>
                </a:cubicBezTo>
                <a:cubicBezTo>
                  <a:pt x="924077" y="168165"/>
                  <a:pt x="925597" y="222351"/>
                  <a:pt x="914400" y="274604"/>
                </a:cubicBezTo>
                <a:cubicBezTo>
                  <a:pt x="910745" y="291660"/>
                  <a:pt x="893173" y="302544"/>
                  <a:pt x="885372" y="318146"/>
                </a:cubicBezTo>
                <a:cubicBezTo>
                  <a:pt x="861763" y="365363"/>
                  <a:pt x="883422" y="363638"/>
                  <a:pt x="841829" y="405232"/>
                </a:cubicBezTo>
                <a:cubicBezTo>
                  <a:pt x="829494" y="417567"/>
                  <a:pt x="812800" y="424585"/>
                  <a:pt x="798286" y="434261"/>
                </a:cubicBezTo>
                <a:cubicBezTo>
                  <a:pt x="793448" y="448775"/>
                  <a:pt x="793329" y="465857"/>
                  <a:pt x="783772" y="477804"/>
                </a:cubicBezTo>
                <a:cubicBezTo>
                  <a:pt x="772875" y="491425"/>
                  <a:pt x="753630" y="495665"/>
                  <a:pt x="740229" y="506832"/>
                </a:cubicBezTo>
                <a:cubicBezTo>
                  <a:pt x="724460" y="519973"/>
                  <a:pt x="709288" y="534172"/>
                  <a:pt x="696686" y="550375"/>
                </a:cubicBezTo>
                <a:cubicBezTo>
                  <a:pt x="675267" y="577914"/>
                  <a:pt x="673517" y="637461"/>
                  <a:pt x="638629" y="637461"/>
                </a:cubicBezTo>
                <a:lnTo>
                  <a:pt x="464457" y="637461"/>
                </a:lnTo>
                <a:cubicBezTo>
                  <a:pt x="227902" y="519182"/>
                  <a:pt x="318775" y="521346"/>
                  <a:pt x="217715" y="521346"/>
                </a:cubicBezTo>
                <a:lnTo>
                  <a:pt x="0" y="56889"/>
                </a:lnTo>
                <a:close/>
              </a:path>
            </a:pathLst>
          </a:custGeom>
          <a:solidFill>
            <a:srgbClr val="FF9900">
              <a:alpha val="87842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148482" name="图片 11" descr="话筒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3100" y="1714500"/>
            <a:ext cx="719455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8483" name="直接连接符 16"/>
          <p:cNvCxnSpPr>
            <a:cxnSpLocks noChangeShapeType="1"/>
          </p:cNvCxnSpPr>
          <p:nvPr/>
        </p:nvCxnSpPr>
        <p:spPr bwMode="auto">
          <a:xfrm>
            <a:off x="1073150" y="2855913"/>
            <a:ext cx="7927975" cy="1587"/>
          </a:xfrm>
          <a:prstGeom prst="line">
            <a:avLst/>
          </a:prstGeom>
          <a:noFill/>
          <a:ln w="25400">
            <a:solidFill>
              <a:schemeClr val="bg1">
                <a:alpha val="58823"/>
              </a:schemeClr>
            </a:solidFill>
            <a:round/>
            <a:headEnd/>
            <a:tailEnd/>
          </a:ln>
        </p:spPr>
      </p:cxnSp>
      <p:grpSp>
        <p:nvGrpSpPr>
          <p:cNvPr id="148484" name="组合 9"/>
          <p:cNvGrpSpPr>
            <a:grpSpLocks/>
          </p:cNvGrpSpPr>
          <p:nvPr/>
        </p:nvGrpSpPr>
        <p:grpSpPr bwMode="auto">
          <a:xfrm>
            <a:off x="0" y="0"/>
            <a:ext cx="9144000" cy="857250"/>
            <a:chOff x="0" y="0"/>
            <a:chExt cx="9144000" cy="857232"/>
          </a:xfrm>
        </p:grpSpPr>
        <p:sp>
          <p:nvSpPr>
            <p:cNvPr id="11" name="矩形 10"/>
            <p:cNvSpPr/>
            <p:nvPr/>
          </p:nvSpPr>
          <p:spPr>
            <a:xfrm>
              <a:off x="0" y="0"/>
              <a:ext cx="9144000" cy="8572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pic>
          <p:nvPicPr>
            <p:cNvPr id="148488" name="Picture 9" descr="C:\Documents and Settings\chenkai\桌面\grace\高顿i周末\高顿i周末logo2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06444" y="117475"/>
              <a:ext cx="1560606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171700" y="2006600"/>
            <a:ext cx="6286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沉痛的代价</a:t>
            </a:r>
          </a:p>
        </p:txBody>
      </p:sp>
      <p:sp>
        <p:nvSpPr>
          <p:cNvPr id="12" name="矩形 11"/>
          <p:cNvSpPr/>
          <p:nvPr/>
        </p:nvSpPr>
        <p:spPr>
          <a:xfrm>
            <a:off x="395536" y="0"/>
            <a:ext cx="1190646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zh-CN" sz="4400" b="1" dirty="0">
                <a:ln w="1143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宋体" pitchFamily="2" charset="-122"/>
              </a:rPr>
              <a:t>logo</a:t>
            </a:r>
            <a:endParaRPr lang="zh-CN" altLang="en-US" sz="4400" b="1" dirty="0">
              <a:ln w="11430"/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宋体" pitchFamily="2" charset="-122"/>
            </a:endParaRPr>
          </a:p>
        </p:txBody>
      </p:sp>
      <p:sp>
        <p:nvSpPr>
          <p:cNvPr id="148490" name="Text Box 10"/>
          <p:cNvSpPr txBox="1">
            <a:spLocks noChangeArrowheads="1"/>
          </p:cNvSpPr>
          <p:nvPr/>
        </p:nvSpPr>
        <p:spPr bwMode="auto">
          <a:xfrm>
            <a:off x="1671638" y="3097213"/>
            <a:ext cx="335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>
                <a:hlinkClick r:id="rId4"/>
              </a:rPr>
              <a:t>www.51pptmoban.com</a:t>
            </a:r>
            <a:r>
              <a:rPr lang="en-US" altLang="zh-CN"/>
              <a:t> </a:t>
            </a:r>
            <a:r>
              <a:rPr lang="zh-CN" altLang="en-US"/>
              <a:t>搜集整理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0"/>
            <a:ext cx="9144000" cy="4071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2297" name="Text Box 3"/>
          <p:cNvSpPr txBox="1">
            <a:spLocks noChangeArrowheads="1"/>
          </p:cNvSpPr>
          <p:nvPr/>
        </p:nvSpPr>
        <p:spPr bwMode="auto">
          <a:xfrm>
            <a:off x="396875" y="1412875"/>
            <a:ext cx="75692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6600" b="1" i="1">
                <a:solidFill>
                  <a:srgbClr val="5F5F5F"/>
                </a:solidFill>
                <a:ea typeface="微软雅黑" pitchFamily="34" charset="-122"/>
              </a:rPr>
              <a:t>祝大家</a:t>
            </a:r>
            <a:r>
              <a:rPr lang="zh-CN" altLang="en-US" sz="6600" b="1" i="1">
                <a:solidFill>
                  <a:srgbClr val="FF9900"/>
                </a:solidFill>
                <a:latin typeface="方正准圆简体"/>
                <a:ea typeface="微软雅黑" pitchFamily="34" charset="-122"/>
                <a:sym typeface="方正准圆简体"/>
              </a:rPr>
              <a:t>周末愉快</a:t>
            </a:r>
            <a:r>
              <a:rPr lang="zh-CN" altLang="en-US" sz="6600" b="1" i="1">
                <a:solidFill>
                  <a:srgbClr val="5F5F5F"/>
                </a:solidFill>
                <a:ea typeface="微软雅黑" pitchFamily="34" charset="-122"/>
                <a:sym typeface="Arial" charset="0"/>
              </a:rPr>
              <a:t>！</a:t>
            </a:r>
          </a:p>
        </p:txBody>
      </p:sp>
      <p:pic>
        <p:nvPicPr>
          <p:cNvPr id="157699" name="Picture 9" descr="C:\Documents and Settings\chenkai\桌面\grace\高顿i周末\高顿i周末logo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94475" y="2819400"/>
            <a:ext cx="231140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Line 2"/>
          <p:cNvSpPr>
            <a:spLocks noChangeShapeType="1"/>
          </p:cNvSpPr>
          <p:nvPr/>
        </p:nvSpPr>
        <p:spPr bwMode="auto">
          <a:xfrm flipH="1" flipV="1">
            <a:off x="0" y="2565400"/>
            <a:ext cx="6877050" cy="0"/>
          </a:xfrm>
          <a:prstGeom prst="line">
            <a:avLst/>
          </a:prstGeom>
          <a:noFill/>
          <a:ln w="38100" cap="flat" cmpd="sng">
            <a:solidFill>
              <a:schemeClr val="tx1">
                <a:lumMod val="50000"/>
                <a:lumOff val="50000"/>
              </a:schemeClr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>
              <a:defRPr/>
            </a:pPr>
            <a:endParaRPr lang="zh-CN" altLang="zh-CN">
              <a:ea typeface="宋体" pitchFamily="2" charset="-122"/>
            </a:endParaRP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 bldLvl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44"/>
          <p:cNvSpPr>
            <a:spLocks noChangeArrowheads="1"/>
          </p:cNvSpPr>
          <p:nvPr/>
        </p:nvSpPr>
        <p:spPr bwMode="auto">
          <a:xfrm>
            <a:off x="0" y="4478338"/>
            <a:ext cx="9144000" cy="1522412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 cstate="print">
            <a:lum contrast="-10000"/>
          </a:blip>
          <a:srcRect/>
          <a:stretch>
            <a:fillRect/>
          </a:stretch>
        </p:blipFill>
        <p:spPr bwMode="auto">
          <a:xfrm>
            <a:off x="2571736" y="714356"/>
            <a:ext cx="4143404" cy="29826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428625" y="4643438"/>
            <a:ext cx="8715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>
                <a:latin typeface="华文行楷"/>
                <a:ea typeface="华文行楷"/>
                <a:cs typeface="华文行楷"/>
              </a:rPr>
              <a:t>很久以前，哈佛的校长为一次错误判断，</a:t>
            </a:r>
            <a:endParaRPr lang="en-US" altLang="zh-CN" sz="3600">
              <a:latin typeface="华文行楷"/>
              <a:ea typeface="华文行楷"/>
              <a:cs typeface="华文行楷"/>
            </a:endParaRPr>
          </a:p>
          <a:p>
            <a:r>
              <a:rPr lang="zh-CN" altLang="en-US" sz="3600">
                <a:latin typeface="华文行楷"/>
                <a:ea typeface="华文行楷"/>
                <a:cs typeface="华文行楷"/>
              </a:rPr>
              <a:t>付出了沉重的代价</a:t>
            </a:r>
            <a:r>
              <a:rPr lang="en-US" altLang="zh-CN" sz="3600">
                <a:latin typeface="华文行楷"/>
                <a:ea typeface="华文行楷"/>
                <a:cs typeface="华文行楷"/>
              </a:rPr>
              <a:t>……</a:t>
            </a:r>
            <a:endParaRPr lang="zh-CN" altLang="en-US" sz="3600">
              <a:latin typeface="华文行楷"/>
              <a:ea typeface="华文行楷"/>
              <a:cs typeface="华文行楷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0"/>
          <p:cNvSpPr txBox="1">
            <a:spLocks noChangeArrowheads="1"/>
          </p:cNvSpPr>
          <p:nvPr/>
        </p:nvSpPr>
        <p:spPr bwMode="auto">
          <a:xfrm>
            <a:off x="2928938" y="2428875"/>
            <a:ext cx="550068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一对老夫妇，女的穿着一套</a:t>
            </a:r>
            <a:r>
              <a:rPr lang="zh-CN" altLang="en-US" sz="2000" b="1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褪色的条纹棉布衣服</a:t>
            </a:r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，</a:t>
            </a:r>
            <a:endParaRPr lang="en-US" altLang="zh-CN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而她的丈夫则穿着</a:t>
            </a:r>
            <a:r>
              <a:rPr lang="zh-CN" altLang="en-US" sz="2000" b="1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便宜的西装</a:t>
            </a:r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，也没有事先约好，</a:t>
            </a:r>
            <a:endParaRPr lang="en-US" altLang="zh-CN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就直接去拜访哈佛的校长。</a:t>
            </a:r>
            <a:endParaRPr lang="en-US" altLang="zh-CN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校长的秘书在片刻间就断定这两个乡下人</a:t>
            </a:r>
            <a:r>
              <a:rPr lang="zh-CN" altLang="en-US" sz="2000" b="1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不可能与</a:t>
            </a:r>
            <a:endParaRPr lang="en-US" altLang="zh-CN" sz="2000" b="1">
              <a:solidFill>
                <a:srgbClr val="FF99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b="1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哈佛有业务来往</a:t>
            </a:r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。</a:t>
            </a:r>
          </a:p>
          <a:p>
            <a:endParaRPr lang="zh-CN" altLang="en-US" sz="2800">
              <a:solidFill>
                <a:srgbClr val="FF99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428625" y="2786063"/>
            <a:ext cx="464343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400" b="1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故事</a:t>
            </a:r>
            <a:r>
              <a:rPr lang="en-US" sz="4400" b="1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 </a:t>
            </a:r>
          </a:p>
          <a:p>
            <a:r>
              <a:rPr lang="zh-CN" altLang="en-US" sz="2000" b="1">
                <a:solidFill>
                  <a:schemeClr val="bg1"/>
                </a:solidFill>
                <a:latin typeface="幼圆"/>
                <a:ea typeface="幼圆"/>
                <a:cs typeface="幼圆"/>
              </a:rPr>
              <a:t>是这样开始的</a:t>
            </a:r>
          </a:p>
        </p:txBody>
      </p:sp>
      <p:cxnSp>
        <p:nvCxnSpPr>
          <p:cNvPr id="8" name="直接连接符 10"/>
          <p:cNvCxnSpPr>
            <a:cxnSpLocks noChangeShapeType="1"/>
          </p:cNvCxnSpPr>
          <p:nvPr/>
        </p:nvCxnSpPr>
        <p:spPr bwMode="auto">
          <a:xfrm rot="5400000">
            <a:off x="500857" y="3785394"/>
            <a:ext cx="4286250" cy="1587"/>
          </a:xfrm>
          <a:prstGeom prst="line">
            <a:avLst/>
          </a:prstGeom>
          <a:noFill/>
          <a:ln w="19050">
            <a:solidFill>
              <a:schemeClr val="bg1">
                <a:alpha val="70195"/>
              </a:schemeClr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5"/>
          <p:cNvSpPr>
            <a:spLocks noChangeArrowheads="1"/>
          </p:cNvSpPr>
          <p:nvPr/>
        </p:nvSpPr>
        <p:spPr bwMode="auto">
          <a:xfrm>
            <a:off x="1928813" y="2643188"/>
            <a:ext cx="4090987" cy="584200"/>
          </a:xfrm>
          <a:prstGeom prst="rect">
            <a:avLst/>
          </a:prstGeom>
          <a:solidFill>
            <a:srgbClr val="40404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我要见校长！</a:t>
            </a:r>
            <a:endParaRPr lang="zh-CN" altLang="en-US" sz="3200" b="1">
              <a:solidFill>
                <a:srgbClr val="FF99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矩形 5"/>
          <p:cNvSpPr>
            <a:spLocks noChangeArrowheads="1"/>
          </p:cNvSpPr>
          <p:nvPr/>
        </p:nvSpPr>
        <p:spPr bwMode="auto">
          <a:xfrm>
            <a:off x="3714750" y="2071688"/>
            <a:ext cx="4090988" cy="584200"/>
          </a:xfrm>
          <a:prstGeom prst="rect">
            <a:avLst/>
          </a:prstGeom>
          <a:solidFill>
            <a:srgbClr val="40404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他整天都很忙！</a:t>
            </a:r>
            <a:endParaRPr lang="zh-CN" altLang="en-US" sz="3200" b="1">
              <a:solidFill>
                <a:srgbClr val="FF99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5"/>
          <p:cNvSpPr>
            <a:spLocks noChangeArrowheads="1"/>
          </p:cNvSpPr>
          <p:nvPr/>
        </p:nvSpPr>
        <p:spPr bwMode="auto">
          <a:xfrm>
            <a:off x="3929063" y="3143250"/>
            <a:ext cx="4194175" cy="584200"/>
          </a:xfrm>
          <a:prstGeom prst="rect">
            <a:avLst/>
          </a:prstGeom>
          <a:solidFill>
            <a:srgbClr val="40404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没关系，我们可以等！</a:t>
            </a:r>
          </a:p>
        </p:txBody>
      </p:sp>
      <p:pic>
        <p:nvPicPr>
          <p:cNvPr id="2" name="图片 1" descr="老太太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8252" y="3880045"/>
            <a:ext cx="1815038" cy="14031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图片 2" descr="校长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1738" y="3880045"/>
            <a:ext cx="1815038" cy="14031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图片 3" descr="秘书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89995" y="3880045"/>
            <a:ext cx="1815038" cy="14031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图片 4" descr="老先生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26509" y="3880045"/>
            <a:ext cx="1815038" cy="14031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67F00"/>
                                      </p:to>
                                    </p:animClr>
                                    <p:animClr clrSpc="rgb">
                                      <p:cBhvr>
                                        <p:cTn id="20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67F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3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1" presetClass="exit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 tmFilter="0,0; .5, 0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50"/>
                            </p:stCondLst>
                            <p:childTnLst>
                              <p:par>
                                <p:cTn id="37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9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2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75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750"/>
                            </p:stCondLst>
                            <p:childTnLst>
                              <p:par>
                                <p:cTn id="48" presetID="41" presetClass="exit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500" tmFilter="0,0; .5, 0; 1, 1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050"/>
                            </p:stCondLst>
                            <p:childTnLst>
                              <p:par>
                                <p:cTn id="56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7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8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61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05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050"/>
                            </p:stCondLst>
                            <p:childTnLst>
                              <p:par>
                                <p:cTn id="67" presetID="41" presetClass="exit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 tmFilter="0,0; .5, 0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928688" y="2103438"/>
            <a:ext cx="757237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>
                <a:solidFill>
                  <a:schemeClr val="bg1"/>
                </a:solidFill>
                <a:latin typeface="华文行楷"/>
                <a:ea typeface="华文行楷"/>
                <a:cs typeface="华文行楷"/>
              </a:rPr>
              <a:t>过了几个钟头，秘书一直不理他们，</a:t>
            </a:r>
            <a:endParaRPr lang="en-US" altLang="zh-CN" sz="3600">
              <a:solidFill>
                <a:schemeClr val="bg1"/>
              </a:solidFill>
              <a:latin typeface="华文行楷"/>
              <a:ea typeface="华文行楷"/>
              <a:cs typeface="华文行楷"/>
            </a:endParaRPr>
          </a:p>
          <a:p>
            <a:r>
              <a:rPr lang="zh-CN" altLang="en-US" sz="3600">
                <a:solidFill>
                  <a:schemeClr val="bg1"/>
                </a:solidFill>
                <a:latin typeface="华文行楷"/>
                <a:ea typeface="华文行楷"/>
                <a:cs typeface="华文行楷"/>
              </a:rPr>
              <a:t>希望他们知难而退，自己走开。他们</a:t>
            </a:r>
            <a:endParaRPr lang="en-US" altLang="zh-CN" sz="3600">
              <a:solidFill>
                <a:schemeClr val="bg1"/>
              </a:solidFill>
              <a:latin typeface="华文行楷"/>
              <a:ea typeface="华文行楷"/>
              <a:cs typeface="华文行楷"/>
            </a:endParaRPr>
          </a:p>
          <a:p>
            <a:r>
              <a:rPr lang="zh-CN" altLang="en-US" sz="3600">
                <a:solidFill>
                  <a:schemeClr val="bg1"/>
                </a:solidFill>
                <a:latin typeface="华文行楷"/>
                <a:ea typeface="华文行楷"/>
                <a:cs typeface="华文行楷"/>
              </a:rPr>
              <a:t>却一直在那里等</a:t>
            </a:r>
            <a:r>
              <a:rPr lang="en-US" altLang="zh-CN" sz="3600">
                <a:solidFill>
                  <a:schemeClr val="bg1"/>
                </a:solidFill>
                <a:latin typeface="华文行楷"/>
                <a:ea typeface="华文行楷"/>
                <a:cs typeface="华文行楷"/>
              </a:rPr>
              <a:t>……</a:t>
            </a:r>
            <a:endParaRPr lang="zh-CN" altLang="en-US" sz="3600">
              <a:solidFill>
                <a:schemeClr val="bg1"/>
              </a:solidFill>
              <a:latin typeface="华文行楷"/>
              <a:ea typeface="华文行楷"/>
              <a:cs typeface="华文行楷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2"/>
          <p:cNvSpPr txBox="1">
            <a:spLocks noChangeArrowheads="1"/>
          </p:cNvSpPr>
          <p:nvPr/>
        </p:nvSpPr>
        <p:spPr bwMode="auto">
          <a:xfrm>
            <a:off x="2143125" y="2973388"/>
            <a:ext cx="62865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校长</a:t>
            </a:r>
            <a:r>
              <a:rPr lang="zh-CN" altLang="en-US" sz="2800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不耐烦</a:t>
            </a:r>
            <a:r>
              <a:rPr lang="zh-CN" altLang="en-US" sz="28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地同意了。</a:t>
            </a:r>
            <a:endParaRPr lang="en-US" altLang="zh-CN" sz="28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8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他</a:t>
            </a:r>
            <a:r>
              <a:rPr lang="zh-CN" altLang="en-US" sz="2800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很傲慢</a:t>
            </a:r>
            <a:r>
              <a:rPr lang="zh-CN" altLang="en-US" sz="28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而且</a:t>
            </a:r>
            <a:r>
              <a:rPr lang="zh-CN" altLang="en-US" sz="2800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心不甘情不愿</a:t>
            </a:r>
            <a:r>
              <a:rPr lang="zh-CN" altLang="en-US" sz="28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地面对这对</a:t>
            </a:r>
            <a:endParaRPr lang="en-US" altLang="zh-CN" sz="28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8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夫妇。</a:t>
            </a:r>
          </a:p>
        </p:txBody>
      </p:sp>
      <p:sp>
        <p:nvSpPr>
          <p:cNvPr id="17411" name="圆角矩形 4"/>
          <p:cNvSpPr>
            <a:spLocks noChangeArrowheads="1"/>
          </p:cNvSpPr>
          <p:nvPr/>
        </p:nvSpPr>
        <p:spPr bwMode="auto">
          <a:xfrm>
            <a:off x="642938" y="2357438"/>
            <a:ext cx="8215312" cy="2714625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7412" name="矩形 5"/>
          <p:cNvSpPr>
            <a:spLocks noChangeArrowheads="1"/>
          </p:cNvSpPr>
          <p:nvPr/>
        </p:nvSpPr>
        <p:spPr bwMode="auto">
          <a:xfrm>
            <a:off x="1928813" y="1928813"/>
            <a:ext cx="5929312" cy="1077912"/>
          </a:xfrm>
          <a:prstGeom prst="rect">
            <a:avLst/>
          </a:prstGeom>
          <a:solidFill>
            <a:srgbClr val="40404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也许他们跟您讲几句话就会走开。</a:t>
            </a:r>
          </a:p>
          <a:p>
            <a:endParaRPr lang="zh-CN" altLang="en-US" sz="3200" b="1">
              <a:solidFill>
                <a:srgbClr val="FF99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413" name="Freeform 75"/>
          <p:cNvSpPr>
            <a:spLocks noChangeArrowheads="1"/>
          </p:cNvSpPr>
          <p:nvPr/>
        </p:nvSpPr>
        <p:spPr bwMode="auto">
          <a:xfrm>
            <a:off x="285750" y="1357313"/>
            <a:ext cx="1631950" cy="3727450"/>
          </a:xfrm>
          <a:custGeom>
            <a:avLst/>
            <a:gdLst>
              <a:gd name="T0" fmla="*/ 2147483647 w 758"/>
              <a:gd name="T1" fmla="*/ 2147483647 h 1808"/>
              <a:gd name="T2" fmla="*/ 2147483647 w 758"/>
              <a:gd name="T3" fmla="*/ 2147483647 h 1808"/>
              <a:gd name="T4" fmla="*/ 2147483647 w 758"/>
              <a:gd name="T5" fmla="*/ 2147483647 h 1808"/>
              <a:gd name="T6" fmla="*/ 2147483647 w 758"/>
              <a:gd name="T7" fmla="*/ 2147483647 h 1808"/>
              <a:gd name="T8" fmla="*/ 2147483647 w 758"/>
              <a:gd name="T9" fmla="*/ 2147483647 h 1808"/>
              <a:gd name="T10" fmla="*/ 2147483647 w 758"/>
              <a:gd name="T11" fmla="*/ 2147483647 h 1808"/>
              <a:gd name="T12" fmla="*/ 2147483647 w 758"/>
              <a:gd name="T13" fmla="*/ 2147483647 h 1808"/>
              <a:gd name="T14" fmla="*/ 2147483647 w 758"/>
              <a:gd name="T15" fmla="*/ 2147483647 h 1808"/>
              <a:gd name="T16" fmla="*/ 2147483647 w 758"/>
              <a:gd name="T17" fmla="*/ 2147483647 h 1808"/>
              <a:gd name="T18" fmla="*/ 2147483647 w 758"/>
              <a:gd name="T19" fmla="*/ 2147483647 h 1808"/>
              <a:gd name="T20" fmla="*/ 2147483647 w 758"/>
              <a:gd name="T21" fmla="*/ 2147483647 h 1808"/>
              <a:gd name="T22" fmla="*/ 2147483647 w 758"/>
              <a:gd name="T23" fmla="*/ 2147483647 h 1808"/>
              <a:gd name="T24" fmla="*/ 2147483647 w 758"/>
              <a:gd name="T25" fmla="*/ 2147483647 h 1808"/>
              <a:gd name="T26" fmla="*/ 2147483647 w 758"/>
              <a:gd name="T27" fmla="*/ 2147483647 h 1808"/>
              <a:gd name="T28" fmla="*/ 2147483647 w 758"/>
              <a:gd name="T29" fmla="*/ 2147483647 h 1808"/>
              <a:gd name="T30" fmla="*/ 2147483647 w 758"/>
              <a:gd name="T31" fmla="*/ 2147483647 h 1808"/>
              <a:gd name="T32" fmla="*/ 2147483647 w 758"/>
              <a:gd name="T33" fmla="*/ 2147483647 h 1808"/>
              <a:gd name="T34" fmla="*/ 2147483647 w 758"/>
              <a:gd name="T35" fmla="*/ 2147483647 h 1808"/>
              <a:gd name="T36" fmla="*/ 2147483647 w 758"/>
              <a:gd name="T37" fmla="*/ 0 h 1808"/>
              <a:gd name="T38" fmla="*/ 2147483647 w 758"/>
              <a:gd name="T39" fmla="*/ 2147483647 h 1808"/>
              <a:gd name="T40" fmla="*/ 2147483647 w 758"/>
              <a:gd name="T41" fmla="*/ 2147483647 h 1808"/>
              <a:gd name="T42" fmla="*/ 2147483647 w 758"/>
              <a:gd name="T43" fmla="*/ 2147483647 h 1808"/>
              <a:gd name="T44" fmla="*/ 2147483647 w 758"/>
              <a:gd name="T45" fmla="*/ 2147483647 h 1808"/>
              <a:gd name="T46" fmla="*/ 2147483647 w 758"/>
              <a:gd name="T47" fmla="*/ 2147483647 h 1808"/>
              <a:gd name="T48" fmla="*/ 2147483647 w 758"/>
              <a:gd name="T49" fmla="*/ 2147483647 h 1808"/>
              <a:gd name="T50" fmla="*/ 2147483647 w 758"/>
              <a:gd name="T51" fmla="*/ 2147483647 h 1808"/>
              <a:gd name="T52" fmla="*/ 2147483647 w 758"/>
              <a:gd name="T53" fmla="*/ 2147483647 h 1808"/>
              <a:gd name="T54" fmla="*/ 2147483647 w 758"/>
              <a:gd name="T55" fmla="*/ 2147483647 h 1808"/>
              <a:gd name="T56" fmla="*/ 2147483647 w 758"/>
              <a:gd name="T57" fmla="*/ 2147483647 h 1808"/>
              <a:gd name="T58" fmla="*/ 2147483647 w 758"/>
              <a:gd name="T59" fmla="*/ 2147483647 h 1808"/>
              <a:gd name="T60" fmla="*/ 2147483647 w 758"/>
              <a:gd name="T61" fmla="*/ 2147483647 h 1808"/>
              <a:gd name="T62" fmla="*/ 2147483647 w 758"/>
              <a:gd name="T63" fmla="*/ 2147483647 h 1808"/>
              <a:gd name="T64" fmla="*/ 2147483647 w 758"/>
              <a:gd name="T65" fmla="*/ 2147483647 h 1808"/>
              <a:gd name="T66" fmla="*/ 2147483647 w 758"/>
              <a:gd name="T67" fmla="*/ 2147483647 h 1808"/>
              <a:gd name="T68" fmla="*/ 2147483647 w 758"/>
              <a:gd name="T69" fmla="*/ 2147483647 h 1808"/>
              <a:gd name="T70" fmla="*/ 0 w 758"/>
              <a:gd name="T71" fmla="*/ 2147483647 h 1808"/>
              <a:gd name="T72" fmla="*/ 2147483647 w 758"/>
              <a:gd name="T73" fmla="*/ 2147483647 h 1808"/>
              <a:gd name="T74" fmla="*/ 2147483647 w 758"/>
              <a:gd name="T75" fmla="*/ 2147483647 h 1808"/>
              <a:gd name="T76" fmla="*/ 2147483647 w 758"/>
              <a:gd name="T77" fmla="*/ 2147483647 h 1808"/>
              <a:gd name="T78" fmla="*/ 2147483647 w 758"/>
              <a:gd name="T79" fmla="*/ 2147483647 h 1808"/>
              <a:gd name="T80" fmla="*/ 2147483647 w 758"/>
              <a:gd name="T81" fmla="*/ 2147483647 h 1808"/>
              <a:gd name="T82" fmla="*/ 2147483647 w 758"/>
              <a:gd name="T83" fmla="*/ 2147483647 h 1808"/>
              <a:gd name="T84" fmla="*/ 2147483647 w 758"/>
              <a:gd name="T85" fmla="*/ 2147483647 h 1808"/>
              <a:gd name="T86" fmla="*/ 2147483647 w 758"/>
              <a:gd name="T87" fmla="*/ 2147483647 h 1808"/>
              <a:gd name="T88" fmla="*/ 2147483647 w 758"/>
              <a:gd name="T89" fmla="*/ 2147483647 h 1808"/>
              <a:gd name="T90" fmla="*/ 2147483647 w 758"/>
              <a:gd name="T91" fmla="*/ 2147483647 h 1808"/>
              <a:gd name="T92" fmla="*/ 2147483647 w 758"/>
              <a:gd name="T93" fmla="*/ 2147483647 h 1808"/>
              <a:gd name="T94" fmla="*/ 2147483647 w 758"/>
              <a:gd name="T95" fmla="*/ 2147483647 h 1808"/>
              <a:gd name="T96" fmla="*/ 2147483647 w 758"/>
              <a:gd name="T97" fmla="*/ 2147483647 h 1808"/>
              <a:gd name="T98" fmla="*/ 2147483647 w 758"/>
              <a:gd name="T99" fmla="*/ 2147483647 h 180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758"/>
              <a:gd name="T151" fmla="*/ 0 h 1808"/>
              <a:gd name="T152" fmla="*/ 758 w 758"/>
              <a:gd name="T153" fmla="*/ 1808 h 1808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758" h="1808">
                <a:moveTo>
                  <a:pt x="734" y="868"/>
                </a:moveTo>
                <a:lnTo>
                  <a:pt x="734" y="868"/>
                </a:lnTo>
                <a:lnTo>
                  <a:pt x="724" y="858"/>
                </a:lnTo>
                <a:lnTo>
                  <a:pt x="714" y="848"/>
                </a:lnTo>
                <a:lnTo>
                  <a:pt x="700" y="840"/>
                </a:lnTo>
                <a:lnTo>
                  <a:pt x="664" y="808"/>
                </a:lnTo>
                <a:lnTo>
                  <a:pt x="636" y="780"/>
                </a:lnTo>
                <a:lnTo>
                  <a:pt x="624" y="768"/>
                </a:lnTo>
                <a:lnTo>
                  <a:pt x="616" y="756"/>
                </a:lnTo>
                <a:lnTo>
                  <a:pt x="596" y="722"/>
                </a:lnTo>
                <a:lnTo>
                  <a:pt x="572" y="674"/>
                </a:lnTo>
                <a:lnTo>
                  <a:pt x="542" y="614"/>
                </a:lnTo>
                <a:lnTo>
                  <a:pt x="536" y="606"/>
                </a:lnTo>
                <a:lnTo>
                  <a:pt x="528" y="598"/>
                </a:lnTo>
                <a:lnTo>
                  <a:pt x="516" y="590"/>
                </a:lnTo>
                <a:lnTo>
                  <a:pt x="500" y="580"/>
                </a:lnTo>
                <a:lnTo>
                  <a:pt x="482" y="570"/>
                </a:lnTo>
                <a:lnTo>
                  <a:pt x="462" y="562"/>
                </a:lnTo>
                <a:lnTo>
                  <a:pt x="436" y="558"/>
                </a:lnTo>
                <a:lnTo>
                  <a:pt x="420" y="542"/>
                </a:lnTo>
                <a:lnTo>
                  <a:pt x="430" y="542"/>
                </a:lnTo>
                <a:lnTo>
                  <a:pt x="442" y="542"/>
                </a:lnTo>
                <a:lnTo>
                  <a:pt x="452" y="540"/>
                </a:lnTo>
                <a:lnTo>
                  <a:pt x="464" y="538"/>
                </a:lnTo>
                <a:lnTo>
                  <a:pt x="474" y="532"/>
                </a:lnTo>
                <a:lnTo>
                  <a:pt x="484" y="524"/>
                </a:lnTo>
                <a:lnTo>
                  <a:pt x="492" y="514"/>
                </a:lnTo>
                <a:lnTo>
                  <a:pt x="502" y="500"/>
                </a:lnTo>
                <a:lnTo>
                  <a:pt x="488" y="502"/>
                </a:lnTo>
                <a:lnTo>
                  <a:pt x="498" y="478"/>
                </a:lnTo>
                <a:lnTo>
                  <a:pt x="494" y="480"/>
                </a:lnTo>
                <a:lnTo>
                  <a:pt x="486" y="486"/>
                </a:lnTo>
                <a:lnTo>
                  <a:pt x="480" y="488"/>
                </a:lnTo>
                <a:lnTo>
                  <a:pt x="472" y="488"/>
                </a:lnTo>
                <a:lnTo>
                  <a:pt x="464" y="488"/>
                </a:lnTo>
                <a:lnTo>
                  <a:pt x="456" y="484"/>
                </a:lnTo>
                <a:lnTo>
                  <a:pt x="448" y="478"/>
                </a:lnTo>
                <a:lnTo>
                  <a:pt x="444" y="470"/>
                </a:lnTo>
                <a:lnTo>
                  <a:pt x="442" y="462"/>
                </a:lnTo>
                <a:lnTo>
                  <a:pt x="442" y="450"/>
                </a:lnTo>
                <a:lnTo>
                  <a:pt x="446" y="428"/>
                </a:lnTo>
                <a:lnTo>
                  <a:pt x="452" y="406"/>
                </a:lnTo>
                <a:lnTo>
                  <a:pt x="462" y="384"/>
                </a:lnTo>
                <a:lnTo>
                  <a:pt x="470" y="366"/>
                </a:lnTo>
                <a:lnTo>
                  <a:pt x="478" y="348"/>
                </a:lnTo>
                <a:lnTo>
                  <a:pt x="482" y="340"/>
                </a:lnTo>
                <a:lnTo>
                  <a:pt x="482" y="332"/>
                </a:lnTo>
                <a:lnTo>
                  <a:pt x="484" y="306"/>
                </a:lnTo>
                <a:lnTo>
                  <a:pt x="484" y="288"/>
                </a:lnTo>
                <a:lnTo>
                  <a:pt x="484" y="264"/>
                </a:lnTo>
                <a:lnTo>
                  <a:pt x="480" y="238"/>
                </a:lnTo>
                <a:lnTo>
                  <a:pt x="476" y="212"/>
                </a:lnTo>
                <a:lnTo>
                  <a:pt x="466" y="182"/>
                </a:lnTo>
                <a:lnTo>
                  <a:pt x="452" y="154"/>
                </a:lnTo>
                <a:lnTo>
                  <a:pt x="440" y="126"/>
                </a:lnTo>
                <a:lnTo>
                  <a:pt x="428" y="100"/>
                </a:lnTo>
                <a:lnTo>
                  <a:pt x="412" y="54"/>
                </a:lnTo>
                <a:lnTo>
                  <a:pt x="402" y="36"/>
                </a:lnTo>
                <a:lnTo>
                  <a:pt x="392" y="22"/>
                </a:lnTo>
                <a:lnTo>
                  <a:pt x="384" y="16"/>
                </a:lnTo>
                <a:lnTo>
                  <a:pt x="376" y="10"/>
                </a:lnTo>
                <a:lnTo>
                  <a:pt x="366" y="6"/>
                </a:lnTo>
                <a:lnTo>
                  <a:pt x="356" y="2"/>
                </a:lnTo>
                <a:lnTo>
                  <a:pt x="342" y="0"/>
                </a:lnTo>
                <a:lnTo>
                  <a:pt x="330" y="0"/>
                </a:lnTo>
                <a:lnTo>
                  <a:pt x="320" y="2"/>
                </a:lnTo>
                <a:lnTo>
                  <a:pt x="312" y="6"/>
                </a:lnTo>
                <a:lnTo>
                  <a:pt x="296" y="14"/>
                </a:lnTo>
                <a:lnTo>
                  <a:pt x="284" y="24"/>
                </a:lnTo>
                <a:lnTo>
                  <a:pt x="284" y="20"/>
                </a:lnTo>
                <a:lnTo>
                  <a:pt x="282" y="16"/>
                </a:lnTo>
                <a:lnTo>
                  <a:pt x="276" y="12"/>
                </a:lnTo>
                <a:lnTo>
                  <a:pt x="270" y="6"/>
                </a:lnTo>
                <a:lnTo>
                  <a:pt x="258" y="4"/>
                </a:lnTo>
                <a:lnTo>
                  <a:pt x="244" y="2"/>
                </a:lnTo>
                <a:lnTo>
                  <a:pt x="224" y="4"/>
                </a:lnTo>
                <a:lnTo>
                  <a:pt x="202" y="10"/>
                </a:lnTo>
                <a:lnTo>
                  <a:pt x="186" y="14"/>
                </a:lnTo>
                <a:lnTo>
                  <a:pt x="174" y="20"/>
                </a:lnTo>
                <a:lnTo>
                  <a:pt x="164" y="26"/>
                </a:lnTo>
                <a:lnTo>
                  <a:pt x="158" y="32"/>
                </a:lnTo>
                <a:lnTo>
                  <a:pt x="154" y="40"/>
                </a:lnTo>
                <a:lnTo>
                  <a:pt x="152" y="48"/>
                </a:lnTo>
                <a:lnTo>
                  <a:pt x="152" y="56"/>
                </a:lnTo>
                <a:lnTo>
                  <a:pt x="150" y="76"/>
                </a:lnTo>
                <a:lnTo>
                  <a:pt x="144" y="100"/>
                </a:lnTo>
                <a:lnTo>
                  <a:pt x="132" y="140"/>
                </a:lnTo>
                <a:lnTo>
                  <a:pt x="122" y="160"/>
                </a:lnTo>
                <a:lnTo>
                  <a:pt x="108" y="190"/>
                </a:lnTo>
                <a:lnTo>
                  <a:pt x="100" y="208"/>
                </a:lnTo>
                <a:lnTo>
                  <a:pt x="94" y="228"/>
                </a:lnTo>
                <a:lnTo>
                  <a:pt x="88" y="250"/>
                </a:lnTo>
                <a:lnTo>
                  <a:pt x="88" y="274"/>
                </a:lnTo>
                <a:lnTo>
                  <a:pt x="88" y="316"/>
                </a:lnTo>
                <a:lnTo>
                  <a:pt x="90" y="344"/>
                </a:lnTo>
                <a:lnTo>
                  <a:pt x="92" y="364"/>
                </a:lnTo>
                <a:lnTo>
                  <a:pt x="94" y="376"/>
                </a:lnTo>
                <a:lnTo>
                  <a:pt x="96" y="390"/>
                </a:lnTo>
                <a:lnTo>
                  <a:pt x="96" y="408"/>
                </a:lnTo>
                <a:lnTo>
                  <a:pt x="98" y="428"/>
                </a:lnTo>
                <a:lnTo>
                  <a:pt x="92" y="432"/>
                </a:lnTo>
                <a:lnTo>
                  <a:pt x="78" y="438"/>
                </a:lnTo>
                <a:lnTo>
                  <a:pt x="70" y="440"/>
                </a:lnTo>
                <a:lnTo>
                  <a:pt x="62" y="438"/>
                </a:lnTo>
                <a:lnTo>
                  <a:pt x="56" y="434"/>
                </a:lnTo>
                <a:lnTo>
                  <a:pt x="52" y="426"/>
                </a:lnTo>
                <a:lnTo>
                  <a:pt x="50" y="426"/>
                </a:lnTo>
                <a:lnTo>
                  <a:pt x="46" y="432"/>
                </a:lnTo>
                <a:lnTo>
                  <a:pt x="44" y="436"/>
                </a:lnTo>
                <a:lnTo>
                  <a:pt x="44" y="442"/>
                </a:lnTo>
                <a:lnTo>
                  <a:pt x="48" y="448"/>
                </a:lnTo>
                <a:lnTo>
                  <a:pt x="52" y="458"/>
                </a:lnTo>
                <a:lnTo>
                  <a:pt x="56" y="464"/>
                </a:lnTo>
                <a:lnTo>
                  <a:pt x="44" y="470"/>
                </a:lnTo>
                <a:lnTo>
                  <a:pt x="36" y="476"/>
                </a:lnTo>
                <a:lnTo>
                  <a:pt x="28" y="484"/>
                </a:lnTo>
                <a:lnTo>
                  <a:pt x="20" y="496"/>
                </a:lnTo>
                <a:lnTo>
                  <a:pt x="14" y="510"/>
                </a:lnTo>
                <a:lnTo>
                  <a:pt x="8" y="528"/>
                </a:lnTo>
                <a:lnTo>
                  <a:pt x="2" y="552"/>
                </a:lnTo>
                <a:lnTo>
                  <a:pt x="0" y="570"/>
                </a:lnTo>
                <a:lnTo>
                  <a:pt x="0" y="588"/>
                </a:lnTo>
                <a:lnTo>
                  <a:pt x="2" y="634"/>
                </a:lnTo>
                <a:lnTo>
                  <a:pt x="6" y="682"/>
                </a:lnTo>
                <a:lnTo>
                  <a:pt x="12" y="732"/>
                </a:lnTo>
                <a:lnTo>
                  <a:pt x="28" y="820"/>
                </a:lnTo>
                <a:lnTo>
                  <a:pt x="40" y="870"/>
                </a:lnTo>
                <a:lnTo>
                  <a:pt x="60" y="928"/>
                </a:lnTo>
                <a:lnTo>
                  <a:pt x="80" y="980"/>
                </a:lnTo>
                <a:lnTo>
                  <a:pt x="102" y="1042"/>
                </a:lnTo>
                <a:lnTo>
                  <a:pt x="112" y="1074"/>
                </a:lnTo>
                <a:lnTo>
                  <a:pt x="118" y="1094"/>
                </a:lnTo>
                <a:lnTo>
                  <a:pt x="106" y="1184"/>
                </a:lnTo>
                <a:lnTo>
                  <a:pt x="96" y="1274"/>
                </a:lnTo>
                <a:lnTo>
                  <a:pt x="88" y="1316"/>
                </a:lnTo>
                <a:lnTo>
                  <a:pt x="70" y="1400"/>
                </a:lnTo>
                <a:lnTo>
                  <a:pt x="42" y="1522"/>
                </a:lnTo>
                <a:lnTo>
                  <a:pt x="36" y="1536"/>
                </a:lnTo>
                <a:lnTo>
                  <a:pt x="58" y="1540"/>
                </a:lnTo>
                <a:lnTo>
                  <a:pt x="84" y="1808"/>
                </a:lnTo>
                <a:lnTo>
                  <a:pt x="574" y="1808"/>
                </a:lnTo>
                <a:lnTo>
                  <a:pt x="588" y="1530"/>
                </a:lnTo>
                <a:lnTo>
                  <a:pt x="620" y="1516"/>
                </a:lnTo>
                <a:lnTo>
                  <a:pt x="562" y="1128"/>
                </a:lnTo>
                <a:lnTo>
                  <a:pt x="594" y="1132"/>
                </a:lnTo>
                <a:lnTo>
                  <a:pt x="616" y="1132"/>
                </a:lnTo>
                <a:lnTo>
                  <a:pt x="624" y="1132"/>
                </a:lnTo>
                <a:lnTo>
                  <a:pt x="628" y="1130"/>
                </a:lnTo>
                <a:lnTo>
                  <a:pt x="628" y="1128"/>
                </a:lnTo>
                <a:lnTo>
                  <a:pt x="634" y="1112"/>
                </a:lnTo>
                <a:lnTo>
                  <a:pt x="644" y="1090"/>
                </a:lnTo>
                <a:lnTo>
                  <a:pt x="656" y="1060"/>
                </a:lnTo>
                <a:lnTo>
                  <a:pt x="668" y="1058"/>
                </a:lnTo>
                <a:lnTo>
                  <a:pt x="692" y="1054"/>
                </a:lnTo>
                <a:lnTo>
                  <a:pt x="706" y="1048"/>
                </a:lnTo>
                <a:lnTo>
                  <a:pt x="720" y="1042"/>
                </a:lnTo>
                <a:lnTo>
                  <a:pt x="730" y="1034"/>
                </a:lnTo>
                <a:lnTo>
                  <a:pt x="734" y="1030"/>
                </a:lnTo>
                <a:lnTo>
                  <a:pt x="736" y="1026"/>
                </a:lnTo>
                <a:lnTo>
                  <a:pt x="750" y="998"/>
                </a:lnTo>
                <a:lnTo>
                  <a:pt x="754" y="988"/>
                </a:lnTo>
                <a:lnTo>
                  <a:pt x="758" y="976"/>
                </a:lnTo>
                <a:lnTo>
                  <a:pt x="758" y="960"/>
                </a:lnTo>
                <a:lnTo>
                  <a:pt x="756" y="938"/>
                </a:lnTo>
                <a:lnTo>
                  <a:pt x="750" y="910"/>
                </a:lnTo>
                <a:lnTo>
                  <a:pt x="742" y="884"/>
                </a:lnTo>
                <a:lnTo>
                  <a:pt x="734" y="868"/>
                </a:lnTo>
                <a:close/>
              </a:path>
            </a:pathLst>
          </a:custGeom>
          <a:solidFill>
            <a:srgbClr val="E287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" name="TextBox 12"/>
          <p:cNvSpPr txBox="1">
            <a:spLocks noChangeArrowheads="1"/>
          </p:cNvSpPr>
          <p:nvPr/>
        </p:nvSpPr>
        <p:spPr bwMode="auto">
          <a:xfrm>
            <a:off x="1500188" y="1500188"/>
            <a:ext cx="6429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秘书终于决定告知校长：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  <p:bldP spid="17412" grpId="0" animBg="1"/>
      <p:bldP spid="17413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5"/>
          <p:cNvSpPr>
            <a:spLocks noChangeArrowheads="1"/>
          </p:cNvSpPr>
          <p:nvPr/>
        </p:nvSpPr>
        <p:spPr bwMode="auto">
          <a:xfrm>
            <a:off x="500063" y="1285875"/>
            <a:ext cx="47148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我们有一个儿子曾经在哈佛读过一年，</a:t>
            </a:r>
            <a:endParaRPr lang="en-US" altLang="zh-CN" sz="20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他很喜欢哈佛，他在哈佛的生活很快乐。</a:t>
            </a:r>
            <a:endParaRPr lang="en-US" altLang="zh-CN" sz="20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但是去年，他出了意外而死亡。我丈夫</a:t>
            </a:r>
            <a:endParaRPr lang="en-US" altLang="zh-CN" sz="20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和我想</a:t>
            </a:r>
            <a:r>
              <a:rPr lang="zh-CN" altLang="en-US" sz="2000" b="1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在校园里为他留一纪念物。</a:t>
            </a:r>
          </a:p>
        </p:txBody>
      </p:sp>
      <p:sp>
        <p:nvSpPr>
          <p:cNvPr id="9" name="矩形 5"/>
          <p:cNvSpPr>
            <a:spLocks noChangeArrowheads="1"/>
          </p:cNvSpPr>
          <p:nvPr/>
        </p:nvSpPr>
        <p:spPr bwMode="auto">
          <a:xfrm>
            <a:off x="4286250" y="2286000"/>
            <a:ext cx="47148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夫人，我们</a:t>
            </a:r>
            <a:r>
              <a:rPr lang="zh-CN" altLang="en-US" sz="2000" b="1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不能</a:t>
            </a:r>
            <a:r>
              <a:rPr lang="zh-CN" altLang="en-US" sz="2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为每一位曾读过哈佛而</a:t>
            </a:r>
            <a:endParaRPr lang="en-US" altLang="zh-CN" sz="20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后死亡的人竖立雕像的。如果我们这样</a:t>
            </a:r>
            <a:endParaRPr lang="en-US" altLang="zh-CN" sz="20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做，我们的校园看起来就会像墓园一样。</a:t>
            </a:r>
          </a:p>
        </p:txBody>
      </p:sp>
      <p:pic>
        <p:nvPicPr>
          <p:cNvPr id="2" name="图片 1" descr="老太太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8252" y="3880045"/>
            <a:ext cx="1815038" cy="14031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图片 2" descr="校长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1738" y="3880045"/>
            <a:ext cx="1815038" cy="14031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图片 3" descr="秘书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89995" y="3880045"/>
            <a:ext cx="1815038" cy="14031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图片 4" descr="老先生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26509" y="3880045"/>
            <a:ext cx="1815038" cy="14031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矩形 5"/>
          <p:cNvSpPr>
            <a:spLocks noChangeArrowheads="1"/>
          </p:cNvSpPr>
          <p:nvPr/>
        </p:nvSpPr>
        <p:spPr bwMode="auto">
          <a:xfrm>
            <a:off x="1000125" y="3286125"/>
            <a:ext cx="7215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不是，我们不是要竖立一座雕像，我们想要</a:t>
            </a:r>
            <a:r>
              <a:rPr lang="zh-CN" altLang="en-US" sz="2000" b="1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捐一栋大楼给哈佛。</a:t>
            </a:r>
          </a:p>
        </p:txBody>
      </p:sp>
      <p:sp>
        <p:nvSpPr>
          <p:cNvPr id="10" name="矩形 5"/>
          <p:cNvSpPr>
            <a:spLocks noChangeArrowheads="1"/>
          </p:cNvSpPr>
          <p:nvPr/>
        </p:nvSpPr>
        <p:spPr bwMode="auto">
          <a:xfrm>
            <a:off x="5214938" y="1285875"/>
            <a:ext cx="36433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你们知不知道建一栋大楼要花</a:t>
            </a:r>
            <a:endParaRPr lang="en-US" altLang="zh-CN" sz="20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多少钱？我们学校的建筑物都</a:t>
            </a:r>
            <a:endParaRPr lang="en-US" altLang="zh-CN" sz="20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超过了</a:t>
            </a:r>
            <a:r>
              <a:rPr lang="en-US" altLang="zh-CN" sz="2000" b="1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750</a:t>
            </a:r>
            <a:r>
              <a:rPr lang="zh-CN" altLang="en-US" sz="2000" b="1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万美元</a:t>
            </a:r>
            <a:r>
              <a:rPr lang="en-US" altLang="zh-CN" sz="2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!</a:t>
            </a:r>
            <a:endParaRPr lang="zh-CN" altLang="en-US" sz="20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28688" y="1643063"/>
            <a:ext cx="757237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>
                <a:solidFill>
                  <a:srgbClr val="FF9900"/>
                </a:solidFill>
                <a:latin typeface="华文行楷"/>
                <a:ea typeface="华文行楷"/>
                <a:cs typeface="华文行楷"/>
              </a:rPr>
              <a:t>这时，老太太沉默了。校长很高兴，</a:t>
            </a:r>
            <a:endParaRPr lang="en-US" altLang="zh-CN" sz="3600">
              <a:solidFill>
                <a:srgbClr val="FF9900"/>
              </a:solidFill>
              <a:latin typeface="华文行楷"/>
              <a:ea typeface="华文行楷"/>
              <a:cs typeface="华文行楷"/>
            </a:endParaRPr>
          </a:p>
          <a:p>
            <a:r>
              <a:rPr lang="zh-CN" altLang="en-US" sz="3600">
                <a:solidFill>
                  <a:srgbClr val="FF9900"/>
                </a:solidFill>
                <a:latin typeface="华文行楷"/>
                <a:ea typeface="华文行楷"/>
                <a:cs typeface="华文行楷"/>
              </a:rPr>
              <a:t>总算可以把他们打发了。这位太太</a:t>
            </a:r>
            <a:endParaRPr lang="en-US" altLang="zh-CN" sz="3600">
              <a:solidFill>
                <a:srgbClr val="FF9900"/>
              </a:solidFill>
              <a:latin typeface="华文行楷"/>
              <a:ea typeface="华文行楷"/>
              <a:cs typeface="华文行楷"/>
            </a:endParaRPr>
          </a:p>
          <a:p>
            <a:r>
              <a:rPr lang="zh-CN" altLang="en-US" sz="3600">
                <a:solidFill>
                  <a:srgbClr val="FF9900"/>
                </a:solidFill>
                <a:latin typeface="华文行楷"/>
                <a:ea typeface="华文行楷"/>
                <a:cs typeface="华文行楷"/>
              </a:rPr>
              <a:t>转向她丈夫说</a:t>
            </a:r>
            <a:r>
              <a:rPr lang="en-US" altLang="zh-CN" sz="3600">
                <a:solidFill>
                  <a:srgbClr val="FF9900"/>
                </a:solidFill>
                <a:latin typeface="华文行楷"/>
                <a:ea typeface="华文行楷"/>
                <a:cs typeface="华文行楷"/>
              </a:rPr>
              <a:t>……</a:t>
            </a:r>
            <a:endParaRPr lang="zh-CN" altLang="en-US" sz="3600">
              <a:solidFill>
                <a:srgbClr val="FF9900"/>
              </a:solidFill>
              <a:latin typeface="华文行楷"/>
              <a:ea typeface="华文行楷"/>
              <a:cs typeface="华文行楷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0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3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5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5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5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5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500"/>
                            </p:stCondLst>
                            <p:childTnLst>
                              <p:par>
                                <p:cTn id="53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5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6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9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3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2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3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500"/>
                            </p:stCondLst>
                            <p:childTnLst>
                              <p:par>
                                <p:cTn id="7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500"/>
                            </p:stCondLst>
                            <p:childTnLst>
                              <p:par>
                                <p:cTn id="7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500"/>
                            </p:stCondLst>
                            <p:childTnLst>
                              <p:par>
                                <p:cTn id="7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500"/>
                            </p:stCondLst>
                            <p:childTnLst>
                              <p:par>
                                <p:cTn id="81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2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83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86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75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2500"/>
                            </p:stCondLst>
                            <p:childTnLst>
                              <p:par>
                                <p:cTn id="9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2500"/>
                            </p:stCondLst>
                            <p:childTnLst>
                              <p:par>
                                <p:cTn id="95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6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97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0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45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365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85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0500"/>
                            </p:stCondLst>
                            <p:childTnLst>
                              <p:par>
                                <p:cTn id="1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0500"/>
                            </p:stCondLst>
                            <p:childTnLst>
                              <p:par>
                                <p:cTn id="11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0500"/>
                            </p:stCondLst>
                            <p:childTnLst>
                              <p:par>
                                <p:cTn id="12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050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3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440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3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7000"/>
                            </p:stCondLst>
                            <p:childTnLst>
                              <p:par>
                                <p:cTn id="1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3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  <p:bldP spid="9" grpId="0" build="allAtOnce"/>
      <p:bldP spid="8" grpId="0" build="allAtOnce"/>
      <p:bldP spid="10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2"/>
          <p:cNvSpPr txBox="1">
            <a:spLocks noChangeArrowheads="1"/>
          </p:cNvSpPr>
          <p:nvPr/>
        </p:nvSpPr>
        <p:spPr bwMode="auto">
          <a:xfrm>
            <a:off x="1643063" y="3116263"/>
            <a:ext cx="62865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就这样，斯坦福夫妇离开了哈佛，到了</a:t>
            </a:r>
            <a:endParaRPr lang="en-US" altLang="zh-CN" sz="28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8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加州，</a:t>
            </a:r>
            <a:r>
              <a:rPr lang="zh-CN" altLang="en-US" sz="2800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创立了斯坦福大学</a:t>
            </a:r>
            <a:r>
              <a:rPr lang="zh-CN" altLang="en-US" sz="28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，以此来纪念</a:t>
            </a:r>
            <a:endParaRPr lang="en-US" altLang="zh-CN" sz="28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8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他们的儿子。</a:t>
            </a:r>
          </a:p>
        </p:txBody>
      </p:sp>
      <p:sp>
        <p:nvSpPr>
          <p:cNvPr id="17411" name="圆角矩形 4"/>
          <p:cNvSpPr>
            <a:spLocks noChangeArrowheads="1"/>
          </p:cNvSpPr>
          <p:nvPr/>
        </p:nvSpPr>
        <p:spPr bwMode="auto">
          <a:xfrm>
            <a:off x="642938" y="2357438"/>
            <a:ext cx="8215312" cy="2714625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7412" name="矩形 5"/>
          <p:cNvSpPr>
            <a:spLocks noChangeArrowheads="1"/>
          </p:cNvSpPr>
          <p:nvPr/>
        </p:nvSpPr>
        <p:spPr bwMode="auto">
          <a:xfrm>
            <a:off x="1643063" y="1857375"/>
            <a:ext cx="6286500" cy="954088"/>
          </a:xfrm>
          <a:prstGeom prst="rect">
            <a:avLst/>
          </a:prstGeom>
          <a:solidFill>
            <a:srgbClr val="40404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9900"/>
                </a:solidFill>
                <a:latin typeface="华文行楷"/>
                <a:ea typeface="华文行楷"/>
                <a:cs typeface="华文行楷"/>
              </a:rPr>
              <a:t>只要</a:t>
            </a:r>
            <a:r>
              <a:rPr lang="en-US" altLang="zh-CN" sz="2800" b="1">
                <a:solidFill>
                  <a:srgbClr val="FF9900"/>
                </a:solidFill>
                <a:latin typeface="华文行楷"/>
                <a:ea typeface="华文行楷"/>
                <a:cs typeface="华文行楷"/>
              </a:rPr>
              <a:t>750</a:t>
            </a:r>
            <a:r>
              <a:rPr lang="zh-CN" altLang="en-US" sz="2800" b="1">
                <a:solidFill>
                  <a:srgbClr val="FF9900"/>
                </a:solidFill>
                <a:latin typeface="华文行楷"/>
                <a:ea typeface="华文行楷"/>
                <a:cs typeface="华文行楷"/>
              </a:rPr>
              <a:t>万就可以建一座大楼？我们为</a:t>
            </a:r>
            <a:endParaRPr lang="en-US" altLang="zh-CN" sz="2800" b="1">
              <a:solidFill>
                <a:srgbClr val="FF9900"/>
              </a:solidFill>
              <a:latin typeface="华文行楷"/>
              <a:ea typeface="华文行楷"/>
              <a:cs typeface="华文行楷"/>
            </a:endParaRPr>
          </a:p>
          <a:p>
            <a:r>
              <a:rPr lang="zh-CN" altLang="en-US" sz="2800" b="1">
                <a:solidFill>
                  <a:srgbClr val="FF9900"/>
                </a:solidFill>
                <a:latin typeface="华文行楷"/>
                <a:ea typeface="华文行楷"/>
                <a:cs typeface="华文行楷"/>
              </a:rPr>
              <a:t>什么不建一座大学来纪念我们的儿子</a:t>
            </a:r>
            <a:r>
              <a:rPr lang="en-US" altLang="zh-CN" sz="2800" b="1">
                <a:solidFill>
                  <a:srgbClr val="FF9900"/>
                </a:solidFill>
                <a:latin typeface="华文行楷"/>
                <a:ea typeface="华文行楷"/>
                <a:cs typeface="华文行楷"/>
              </a:rPr>
              <a:t>?</a:t>
            </a:r>
            <a:endParaRPr lang="zh-CN" altLang="en-US" sz="3200" b="1">
              <a:solidFill>
                <a:srgbClr val="FF9900"/>
              </a:solidFill>
              <a:latin typeface="华文行楷"/>
              <a:ea typeface="华文行楷"/>
              <a:cs typeface="华文行楷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0"/>
          <p:cNvSpPr txBox="1">
            <a:spLocks noChangeArrowheads="1"/>
          </p:cNvSpPr>
          <p:nvPr/>
        </p:nvSpPr>
        <p:spPr bwMode="auto">
          <a:xfrm>
            <a:off x="2857500" y="2214563"/>
            <a:ext cx="535781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以貌取人的人其心理上一般都带有浓厚的优越感，</a:t>
            </a:r>
            <a:endParaRPr lang="en-US" altLang="zh-CN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正是这种优越感让他们显得不够谦恭。正因为骄傲</a:t>
            </a:r>
            <a:endParaRPr lang="en-US" altLang="zh-CN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的代价很大，所以人们</a:t>
            </a:r>
            <a:r>
              <a:rPr lang="zh-CN" altLang="en-US" sz="2000" b="1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才学会了谦虚</a:t>
            </a:r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。</a:t>
            </a:r>
          </a:p>
          <a:p>
            <a:endParaRPr lang="en-US" altLang="zh-CN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任何人和事物都处在不断变化之中，所以在对待遇</a:t>
            </a:r>
            <a:endParaRPr lang="en-US" altLang="zh-CN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人和事物的时候，不能盯往眼前一点表象，</a:t>
            </a:r>
            <a:r>
              <a:rPr lang="zh-CN" altLang="en-US" sz="2000" b="1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不要以</a:t>
            </a:r>
            <a:endParaRPr lang="en-US" altLang="zh-CN" sz="2000" b="1">
              <a:solidFill>
                <a:srgbClr val="FF99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b="1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貌取人，应该把目光放长远一些，对人和事物</a:t>
            </a:r>
            <a:endParaRPr lang="en-US" altLang="zh-CN" sz="2000" b="1">
              <a:solidFill>
                <a:srgbClr val="FF99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b="1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从本质上分析，判断</a:t>
            </a:r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，掌握这样的方法，才可以</a:t>
            </a:r>
            <a:endParaRPr lang="en-US" altLang="zh-CN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做出正确的，符合自己利益的决策。</a:t>
            </a:r>
          </a:p>
          <a:p>
            <a:endParaRPr lang="zh-CN" altLang="en-US" sz="2800">
              <a:solidFill>
                <a:srgbClr val="FF99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285750" y="2786063"/>
            <a:ext cx="4643438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400" b="1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思考</a:t>
            </a:r>
            <a:r>
              <a:rPr lang="en-US" sz="4400" b="1">
                <a:solidFill>
                  <a:srgbClr val="FF9900"/>
                </a:solidFill>
                <a:latin typeface="微软雅黑" pitchFamily="34" charset="-122"/>
                <a:ea typeface="微软雅黑" pitchFamily="34" charset="-122"/>
              </a:rPr>
              <a:t> </a:t>
            </a:r>
          </a:p>
        </p:txBody>
      </p:sp>
      <p:cxnSp>
        <p:nvCxnSpPr>
          <p:cNvPr id="8" name="直接连接符 10"/>
          <p:cNvCxnSpPr>
            <a:cxnSpLocks noChangeShapeType="1"/>
          </p:cNvCxnSpPr>
          <p:nvPr/>
        </p:nvCxnSpPr>
        <p:spPr bwMode="auto">
          <a:xfrm rot="5400000">
            <a:off x="286544" y="3571081"/>
            <a:ext cx="4286250" cy="1588"/>
          </a:xfrm>
          <a:prstGeom prst="line">
            <a:avLst/>
          </a:prstGeom>
          <a:noFill/>
          <a:ln w="19050">
            <a:solidFill>
              <a:schemeClr val="bg1">
                <a:alpha val="70195"/>
              </a:schemeClr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9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0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0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Office 主题">
  <a:themeElements>
    <a:clrScheme name="9_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9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9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Office 主题">
  <a:themeElements>
    <a:clrScheme name="10_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0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Office 主题">
  <a:themeElements>
    <a:clrScheme name="11_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1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1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主题">
  <a:themeElements>
    <a:clrScheme name="1_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主题">
  <a:themeElements>
    <a:clrScheme name="2_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主题">
  <a:themeElements>
    <a:clrScheme name="3_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Office 主题">
  <a:themeElements>
    <a:clrScheme name="4_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4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主题">
  <a:themeElements>
    <a:clrScheme name="5_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5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Office 主题">
  <a:themeElements>
    <a:clrScheme name="6_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6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Office 主题">
  <a:themeElements>
    <a:clrScheme name="7_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7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Office 主题">
  <a:themeElements>
    <a:clrScheme name="8_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8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Pages>0</Pages>
  <Words>650</Words>
  <Characters>0</Characters>
  <Application>Microsoft Office PowerPoint</Application>
  <DocSecurity>0</DocSecurity>
  <PresentationFormat>On-screen Show (4:3)</PresentationFormat>
  <Lines>0</Lines>
  <Paragraphs>53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演示文稿设计模板</vt:lpstr>
      </vt:variant>
      <vt:variant>
        <vt:i4>122</vt:i4>
      </vt:variant>
      <vt:variant>
        <vt:lpstr>幻灯片标题</vt:lpstr>
      </vt:variant>
      <vt:variant>
        <vt:i4>10</vt:i4>
      </vt:variant>
    </vt:vector>
  </HeadingPairs>
  <TitlesOfParts>
    <vt:vector size="139" baseType="lpstr">
      <vt:lpstr>Calibri</vt:lpstr>
      <vt:lpstr>宋体</vt:lpstr>
      <vt:lpstr>Arial</vt:lpstr>
      <vt:lpstr>微软雅黑</vt:lpstr>
      <vt:lpstr>华文行楷</vt:lpstr>
      <vt:lpstr>幼圆</vt:lpstr>
      <vt:lpstr>方正准圆简体</vt:lpstr>
      <vt:lpstr>Office 主题</vt:lpstr>
      <vt:lpstr>1_Office 主题</vt:lpstr>
      <vt:lpstr>2_Office 主题</vt:lpstr>
      <vt:lpstr>3_Office 主题</vt:lpstr>
      <vt:lpstr>4_Office 主题</vt:lpstr>
      <vt:lpstr>5_Office 主题</vt:lpstr>
      <vt:lpstr>6_Office 主题</vt:lpstr>
      <vt:lpstr>7_Office 主题</vt:lpstr>
      <vt:lpstr>8_Office 主题</vt:lpstr>
      <vt:lpstr>9_Office 主题</vt:lpstr>
      <vt:lpstr>10_Office 主题</vt:lpstr>
      <vt:lpstr>11_Office 主题</vt:lpstr>
      <vt:lpstr>2_Office 主题</vt:lpstr>
      <vt:lpstr>2_Office 主题</vt:lpstr>
      <vt:lpstr>2_Office 主题</vt:lpstr>
      <vt:lpstr>2_Office 主题</vt:lpstr>
      <vt:lpstr>2_Office 主题</vt:lpstr>
      <vt:lpstr>2_Office 主题</vt:lpstr>
      <vt:lpstr>2_Office 主题</vt:lpstr>
      <vt:lpstr>2_Office 主题</vt:lpstr>
      <vt:lpstr>2_Office 主题</vt:lpstr>
      <vt:lpstr>2_Office 主题</vt:lpstr>
      <vt:lpstr>2_Office 主题</vt:lpstr>
      <vt:lpstr>3_Office 主题</vt:lpstr>
      <vt:lpstr>3_Office 主题</vt:lpstr>
      <vt:lpstr>3_Office 主题</vt:lpstr>
      <vt:lpstr>3_Office 主题</vt:lpstr>
      <vt:lpstr>3_Office 主题</vt:lpstr>
      <vt:lpstr>3_Office 主题</vt:lpstr>
      <vt:lpstr>3_Office 主题</vt:lpstr>
      <vt:lpstr>3_Office 主题</vt:lpstr>
      <vt:lpstr>3_Office 主题</vt:lpstr>
      <vt:lpstr>3_Office 主题</vt:lpstr>
      <vt:lpstr>3_Office 主题</vt:lpstr>
      <vt:lpstr>4_Office 主题</vt:lpstr>
      <vt:lpstr>4_Office 主题</vt:lpstr>
      <vt:lpstr>4_Office 主题</vt:lpstr>
      <vt:lpstr>4_Office 主题</vt:lpstr>
      <vt:lpstr>4_Office 主题</vt:lpstr>
      <vt:lpstr>4_Office 主题</vt:lpstr>
      <vt:lpstr>4_Office 主题</vt:lpstr>
      <vt:lpstr>4_Office 主题</vt:lpstr>
      <vt:lpstr>4_Office 主题</vt:lpstr>
      <vt:lpstr>4_Office 主题</vt:lpstr>
      <vt:lpstr>4_Office 主题</vt:lpstr>
      <vt:lpstr>5_Office 主题</vt:lpstr>
      <vt:lpstr>5_Office 主题</vt:lpstr>
      <vt:lpstr>5_Office 主题</vt:lpstr>
      <vt:lpstr>5_Office 主题</vt:lpstr>
      <vt:lpstr>5_Office 主题</vt:lpstr>
      <vt:lpstr>5_Office 主题</vt:lpstr>
      <vt:lpstr>5_Office 主题</vt:lpstr>
      <vt:lpstr>5_Office 主题</vt:lpstr>
      <vt:lpstr>5_Office 主题</vt:lpstr>
      <vt:lpstr>5_Office 主题</vt:lpstr>
      <vt:lpstr>5_Office 主题</vt:lpstr>
      <vt:lpstr>6_Office 主题</vt:lpstr>
      <vt:lpstr>6_Office 主题</vt:lpstr>
      <vt:lpstr>6_Office 主题</vt:lpstr>
      <vt:lpstr>6_Office 主题</vt:lpstr>
      <vt:lpstr>6_Office 主题</vt:lpstr>
      <vt:lpstr>6_Office 主题</vt:lpstr>
      <vt:lpstr>6_Office 主题</vt:lpstr>
      <vt:lpstr>6_Office 主题</vt:lpstr>
      <vt:lpstr>6_Office 主题</vt:lpstr>
      <vt:lpstr>6_Office 主题</vt:lpstr>
      <vt:lpstr>6_Office 主题</vt:lpstr>
      <vt:lpstr>7_Office 主题</vt:lpstr>
      <vt:lpstr>7_Office 主题</vt:lpstr>
      <vt:lpstr>7_Office 主题</vt:lpstr>
      <vt:lpstr>7_Office 主题</vt:lpstr>
      <vt:lpstr>7_Office 主题</vt:lpstr>
      <vt:lpstr>7_Office 主题</vt:lpstr>
      <vt:lpstr>7_Office 主题</vt:lpstr>
      <vt:lpstr>7_Office 主题</vt:lpstr>
      <vt:lpstr>7_Office 主题</vt:lpstr>
      <vt:lpstr>7_Office 主题</vt:lpstr>
      <vt:lpstr>7_Office 主题</vt:lpstr>
      <vt:lpstr>8_Office 主题</vt:lpstr>
      <vt:lpstr>8_Office 主题</vt:lpstr>
      <vt:lpstr>8_Office 主题</vt:lpstr>
      <vt:lpstr>8_Office 主题</vt:lpstr>
      <vt:lpstr>8_Office 主题</vt:lpstr>
      <vt:lpstr>8_Office 主题</vt:lpstr>
      <vt:lpstr>8_Office 主题</vt:lpstr>
      <vt:lpstr>8_Office 主题</vt:lpstr>
      <vt:lpstr>8_Office 主题</vt:lpstr>
      <vt:lpstr>8_Office 主题</vt:lpstr>
      <vt:lpstr>8_Office 主题</vt:lpstr>
      <vt:lpstr>9_Office 主题</vt:lpstr>
      <vt:lpstr>9_Office 主题</vt:lpstr>
      <vt:lpstr>9_Office 主题</vt:lpstr>
      <vt:lpstr>9_Office 主题</vt:lpstr>
      <vt:lpstr>9_Office 主题</vt:lpstr>
      <vt:lpstr>9_Office 主题</vt:lpstr>
      <vt:lpstr>9_Office 主题</vt:lpstr>
      <vt:lpstr>9_Office 主题</vt:lpstr>
      <vt:lpstr>9_Office 主题</vt:lpstr>
      <vt:lpstr>9_Office 主题</vt:lpstr>
      <vt:lpstr>9_Office 主题</vt:lpstr>
      <vt:lpstr>10_Office 主题</vt:lpstr>
      <vt:lpstr>10_Office 主题</vt:lpstr>
      <vt:lpstr>10_Office 主题</vt:lpstr>
      <vt:lpstr>10_Office 主题</vt:lpstr>
      <vt:lpstr>10_Office 主题</vt:lpstr>
      <vt:lpstr>10_Office 主题</vt:lpstr>
      <vt:lpstr>10_Office 主题</vt:lpstr>
      <vt:lpstr>10_Office 主题</vt:lpstr>
      <vt:lpstr>10_Office 主题</vt:lpstr>
      <vt:lpstr>10_Office 主题</vt:lpstr>
      <vt:lpstr>10_Office 主题</vt:lpstr>
      <vt:lpstr>11_Office 主题</vt:lpstr>
      <vt:lpstr>11_Office 主题</vt:lpstr>
      <vt:lpstr>11_Office 主题</vt:lpstr>
      <vt:lpstr>11_Office 主题</vt:lpstr>
      <vt:lpstr>11_Office 主题</vt:lpstr>
      <vt:lpstr>11_Office 主题</vt:lpstr>
      <vt:lpstr>11_Office 主题</vt:lpstr>
      <vt:lpstr>11_Office 主题</vt:lpstr>
      <vt:lpstr>11_Office 主题</vt:lpstr>
      <vt:lpstr>11_Office 主题</vt:lpstr>
      <vt:lpstr>11_Office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Manager/>
  <Company/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PPT小故事</dc:title>
  <dc:subject>i周末——《沉痛的代价》</dc:subject>
  <dc:creator>Grace</dc:creator>
  <cp:keywords/>
  <dc:description/>
  <cp:lastModifiedBy>ygx</cp:lastModifiedBy>
  <cp:revision>13</cp:revision>
  <cp:lastPrinted>1899-12-30T00:00:00Z</cp:lastPrinted>
  <dcterms:created xsi:type="dcterms:W3CDTF">2012-01-31T14:34:41Z</dcterms:created>
  <dcterms:modified xsi:type="dcterms:W3CDTF">2012-06-17T14:42:47Z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2052-8.1.0.2998</vt:lpwstr>
  </property>
</Properties>
</file>