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422" r:id="rId1"/>
    <p:sldMasterId id="2147486479" r:id="rId2"/>
    <p:sldMasterId id="2147486434" r:id="rId3"/>
  </p:sldMasterIdLst>
  <p:handoutMasterIdLst>
    <p:handoutMasterId r:id="rId12"/>
  </p:handoutMasterIdLst>
  <p:sldIdLst>
    <p:sldId id="339" r:id="rId4"/>
    <p:sldId id="344" r:id="rId5"/>
    <p:sldId id="346" r:id="rId6"/>
    <p:sldId id="347" r:id="rId7"/>
    <p:sldId id="340" r:id="rId8"/>
    <p:sldId id="273" r:id="rId9"/>
    <p:sldId id="332" r:id="rId10"/>
    <p:sldId id="333" r:id="rId1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50"/>
    <a:srgbClr val="006666"/>
    <a:srgbClr val="336600"/>
    <a:srgbClr val="F98607"/>
    <a:srgbClr val="FF9933"/>
    <a:srgbClr val="FF6600"/>
    <a:srgbClr val="FF9900"/>
    <a:srgbClr val="E6A4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98" autoAdjust="0"/>
    <p:restoredTop sz="94660"/>
  </p:normalViewPr>
  <p:slideViewPr>
    <p:cSldViewPr>
      <p:cViewPr varScale="1">
        <p:scale>
          <a:sx n="77" d="100"/>
          <a:sy n="77" d="100"/>
        </p:scale>
        <p:origin x="-912" y="-72"/>
      </p:cViewPr>
      <p:guideLst>
        <p:guide orient="horz" pos="2002"/>
        <p:guide pos="288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285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EB9CA180-B931-4FAE-A939-474792D57DA5}" type="datetimeFigureOut">
              <a:rPr lang="zh-CN" altLang="en-US"/>
              <a:pPr>
                <a:defRPr/>
              </a:pPr>
              <a:t>2012/6/18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宋体" pitchFamily="2" charset="-122"/>
              </a:defRPr>
            </a:lvl1pPr>
          </a:lstStyle>
          <a:p>
            <a:pPr>
              <a:defRPr/>
            </a:pPr>
            <a:fld id="{9E6D1664-9C82-4D53-99C6-C7914334987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fld id="{DC199168-515E-4732-992A-D3AF9D1A7D96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 spd="slow">
    <p:cover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fld id="{FF4BC86F-9457-48EF-AA66-838643223ED3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 spd="slow">
    <p:cover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fld id="{1B2B4325-897C-47A3-ADA8-D9AD5F4FC57C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 spd="slow">
    <p:cover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F645A-D34C-4E26-A0B0-63E246BF601E}" type="datetimeFigureOut">
              <a:rPr lang="zh-CN" altLang="en-US"/>
              <a:pPr>
                <a:defRPr/>
              </a:pPr>
              <a:t>2012/6/18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6F677-CF2C-4EA4-A4DD-670522C5EF9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82B48-2A88-4F34-BB9D-0858AB5CE048}" type="datetimeFigureOut">
              <a:rPr lang="zh-CN" altLang="en-US"/>
              <a:pPr>
                <a:defRPr/>
              </a:pPr>
              <a:t>2012/6/18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248E0-15C6-4776-9C8B-5B4302657CA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DF302-B9FC-4D17-AE96-9EF2168B9006}" type="datetimeFigureOut">
              <a:rPr lang="zh-CN" altLang="en-US"/>
              <a:pPr>
                <a:defRPr/>
              </a:pPr>
              <a:t>2012/6/18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325A6-43DB-4B93-9E7C-9CC05517DD6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A9341-D8D1-49A6-8CDE-4D725433389D}" type="datetimeFigureOut">
              <a:rPr lang="zh-CN" altLang="en-US"/>
              <a:pPr>
                <a:defRPr/>
              </a:pPr>
              <a:t>2012/6/18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7F664-7C19-4BCF-AFEB-60055350D5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B5A5A-0448-4009-B686-5E5B9DC5BCA9}" type="datetimeFigureOut">
              <a:rPr lang="zh-CN" altLang="en-US"/>
              <a:pPr>
                <a:defRPr/>
              </a:pPr>
              <a:t>2012/6/18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26EE7-C5C1-40EF-A9DA-2B77F5AD88C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BC59D-07BF-4384-9851-4834BF7D40FB}" type="datetimeFigureOut">
              <a:rPr lang="zh-CN" altLang="en-US"/>
              <a:pPr>
                <a:defRPr/>
              </a:pPr>
              <a:t>2012/6/18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FBB07-9B47-4534-AB69-675CB2EF628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cover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57834-84A7-44D1-916E-8BC93B948011}" type="datetimeFigureOut">
              <a:rPr lang="zh-CN" altLang="en-US"/>
              <a:pPr>
                <a:defRPr/>
              </a:pPr>
              <a:t>2012/6/18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03AFA-E717-43F6-A3B4-400EB419478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fld id="{4DD31B20-8099-4343-B887-346FDAEC9A68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 spd="slow">
    <p:cover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0C6BC-16C9-45D6-B63E-04276C5C0DE0}" type="datetimeFigureOut">
              <a:rPr lang="zh-CN" altLang="en-US"/>
              <a:pPr>
                <a:defRPr/>
              </a:pPr>
              <a:t>2012/6/18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ACB8E-24D5-49C1-8A04-E81CA52455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1EB65-AC95-4EE3-BDD0-0443AE1614F3}" type="datetimeFigureOut">
              <a:rPr lang="zh-CN" altLang="en-US"/>
              <a:pPr>
                <a:defRPr/>
              </a:pPr>
              <a:t>2012/6/18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CC6F2-68B2-45DE-8B84-3C48C02D9DB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4C38D-328D-4463-B532-FBF40AA2ADDC}" type="datetimeFigureOut">
              <a:rPr lang="zh-CN" altLang="en-US"/>
              <a:pPr>
                <a:defRPr/>
              </a:pPr>
              <a:t>2012/6/18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1F657-F609-454D-94F1-B4424662B38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cover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DDD87-0EB8-4BC9-9F09-E640B4EED656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 spd="slow">
    <p:cover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C329E-C64E-4EBF-9C41-953F0770842A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 spd="slow">
    <p:cover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55EA3-21D1-4A7D-89CF-7F6F42D6BFDC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 spd="slow">
    <p:cover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C336D-385A-417C-A168-244022DF8D2B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 spd="slow">
    <p:cover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75B60-B6EB-41CF-BF64-9B36A3F27BB0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 spd="slow">
    <p:cover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01B44-24BA-44EF-9266-67B80EACBE78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 spd="slow">
    <p:cover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8F2E5-81AA-4426-BB4C-DC7344F035BE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 spd="slow">
    <p:cover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fld id="{77175718-6054-43EB-99B0-38FDB6A2A32B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 spd="slow">
    <p:cover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9047C-B3BB-479E-9576-1BB378E2A310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 spd="slow">
    <p:cover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52687-7651-41C2-A517-362719F416B4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 spd="slow">
    <p:cover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67AA6-9C54-4AB8-8AE5-953DB24D8D62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 spd="slow">
    <p:cover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F477CC-DDAC-442D-B4E5-D994CD301E8B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 spd="slow">
    <p:cover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fld id="{48457F51-A4E1-465D-89C5-0FBB8DB401F0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 spd="slow">
    <p:cover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fld id="{E4D3C170-808D-4EA9-B734-4175DA402870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 spd="slow">
    <p:cover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fld id="{BB25380E-35FF-40C6-8999-5D3F5DCD526F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 spd="slow">
    <p:cover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fld id="{4CA1B22D-EB31-44BC-BD75-0A13F7C83D86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 spd="slow">
    <p:cover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fld id="{2C1E59E9-C3BE-4554-9F12-3CB0684A7DCF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 spd="slow">
    <p:cover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ea typeface="宋体" charset="-122"/>
              </a:defRPr>
            </a:lvl1pPr>
          </a:lstStyle>
          <a:p>
            <a:pPr>
              <a:defRPr/>
            </a:pPr>
            <a:fld id="{57595A37-6723-4262-8956-44893604306D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 spd="slow">
    <p:cover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52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transition spd="slow">
    <p:cover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52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3315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1E8A2188-9095-4039-9138-5AA7FB14040A}" type="datetimeFigureOut">
              <a:rPr lang="zh-CN" altLang="en-US"/>
              <a:pPr>
                <a:defRPr/>
              </a:pPr>
              <a:t>2012/6/18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宋体" pitchFamily="2" charset="-122"/>
              </a:defRPr>
            </a:lvl1pPr>
          </a:lstStyle>
          <a:p>
            <a:pPr>
              <a:defRPr/>
            </a:pPr>
            <a:fld id="{B32133F5-6FE6-4CE2-AFEE-A9C31A5871C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2" r:id="rId1"/>
    <p:sldLayoutId id="2147486493" r:id="rId2"/>
    <p:sldLayoutId id="2147486494" r:id="rId3"/>
    <p:sldLayoutId id="2147486495" r:id="rId4"/>
    <p:sldLayoutId id="2147486496" r:id="rId5"/>
    <p:sldLayoutId id="2147486497" r:id="rId6"/>
    <p:sldLayoutId id="2147486524" r:id="rId7"/>
    <p:sldLayoutId id="2147486498" r:id="rId8"/>
    <p:sldLayoutId id="2147486499" r:id="rId9"/>
    <p:sldLayoutId id="2147486500" r:id="rId10"/>
    <p:sldLayoutId id="2147486501" r:id="rId11"/>
  </p:sldLayoutIdLst>
  <p:transition spd="slow">
    <p:cover dir="r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52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smtClean="0"/>
              <a:t>Click to edit Master text styles</a:t>
            </a:r>
          </a:p>
          <a:p>
            <a:pPr lvl="1"/>
            <a:r>
              <a:rPr lang="en-GB" altLang="zh-CN" smtClean="0"/>
              <a:t>Second level</a:t>
            </a:r>
          </a:p>
          <a:p>
            <a:pPr lvl="2"/>
            <a:r>
              <a:rPr lang="en-GB" altLang="zh-CN" smtClean="0"/>
              <a:t>Third level</a:t>
            </a:r>
          </a:p>
          <a:p>
            <a:pPr lvl="3"/>
            <a:r>
              <a:rPr lang="en-GB" altLang="zh-CN" smtClean="0"/>
              <a:t>Fourth level</a:t>
            </a:r>
          </a:p>
          <a:p>
            <a:pPr lvl="4"/>
            <a:r>
              <a:rPr lang="en-GB" altLang="zh-CN" smtClean="0"/>
              <a:t>Fifth level</a:t>
            </a:r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44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宋体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44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charset="-122"/>
              </a:defRPr>
            </a:lvl1pPr>
          </a:lstStyle>
          <a:p>
            <a:pPr>
              <a:defRPr/>
            </a:pPr>
            <a:fld id="{3245B719-2451-4B2A-A116-D361CF0F73B4}" type="slidenum">
              <a:rPr lang="en-GB" altLang="zh-CN"/>
              <a:pPr>
                <a:defRPr/>
              </a:pPr>
              <a:t>‹#›</a:t>
            </a:fld>
            <a:endParaRPr lang="en-GB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transition spd="slow">
    <p:cover dir="r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://www.51pptmoban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738"/>
            <a:ext cx="9144000" cy="679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8914" name="组合 3"/>
          <p:cNvGrpSpPr>
            <a:grpSpLocks/>
          </p:cNvGrpSpPr>
          <p:nvPr/>
        </p:nvGrpSpPr>
        <p:grpSpPr bwMode="auto">
          <a:xfrm rot="919066">
            <a:off x="1214438" y="1357313"/>
            <a:ext cx="7478712" cy="4818062"/>
            <a:chOff x="304800" y="685801"/>
            <a:chExt cx="8153400" cy="4917876"/>
          </a:xfrm>
        </p:grpSpPr>
        <p:pic>
          <p:nvPicPr>
            <p:cNvPr id="12" name="Picture 3" descr="E:\ppt模板\个人作品\素材\6474443_103759403174_2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32966" y="930297"/>
              <a:ext cx="7694761" cy="4402594"/>
            </a:xfrm>
            <a:prstGeom prst="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</p:spPr>
        </p:pic>
        <p:grpSp>
          <p:nvGrpSpPr>
            <p:cNvPr id="38921" name="组合 7"/>
            <p:cNvGrpSpPr>
              <a:grpSpLocks/>
            </p:cNvGrpSpPr>
            <p:nvPr/>
          </p:nvGrpSpPr>
          <p:grpSpPr bwMode="auto">
            <a:xfrm>
              <a:off x="304800" y="685801"/>
              <a:ext cx="8153400" cy="4917876"/>
              <a:chOff x="304800" y="685801"/>
              <a:chExt cx="8153400" cy="4917876"/>
            </a:xfrm>
          </p:grpSpPr>
          <p:pic>
            <p:nvPicPr>
              <p:cNvPr id="14" name="Picture 2" descr="E:\ppt模板\个人作品\毕业\7397268_165311702131_2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5400000">
                <a:off x="6091362" y="2947052"/>
                <a:ext cx="4354081" cy="379591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</p:pic>
          <p:pic>
            <p:nvPicPr>
              <p:cNvPr id="15" name="Picture 2" descr="E:\ppt模板\个人作品\毕业\7397268_165311702131_2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5400000">
                <a:off x="-1723146" y="2999261"/>
                <a:ext cx="4354081" cy="298190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</p:pic>
          <p:pic>
            <p:nvPicPr>
              <p:cNvPr id="16" name="Picture 2" descr="E:\ppt模板\个人作品\毕业\7397268_165311702131_2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04800" y="685801"/>
                <a:ext cx="8153400" cy="315075"/>
              </a:xfrm>
              <a:prstGeom prst="rect">
                <a:avLst/>
              </a:prstGeom>
              <a:blipFill>
                <a:blip r:embed="rId5" cstate="print"/>
                <a:tile tx="0" ty="0" sx="100000" sy="100000" flip="none" algn="tl"/>
              </a:blip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</p:pic>
          <p:pic>
            <p:nvPicPr>
              <p:cNvPr id="17" name="Picture 2" descr="E:\ppt模板\个人作品\毕业\7397268_165311702131_2.jp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304800" y="5289711"/>
                <a:ext cx="8153400" cy="313966"/>
              </a:xfrm>
              <a:prstGeom prst="rect">
                <a:avLst/>
              </a:prstGeom>
              <a:blipFill>
                <a:blip r:embed="rId5" cstate="print"/>
                <a:tile tx="0" ty="0" sx="100000" sy="100000" flip="none" algn="tl"/>
              </a:blip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</p:pic>
        </p:grpSp>
      </p:grpSp>
      <p:grpSp>
        <p:nvGrpSpPr>
          <p:cNvPr id="38915" name="组合 11"/>
          <p:cNvGrpSpPr>
            <a:grpSpLocks/>
          </p:cNvGrpSpPr>
          <p:nvPr/>
        </p:nvGrpSpPr>
        <p:grpSpPr bwMode="auto">
          <a:xfrm>
            <a:off x="0" y="0"/>
            <a:ext cx="9144000" cy="857250"/>
            <a:chOff x="0" y="0"/>
            <a:chExt cx="9144000" cy="857250"/>
          </a:xfrm>
        </p:grpSpPr>
        <p:sp>
          <p:nvSpPr>
            <p:cNvPr id="38918" name="矩形 10"/>
            <p:cNvSpPr>
              <a:spLocks noChangeArrowheads="1"/>
            </p:cNvSpPr>
            <p:nvPr/>
          </p:nvSpPr>
          <p:spPr bwMode="auto">
            <a:xfrm>
              <a:off x="0" y="0"/>
              <a:ext cx="9144000" cy="85725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endParaRPr lang="zh-CN" altLang="en-US">
                <a:solidFill>
                  <a:srgbClr val="FFFFFF"/>
                </a:solidFill>
              </a:endParaRPr>
            </a:p>
          </p:txBody>
        </p:sp>
        <p:pic>
          <p:nvPicPr>
            <p:cNvPr id="38919" name="Picture 9" descr="C:\Documents and Settings\chenkai\桌面\grace\高顿i周末\高顿i周末logo2.png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1506444" y="117477"/>
              <a:ext cx="1560606" cy="638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" name="标题 1"/>
          <p:cNvSpPr txBox="1">
            <a:spLocks/>
          </p:cNvSpPr>
          <p:nvPr/>
        </p:nvSpPr>
        <p:spPr>
          <a:xfrm>
            <a:off x="1857375" y="3000375"/>
            <a:ext cx="6319838" cy="14700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zh-CN" altLang="en-US" sz="8000" b="1" dirty="0">
                <a:solidFill>
                  <a:schemeClr val="bg1"/>
                </a:solidFill>
                <a:latin typeface="华文行楷" pitchFamily="2" charset="-122"/>
                <a:ea typeface="华文行楷" pitchFamily="2" charset="-122"/>
                <a:cs typeface="+mj-cs"/>
              </a:rPr>
              <a:t>石头</a:t>
            </a:r>
            <a:r>
              <a:rPr lang="zh-CN" altLang="en-US" sz="4400" b="1" dirty="0">
                <a:solidFill>
                  <a:schemeClr val="bg1"/>
                </a:solidFill>
                <a:latin typeface="华文行楷" pitchFamily="2" charset="-122"/>
                <a:ea typeface="华文行楷" pitchFamily="2" charset="-122"/>
                <a:cs typeface="+mj-cs"/>
              </a:rPr>
              <a:t>也能变</a:t>
            </a:r>
            <a:r>
              <a:rPr lang="zh-CN" altLang="en-US" sz="8000" b="1" dirty="0">
                <a:solidFill>
                  <a:schemeClr val="bg1"/>
                </a:solidFill>
                <a:latin typeface="华文行楷" pitchFamily="2" charset="-122"/>
                <a:ea typeface="华文行楷" pitchFamily="2" charset="-122"/>
                <a:cs typeface="+mj-cs"/>
              </a:rPr>
              <a:t>珍宝</a:t>
            </a:r>
            <a:endParaRPr lang="zh-CN" altLang="en-US" sz="6000" b="1" dirty="0">
              <a:solidFill>
                <a:schemeClr val="bg1"/>
              </a:solidFill>
              <a:latin typeface="华文行楷" pitchFamily="2" charset="-122"/>
              <a:ea typeface="华文行楷" pitchFamily="2" charset="-122"/>
              <a:cs typeface="+mj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3850" y="260350"/>
            <a:ext cx="1331913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4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微软雅黑" pitchFamily="34" charset="-122"/>
                <a:ea typeface="微软雅黑" pitchFamily="34" charset="-122"/>
              </a:rPr>
              <a:t>LOGO</a:t>
            </a:r>
            <a:endParaRPr lang="zh-CN" altLang="en-US" sz="2400" b="1" dirty="0">
              <a:solidFill>
                <a:schemeClr val="accent6">
                  <a:lumMod val="40000"/>
                  <a:lumOff val="6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808038" y="6048375"/>
            <a:ext cx="335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>
                <a:hlinkClick r:id="rId7"/>
              </a:rPr>
              <a:t>www.51pptmoban.com</a:t>
            </a:r>
            <a:r>
              <a:rPr lang="en-US" altLang="zh-CN"/>
              <a:t> </a:t>
            </a:r>
            <a:r>
              <a:rPr lang="zh-CN" altLang="en-US"/>
              <a:t>搜集整理</a:t>
            </a: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72" name="Freeform 1000"/>
          <p:cNvSpPr>
            <a:spLocks/>
          </p:cNvSpPr>
          <p:nvPr/>
        </p:nvSpPr>
        <p:spPr bwMode="auto">
          <a:xfrm>
            <a:off x="8359775" y="4367213"/>
            <a:ext cx="935038" cy="4762"/>
          </a:xfrm>
          <a:custGeom>
            <a:avLst/>
            <a:gdLst>
              <a:gd name="T0" fmla="*/ 0 w 825"/>
              <a:gd name="T1" fmla="*/ 2147483647 h 5"/>
              <a:gd name="T2" fmla="*/ 2147483647 w 825"/>
              <a:gd name="T3" fmla="*/ 0 h 5"/>
              <a:gd name="T4" fmla="*/ 2147483647 w 825"/>
              <a:gd name="T5" fmla="*/ 0 h 5"/>
              <a:gd name="T6" fmla="*/ 0 60000 65536"/>
              <a:gd name="T7" fmla="*/ 0 60000 65536"/>
              <a:gd name="T8" fmla="*/ 0 60000 65536"/>
              <a:gd name="T9" fmla="*/ 0 w 825"/>
              <a:gd name="T10" fmla="*/ 0 h 5"/>
              <a:gd name="T11" fmla="*/ 825 w 825"/>
              <a:gd name="T12" fmla="*/ 5 h 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25" h="5">
                <a:moveTo>
                  <a:pt x="0" y="5"/>
                </a:moveTo>
                <a:lnTo>
                  <a:pt x="4" y="0"/>
                </a:lnTo>
                <a:lnTo>
                  <a:pt x="825" y="0"/>
                </a:lnTo>
              </a:path>
            </a:pathLst>
          </a:custGeom>
          <a:noFill/>
          <a:ln w="28575" cap="rnd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673" name="Freeform 1001"/>
          <p:cNvSpPr>
            <a:spLocks/>
          </p:cNvSpPr>
          <p:nvPr/>
        </p:nvSpPr>
        <p:spPr bwMode="auto">
          <a:xfrm>
            <a:off x="8118475" y="4373563"/>
            <a:ext cx="241300" cy="412750"/>
          </a:xfrm>
          <a:custGeom>
            <a:avLst/>
            <a:gdLst>
              <a:gd name="T0" fmla="*/ 2147483647 w 214"/>
              <a:gd name="T1" fmla="*/ 2147483647 h 364"/>
              <a:gd name="T2" fmla="*/ 2147483647 w 214"/>
              <a:gd name="T3" fmla="*/ 2147483647 h 364"/>
              <a:gd name="T4" fmla="*/ 0 w 214"/>
              <a:gd name="T5" fmla="*/ 2147483647 h 364"/>
              <a:gd name="T6" fmla="*/ 2147483647 w 214"/>
              <a:gd name="T7" fmla="*/ 0 h 364"/>
              <a:gd name="T8" fmla="*/ 0 60000 65536"/>
              <a:gd name="T9" fmla="*/ 0 60000 65536"/>
              <a:gd name="T10" fmla="*/ 0 60000 65536"/>
              <a:gd name="T11" fmla="*/ 0 60000 65536"/>
              <a:gd name="T12" fmla="*/ 0 w 214"/>
              <a:gd name="T13" fmla="*/ 0 h 364"/>
              <a:gd name="T14" fmla="*/ 214 w 214"/>
              <a:gd name="T15" fmla="*/ 364 h 3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4" h="364">
                <a:moveTo>
                  <a:pt x="156" y="359"/>
                </a:moveTo>
                <a:lnTo>
                  <a:pt x="151" y="364"/>
                </a:lnTo>
                <a:lnTo>
                  <a:pt x="0" y="213"/>
                </a:lnTo>
                <a:lnTo>
                  <a:pt x="214" y="0"/>
                </a:lnTo>
              </a:path>
            </a:pathLst>
          </a:custGeom>
          <a:noFill/>
          <a:ln w="28575" cap="rnd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674" name="Freeform 1002"/>
          <p:cNvSpPr>
            <a:spLocks/>
          </p:cNvSpPr>
          <p:nvPr/>
        </p:nvSpPr>
        <p:spPr bwMode="auto">
          <a:xfrm>
            <a:off x="8286750" y="3714750"/>
            <a:ext cx="541338" cy="1065213"/>
          </a:xfrm>
          <a:custGeom>
            <a:avLst/>
            <a:gdLst>
              <a:gd name="T0" fmla="*/ 0 w 478"/>
              <a:gd name="T1" fmla="*/ 2147483647 h 941"/>
              <a:gd name="T2" fmla="*/ 2147483647 w 478"/>
              <a:gd name="T3" fmla="*/ 0 h 941"/>
              <a:gd name="T4" fmla="*/ 2147483647 w 478"/>
              <a:gd name="T5" fmla="*/ 2147483647 h 941"/>
              <a:gd name="T6" fmla="*/ 2147483647 w 478"/>
              <a:gd name="T7" fmla="*/ 2147483647 h 941"/>
              <a:gd name="T8" fmla="*/ 0 60000 65536"/>
              <a:gd name="T9" fmla="*/ 0 60000 65536"/>
              <a:gd name="T10" fmla="*/ 0 60000 65536"/>
              <a:gd name="T11" fmla="*/ 0 60000 65536"/>
              <a:gd name="T12" fmla="*/ 0 w 478"/>
              <a:gd name="T13" fmla="*/ 0 h 941"/>
              <a:gd name="T14" fmla="*/ 478 w 478"/>
              <a:gd name="T15" fmla="*/ 941 h 94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78" h="941">
                <a:moveTo>
                  <a:pt x="0" y="4"/>
                </a:moveTo>
                <a:lnTo>
                  <a:pt x="4" y="0"/>
                </a:lnTo>
                <a:lnTo>
                  <a:pt x="478" y="474"/>
                </a:lnTo>
                <a:lnTo>
                  <a:pt x="7" y="941"/>
                </a:lnTo>
              </a:path>
            </a:pathLst>
          </a:custGeom>
          <a:noFill/>
          <a:ln w="28575" cap="rnd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675" name="Freeform 1003"/>
          <p:cNvSpPr>
            <a:spLocks/>
          </p:cNvSpPr>
          <p:nvPr/>
        </p:nvSpPr>
        <p:spPr bwMode="auto">
          <a:xfrm>
            <a:off x="8121650" y="3719513"/>
            <a:ext cx="246063" cy="411162"/>
          </a:xfrm>
          <a:custGeom>
            <a:avLst/>
            <a:gdLst>
              <a:gd name="T0" fmla="*/ 2147483647 w 217"/>
              <a:gd name="T1" fmla="*/ 2147483647 h 363"/>
              <a:gd name="T2" fmla="*/ 2147483647 w 217"/>
              <a:gd name="T3" fmla="*/ 2147483647 h 363"/>
              <a:gd name="T4" fmla="*/ 0 w 217"/>
              <a:gd name="T5" fmla="*/ 2147483647 h 363"/>
              <a:gd name="T6" fmla="*/ 2147483647 w 217"/>
              <a:gd name="T7" fmla="*/ 0 h 363"/>
              <a:gd name="T8" fmla="*/ 0 60000 65536"/>
              <a:gd name="T9" fmla="*/ 0 60000 65536"/>
              <a:gd name="T10" fmla="*/ 0 60000 65536"/>
              <a:gd name="T11" fmla="*/ 0 60000 65536"/>
              <a:gd name="T12" fmla="*/ 0 w 217"/>
              <a:gd name="T13" fmla="*/ 0 h 363"/>
              <a:gd name="T14" fmla="*/ 217 w 217"/>
              <a:gd name="T15" fmla="*/ 363 h 3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7" h="363">
                <a:moveTo>
                  <a:pt x="211" y="363"/>
                </a:moveTo>
                <a:lnTo>
                  <a:pt x="217" y="363"/>
                </a:lnTo>
                <a:lnTo>
                  <a:pt x="0" y="146"/>
                </a:lnTo>
                <a:lnTo>
                  <a:pt x="146" y="0"/>
                </a:lnTo>
              </a:path>
            </a:pathLst>
          </a:custGeom>
          <a:noFill/>
          <a:ln w="28575" cap="rnd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676" name="Freeform 1004"/>
          <p:cNvSpPr>
            <a:spLocks/>
          </p:cNvSpPr>
          <p:nvPr/>
        </p:nvSpPr>
        <p:spPr bwMode="auto">
          <a:xfrm>
            <a:off x="7324725" y="4130675"/>
            <a:ext cx="1035050" cy="4763"/>
          </a:xfrm>
          <a:custGeom>
            <a:avLst/>
            <a:gdLst>
              <a:gd name="T0" fmla="*/ 0 w 915"/>
              <a:gd name="T1" fmla="*/ 2147483647 h 4"/>
              <a:gd name="T2" fmla="*/ 0 w 915"/>
              <a:gd name="T3" fmla="*/ 0 h 4"/>
              <a:gd name="T4" fmla="*/ 2147483647 w 915"/>
              <a:gd name="T5" fmla="*/ 0 h 4"/>
              <a:gd name="T6" fmla="*/ 0 60000 65536"/>
              <a:gd name="T7" fmla="*/ 0 60000 65536"/>
              <a:gd name="T8" fmla="*/ 0 60000 65536"/>
              <a:gd name="T9" fmla="*/ 0 w 915"/>
              <a:gd name="T10" fmla="*/ 0 h 4"/>
              <a:gd name="T11" fmla="*/ 915 w 915"/>
              <a:gd name="T12" fmla="*/ 4 h 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5" h="4">
                <a:moveTo>
                  <a:pt x="0" y="4"/>
                </a:moveTo>
                <a:lnTo>
                  <a:pt x="0" y="0"/>
                </a:lnTo>
                <a:lnTo>
                  <a:pt x="915" y="0"/>
                </a:lnTo>
              </a:path>
            </a:pathLst>
          </a:custGeom>
          <a:noFill/>
          <a:ln w="28575" cap="rnd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677" name="Freeform 1005"/>
          <p:cNvSpPr>
            <a:spLocks/>
          </p:cNvSpPr>
          <p:nvPr/>
        </p:nvSpPr>
        <p:spPr bwMode="auto">
          <a:xfrm>
            <a:off x="7316788" y="4135438"/>
            <a:ext cx="7937" cy="233362"/>
          </a:xfrm>
          <a:custGeom>
            <a:avLst/>
            <a:gdLst>
              <a:gd name="T0" fmla="*/ 0 w 6"/>
              <a:gd name="T1" fmla="*/ 2147483647 h 206"/>
              <a:gd name="T2" fmla="*/ 2147483647 w 6"/>
              <a:gd name="T3" fmla="*/ 2147483647 h 206"/>
              <a:gd name="T4" fmla="*/ 2147483647 w 6"/>
              <a:gd name="T5" fmla="*/ 0 h 206"/>
              <a:gd name="T6" fmla="*/ 0 60000 65536"/>
              <a:gd name="T7" fmla="*/ 0 60000 65536"/>
              <a:gd name="T8" fmla="*/ 0 60000 65536"/>
              <a:gd name="T9" fmla="*/ 0 w 6"/>
              <a:gd name="T10" fmla="*/ 0 h 206"/>
              <a:gd name="T11" fmla="*/ 6 w 6"/>
              <a:gd name="T12" fmla="*/ 206 h 20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" h="206">
                <a:moveTo>
                  <a:pt x="0" y="206"/>
                </a:moveTo>
                <a:lnTo>
                  <a:pt x="6" y="206"/>
                </a:lnTo>
                <a:lnTo>
                  <a:pt x="6" y="0"/>
                </a:lnTo>
              </a:path>
            </a:pathLst>
          </a:custGeom>
          <a:noFill/>
          <a:ln w="28575" cap="rnd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678" name="Line 1006"/>
          <p:cNvSpPr>
            <a:spLocks noChangeShapeType="1"/>
          </p:cNvSpPr>
          <p:nvPr/>
        </p:nvSpPr>
        <p:spPr bwMode="auto">
          <a:xfrm>
            <a:off x="-31750" y="4368800"/>
            <a:ext cx="7348538" cy="0"/>
          </a:xfrm>
          <a:prstGeom prst="line">
            <a:avLst/>
          </a:prstGeom>
          <a:noFill/>
          <a:ln w="28575" cap="rnd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87" name="Rectangle 329"/>
          <p:cNvSpPr>
            <a:spLocks noChangeArrowheads="1"/>
          </p:cNvSpPr>
          <p:nvPr/>
        </p:nvSpPr>
        <p:spPr bwMode="auto">
          <a:xfrm>
            <a:off x="714375" y="2643188"/>
            <a:ext cx="71437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28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zh-CN" altLang="en-US" sz="24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有一个生长在孤儿院的男孩，</a:t>
            </a:r>
            <a:endParaRPr lang="en-US" altLang="zh-CN" sz="24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24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     常常悲观地问院长：</a:t>
            </a:r>
            <a:endParaRPr lang="en-US" altLang="zh-CN" sz="24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40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 “像我这样没有人要的孩子，</a:t>
            </a:r>
            <a:endParaRPr lang="en-US" altLang="zh-CN" sz="40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40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zh-CN" altLang="en-US" sz="24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en-US" sz="40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活着有什么意思呢？”</a:t>
            </a:r>
          </a:p>
          <a:p>
            <a:endParaRPr lang="en-US" altLang="zh-CN" sz="40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4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4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zh-CN" altLang="en-US" sz="24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5" name="Picture 5" descr="C:\Documents and Settings\Owner\My Documents\My Pictures\256_498919_ca1d7d466e3f_副本_副本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00" y="3000375"/>
            <a:ext cx="968375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9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9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9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9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9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9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9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72" grpId="0" animBg="1"/>
      <p:bldP spid="29673" grpId="0" animBg="1"/>
      <p:bldP spid="29674" grpId="0" animBg="1"/>
      <p:bldP spid="29675" grpId="0" animBg="1"/>
      <p:bldP spid="29676" grpId="0" animBg="1"/>
      <p:bldP spid="29677" grpId="0" animBg="1"/>
      <p:bldP spid="2967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左大括号 9"/>
          <p:cNvSpPr/>
          <p:nvPr/>
        </p:nvSpPr>
        <p:spPr bwMode="auto">
          <a:xfrm>
            <a:off x="381000" y="914400"/>
            <a:ext cx="990600" cy="5029200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eaLnBrk="0" hangingPunct="0">
              <a:defRPr/>
            </a:pPr>
            <a:endParaRPr lang="zh-CN" altLang="en-US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5" y="447675"/>
            <a:ext cx="6667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左大括号 10"/>
          <p:cNvSpPr/>
          <p:nvPr/>
        </p:nvSpPr>
        <p:spPr bwMode="auto">
          <a:xfrm rot="10800000">
            <a:off x="7543800" y="838200"/>
            <a:ext cx="990600" cy="5257800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/>
          <a:lstStyle/>
          <a:p>
            <a:pPr eaLnBrk="0" hangingPunct="0">
              <a:defRPr/>
            </a:pPr>
            <a:endParaRPr lang="zh-CN" altLang="en-US" dirty="0"/>
          </a:p>
        </p:txBody>
      </p:sp>
      <p:pic>
        <p:nvPicPr>
          <p:cNvPr id="12" name="Picture 4" descr="C:\Documents and Settings\Owner\My Documents\My Pictures\6474443_103759403174_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50" y="785813"/>
            <a:ext cx="121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C:\Documents and Settings\Owner\My Documents\My Pictures\6474443_103759403174_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42938"/>
            <a:ext cx="121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5" y="5643563"/>
            <a:ext cx="6667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0" y="376238"/>
            <a:ext cx="6667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8063" y="5786438"/>
            <a:ext cx="9525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329"/>
          <p:cNvSpPr>
            <a:spLocks noChangeArrowheads="1"/>
          </p:cNvSpPr>
          <p:nvPr/>
        </p:nvSpPr>
        <p:spPr bwMode="auto">
          <a:xfrm>
            <a:off x="714375" y="2928938"/>
            <a:ext cx="71437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    </a:t>
            </a:r>
            <a:r>
              <a:rPr lang="zh-CN" altLang="en-US" sz="24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有一天，院长交给男孩一块石头，说：</a:t>
            </a:r>
          </a:p>
          <a:p>
            <a:r>
              <a:rPr lang="zh-CN" altLang="en-US" sz="40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 “明天早上，你拿这块石头</a:t>
            </a:r>
            <a:endParaRPr lang="en-US" altLang="zh-CN" sz="40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40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en-US" altLang="zh-CN" sz="28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en-US" sz="40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到市场去卖，但不是真卖，        </a:t>
            </a:r>
            <a:endParaRPr lang="en-US" altLang="zh-CN" sz="40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40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en-US" sz="28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en-US" sz="40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记住！不论别人出多少钱，</a:t>
            </a:r>
            <a:endParaRPr lang="en-US" altLang="zh-CN" sz="40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40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en-US" altLang="zh-CN" sz="28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  </a:t>
            </a:r>
            <a:r>
              <a:rPr lang="zh-CN" altLang="en-US" sz="40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绝对不能卖！”</a:t>
            </a:r>
          </a:p>
          <a:p>
            <a:endParaRPr lang="en-US" altLang="zh-CN" sz="40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4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24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endParaRPr lang="zh-CN" altLang="en-US" sz="24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11111E-6 L 0.00139 0.71273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56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11111E-6 L 0.00139 0.71273 " pathEditMode="relative" rAng="0" ptsTypes="AA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5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11" descr="E:\ppt模板\个人作品\素材\b3ef76c641c8434f9d163d18_副本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1925" y="214313"/>
            <a:ext cx="1219200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 Box 84"/>
          <p:cNvSpPr txBox="1">
            <a:spLocks noChangeArrowheads="1"/>
          </p:cNvSpPr>
          <p:nvPr/>
        </p:nvSpPr>
        <p:spPr bwMode="auto">
          <a:xfrm>
            <a:off x="998538" y="1928813"/>
            <a:ext cx="70739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zh-CN" altLang="en-US" sz="24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第二天，男孩蹲在市场角落，意外地有好多人要他那块石头，而且，价钱越出越高。</a:t>
            </a:r>
            <a:endParaRPr lang="en-US" altLang="zh-CN" sz="24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回到孤儿院，男孩兴奋的向院长报告，院长笑笑，要他明天拿到黄金市场叫卖。</a:t>
            </a:r>
            <a:endParaRPr lang="en-US" altLang="zh-CN" sz="24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在黄金市场，竟有人出比昨天高十倍的价钱要卖那块石头。</a:t>
            </a:r>
          </a:p>
        </p:txBody>
      </p:sp>
      <p:pic>
        <p:nvPicPr>
          <p:cNvPr id="26" name="Picture 2" descr="C:\Documents and Settings\Owner\My Documents\My Pictures\256_498919_ca1e1ed7d466e3f_副本_副本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71100" y="4714875"/>
            <a:ext cx="1144588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3" descr="C:\Documents and Settings\Owner\My Documents\My Pictures\256_498919_ca1e、e3f_副本_副本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71100" y="4714875"/>
            <a:ext cx="1006475" cy="185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4" descr="C:\Documents and Settings\Owner\My Documents\My Pictures\256_498919_ca1d7d66e3f_副本_副本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71100" y="4929188"/>
            <a:ext cx="1017588" cy="161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5" descr="C:\Documents and Settings\Owner\My Documents\My Pictures\256_498919_ca1d7d466e3f_副本_副本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85875" y="4857750"/>
            <a:ext cx="1239838" cy="173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4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14688" y="4000500"/>
            <a:ext cx="1714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ctangle 49"/>
          <p:cNvSpPr>
            <a:spLocks noChangeArrowheads="1"/>
          </p:cNvSpPr>
          <p:nvPr/>
        </p:nvSpPr>
        <p:spPr bwMode="auto">
          <a:xfrm>
            <a:off x="2928938" y="3500438"/>
            <a:ext cx="228600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zh-CN" altLang="en-US" sz="1600" b="1">
                <a:solidFill>
                  <a:srgbClr val="005250"/>
                </a:solidFill>
                <a:latin typeface="微软雅黑" pitchFamily="34" charset="-122"/>
                <a:ea typeface="微软雅黑" pitchFamily="34" charset="-122"/>
              </a:rPr>
              <a:t>我要买这块石头，</a:t>
            </a:r>
            <a:endParaRPr lang="en-US" altLang="zh-CN" sz="1600" b="1">
              <a:solidFill>
                <a:srgbClr val="005250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>
              <a:lnSpc>
                <a:spcPct val="90000"/>
              </a:lnSpc>
            </a:pPr>
            <a:r>
              <a:rPr lang="zh-CN" altLang="en-US" sz="1600" b="1">
                <a:solidFill>
                  <a:srgbClr val="005250"/>
                </a:solidFill>
                <a:latin typeface="微软雅黑" pitchFamily="34" charset="-122"/>
                <a:ea typeface="微软雅黑" pitchFamily="34" charset="-122"/>
              </a:rPr>
              <a:t>多少钱？</a:t>
            </a:r>
          </a:p>
        </p:txBody>
      </p:sp>
      <p:pic>
        <p:nvPicPr>
          <p:cNvPr id="32" name="Picture 4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2000" y="4143375"/>
            <a:ext cx="24288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Rectangle 49"/>
          <p:cNvSpPr>
            <a:spLocks noChangeArrowheads="1"/>
          </p:cNvSpPr>
          <p:nvPr/>
        </p:nvSpPr>
        <p:spPr bwMode="auto">
          <a:xfrm>
            <a:off x="4357688" y="3500438"/>
            <a:ext cx="2928937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zh-CN" altLang="en-US" sz="1600" b="1">
                <a:solidFill>
                  <a:srgbClr val="005250"/>
                </a:solidFill>
                <a:latin typeface="微软雅黑" pitchFamily="34" charset="-122"/>
                <a:ea typeface="微软雅黑" pitchFamily="34" charset="-122"/>
              </a:rPr>
              <a:t>卖给我，我出双倍价格！</a:t>
            </a:r>
          </a:p>
        </p:txBody>
      </p:sp>
      <p:pic>
        <p:nvPicPr>
          <p:cNvPr id="34" name="Picture 4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29375" y="4286250"/>
            <a:ext cx="12858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Rectangle 49"/>
          <p:cNvSpPr>
            <a:spLocks noChangeArrowheads="1"/>
          </p:cNvSpPr>
          <p:nvPr/>
        </p:nvSpPr>
        <p:spPr bwMode="auto">
          <a:xfrm>
            <a:off x="5643563" y="3643313"/>
            <a:ext cx="2928937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zh-CN" altLang="en-US" sz="1600" b="1">
                <a:solidFill>
                  <a:srgbClr val="005250"/>
                </a:solidFill>
                <a:latin typeface="微软雅黑" pitchFamily="34" charset="-122"/>
                <a:ea typeface="微软雅黑" pitchFamily="34" charset="-122"/>
              </a:rPr>
              <a:t>我出十倍！</a:t>
            </a: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9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2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520"/>
                            </p:stCondLst>
                            <p:childTnLst>
                              <p:par>
                                <p:cTn id="1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33333E-6 L -0.76736 3.33333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2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520"/>
                            </p:stCondLst>
                            <p:childTnLst>
                              <p:par>
                                <p:cTn id="32" presetID="47" presetClass="exit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7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1520"/>
                            </p:stCondLst>
                            <p:childTnLst>
                              <p:par>
                                <p:cTn id="43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61041 -2.59259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3520"/>
                            </p:stCondLst>
                            <p:childTnLst>
                              <p:par>
                                <p:cTn id="4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4520"/>
                            </p:stCondLst>
                            <p:childTnLst>
                              <p:par>
                                <p:cTn id="57" presetID="47" presetClass="exit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7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7520"/>
                            </p:stCondLst>
                            <p:childTnLst>
                              <p:par>
                                <p:cTn id="68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12 -0.00162 L -0.43559 0.00162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9520"/>
                            </p:stCondLst>
                            <p:childTnLst>
                              <p:par>
                                <p:cTn id="7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520"/>
                            </p:stCondLst>
                            <p:childTnLst>
                              <p:par>
                                <p:cTn id="82" presetID="47" presetClass="exit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7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1" grpId="0"/>
      <p:bldP spid="33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Freeform 49"/>
          <p:cNvSpPr>
            <a:spLocks/>
          </p:cNvSpPr>
          <p:nvPr/>
        </p:nvSpPr>
        <p:spPr bwMode="auto">
          <a:xfrm>
            <a:off x="-17463" y="-34925"/>
            <a:ext cx="9142413" cy="5476875"/>
          </a:xfrm>
          <a:custGeom>
            <a:avLst/>
            <a:gdLst>
              <a:gd name="T0" fmla="*/ 2147483647 w 5759"/>
              <a:gd name="T1" fmla="*/ 2147483647 h 3450"/>
              <a:gd name="T2" fmla="*/ 2147483647 w 5759"/>
              <a:gd name="T3" fmla="*/ 2147483647 h 3450"/>
              <a:gd name="T4" fmla="*/ 2147483647 w 5759"/>
              <a:gd name="T5" fmla="*/ 2147483647 h 3450"/>
              <a:gd name="T6" fmla="*/ 2147483647 w 5759"/>
              <a:gd name="T7" fmla="*/ 2147483647 h 3450"/>
              <a:gd name="T8" fmla="*/ 2147483647 w 5759"/>
              <a:gd name="T9" fmla="*/ 2147483647 h 3450"/>
              <a:gd name="T10" fmla="*/ 2147483647 w 5759"/>
              <a:gd name="T11" fmla="*/ 2147483647 h 3450"/>
              <a:gd name="T12" fmla="*/ 2147483647 w 5759"/>
              <a:gd name="T13" fmla="*/ 2147483647 h 3450"/>
              <a:gd name="T14" fmla="*/ 2147483647 w 5759"/>
              <a:gd name="T15" fmla="*/ 2147483647 h 3450"/>
              <a:gd name="T16" fmla="*/ 2147483647 w 5759"/>
              <a:gd name="T17" fmla="*/ 2147483647 h 3450"/>
              <a:gd name="T18" fmla="*/ 2147483647 w 5759"/>
              <a:gd name="T19" fmla="*/ 2147483647 h 3450"/>
              <a:gd name="T20" fmla="*/ 2147483647 w 5759"/>
              <a:gd name="T21" fmla="*/ 2147483647 h 3450"/>
              <a:gd name="T22" fmla="*/ 2147483647 w 5759"/>
              <a:gd name="T23" fmla="*/ 2147483647 h 3450"/>
              <a:gd name="T24" fmla="*/ 2147483647 w 5759"/>
              <a:gd name="T25" fmla="*/ 2147483647 h 3450"/>
              <a:gd name="T26" fmla="*/ 2147483647 w 5759"/>
              <a:gd name="T27" fmla="*/ 2147483647 h 3450"/>
              <a:gd name="T28" fmla="*/ 2147483647 w 5759"/>
              <a:gd name="T29" fmla="*/ 2147483647 h 3450"/>
              <a:gd name="T30" fmla="*/ 2147483647 w 5759"/>
              <a:gd name="T31" fmla="*/ 0 h 3450"/>
              <a:gd name="T32" fmla="*/ 0 w 5759"/>
              <a:gd name="T33" fmla="*/ 2147483647 h 3450"/>
              <a:gd name="T34" fmla="*/ 2147483647 w 5759"/>
              <a:gd name="T35" fmla="*/ 2147483647 h 3450"/>
              <a:gd name="T36" fmla="*/ 2147483647 w 5759"/>
              <a:gd name="T37" fmla="*/ 2147483647 h 3450"/>
              <a:gd name="T38" fmla="*/ 2147483647 w 5759"/>
              <a:gd name="T39" fmla="*/ 2147483647 h 345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759"/>
              <a:gd name="T61" fmla="*/ 0 h 3450"/>
              <a:gd name="T62" fmla="*/ 5759 w 5759"/>
              <a:gd name="T63" fmla="*/ 3450 h 3450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759" h="3450">
                <a:moveTo>
                  <a:pt x="856" y="3446"/>
                </a:moveTo>
                <a:lnTo>
                  <a:pt x="903" y="3393"/>
                </a:lnTo>
                <a:lnTo>
                  <a:pt x="903" y="1012"/>
                </a:lnTo>
                <a:lnTo>
                  <a:pt x="2642" y="1012"/>
                </a:lnTo>
                <a:lnTo>
                  <a:pt x="2642" y="3394"/>
                </a:lnTo>
                <a:lnTo>
                  <a:pt x="2640" y="3393"/>
                </a:lnTo>
                <a:lnTo>
                  <a:pt x="2685" y="3450"/>
                </a:lnTo>
                <a:lnTo>
                  <a:pt x="3113" y="3450"/>
                </a:lnTo>
                <a:lnTo>
                  <a:pt x="3158" y="3394"/>
                </a:lnTo>
                <a:lnTo>
                  <a:pt x="3158" y="1012"/>
                </a:lnTo>
                <a:lnTo>
                  <a:pt x="4899" y="1012"/>
                </a:lnTo>
                <a:lnTo>
                  <a:pt x="4899" y="3394"/>
                </a:lnTo>
                <a:lnTo>
                  <a:pt x="4942" y="3450"/>
                </a:lnTo>
                <a:lnTo>
                  <a:pt x="5759" y="3450"/>
                </a:lnTo>
                <a:lnTo>
                  <a:pt x="5755" y="0"/>
                </a:lnTo>
                <a:lnTo>
                  <a:pt x="0" y="11"/>
                </a:lnTo>
                <a:lnTo>
                  <a:pt x="23" y="3450"/>
                </a:lnTo>
                <a:lnTo>
                  <a:pt x="847" y="3450"/>
                </a:lnTo>
                <a:lnTo>
                  <a:pt x="856" y="3446"/>
                </a:lnTo>
                <a:close/>
              </a:path>
            </a:pathLst>
          </a:custGeom>
          <a:solidFill>
            <a:srgbClr val="005250"/>
          </a:solidFill>
          <a:ln w="33338">
            <a:noFill/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6" name="Text Box 83"/>
          <p:cNvSpPr txBox="1">
            <a:spLocks noChangeArrowheads="1"/>
          </p:cNvSpPr>
          <p:nvPr/>
        </p:nvSpPr>
        <p:spPr bwMode="auto">
          <a:xfrm>
            <a:off x="442913" y="285750"/>
            <a:ext cx="20574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zh-CN" altLang="en-US" sz="66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最后</a:t>
            </a:r>
            <a:endParaRPr lang="en-GB" altLang="zh-CN" sz="6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7" name="Text Box 84"/>
          <p:cNvSpPr txBox="1">
            <a:spLocks noChangeArrowheads="1"/>
          </p:cNvSpPr>
          <p:nvPr/>
        </p:nvSpPr>
        <p:spPr bwMode="auto">
          <a:xfrm>
            <a:off x="2214563" y="276225"/>
            <a:ext cx="67151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zh-CN" altLang="en-US" sz="24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院长叫男孩把石头拿到宝石市场去展示，结果，石头的身价又涨了十倍，由于男孩怎样都不卖，竟被传扬成“稀世之宝”！</a:t>
            </a:r>
          </a:p>
        </p:txBody>
      </p:sp>
      <p:sp>
        <p:nvSpPr>
          <p:cNvPr id="88" name="Freeform 42"/>
          <p:cNvSpPr>
            <a:spLocks/>
          </p:cNvSpPr>
          <p:nvPr/>
        </p:nvSpPr>
        <p:spPr bwMode="auto">
          <a:xfrm>
            <a:off x="1641475" y="2366963"/>
            <a:ext cx="2293938" cy="3481387"/>
          </a:xfrm>
          <a:custGeom>
            <a:avLst/>
            <a:gdLst>
              <a:gd name="T0" fmla="*/ 2147483647 w 1445"/>
              <a:gd name="T1" fmla="*/ 2147483647 h 2193"/>
              <a:gd name="T2" fmla="*/ 2147483647 w 1445"/>
              <a:gd name="T3" fmla="*/ 2147483647 h 2193"/>
              <a:gd name="T4" fmla="*/ 0 w 1445"/>
              <a:gd name="T5" fmla="*/ 2147483647 h 2193"/>
              <a:gd name="T6" fmla="*/ 0 w 1445"/>
              <a:gd name="T7" fmla="*/ 0 h 2193"/>
              <a:gd name="T8" fmla="*/ 0 60000 65536"/>
              <a:gd name="T9" fmla="*/ 0 60000 65536"/>
              <a:gd name="T10" fmla="*/ 0 60000 65536"/>
              <a:gd name="T11" fmla="*/ 0 60000 65536"/>
              <a:gd name="T12" fmla="*/ 0 w 1445"/>
              <a:gd name="T13" fmla="*/ 0 h 2193"/>
              <a:gd name="T14" fmla="*/ 1445 w 1445"/>
              <a:gd name="T15" fmla="*/ 2193 h 219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445" h="2193">
                <a:moveTo>
                  <a:pt x="1445" y="2"/>
                </a:moveTo>
                <a:lnTo>
                  <a:pt x="1445" y="2193"/>
                </a:lnTo>
                <a:lnTo>
                  <a:pt x="0" y="2193"/>
                </a:lnTo>
                <a:lnTo>
                  <a:pt x="0" y="0"/>
                </a:lnTo>
              </a:path>
            </a:pathLst>
          </a:custGeom>
          <a:noFill/>
          <a:ln w="33338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9" name="Line 43"/>
          <p:cNvSpPr>
            <a:spLocks noChangeShapeType="1"/>
          </p:cNvSpPr>
          <p:nvPr/>
        </p:nvSpPr>
        <p:spPr bwMode="auto">
          <a:xfrm flipH="1">
            <a:off x="1349375" y="5849938"/>
            <a:ext cx="284163" cy="379412"/>
          </a:xfrm>
          <a:prstGeom prst="line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0" name="Line 44"/>
          <p:cNvSpPr>
            <a:spLocks noChangeShapeType="1"/>
          </p:cNvSpPr>
          <p:nvPr/>
        </p:nvSpPr>
        <p:spPr bwMode="auto">
          <a:xfrm>
            <a:off x="3935413" y="5848350"/>
            <a:ext cx="307975" cy="377825"/>
          </a:xfrm>
          <a:prstGeom prst="line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" name="Freeform 45"/>
          <p:cNvSpPr>
            <a:spLocks noEditPoints="1"/>
          </p:cNvSpPr>
          <p:nvPr/>
        </p:nvSpPr>
        <p:spPr bwMode="auto">
          <a:xfrm>
            <a:off x="1414463" y="2355850"/>
            <a:ext cx="1371600" cy="3781425"/>
          </a:xfrm>
          <a:custGeom>
            <a:avLst/>
            <a:gdLst>
              <a:gd name="T0" fmla="*/ 0 w 864"/>
              <a:gd name="T1" fmla="*/ 0 h 2382"/>
              <a:gd name="T2" fmla="*/ 0 w 864"/>
              <a:gd name="T3" fmla="*/ 2147483647 h 2382"/>
              <a:gd name="T4" fmla="*/ 2147483647 w 864"/>
              <a:gd name="T5" fmla="*/ 2147483647 h 2382"/>
              <a:gd name="T6" fmla="*/ 2147483647 w 864"/>
              <a:gd name="T7" fmla="*/ 0 h 2382"/>
              <a:gd name="T8" fmla="*/ 0 w 864"/>
              <a:gd name="T9" fmla="*/ 0 h 2382"/>
              <a:gd name="T10" fmla="*/ 2147483647 w 864"/>
              <a:gd name="T11" fmla="*/ 2147483647 h 2382"/>
              <a:gd name="T12" fmla="*/ 2147483647 w 864"/>
              <a:gd name="T13" fmla="*/ 2147483647 h 2382"/>
              <a:gd name="T14" fmla="*/ 2147483647 w 864"/>
              <a:gd name="T15" fmla="*/ 2147483647 h 2382"/>
              <a:gd name="T16" fmla="*/ 2147483647 w 864"/>
              <a:gd name="T17" fmla="*/ 2147483647 h 2382"/>
              <a:gd name="T18" fmla="*/ 2147483647 w 864"/>
              <a:gd name="T19" fmla="*/ 2147483647 h 238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864"/>
              <a:gd name="T31" fmla="*/ 0 h 2382"/>
              <a:gd name="T32" fmla="*/ 864 w 864"/>
              <a:gd name="T33" fmla="*/ 2382 h 238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864" h="2382">
                <a:moveTo>
                  <a:pt x="0" y="0"/>
                </a:moveTo>
                <a:lnTo>
                  <a:pt x="0" y="2382"/>
                </a:lnTo>
                <a:lnTo>
                  <a:pt x="864" y="2382"/>
                </a:lnTo>
                <a:lnTo>
                  <a:pt x="864" y="0"/>
                </a:lnTo>
                <a:lnTo>
                  <a:pt x="0" y="0"/>
                </a:lnTo>
                <a:close/>
                <a:moveTo>
                  <a:pt x="681" y="1289"/>
                </a:moveTo>
                <a:lnTo>
                  <a:pt x="183" y="1289"/>
                </a:lnTo>
                <a:lnTo>
                  <a:pt x="183" y="301"/>
                </a:lnTo>
                <a:lnTo>
                  <a:pt x="681" y="301"/>
                </a:lnTo>
                <a:lnTo>
                  <a:pt x="681" y="1289"/>
                </a:lnTo>
                <a:close/>
              </a:path>
            </a:pathLst>
          </a:custGeom>
          <a:solidFill>
            <a:srgbClr val="005250"/>
          </a:solidFill>
          <a:ln w="33338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3" name="Freeform 46"/>
          <p:cNvSpPr>
            <a:spLocks noEditPoints="1"/>
          </p:cNvSpPr>
          <p:nvPr/>
        </p:nvSpPr>
        <p:spPr bwMode="auto">
          <a:xfrm>
            <a:off x="2803525" y="2355850"/>
            <a:ext cx="1371600" cy="3781425"/>
          </a:xfrm>
          <a:custGeom>
            <a:avLst/>
            <a:gdLst>
              <a:gd name="T0" fmla="*/ 0 w 864"/>
              <a:gd name="T1" fmla="*/ 0 h 2382"/>
              <a:gd name="T2" fmla="*/ 0 w 864"/>
              <a:gd name="T3" fmla="*/ 2147483647 h 2382"/>
              <a:gd name="T4" fmla="*/ 2147483647 w 864"/>
              <a:gd name="T5" fmla="*/ 2147483647 h 2382"/>
              <a:gd name="T6" fmla="*/ 2147483647 w 864"/>
              <a:gd name="T7" fmla="*/ 0 h 2382"/>
              <a:gd name="T8" fmla="*/ 0 w 864"/>
              <a:gd name="T9" fmla="*/ 0 h 2382"/>
              <a:gd name="T10" fmla="*/ 2147483647 w 864"/>
              <a:gd name="T11" fmla="*/ 2147483647 h 2382"/>
              <a:gd name="T12" fmla="*/ 2147483647 w 864"/>
              <a:gd name="T13" fmla="*/ 2147483647 h 2382"/>
              <a:gd name="T14" fmla="*/ 2147483647 w 864"/>
              <a:gd name="T15" fmla="*/ 2147483647 h 2382"/>
              <a:gd name="T16" fmla="*/ 2147483647 w 864"/>
              <a:gd name="T17" fmla="*/ 2147483647 h 2382"/>
              <a:gd name="T18" fmla="*/ 2147483647 w 864"/>
              <a:gd name="T19" fmla="*/ 2147483647 h 238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864"/>
              <a:gd name="T31" fmla="*/ 0 h 2382"/>
              <a:gd name="T32" fmla="*/ 864 w 864"/>
              <a:gd name="T33" fmla="*/ 2382 h 238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864" h="2382">
                <a:moveTo>
                  <a:pt x="0" y="0"/>
                </a:moveTo>
                <a:lnTo>
                  <a:pt x="0" y="2382"/>
                </a:lnTo>
                <a:lnTo>
                  <a:pt x="864" y="2382"/>
                </a:lnTo>
                <a:lnTo>
                  <a:pt x="864" y="0"/>
                </a:lnTo>
                <a:lnTo>
                  <a:pt x="0" y="0"/>
                </a:lnTo>
                <a:close/>
                <a:moveTo>
                  <a:pt x="681" y="1289"/>
                </a:moveTo>
                <a:lnTo>
                  <a:pt x="183" y="1289"/>
                </a:lnTo>
                <a:lnTo>
                  <a:pt x="183" y="301"/>
                </a:lnTo>
                <a:lnTo>
                  <a:pt x="681" y="301"/>
                </a:lnTo>
                <a:lnTo>
                  <a:pt x="681" y="1289"/>
                </a:lnTo>
                <a:close/>
              </a:path>
            </a:pathLst>
          </a:custGeom>
          <a:solidFill>
            <a:srgbClr val="005250"/>
          </a:solidFill>
          <a:ln w="33338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7" name="Line 53"/>
          <p:cNvSpPr>
            <a:spLocks noChangeShapeType="1"/>
          </p:cNvSpPr>
          <p:nvPr/>
        </p:nvSpPr>
        <p:spPr bwMode="auto">
          <a:xfrm>
            <a:off x="1428750" y="6137275"/>
            <a:ext cx="2746375" cy="1588"/>
          </a:xfrm>
          <a:prstGeom prst="line">
            <a:avLst/>
          </a:prstGeom>
          <a:noFill/>
          <a:ln w="33338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9" name="Line 55"/>
          <p:cNvSpPr>
            <a:spLocks noChangeShapeType="1"/>
          </p:cNvSpPr>
          <p:nvPr/>
        </p:nvSpPr>
        <p:spPr bwMode="auto">
          <a:xfrm>
            <a:off x="1346200" y="2384425"/>
            <a:ext cx="0" cy="863600"/>
          </a:xfrm>
          <a:prstGeom prst="line">
            <a:avLst/>
          </a:prstGeom>
          <a:noFill/>
          <a:ln w="33338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0" name="Freeform 56"/>
          <p:cNvSpPr>
            <a:spLocks/>
          </p:cNvSpPr>
          <p:nvPr/>
        </p:nvSpPr>
        <p:spPr bwMode="auto">
          <a:xfrm>
            <a:off x="1346200" y="2355850"/>
            <a:ext cx="2897188" cy="39688"/>
          </a:xfrm>
          <a:custGeom>
            <a:avLst/>
            <a:gdLst>
              <a:gd name="T0" fmla="*/ 2147483647 w 1825"/>
              <a:gd name="T1" fmla="*/ 2147483647 h 25"/>
              <a:gd name="T2" fmla="*/ 2147483647 w 1825"/>
              <a:gd name="T3" fmla="*/ 0 h 25"/>
              <a:gd name="T4" fmla="*/ 0 w 1825"/>
              <a:gd name="T5" fmla="*/ 0 h 25"/>
              <a:gd name="T6" fmla="*/ 0 w 1825"/>
              <a:gd name="T7" fmla="*/ 2147483647 h 25"/>
              <a:gd name="T8" fmla="*/ 0 60000 65536"/>
              <a:gd name="T9" fmla="*/ 0 60000 65536"/>
              <a:gd name="T10" fmla="*/ 0 60000 65536"/>
              <a:gd name="T11" fmla="*/ 0 60000 65536"/>
              <a:gd name="T12" fmla="*/ 0 w 1825"/>
              <a:gd name="T13" fmla="*/ 0 h 25"/>
              <a:gd name="T14" fmla="*/ 1825 w 1825"/>
              <a:gd name="T15" fmla="*/ 25 h 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25" h="25">
                <a:moveTo>
                  <a:pt x="1825" y="25"/>
                </a:moveTo>
                <a:lnTo>
                  <a:pt x="1825" y="0"/>
                </a:lnTo>
                <a:lnTo>
                  <a:pt x="0" y="0"/>
                </a:lnTo>
                <a:lnTo>
                  <a:pt x="0" y="18"/>
                </a:lnTo>
              </a:path>
            </a:pathLst>
          </a:custGeom>
          <a:noFill/>
          <a:ln w="33338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1" name="Line 57"/>
          <p:cNvSpPr>
            <a:spLocks noChangeShapeType="1"/>
          </p:cNvSpPr>
          <p:nvPr/>
        </p:nvSpPr>
        <p:spPr bwMode="auto">
          <a:xfrm flipV="1">
            <a:off x="4243388" y="2395538"/>
            <a:ext cx="1587" cy="3844925"/>
          </a:xfrm>
          <a:prstGeom prst="line">
            <a:avLst/>
          </a:prstGeom>
          <a:noFill/>
          <a:ln w="33338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2" name="Rectangle 58"/>
          <p:cNvSpPr>
            <a:spLocks noChangeArrowheads="1"/>
          </p:cNvSpPr>
          <p:nvPr/>
        </p:nvSpPr>
        <p:spPr bwMode="auto">
          <a:xfrm>
            <a:off x="2193925" y="1928813"/>
            <a:ext cx="1181100" cy="415925"/>
          </a:xfrm>
          <a:prstGeom prst="rect">
            <a:avLst/>
          </a:prstGeom>
          <a:noFill/>
          <a:ln w="33338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4" name="Line 85"/>
          <p:cNvSpPr>
            <a:spLocks noChangeShapeType="1"/>
          </p:cNvSpPr>
          <p:nvPr/>
        </p:nvSpPr>
        <p:spPr bwMode="auto">
          <a:xfrm>
            <a:off x="0" y="3233738"/>
            <a:ext cx="13430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5" name="Line 86"/>
          <p:cNvSpPr>
            <a:spLocks noChangeShapeType="1"/>
          </p:cNvSpPr>
          <p:nvPr/>
        </p:nvSpPr>
        <p:spPr bwMode="auto">
          <a:xfrm>
            <a:off x="1346200" y="3222625"/>
            <a:ext cx="0" cy="3025775"/>
          </a:xfrm>
          <a:prstGeom prst="line">
            <a:avLst/>
          </a:prstGeom>
          <a:noFill/>
          <a:ln w="33338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2" name="Text Box 84"/>
          <p:cNvSpPr txBox="1">
            <a:spLocks noChangeArrowheads="1"/>
          </p:cNvSpPr>
          <p:nvPr/>
        </p:nvSpPr>
        <p:spPr bwMode="auto">
          <a:xfrm>
            <a:off x="2214563" y="1633538"/>
            <a:ext cx="1500187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zh-CN" altLang="en-US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宝石市场</a:t>
            </a:r>
          </a:p>
        </p:txBody>
      </p:sp>
      <p:pic>
        <p:nvPicPr>
          <p:cNvPr id="32" name="Picture 5" descr="C:\Documents and Settings\Owner\My Documents\My Pictures\256_498919_ca1d7d466e3f_副本_副本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90038" y="4548188"/>
            <a:ext cx="1239837" cy="173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4" name="直接连接符 33"/>
          <p:cNvCxnSpPr>
            <a:stCxn id="101" idx="0"/>
          </p:cNvCxnSpPr>
          <p:nvPr/>
        </p:nvCxnSpPr>
        <p:spPr>
          <a:xfrm rot="5400000" flipH="1" flipV="1">
            <a:off x="6680994" y="3777457"/>
            <a:ext cx="25400" cy="490061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4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05175" y="1914525"/>
            <a:ext cx="3214688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49"/>
          <p:cNvSpPr>
            <a:spLocks noChangeArrowheads="1"/>
          </p:cNvSpPr>
          <p:nvPr/>
        </p:nvSpPr>
        <p:spPr bwMode="auto">
          <a:xfrm>
            <a:off x="3162300" y="1214438"/>
            <a:ext cx="3409950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zh-CN" altLang="en-US" sz="3200" b="1">
                <a:solidFill>
                  <a:srgbClr val="005250"/>
                </a:solidFill>
                <a:latin typeface="微软雅黑" pitchFamily="34" charset="-122"/>
                <a:ea typeface="微软雅黑" pitchFamily="34" charset="-122"/>
              </a:rPr>
              <a:t>“稀世之宝”啊！</a:t>
            </a: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9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12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62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12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3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3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37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 type="wd">
                                    <p:tmPct val="9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800"/>
                            </p:stCondLst>
                            <p:childTnLst>
                              <p:par>
                                <p:cTn id="5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3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100"/>
                            </p:stCondLst>
                            <p:childTnLst>
                              <p:par>
                                <p:cTn id="5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81481E-6 L -0.73819 -4.81481E-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7100"/>
                            </p:stCondLst>
                            <p:childTnLst>
                              <p:par>
                                <p:cTn id="60" presetID="1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6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2" presetClass="exit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6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9100"/>
                            </p:stCondLst>
                            <p:childTnLst>
                              <p:par>
                                <p:cTn id="7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88" grpId="0" animBg="1"/>
      <p:bldP spid="89" grpId="0" animBg="1"/>
      <p:bldP spid="90" grpId="0" animBg="1"/>
      <p:bldP spid="92" grpId="0" animBg="1"/>
      <p:bldP spid="92" grpId="1" animBg="1"/>
      <p:bldP spid="93" grpId="0" animBg="1"/>
      <p:bldP spid="93" grpId="1" animBg="1"/>
      <p:bldP spid="97" grpId="0" animBg="1"/>
      <p:bldP spid="99" grpId="0" animBg="1"/>
      <p:bldP spid="100" grpId="0" animBg="1"/>
      <p:bldP spid="101" grpId="0" animBg="1"/>
      <p:bldP spid="102" grpId="0" animBg="1"/>
      <p:bldP spid="114" grpId="0" animBg="1"/>
      <p:bldP spid="115" grpId="0" animBg="1"/>
      <p:bldP spid="1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Line 15"/>
          <p:cNvSpPr>
            <a:spLocks noChangeShapeType="1"/>
          </p:cNvSpPr>
          <p:nvPr/>
        </p:nvSpPr>
        <p:spPr bwMode="auto">
          <a:xfrm>
            <a:off x="-98425" y="5159375"/>
            <a:ext cx="1331913" cy="3175"/>
          </a:xfrm>
          <a:prstGeom prst="line">
            <a:avLst/>
          </a:prstGeom>
          <a:noFill/>
          <a:ln w="28575" cap="rnd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7" name="Freeform 18"/>
          <p:cNvSpPr>
            <a:spLocks/>
          </p:cNvSpPr>
          <p:nvPr/>
        </p:nvSpPr>
        <p:spPr bwMode="auto">
          <a:xfrm>
            <a:off x="828675" y="5165725"/>
            <a:ext cx="404813" cy="2368550"/>
          </a:xfrm>
          <a:custGeom>
            <a:avLst/>
            <a:gdLst>
              <a:gd name="T0" fmla="*/ 2147483647 w 185"/>
              <a:gd name="T1" fmla="*/ 0 h 1083"/>
              <a:gd name="T2" fmla="*/ 2147483647 w 185"/>
              <a:gd name="T3" fmla="*/ 2147483647 h 1083"/>
              <a:gd name="T4" fmla="*/ 2147483647 w 185"/>
              <a:gd name="T5" fmla="*/ 2147483647 h 1083"/>
              <a:gd name="T6" fmla="*/ 2147483647 w 185"/>
              <a:gd name="T7" fmla="*/ 2147483647 h 1083"/>
              <a:gd name="T8" fmla="*/ 0 w 185"/>
              <a:gd name="T9" fmla="*/ 2147483647 h 1083"/>
              <a:gd name="T10" fmla="*/ 2147483647 w 185"/>
              <a:gd name="T11" fmla="*/ 2147483647 h 1083"/>
              <a:gd name="T12" fmla="*/ 2147483647 w 185"/>
              <a:gd name="T13" fmla="*/ 2147483647 h 1083"/>
              <a:gd name="T14" fmla="*/ 2147483647 w 185"/>
              <a:gd name="T15" fmla="*/ 2147483647 h 1083"/>
              <a:gd name="T16" fmla="*/ 2147483647 w 185"/>
              <a:gd name="T17" fmla="*/ 2147483647 h 108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85"/>
              <a:gd name="T28" fmla="*/ 0 h 1083"/>
              <a:gd name="T29" fmla="*/ 185 w 185"/>
              <a:gd name="T30" fmla="*/ 1083 h 1083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85" h="1083">
                <a:moveTo>
                  <a:pt x="185" y="0"/>
                </a:moveTo>
                <a:cubicBezTo>
                  <a:pt x="102" y="146"/>
                  <a:pt x="102" y="146"/>
                  <a:pt x="102" y="146"/>
                </a:cubicBezTo>
                <a:cubicBezTo>
                  <a:pt x="76" y="225"/>
                  <a:pt x="76" y="225"/>
                  <a:pt x="76" y="225"/>
                </a:cubicBezTo>
                <a:cubicBezTo>
                  <a:pt x="30" y="256"/>
                  <a:pt x="30" y="256"/>
                  <a:pt x="30" y="256"/>
                </a:cubicBezTo>
                <a:cubicBezTo>
                  <a:pt x="0" y="320"/>
                  <a:pt x="0" y="320"/>
                  <a:pt x="0" y="320"/>
                </a:cubicBezTo>
                <a:cubicBezTo>
                  <a:pt x="26" y="365"/>
                  <a:pt x="26" y="365"/>
                  <a:pt x="26" y="365"/>
                </a:cubicBezTo>
                <a:cubicBezTo>
                  <a:pt x="26" y="365"/>
                  <a:pt x="8" y="532"/>
                  <a:pt x="19" y="653"/>
                </a:cubicBezTo>
                <a:cubicBezTo>
                  <a:pt x="30" y="773"/>
                  <a:pt x="49" y="891"/>
                  <a:pt x="87" y="1012"/>
                </a:cubicBezTo>
                <a:cubicBezTo>
                  <a:pt x="94" y="1035"/>
                  <a:pt x="101" y="1059"/>
                  <a:pt x="108" y="1083"/>
                </a:cubicBezTo>
              </a:path>
            </a:pathLst>
          </a:custGeom>
          <a:noFill/>
          <a:ln w="28575" cap="rnd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8" name="Freeform 19"/>
          <p:cNvSpPr>
            <a:spLocks/>
          </p:cNvSpPr>
          <p:nvPr/>
        </p:nvSpPr>
        <p:spPr bwMode="auto">
          <a:xfrm>
            <a:off x="1233488" y="704850"/>
            <a:ext cx="1870075" cy="4460875"/>
          </a:xfrm>
          <a:custGeom>
            <a:avLst/>
            <a:gdLst>
              <a:gd name="T0" fmla="*/ 2147483647 w 855"/>
              <a:gd name="T1" fmla="*/ 0 h 2040"/>
              <a:gd name="T2" fmla="*/ 2147483647 w 855"/>
              <a:gd name="T3" fmla="*/ 2147483647 h 2040"/>
              <a:gd name="T4" fmla="*/ 2147483647 w 855"/>
              <a:gd name="T5" fmla="*/ 2147483647 h 2040"/>
              <a:gd name="T6" fmla="*/ 2147483647 w 855"/>
              <a:gd name="T7" fmla="*/ 2147483647 h 2040"/>
              <a:gd name="T8" fmla="*/ 2147483647 w 855"/>
              <a:gd name="T9" fmla="*/ 2147483647 h 2040"/>
              <a:gd name="T10" fmla="*/ 2147483647 w 855"/>
              <a:gd name="T11" fmla="*/ 2147483647 h 2040"/>
              <a:gd name="T12" fmla="*/ 2147483647 w 855"/>
              <a:gd name="T13" fmla="*/ 2147483647 h 2040"/>
              <a:gd name="T14" fmla="*/ 2147483647 w 855"/>
              <a:gd name="T15" fmla="*/ 2147483647 h 2040"/>
              <a:gd name="T16" fmla="*/ 2147483647 w 855"/>
              <a:gd name="T17" fmla="*/ 2147483647 h 2040"/>
              <a:gd name="T18" fmla="*/ 2147483647 w 855"/>
              <a:gd name="T19" fmla="*/ 2147483647 h 2040"/>
              <a:gd name="T20" fmla="*/ 2147483647 w 855"/>
              <a:gd name="T21" fmla="*/ 2147483647 h 2040"/>
              <a:gd name="T22" fmla="*/ 2147483647 w 855"/>
              <a:gd name="T23" fmla="*/ 2147483647 h 2040"/>
              <a:gd name="T24" fmla="*/ 2147483647 w 855"/>
              <a:gd name="T25" fmla="*/ 2147483647 h 2040"/>
              <a:gd name="T26" fmla="*/ 2147483647 w 855"/>
              <a:gd name="T27" fmla="*/ 2147483647 h 2040"/>
              <a:gd name="T28" fmla="*/ 2147483647 w 855"/>
              <a:gd name="T29" fmla="*/ 2147483647 h 2040"/>
              <a:gd name="T30" fmla="*/ 2147483647 w 855"/>
              <a:gd name="T31" fmla="*/ 2147483647 h 2040"/>
              <a:gd name="T32" fmla="*/ 2147483647 w 855"/>
              <a:gd name="T33" fmla="*/ 2147483647 h 2040"/>
              <a:gd name="T34" fmla="*/ 0 w 855"/>
              <a:gd name="T35" fmla="*/ 2147483647 h 204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855"/>
              <a:gd name="T55" fmla="*/ 0 h 2040"/>
              <a:gd name="T56" fmla="*/ 855 w 855"/>
              <a:gd name="T57" fmla="*/ 2040 h 2040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855" h="2040">
                <a:moveTo>
                  <a:pt x="534" y="0"/>
                </a:moveTo>
                <a:cubicBezTo>
                  <a:pt x="532" y="3"/>
                  <a:pt x="530" y="5"/>
                  <a:pt x="528" y="8"/>
                </a:cubicBezTo>
                <a:cubicBezTo>
                  <a:pt x="486" y="67"/>
                  <a:pt x="480" y="243"/>
                  <a:pt x="495" y="319"/>
                </a:cubicBezTo>
                <a:cubicBezTo>
                  <a:pt x="511" y="394"/>
                  <a:pt x="518" y="444"/>
                  <a:pt x="518" y="470"/>
                </a:cubicBezTo>
                <a:cubicBezTo>
                  <a:pt x="518" y="496"/>
                  <a:pt x="552" y="557"/>
                  <a:pt x="552" y="557"/>
                </a:cubicBezTo>
                <a:cubicBezTo>
                  <a:pt x="552" y="557"/>
                  <a:pt x="560" y="648"/>
                  <a:pt x="563" y="663"/>
                </a:cubicBezTo>
                <a:cubicBezTo>
                  <a:pt x="567" y="678"/>
                  <a:pt x="601" y="742"/>
                  <a:pt x="616" y="742"/>
                </a:cubicBezTo>
                <a:cubicBezTo>
                  <a:pt x="631" y="742"/>
                  <a:pt x="652" y="854"/>
                  <a:pt x="675" y="883"/>
                </a:cubicBezTo>
                <a:cubicBezTo>
                  <a:pt x="750" y="977"/>
                  <a:pt x="806" y="990"/>
                  <a:pt x="806" y="990"/>
                </a:cubicBezTo>
                <a:cubicBezTo>
                  <a:pt x="855" y="1125"/>
                  <a:pt x="855" y="1125"/>
                  <a:pt x="855" y="1125"/>
                </a:cubicBezTo>
                <a:cubicBezTo>
                  <a:pt x="855" y="1125"/>
                  <a:pt x="625" y="1216"/>
                  <a:pt x="538" y="1268"/>
                </a:cubicBezTo>
                <a:cubicBezTo>
                  <a:pt x="451" y="1321"/>
                  <a:pt x="424" y="1388"/>
                  <a:pt x="412" y="1392"/>
                </a:cubicBezTo>
                <a:cubicBezTo>
                  <a:pt x="401" y="1396"/>
                  <a:pt x="345" y="1401"/>
                  <a:pt x="341" y="1420"/>
                </a:cubicBezTo>
                <a:cubicBezTo>
                  <a:pt x="338" y="1439"/>
                  <a:pt x="281" y="1544"/>
                  <a:pt x="270" y="1560"/>
                </a:cubicBezTo>
                <a:cubicBezTo>
                  <a:pt x="258" y="1575"/>
                  <a:pt x="217" y="1590"/>
                  <a:pt x="205" y="1624"/>
                </a:cubicBezTo>
                <a:cubicBezTo>
                  <a:pt x="194" y="1658"/>
                  <a:pt x="152" y="1752"/>
                  <a:pt x="152" y="1752"/>
                </a:cubicBezTo>
                <a:cubicBezTo>
                  <a:pt x="43" y="1964"/>
                  <a:pt x="43" y="1964"/>
                  <a:pt x="43" y="1964"/>
                </a:cubicBezTo>
                <a:cubicBezTo>
                  <a:pt x="0" y="2040"/>
                  <a:pt x="0" y="2040"/>
                  <a:pt x="0" y="2040"/>
                </a:cubicBezTo>
              </a:path>
            </a:pathLst>
          </a:custGeom>
          <a:noFill/>
          <a:ln w="28575" cap="rnd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9" name="Freeform 20"/>
          <p:cNvSpPr>
            <a:spLocks/>
          </p:cNvSpPr>
          <p:nvPr/>
        </p:nvSpPr>
        <p:spPr bwMode="auto">
          <a:xfrm>
            <a:off x="2400300" y="190500"/>
            <a:ext cx="1371600" cy="514350"/>
          </a:xfrm>
          <a:custGeom>
            <a:avLst/>
            <a:gdLst>
              <a:gd name="T0" fmla="*/ 2147483647 w 627"/>
              <a:gd name="T1" fmla="*/ 2147483647 h 235"/>
              <a:gd name="T2" fmla="*/ 2147483647 w 627"/>
              <a:gd name="T3" fmla="*/ 2147483647 h 235"/>
              <a:gd name="T4" fmla="*/ 2147483647 w 627"/>
              <a:gd name="T5" fmla="*/ 2147483647 h 235"/>
              <a:gd name="T6" fmla="*/ 2147483647 w 627"/>
              <a:gd name="T7" fmla="*/ 2147483647 h 235"/>
              <a:gd name="T8" fmla="*/ 0 w 627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7"/>
              <a:gd name="T16" fmla="*/ 0 h 235"/>
              <a:gd name="T17" fmla="*/ 627 w 627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7" h="235">
                <a:moveTo>
                  <a:pt x="627" y="32"/>
                </a:moveTo>
                <a:cubicBezTo>
                  <a:pt x="593" y="17"/>
                  <a:pt x="525" y="32"/>
                  <a:pt x="525" y="32"/>
                </a:cubicBezTo>
                <a:cubicBezTo>
                  <a:pt x="513" y="2"/>
                  <a:pt x="513" y="2"/>
                  <a:pt x="513" y="2"/>
                </a:cubicBezTo>
                <a:cubicBezTo>
                  <a:pt x="513" y="2"/>
                  <a:pt x="438" y="0"/>
                  <a:pt x="305" y="15"/>
                </a:cubicBezTo>
                <a:cubicBezTo>
                  <a:pt x="226" y="24"/>
                  <a:pt x="57" y="164"/>
                  <a:pt x="0" y="235"/>
                </a:cubicBezTo>
              </a:path>
            </a:pathLst>
          </a:custGeom>
          <a:noFill/>
          <a:ln w="28575" cap="rnd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0" name="Freeform 21"/>
          <p:cNvSpPr>
            <a:spLocks/>
          </p:cNvSpPr>
          <p:nvPr/>
        </p:nvSpPr>
        <p:spPr bwMode="auto">
          <a:xfrm>
            <a:off x="3771900" y="260350"/>
            <a:ext cx="652463" cy="2738438"/>
          </a:xfrm>
          <a:custGeom>
            <a:avLst/>
            <a:gdLst>
              <a:gd name="T0" fmla="*/ 2147483647 w 298"/>
              <a:gd name="T1" fmla="*/ 2147483647 h 1252"/>
              <a:gd name="T2" fmla="*/ 2147483647 w 298"/>
              <a:gd name="T3" fmla="*/ 2147483647 h 1252"/>
              <a:gd name="T4" fmla="*/ 2147483647 w 298"/>
              <a:gd name="T5" fmla="*/ 2147483647 h 1252"/>
              <a:gd name="T6" fmla="*/ 2147483647 w 298"/>
              <a:gd name="T7" fmla="*/ 2147483647 h 1252"/>
              <a:gd name="T8" fmla="*/ 2147483647 w 298"/>
              <a:gd name="T9" fmla="*/ 2147483647 h 1252"/>
              <a:gd name="T10" fmla="*/ 2147483647 w 298"/>
              <a:gd name="T11" fmla="*/ 2147483647 h 1252"/>
              <a:gd name="T12" fmla="*/ 2147483647 w 298"/>
              <a:gd name="T13" fmla="*/ 2147483647 h 1252"/>
              <a:gd name="T14" fmla="*/ 2147483647 w 298"/>
              <a:gd name="T15" fmla="*/ 2147483647 h 1252"/>
              <a:gd name="T16" fmla="*/ 2147483647 w 298"/>
              <a:gd name="T17" fmla="*/ 2147483647 h 1252"/>
              <a:gd name="T18" fmla="*/ 2147483647 w 298"/>
              <a:gd name="T19" fmla="*/ 2147483647 h 1252"/>
              <a:gd name="T20" fmla="*/ 0 w 298"/>
              <a:gd name="T21" fmla="*/ 0 h 125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98"/>
              <a:gd name="T34" fmla="*/ 0 h 1252"/>
              <a:gd name="T35" fmla="*/ 298 w 298"/>
              <a:gd name="T36" fmla="*/ 1252 h 125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98" h="1252">
                <a:moveTo>
                  <a:pt x="237" y="1252"/>
                </a:moveTo>
                <a:cubicBezTo>
                  <a:pt x="243" y="1159"/>
                  <a:pt x="243" y="1159"/>
                  <a:pt x="243" y="1159"/>
                </a:cubicBezTo>
                <a:cubicBezTo>
                  <a:pt x="243" y="1159"/>
                  <a:pt x="239" y="1105"/>
                  <a:pt x="254" y="1086"/>
                </a:cubicBezTo>
                <a:cubicBezTo>
                  <a:pt x="269" y="1067"/>
                  <a:pt x="264" y="938"/>
                  <a:pt x="260" y="922"/>
                </a:cubicBezTo>
                <a:cubicBezTo>
                  <a:pt x="257" y="907"/>
                  <a:pt x="266" y="870"/>
                  <a:pt x="266" y="870"/>
                </a:cubicBezTo>
                <a:cubicBezTo>
                  <a:pt x="268" y="786"/>
                  <a:pt x="268" y="786"/>
                  <a:pt x="268" y="786"/>
                </a:cubicBezTo>
                <a:cubicBezTo>
                  <a:pt x="268" y="786"/>
                  <a:pt x="291" y="684"/>
                  <a:pt x="291" y="639"/>
                </a:cubicBezTo>
                <a:cubicBezTo>
                  <a:pt x="291" y="594"/>
                  <a:pt x="298" y="522"/>
                  <a:pt x="268" y="510"/>
                </a:cubicBezTo>
                <a:cubicBezTo>
                  <a:pt x="238" y="499"/>
                  <a:pt x="230" y="431"/>
                  <a:pt x="230" y="431"/>
                </a:cubicBezTo>
                <a:cubicBezTo>
                  <a:pt x="230" y="431"/>
                  <a:pt x="200" y="329"/>
                  <a:pt x="177" y="227"/>
                </a:cubicBezTo>
                <a:cubicBezTo>
                  <a:pt x="155" y="125"/>
                  <a:pt x="34" y="15"/>
                  <a:pt x="0" y="0"/>
                </a:cubicBezTo>
              </a:path>
            </a:pathLst>
          </a:custGeom>
          <a:noFill/>
          <a:ln w="28575" cap="rnd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" name="Freeform 22"/>
          <p:cNvSpPr>
            <a:spLocks/>
          </p:cNvSpPr>
          <p:nvPr/>
        </p:nvSpPr>
        <p:spPr bwMode="auto">
          <a:xfrm>
            <a:off x="4289425" y="2998788"/>
            <a:ext cx="627063" cy="41275"/>
          </a:xfrm>
          <a:custGeom>
            <a:avLst/>
            <a:gdLst>
              <a:gd name="T0" fmla="*/ 2147483647 w 287"/>
              <a:gd name="T1" fmla="*/ 2147483647 h 19"/>
              <a:gd name="T2" fmla="*/ 2147483647 w 287"/>
              <a:gd name="T3" fmla="*/ 2147483647 h 19"/>
              <a:gd name="T4" fmla="*/ 0 w 287"/>
              <a:gd name="T5" fmla="*/ 2147483647 h 19"/>
              <a:gd name="T6" fmla="*/ 2147483647 w 287"/>
              <a:gd name="T7" fmla="*/ 0 h 19"/>
              <a:gd name="T8" fmla="*/ 0 60000 65536"/>
              <a:gd name="T9" fmla="*/ 0 60000 65536"/>
              <a:gd name="T10" fmla="*/ 0 60000 65536"/>
              <a:gd name="T11" fmla="*/ 0 60000 65536"/>
              <a:gd name="T12" fmla="*/ 0 w 287"/>
              <a:gd name="T13" fmla="*/ 0 h 19"/>
              <a:gd name="T14" fmla="*/ 287 w 287"/>
              <a:gd name="T15" fmla="*/ 19 h 1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7" h="19">
                <a:moveTo>
                  <a:pt x="287" y="19"/>
                </a:moveTo>
                <a:cubicBezTo>
                  <a:pt x="269" y="14"/>
                  <a:pt x="254" y="10"/>
                  <a:pt x="247" y="10"/>
                </a:cubicBezTo>
                <a:cubicBezTo>
                  <a:pt x="225" y="10"/>
                  <a:pt x="0" y="11"/>
                  <a:pt x="0" y="11"/>
                </a:cubicBezTo>
                <a:cubicBezTo>
                  <a:pt x="1" y="0"/>
                  <a:pt x="1" y="0"/>
                  <a:pt x="1" y="0"/>
                </a:cubicBezTo>
              </a:path>
            </a:pathLst>
          </a:custGeom>
          <a:noFill/>
          <a:ln w="28575" cap="rnd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2" name="Freeform 23"/>
          <p:cNvSpPr>
            <a:spLocks/>
          </p:cNvSpPr>
          <p:nvPr/>
        </p:nvSpPr>
        <p:spPr bwMode="auto">
          <a:xfrm>
            <a:off x="1708150" y="6008688"/>
            <a:ext cx="412750" cy="885825"/>
          </a:xfrm>
          <a:custGeom>
            <a:avLst/>
            <a:gdLst>
              <a:gd name="T0" fmla="*/ 2147483647 w 189"/>
              <a:gd name="T1" fmla="*/ 2147483647 h 405"/>
              <a:gd name="T2" fmla="*/ 0 w 189"/>
              <a:gd name="T3" fmla="*/ 2147483647 h 405"/>
              <a:gd name="T4" fmla="*/ 2147483647 w 189"/>
              <a:gd name="T5" fmla="*/ 2147483647 h 405"/>
              <a:gd name="T6" fmla="*/ 2147483647 w 189"/>
              <a:gd name="T7" fmla="*/ 0 h 405"/>
              <a:gd name="T8" fmla="*/ 0 60000 65536"/>
              <a:gd name="T9" fmla="*/ 0 60000 65536"/>
              <a:gd name="T10" fmla="*/ 0 60000 65536"/>
              <a:gd name="T11" fmla="*/ 0 60000 65536"/>
              <a:gd name="T12" fmla="*/ 0 w 189"/>
              <a:gd name="T13" fmla="*/ 0 h 405"/>
              <a:gd name="T14" fmla="*/ 189 w 189"/>
              <a:gd name="T15" fmla="*/ 405 h 40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9" h="405">
                <a:moveTo>
                  <a:pt x="1" y="405"/>
                </a:moveTo>
                <a:cubicBezTo>
                  <a:pt x="0" y="315"/>
                  <a:pt x="0" y="227"/>
                  <a:pt x="0" y="227"/>
                </a:cubicBezTo>
                <a:cubicBezTo>
                  <a:pt x="0" y="227"/>
                  <a:pt x="18" y="185"/>
                  <a:pt x="64" y="148"/>
                </a:cubicBezTo>
                <a:cubicBezTo>
                  <a:pt x="97" y="120"/>
                  <a:pt x="158" y="41"/>
                  <a:pt x="189" y="0"/>
                </a:cubicBezTo>
              </a:path>
            </a:pathLst>
          </a:custGeom>
          <a:noFill/>
          <a:ln w="19050" cap="rnd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3" name="Freeform 24"/>
          <p:cNvSpPr>
            <a:spLocks/>
          </p:cNvSpPr>
          <p:nvPr/>
        </p:nvSpPr>
        <p:spPr bwMode="auto">
          <a:xfrm>
            <a:off x="2032000" y="5951538"/>
            <a:ext cx="130175" cy="960437"/>
          </a:xfrm>
          <a:custGeom>
            <a:avLst/>
            <a:gdLst>
              <a:gd name="T0" fmla="*/ 2147483647 w 60"/>
              <a:gd name="T1" fmla="*/ 2147483647 h 439"/>
              <a:gd name="T2" fmla="*/ 2147483647 w 60"/>
              <a:gd name="T3" fmla="*/ 0 h 439"/>
              <a:gd name="T4" fmla="*/ 0 w 60"/>
              <a:gd name="T5" fmla="*/ 2147483647 h 439"/>
              <a:gd name="T6" fmla="*/ 0 60000 65536"/>
              <a:gd name="T7" fmla="*/ 0 60000 65536"/>
              <a:gd name="T8" fmla="*/ 0 60000 65536"/>
              <a:gd name="T9" fmla="*/ 0 w 60"/>
              <a:gd name="T10" fmla="*/ 0 h 439"/>
              <a:gd name="T11" fmla="*/ 60 w 60"/>
              <a:gd name="T12" fmla="*/ 439 h 4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" h="439">
                <a:moveTo>
                  <a:pt x="41" y="26"/>
                </a:moveTo>
                <a:cubicBezTo>
                  <a:pt x="52" y="10"/>
                  <a:pt x="60" y="0"/>
                  <a:pt x="60" y="0"/>
                </a:cubicBezTo>
                <a:cubicBezTo>
                  <a:pt x="60" y="0"/>
                  <a:pt x="22" y="268"/>
                  <a:pt x="0" y="439"/>
                </a:cubicBezTo>
              </a:path>
            </a:pathLst>
          </a:custGeom>
          <a:noFill/>
          <a:ln w="19050" cap="rnd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4" name="Freeform 26"/>
          <p:cNvSpPr>
            <a:spLocks/>
          </p:cNvSpPr>
          <p:nvPr/>
        </p:nvSpPr>
        <p:spPr bwMode="auto">
          <a:xfrm>
            <a:off x="8413750" y="3414713"/>
            <a:ext cx="468313" cy="3429000"/>
          </a:xfrm>
          <a:custGeom>
            <a:avLst/>
            <a:gdLst>
              <a:gd name="T0" fmla="*/ 2147483647 w 214"/>
              <a:gd name="T1" fmla="*/ 0 h 1568"/>
              <a:gd name="T2" fmla="*/ 2147483647 w 214"/>
              <a:gd name="T3" fmla="*/ 2147483647 h 1568"/>
              <a:gd name="T4" fmla="*/ 2147483647 w 214"/>
              <a:gd name="T5" fmla="*/ 2147483647 h 1568"/>
              <a:gd name="T6" fmla="*/ 2147483647 w 214"/>
              <a:gd name="T7" fmla="*/ 2147483647 h 1568"/>
              <a:gd name="T8" fmla="*/ 2147483647 w 214"/>
              <a:gd name="T9" fmla="*/ 2147483647 h 1568"/>
              <a:gd name="T10" fmla="*/ 2147483647 w 214"/>
              <a:gd name="T11" fmla="*/ 2147483647 h 1568"/>
              <a:gd name="T12" fmla="*/ 2147483647 w 214"/>
              <a:gd name="T13" fmla="*/ 2147483647 h 1568"/>
              <a:gd name="T14" fmla="*/ 0 w 214"/>
              <a:gd name="T15" fmla="*/ 2147483647 h 156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4"/>
              <a:gd name="T25" fmla="*/ 0 h 1568"/>
              <a:gd name="T26" fmla="*/ 214 w 214"/>
              <a:gd name="T27" fmla="*/ 1568 h 156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4" h="1568">
                <a:moveTo>
                  <a:pt x="127" y="0"/>
                </a:moveTo>
                <a:cubicBezTo>
                  <a:pt x="133" y="3"/>
                  <a:pt x="140" y="5"/>
                  <a:pt x="147" y="8"/>
                </a:cubicBezTo>
                <a:cubicBezTo>
                  <a:pt x="195" y="28"/>
                  <a:pt x="214" y="108"/>
                  <a:pt x="208" y="132"/>
                </a:cubicBezTo>
                <a:cubicBezTo>
                  <a:pt x="197" y="172"/>
                  <a:pt x="164" y="212"/>
                  <a:pt x="152" y="216"/>
                </a:cubicBezTo>
                <a:cubicBezTo>
                  <a:pt x="140" y="220"/>
                  <a:pt x="124" y="292"/>
                  <a:pt x="104" y="344"/>
                </a:cubicBezTo>
                <a:cubicBezTo>
                  <a:pt x="84" y="396"/>
                  <a:pt x="110" y="526"/>
                  <a:pt x="128" y="644"/>
                </a:cubicBezTo>
                <a:cubicBezTo>
                  <a:pt x="146" y="762"/>
                  <a:pt x="160" y="792"/>
                  <a:pt x="160" y="980"/>
                </a:cubicBezTo>
                <a:cubicBezTo>
                  <a:pt x="160" y="1168"/>
                  <a:pt x="0" y="1568"/>
                  <a:pt x="0" y="1568"/>
                </a:cubicBezTo>
              </a:path>
            </a:pathLst>
          </a:custGeom>
          <a:noFill/>
          <a:ln w="2857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5" name="Freeform 27"/>
          <p:cNvSpPr>
            <a:spLocks/>
          </p:cNvSpPr>
          <p:nvPr/>
        </p:nvSpPr>
        <p:spPr bwMode="auto">
          <a:xfrm>
            <a:off x="8255000" y="3376613"/>
            <a:ext cx="436563" cy="153987"/>
          </a:xfrm>
          <a:custGeom>
            <a:avLst/>
            <a:gdLst>
              <a:gd name="T0" fmla="*/ 2147483647 w 200"/>
              <a:gd name="T1" fmla="*/ 2147483647 h 70"/>
              <a:gd name="T2" fmla="*/ 0 w 200"/>
              <a:gd name="T3" fmla="*/ 2147483647 h 70"/>
              <a:gd name="T4" fmla="*/ 2147483647 w 200"/>
              <a:gd name="T5" fmla="*/ 2147483647 h 70"/>
              <a:gd name="T6" fmla="*/ 2147483647 w 200"/>
              <a:gd name="T7" fmla="*/ 2147483647 h 70"/>
              <a:gd name="T8" fmla="*/ 2147483647 w 200"/>
              <a:gd name="T9" fmla="*/ 2147483647 h 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70"/>
              <a:gd name="T17" fmla="*/ 200 w 200"/>
              <a:gd name="T18" fmla="*/ 70 h 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70">
                <a:moveTo>
                  <a:pt x="2" y="49"/>
                </a:moveTo>
                <a:cubicBezTo>
                  <a:pt x="1" y="58"/>
                  <a:pt x="0" y="64"/>
                  <a:pt x="0" y="64"/>
                </a:cubicBezTo>
                <a:cubicBezTo>
                  <a:pt x="30" y="70"/>
                  <a:pt x="30" y="70"/>
                  <a:pt x="30" y="70"/>
                </a:cubicBezTo>
                <a:cubicBezTo>
                  <a:pt x="30" y="70"/>
                  <a:pt x="37" y="33"/>
                  <a:pt x="73" y="17"/>
                </a:cubicBezTo>
                <a:cubicBezTo>
                  <a:pt x="111" y="0"/>
                  <a:pt x="157" y="3"/>
                  <a:pt x="200" y="17"/>
                </a:cubicBezTo>
              </a:path>
            </a:pathLst>
          </a:custGeom>
          <a:noFill/>
          <a:ln w="2857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6" name="Freeform 28"/>
          <p:cNvSpPr>
            <a:spLocks/>
          </p:cNvSpPr>
          <p:nvPr/>
        </p:nvSpPr>
        <p:spPr bwMode="auto">
          <a:xfrm>
            <a:off x="7977188" y="2965450"/>
            <a:ext cx="312737" cy="519113"/>
          </a:xfrm>
          <a:custGeom>
            <a:avLst/>
            <a:gdLst>
              <a:gd name="T0" fmla="*/ 0 w 143"/>
              <a:gd name="T1" fmla="*/ 0 h 237"/>
              <a:gd name="T2" fmla="*/ 2147483647 w 143"/>
              <a:gd name="T3" fmla="*/ 2147483647 h 237"/>
              <a:gd name="T4" fmla="*/ 2147483647 w 143"/>
              <a:gd name="T5" fmla="*/ 2147483647 h 237"/>
              <a:gd name="T6" fmla="*/ 0 60000 65536"/>
              <a:gd name="T7" fmla="*/ 0 60000 65536"/>
              <a:gd name="T8" fmla="*/ 0 60000 65536"/>
              <a:gd name="T9" fmla="*/ 0 w 143"/>
              <a:gd name="T10" fmla="*/ 0 h 237"/>
              <a:gd name="T11" fmla="*/ 143 w 143"/>
              <a:gd name="T12" fmla="*/ 237 h 2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3" h="237">
                <a:moveTo>
                  <a:pt x="0" y="0"/>
                </a:moveTo>
                <a:cubicBezTo>
                  <a:pt x="24" y="8"/>
                  <a:pt x="50" y="22"/>
                  <a:pt x="76" y="45"/>
                </a:cubicBezTo>
                <a:cubicBezTo>
                  <a:pt x="143" y="106"/>
                  <a:pt x="135" y="201"/>
                  <a:pt x="129" y="237"/>
                </a:cubicBezTo>
              </a:path>
            </a:pathLst>
          </a:custGeom>
          <a:noFill/>
          <a:ln w="2857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7" name="Freeform 29"/>
          <p:cNvSpPr>
            <a:spLocks/>
          </p:cNvSpPr>
          <p:nvPr/>
        </p:nvSpPr>
        <p:spPr bwMode="auto">
          <a:xfrm>
            <a:off x="7462838" y="2927350"/>
            <a:ext cx="514350" cy="390525"/>
          </a:xfrm>
          <a:custGeom>
            <a:avLst/>
            <a:gdLst>
              <a:gd name="T0" fmla="*/ 0 w 235"/>
              <a:gd name="T1" fmla="*/ 2147483647 h 179"/>
              <a:gd name="T2" fmla="*/ 2147483647 w 235"/>
              <a:gd name="T3" fmla="*/ 2147483647 h 179"/>
              <a:gd name="T4" fmla="*/ 2147483647 w 235"/>
              <a:gd name="T5" fmla="*/ 2147483647 h 179"/>
              <a:gd name="T6" fmla="*/ 0 60000 65536"/>
              <a:gd name="T7" fmla="*/ 0 60000 65536"/>
              <a:gd name="T8" fmla="*/ 0 60000 65536"/>
              <a:gd name="T9" fmla="*/ 0 w 235"/>
              <a:gd name="T10" fmla="*/ 0 h 179"/>
              <a:gd name="T11" fmla="*/ 235 w 235"/>
              <a:gd name="T12" fmla="*/ 179 h 1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" h="179">
                <a:moveTo>
                  <a:pt x="0" y="179"/>
                </a:moveTo>
                <a:cubicBezTo>
                  <a:pt x="14" y="151"/>
                  <a:pt x="67" y="54"/>
                  <a:pt x="119" y="23"/>
                </a:cubicBezTo>
                <a:cubicBezTo>
                  <a:pt x="135" y="14"/>
                  <a:pt x="181" y="0"/>
                  <a:pt x="235" y="18"/>
                </a:cubicBezTo>
              </a:path>
            </a:pathLst>
          </a:custGeom>
          <a:noFill/>
          <a:ln w="2857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8" name="Freeform 30"/>
          <p:cNvSpPr>
            <a:spLocks/>
          </p:cNvSpPr>
          <p:nvPr/>
        </p:nvSpPr>
        <p:spPr bwMode="auto">
          <a:xfrm>
            <a:off x="7272338" y="2779713"/>
            <a:ext cx="190500" cy="554037"/>
          </a:xfrm>
          <a:custGeom>
            <a:avLst/>
            <a:gdLst>
              <a:gd name="T0" fmla="*/ 0 w 87"/>
              <a:gd name="T1" fmla="*/ 0 h 253"/>
              <a:gd name="T2" fmla="*/ 2147483647 w 87"/>
              <a:gd name="T3" fmla="*/ 2147483647 h 253"/>
              <a:gd name="T4" fmla="*/ 2147483647 w 87"/>
              <a:gd name="T5" fmla="*/ 2147483647 h 253"/>
              <a:gd name="T6" fmla="*/ 2147483647 w 87"/>
              <a:gd name="T7" fmla="*/ 2147483647 h 253"/>
              <a:gd name="T8" fmla="*/ 2147483647 w 87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7"/>
              <a:gd name="T16" fmla="*/ 0 h 253"/>
              <a:gd name="T17" fmla="*/ 87 w 87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7" h="253">
                <a:moveTo>
                  <a:pt x="0" y="0"/>
                </a:moveTo>
                <a:cubicBezTo>
                  <a:pt x="8" y="5"/>
                  <a:pt x="15" y="11"/>
                  <a:pt x="22" y="18"/>
                </a:cubicBezTo>
                <a:cubicBezTo>
                  <a:pt x="66" y="65"/>
                  <a:pt x="83" y="209"/>
                  <a:pt x="74" y="251"/>
                </a:cubicBezTo>
                <a:cubicBezTo>
                  <a:pt x="84" y="253"/>
                  <a:pt x="84" y="253"/>
                  <a:pt x="84" y="253"/>
                </a:cubicBezTo>
                <a:cubicBezTo>
                  <a:pt x="84" y="253"/>
                  <a:pt x="85" y="250"/>
                  <a:pt x="87" y="246"/>
                </a:cubicBezTo>
              </a:path>
            </a:pathLst>
          </a:custGeom>
          <a:noFill/>
          <a:ln w="2857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9" name="Freeform 31"/>
          <p:cNvSpPr>
            <a:spLocks/>
          </p:cNvSpPr>
          <p:nvPr/>
        </p:nvSpPr>
        <p:spPr bwMode="auto">
          <a:xfrm>
            <a:off x="6602413" y="2713038"/>
            <a:ext cx="669925" cy="438150"/>
          </a:xfrm>
          <a:custGeom>
            <a:avLst/>
            <a:gdLst>
              <a:gd name="T0" fmla="*/ 0 w 306"/>
              <a:gd name="T1" fmla="*/ 2147483647 h 201"/>
              <a:gd name="T2" fmla="*/ 2147483647 w 306"/>
              <a:gd name="T3" fmla="*/ 2147483647 h 201"/>
              <a:gd name="T4" fmla="*/ 2147483647 w 306"/>
              <a:gd name="T5" fmla="*/ 2147483647 h 201"/>
              <a:gd name="T6" fmla="*/ 2147483647 w 306"/>
              <a:gd name="T7" fmla="*/ 2147483647 h 201"/>
              <a:gd name="T8" fmla="*/ 2147483647 w 306"/>
              <a:gd name="T9" fmla="*/ 2147483647 h 2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6"/>
              <a:gd name="T16" fmla="*/ 0 h 201"/>
              <a:gd name="T17" fmla="*/ 306 w 306"/>
              <a:gd name="T18" fmla="*/ 201 h 20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6" h="201">
                <a:moveTo>
                  <a:pt x="0" y="199"/>
                </a:moveTo>
                <a:cubicBezTo>
                  <a:pt x="12" y="201"/>
                  <a:pt x="12" y="201"/>
                  <a:pt x="12" y="201"/>
                </a:cubicBezTo>
                <a:cubicBezTo>
                  <a:pt x="12" y="201"/>
                  <a:pt x="40" y="153"/>
                  <a:pt x="56" y="117"/>
                </a:cubicBezTo>
                <a:cubicBezTo>
                  <a:pt x="72" y="81"/>
                  <a:pt x="109" y="24"/>
                  <a:pt x="153" y="16"/>
                </a:cubicBezTo>
                <a:cubicBezTo>
                  <a:pt x="191" y="9"/>
                  <a:pt x="258" y="0"/>
                  <a:pt x="306" y="31"/>
                </a:cubicBezTo>
              </a:path>
            </a:pathLst>
          </a:custGeom>
          <a:noFill/>
          <a:ln w="2857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0" name="Freeform 32"/>
          <p:cNvSpPr>
            <a:spLocks/>
          </p:cNvSpPr>
          <p:nvPr/>
        </p:nvSpPr>
        <p:spPr bwMode="auto">
          <a:xfrm>
            <a:off x="6156325" y="2670175"/>
            <a:ext cx="446088" cy="477838"/>
          </a:xfrm>
          <a:custGeom>
            <a:avLst/>
            <a:gdLst>
              <a:gd name="T0" fmla="*/ 0 w 204"/>
              <a:gd name="T1" fmla="*/ 0 h 218"/>
              <a:gd name="T2" fmla="*/ 2147483647 w 204"/>
              <a:gd name="T3" fmla="*/ 2147483647 h 218"/>
              <a:gd name="T4" fmla="*/ 2147483647 w 204"/>
              <a:gd name="T5" fmla="*/ 2147483647 h 218"/>
              <a:gd name="T6" fmla="*/ 2147483647 w 204"/>
              <a:gd name="T7" fmla="*/ 2147483647 h 218"/>
              <a:gd name="T8" fmla="*/ 2147483647 w 204"/>
              <a:gd name="T9" fmla="*/ 2147483647 h 2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18"/>
              <a:gd name="T17" fmla="*/ 204 w 204"/>
              <a:gd name="T18" fmla="*/ 218 h 2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18">
                <a:moveTo>
                  <a:pt x="0" y="0"/>
                </a:moveTo>
                <a:cubicBezTo>
                  <a:pt x="10" y="1"/>
                  <a:pt x="18" y="3"/>
                  <a:pt x="24" y="5"/>
                </a:cubicBezTo>
                <a:cubicBezTo>
                  <a:pt x="51" y="17"/>
                  <a:pt x="75" y="28"/>
                  <a:pt x="88" y="65"/>
                </a:cubicBezTo>
                <a:cubicBezTo>
                  <a:pt x="107" y="118"/>
                  <a:pt x="117" y="200"/>
                  <a:pt x="117" y="200"/>
                </a:cubicBezTo>
                <a:cubicBezTo>
                  <a:pt x="204" y="218"/>
                  <a:pt x="204" y="218"/>
                  <a:pt x="204" y="218"/>
                </a:cubicBezTo>
              </a:path>
            </a:pathLst>
          </a:custGeom>
          <a:noFill/>
          <a:ln w="2857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1" name="Freeform 33"/>
          <p:cNvSpPr>
            <a:spLocks/>
          </p:cNvSpPr>
          <p:nvPr/>
        </p:nvSpPr>
        <p:spPr bwMode="auto">
          <a:xfrm>
            <a:off x="5734050" y="2662238"/>
            <a:ext cx="422275" cy="295275"/>
          </a:xfrm>
          <a:custGeom>
            <a:avLst/>
            <a:gdLst>
              <a:gd name="T0" fmla="*/ 0 w 193"/>
              <a:gd name="T1" fmla="*/ 2147483647 h 135"/>
              <a:gd name="T2" fmla="*/ 2147483647 w 193"/>
              <a:gd name="T3" fmla="*/ 2147483647 h 135"/>
              <a:gd name="T4" fmla="*/ 2147483647 w 193"/>
              <a:gd name="T5" fmla="*/ 2147483647 h 135"/>
              <a:gd name="T6" fmla="*/ 2147483647 w 193"/>
              <a:gd name="T7" fmla="*/ 2147483647 h 135"/>
              <a:gd name="T8" fmla="*/ 0 60000 65536"/>
              <a:gd name="T9" fmla="*/ 0 60000 65536"/>
              <a:gd name="T10" fmla="*/ 0 60000 65536"/>
              <a:gd name="T11" fmla="*/ 0 60000 65536"/>
              <a:gd name="T12" fmla="*/ 0 w 193"/>
              <a:gd name="T13" fmla="*/ 0 h 135"/>
              <a:gd name="T14" fmla="*/ 193 w 193"/>
              <a:gd name="T15" fmla="*/ 135 h 1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3" h="135">
                <a:moveTo>
                  <a:pt x="0" y="135"/>
                </a:moveTo>
                <a:cubicBezTo>
                  <a:pt x="5" y="117"/>
                  <a:pt x="25" y="71"/>
                  <a:pt x="33" y="60"/>
                </a:cubicBezTo>
                <a:cubicBezTo>
                  <a:pt x="49" y="37"/>
                  <a:pt x="73" y="16"/>
                  <a:pt x="105" y="8"/>
                </a:cubicBezTo>
                <a:cubicBezTo>
                  <a:pt x="128" y="2"/>
                  <a:pt x="166" y="0"/>
                  <a:pt x="193" y="4"/>
                </a:cubicBezTo>
              </a:path>
            </a:pathLst>
          </a:custGeom>
          <a:noFill/>
          <a:ln w="2857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2" name="Freeform 34"/>
          <p:cNvSpPr>
            <a:spLocks/>
          </p:cNvSpPr>
          <p:nvPr/>
        </p:nvSpPr>
        <p:spPr bwMode="auto">
          <a:xfrm>
            <a:off x="5414963" y="6367463"/>
            <a:ext cx="554037" cy="528637"/>
          </a:xfrm>
          <a:custGeom>
            <a:avLst/>
            <a:gdLst>
              <a:gd name="T0" fmla="*/ 2147483647 w 253"/>
              <a:gd name="T1" fmla="*/ 2147483647 h 242"/>
              <a:gd name="T2" fmla="*/ 2147483647 w 253"/>
              <a:gd name="T3" fmla="*/ 2147483647 h 242"/>
              <a:gd name="T4" fmla="*/ 2147483647 w 253"/>
              <a:gd name="T5" fmla="*/ 2147483647 h 242"/>
              <a:gd name="T6" fmla="*/ 2147483647 w 253"/>
              <a:gd name="T7" fmla="*/ 2147483647 h 242"/>
              <a:gd name="T8" fmla="*/ 0 60000 65536"/>
              <a:gd name="T9" fmla="*/ 0 60000 65536"/>
              <a:gd name="T10" fmla="*/ 0 60000 65536"/>
              <a:gd name="T11" fmla="*/ 0 60000 65536"/>
              <a:gd name="T12" fmla="*/ 0 w 253"/>
              <a:gd name="T13" fmla="*/ 0 h 242"/>
              <a:gd name="T14" fmla="*/ 253 w 253"/>
              <a:gd name="T15" fmla="*/ 242 h 2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53" h="242">
                <a:moveTo>
                  <a:pt x="253" y="238"/>
                </a:moveTo>
                <a:cubicBezTo>
                  <a:pt x="253" y="238"/>
                  <a:pt x="88" y="56"/>
                  <a:pt x="60" y="28"/>
                </a:cubicBezTo>
                <a:cubicBezTo>
                  <a:pt x="32" y="0"/>
                  <a:pt x="24" y="24"/>
                  <a:pt x="12" y="56"/>
                </a:cubicBezTo>
                <a:cubicBezTo>
                  <a:pt x="0" y="88"/>
                  <a:pt x="9" y="242"/>
                  <a:pt x="9" y="242"/>
                </a:cubicBezTo>
              </a:path>
            </a:pathLst>
          </a:custGeom>
          <a:noFill/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3" name="Freeform 35"/>
          <p:cNvSpPr>
            <a:spLocks/>
          </p:cNvSpPr>
          <p:nvPr/>
        </p:nvSpPr>
        <p:spPr bwMode="auto">
          <a:xfrm>
            <a:off x="6926263" y="2898775"/>
            <a:ext cx="433387" cy="336550"/>
          </a:xfrm>
          <a:custGeom>
            <a:avLst/>
            <a:gdLst>
              <a:gd name="T0" fmla="*/ 2147483647 w 198"/>
              <a:gd name="T1" fmla="*/ 2147483647 h 154"/>
              <a:gd name="T2" fmla="*/ 2147483647 w 198"/>
              <a:gd name="T3" fmla="*/ 2147483647 h 154"/>
              <a:gd name="T4" fmla="*/ 2147483647 w 198"/>
              <a:gd name="T5" fmla="*/ 2147483647 h 154"/>
              <a:gd name="T6" fmla="*/ 2147483647 w 198"/>
              <a:gd name="T7" fmla="*/ 2147483647 h 154"/>
              <a:gd name="T8" fmla="*/ 2147483647 w 198"/>
              <a:gd name="T9" fmla="*/ 0 h 154"/>
              <a:gd name="T10" fmla="*/ 0 w 198"/>
              <a:gd name="T11" fmla="*/ 2147483647 h 154"/>
              <a:gd name="T12" fmla="*/ 2147483647 w 198"/>
              <a:gd name="T13" fmla="*/ 2147483647 h 15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8"/>
              <a:gd name="T22" fmla="*/ 0 h 154"/>
              <a:gd name="T23" fmla="*/ 198 w 198"/>
              <a:gd name="T24" fmla="*/ 154 h 15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8" h="154">
                <a:moveTo>
                  <a:pt x="4" y="138"/>
                </a:moveTo>
                <a:cubicBezTo>
                  <a:pt x="4" y="138"/>
                  <a:pt x="72" y="116"/>
                  <a:pt x="102" y="116"/>
                </a:cubicBezTo>
                <a:cubicBezTo>
                  <a:pt x="132" y="116"/>
                  <a:pt x="198" y="154"/>
                  <a:pt x="198" y="154"/>
                </a:cubicBezTo>
                <a:cubicBezTo>
                  <a:pt x="198" y="154"/>
                  <a:pt x="196" y="96"/>
                  <a:pt x="186" y="74"/>
                </a:cubicBezTo>
                <a:cubicBezTo>
                  <a:pt x="176" y="52"/>
                  <a:pt x="143" y="0"/>
                  <a:pt x="84" y="0"/>
                </a:cubicBezTo>
                <a:cubicBezTo>
                  <a:pt x="40" y="0"/>
                  <a:pt x="0" y="34"/>
                  <a:pt x="0" y="54"/>
                </a:cubicBezTo>
                <a:cubicBezTo>
                  <a:pt x="0" y="74"/>
                  <a:pt x="4" y="138"/>
                  <a:pt x="4" y="138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4" name="Freeform 36"/>
          <p:cNvSpPr>
            <a:spLocks/>
          </p:cNvSpPr>
          <p:nvPr/>
        </p:nvSpPr>
        <p:spPr bwMode="auto">
          <a:xfrm>
            <a:off x="7794625" y="3079750"/>
            <a:ext cx="365125" cy="317500"/>
          </a:xfrm>
          <a:custGeom>
            <a:avLst/>
            <a:gdLst>
              <a:gd name="T0" fmla="*/ 0 w 167"/>
              <a:gd name="T1" fmla="*/ 2147483647 h 145"/>
              <a:gd name="T2" fmla="*/ 2147483647 w 167"/>
              <a:gd name="T3" fmla="*/ 2147483647 h 145"/>
              <a:gd name="T4" fmla="*/ 2147483647 w 167"/>
              <a:gd name="T5" fmla="*/ 2147483647 h 145"/>
              <a:gd name="T6" fmla="*/ 2147483647 w 167"/>
              <a:gd name="T7" fmla="*/ 2147483647 h 145"/>
              <a:gd name="T8" fmla="*/ 2147483647 w 167"/>
              <a:gd name="T9" fmla="*/ 0 h 145"/>
              <a:gd name="T10" fmla="*/ 2147483647 w 167"/>
              <a:gd name="T11" fmla="*/ 2147483647 h 145"/>
              <a:gd name="T12" fmla="*/ 0 w 167"/>
              <a:gd name="T13" fmla="*/ 2147483647 h 14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67"/>
              <a:gd name="T22" fmla="*/ 0 h 145"/>
              <a:gd name="T23" fmla="*/ 167 w 167"/>
              <a:gd name="T24" fmla="*/ 145 h 14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67" h="145">
                <a:moveTo>
                  <a:pt x="0" y="121"/>
                </a:moveTo>
                <a:cubicBezTo>
                  <a:pt x="0" y="121"/>
                  <a:pt x="61" y="101"/>
                  <a:pt x="91" y="105"/>
                </a:cubicBezTo>
                <a:cubicBezTo>
                  <a:pt x="121" y="109"/>
                  <a:pt x="167" y="145"/>
                  <a:pt x="167" y="145"/>
                </a:cubicBezTo>
                <a:cubicBezTo>
                  <a:pt x="167" y="145"/>
                  <a:pt x="163" y="73"/>
                  <a:pt x="159" y="55"/>
                </a:cubicBezTo>
                <a:cubicBezTo>
                  <a:pt x="151" y="22"/>
                  <a:pt x="110" y="0"/>
                  <a:pt x="78" y="0"/>
                </a:cubicBezTo>
                <a:cubicBezTo>
                  <a:pt x="46" y="0"/>
                  <a:pt x="13" y="16"/>
                  <a:pt x="7" y="51"/>
                </a:cubicBezTo>
                <a:cubicBezTo>
                  <a:pt x="0" y="88"/>
                  <a:pt x="0" y="121"/>
                  <a:pt x="0" y="121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5" name="Freeform 37"/>
          <p:cNvSpPr>
            <a:spLocks/>
          </p:cNvSpPr>
          <p:nvPr/>
        </p:nvSpPr>
        <p:spPr bwMode="auto">
          <a:xfrm>
            <a:off x="8539163" y="3462338"/>
            <a:ext cx="265112" cy="134937"/>
          </a:xfrm>
          <a:custGeom>
            <a:avLst/>
            <a:gdLst>
              <a:gd name="T0" fmla="*/ 0 w 121"/>
              <a:gd name="T1" fmla="*/ 2147483647 h 62"/>
              <a:gd name="T2" fmla="*/ 2147483647 w 121"/>
              <a:gd name="T3" fmla="*/ 2147483647 h 62"/>
              <a:gd name="T4" fmla="*/ 2147483647 w 121"/>
              <a:gd name="T5" fmla="*/ 2147483647 h 62"/>
              <a:gd name="T6" fmla="*/ 2147483647 w 121"/>
              <a:gd name="T7" fmla="*/ 2147483647 h 62"/>
              <a:gd name="T8" fmla="*/ 2147483647 w 121"/>
              <a:gd name="T9" fmla="*/ 2147483647 h 62"/>
              <a:gd name="T10" fmla="*/ 0 w 121"/>
              <a:gd name="T11" fmla="*/ 2147483647 h 6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1"/>
              <a:gd name="T19" fmla="*/ 0 h 62"/>
              <a:gd name="T20" fmla="*/ 121 w 121"/>
              <a:gd name="T21" fmla="*/ 62 h 6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1" h="62">
                <a:moveTo>
                  <a:pt x="0" y="53"/>
                </a:moveTo>
                <a:cubicBezTo>
                  <a:pt x="0" y="53"/>
                  <a:pt x="31" y="31"/>
                  <a:pt x="70" y="39"/>
                </a:cubicBezTo>
                <a:cubicBezTo>
                  <a:pt x="101" y="46"/>
                  <a:pt x="121" y="62"/>
                  <a:pt x="121" y="62"/>
                </a:cubicBezTo>
                <a:cubicBezTo>
                  <a:pt x="121" y="62"/>
                  <a:pt x="103" y="4"/>
                  <a:pt x="73" y="2"/>
                </a:cubicBezTo>
                <a:cubicBezTo>
                  <a:pt x="43" y="0"/>
                  <a:pt x="11" y="6"/>
                  <a:pt x="11" y="6"/>
                </a:cubicBezTo>
                <a:lnTo>
                  <a:pt x="0" y="53"/>
                </a:lnTo>
                <a:close/>
              </a:path>
            </a:pathLst>
          </a:custGeom>
          <a:noFill/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6" name="Freeform 38"/>
          <p:cNvSpPr>
            <a:spLocks/>
          </p:cNvSpPr>
          <p:nvPr/>
        </p:nvSpPr>
        <p:spPr bwMode="auto">
          <a:xfrm>
            <a:off x="8393113" y="3816350"/>
            <a:ext cx="344487" cy="101600"/>
          </a:xfrm>
          <a:custGeom>
            <a:avLst/>
            <a:gdLst>
              <a:gd name="T0" fmla="*/ 2147483647 w 158"/>
              <a:gd name="T1" fmla="*/ 2147483647 h 46"/>
              <a:gd name="T2" fmla="*/ 2147483647 w 158"/>
              <a:gd name="T3" fmla="*/ 2147483647 h 46"/>
              <a:gd name="T4" fmla="*/ 0 w 158"/>
              <a:gd name="T5" fmla="*/ 0 h 46"/>
              <a:gd name="T6" fmla="*/ 0 60000 65536"/>
              <a:gd name="T7" fmla="*/ 0 60000 65536"/>
              <a:gd name="T8" fmla="*/ 0 60000 65536"/>
              <a:gd name="T9" fmla="*/ 0 w 158"/>
              <a:gd name="T10" fmla="*/ 0 h 46"/>
              <a:gd name="T11" fmla="*/ 158 w 158"/>
              <a:gd name="T12" fmla="*/ 46 h 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" h="46">
                <a:moveTo>
                  <a:pt x="158" y="33"/>
                </a:moveTo>
                <a:cubicBezTo>
                  <a:pt x="158" y="33"/>
                  <a:pt x="136" y="46"/>
                  <a:pt x="88" y="40"/>
                </a:cubicBezTo>
                <a:cubicBezTo>
                  <a:pt x="40" y="34"/>
                  <a:pt x="0" y="0"/>
                  <a:pt x="0" y="0"/>
                </a:cubicBezTo>
              </a:path>
            </a:pathLst>
          </a:custGeom>
          <a:noFill/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7" name="Freeform 39"/>
          <p:cNvSpPr>
            <a:spLocks/>
          </p:cNvSpPr>
          <p:nvPr/>
        </p:nvSpPr>
        <p:spPr bwMode="auto">
          <a:xfrm>
            <a:off x="7600950" y="3148013"/>
            <a:ext cx="654050" cy="500062"/>
          </a:xfrm>
          <a:custGeom>
            <a:avLst/>
            <a:gdLst>
              <a:gd name="T0" fmla="*/ 2147483647 w 299"/>
              <a:gd name="T1" fmla="*/ 0 h 229"/>
              <a:gd name="T2" fmla="*/ 2147483647 w 299"/>
              <a:gd name="T3" fmla="*/ 2147483647 h 229"/>
              <a:gd name="T4" fmla="*/ 2147483647 w 299"/>
              <a:gd name="T5" fmla="*/ 2147483647 h 229"/>
              <a:gd name="T6" fmla="*/ 2147483647 w 299"/>
              <a:gd name="T7" fmla="*/ 2147483647 h 229"/>
              <a:gd name="T8" fmla="*/ 2147483647 w 299"/>
              <a:gd name="T9" fmla="*/ 2147483647 h 229"/>
              <a:gd name="T10" fmla="*/ 2147483647 w 299"/>
              <a:gd name="T11" fmla="*/ 2147483647 h 22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99"/>
              <a:gd name="T19" fmla="*/ 0 h 229"/>
              <a:gd name="T20" fmla="*/ 299 w 299"/>
              <a:gd name="T21" fmla="*/ 229 h 22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99" h="229">
                <a:moveTo>
                  <a:pt x="12" y="0"/>
                </a:moveTo>
                <a:cubicBezTo>
                  <a:pt x="12" y="0"/>
                  <a:pt x="3" y="26"/>
                  <a:pt x="2" y="44"/>
                </a:cubicBezTo>
                <a:cubicBezTo>
                  <a:pt x="0" y="77"/>
                  <a:pt x="1" y="134"/>
                  <a:pt x="26" y="166"/>
                </a:cubicBezTo>
                <a:cubicBezTo>
                  <a:pt x="42" y="186"/>
                  <a:pt x="107" y="214"/>
                  <a:pt x="162" y="222"/>
                </a:cubicBezTo>
                <a:cubicBezTo>
                  <a:pt x="208" y="229"/>
                  <a:pt x="255" y="214"/>
                  <a:pt x="271" y="202"/>
                </a:cubicBezTo>
                <a:cubicBezTo>
                  <a:pt x="289" y="188"/>
                  <a:pt x="299" y="169"/>
                  <a:pt x="299" y="169"/>
                </a:cubicBezTo>
              </a:path>
            </a:pathLst>
          </a:custGeom>
          <a:noFill/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8" name="Freeform 40"/>
          <p:cNvSpPr>
            <a:spLocks/>
          </p:cNvSpPr>
          <p:nvPr/>
        </p:nvSpPr>
        <p:spPr bwMode="auto">
          <a:xfrm>
            <a:off x="6743700" y="3068638"/>
            <a:ext cx="695325" cy="450850"/>
          </a:xfrm>
          <a:custGeom>
            <a:avLst/>
            <a:gdLst>
              <a:gd name="T0" fmla="*/ 0 w 318"/>
              <a:gd name="T1" fmla="*/ 0 h 206"/>
              <a:gd name="T2" fmla="*/ 2147483647 w 318"/>
              <a:gd name="T3" fmla="*/ 2147483647 h 206"/>
              <a:gd name="T4" fmla="*/ 2147483647 w 318"/>
              <a:gd name="T5" fmla="*/ 2147483647 h 206"/>
              <a:gd name="T6" fmla="*/ 2147483647 w 318"/>
              <a:gd name="T7" fmla="*/ 2147483647 h 206"/>
              <a:gd name="T8" fmla="*/ 2147483647 w 318"/>
              <a:gd name="T9" fmla="*/ 2147483647 h 2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18"/>
              <a:gd name="T16" fmla="*/ 0 h 206"/>
              <a:gd name="T17" fmla="*/ 318 w 318"/>
              <a:gd name="T18" fmla="*/ 206 h 2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18" h="206">
                <a:moveTo>
                  <a:pt x="0" y="0"/>
                </a:moveTo>
                <a:cubicBezTo>
                  <a:pt x="0" y="0"/>
                  <a:pt x="2" y="55"/>
                  <a:pt x="8" y="85"/>
                </a:cubicBezTo>
                <a:cubicBezTo>
                  <a:pt x="15" y="119"/>
                  <a:pt x="40" y="168"/>
                  <a:pt x="82" y="182"/>
                </a:cubicBezTo>
                <a:cubicBezTo>
                  <a:pt x="142" y="202"/>
                  <a:pt x="241" y="206"/>
                  <a:pt x="275" y="181"/>
                </a:cubicBezTo>
                <a:cubicBezTo>
                  <a:pt x="318" y="148"/>
                  <a:pt x="316" y="119"/>
                  <a:pt x="316" y="119"/>
                </a:cubicBezTo>
              </a:path>
            </a:pathLst>
          </a:custGeom>
          <a:noFill/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9" name="Freeform 42"/>
          <p:cNvSpPr>
            <a:spLocks/>
          </p:cNvSpPr>
          <p:nvPr/>
        </p:nvSpPr>
        <p:spPr bwMode="auto">
          <a:xfrm>
            <a:off x="4916488" y="2813050"/>
            <a:ext cx="817562" cy="230188"/>
          </a:xfrm>
          <a:custGeom>
            <a:avLst/>
            <a:gdLst>
              <a:gd name="T0" fmla="*/ 2147483647 w 374"/>
              <a:gd name="T1" fmla="*/ 2147483647 h 105"/>
              <a:gd name="T2" fmla="*/ 2147483647 w 374"/>
              <a:gd name="T3" fmla="*/ 2147483647 h 105"/>
              <a:gd name="T4" fmla="*/ 2147483647 w 374"/>
              <a:gd name="T5" fmla="*/ 2147483647 h 105"/>
              <a:gd name="T6" fmla="*/ 0 w 374"/>
              <a:gd name="T7" fmla="*/ 2147483647 h 105"/>
              <a:gd name="T8" fmla="*/ 0 60000 65536"/>
              <a:gd name="T9" fmla="*/ 0 60000 65536"/>
              <a:gd name="T10" fmla="*/ 0 60000 65536"/>
              <a:gd name="T11" fmla="*/ 0 60000 65536"/>
              <a:gd name="T12" fmla="*/ 0 w 374"/>
              <a:gd name="T13" fmla="*/ 0 h 105"/>
              <a:gd name="T14" fmla="*/ 374 w 374"/>
              <a:gd name="T15" fmla="*/ 105 h 10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74" h="105">
                <a:moveTo>
                  <a:pt x="374" y="67"/>
                </a:moveTo>
                <a:cubicBezTo>
                  <a:pt x="115" y="10"/>
                  <a:pt x="115" y="10"/>
                  <a:pt x="115" y="10"/>
                </a:cubicBezTo>
                <a:cubicBezTo>
                  <a:pt x="64" y="0"/>
                  <a:pt x="14" y="33"/>
                  <a:pt x="4" y="84"/>
                </a:cubicBezTo>
                <a:cubicBezTo>
                  <a:pt x="0" y="105"/>
                  <a:pt x="0" y="105"/>
                  <a:pt x="0" y="105"/>
                </a:cubicBezTo>
              </a:path>
            </a:pathLst>
          </a:custGeom>
          <a:noFill/>
          <a:ln w="2857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0" name="Freeform 43"/>
          <p:cNvSpPr>
            <a:spLocks/>
          </p:cNvSpPr>
          <p:nvPr/>
        </p:nvSpPr>
        <p:spPr bwMode="auto">
          <a:xfrm>
            <a:off x="4979988" y="5218113"/>
            <a:ext cx="1597025" cy="549275"/>
          </a:xfrm>
          <a:custGeom>
            <a:avLst/>
            <a:gdLst>
              <a:gd name="T0" fmla="*/ 0 w 730"/>
              <a:gd name="T1" fmla="*/ 2147483647 h 251"/>
              <a:gd name="T2" fmla="*/ 2147483647 w 730"/>
              <a:gd name="T3" fmla="*/ 2147483647 h 251"/>
              <a:gd name="T4" fmla="*/ 2147483647 w 730"/>
              <a:gd name="T5" fmla="*/ 2147483647 h 251"/>
              <a:gd name="T6" fmla="*/ 2147483647 w 730"/>
              <a:gd name="T7" fmla="*/ 2147483647 h 251"/>
              <a:gd name="T8" fmla="*/ 2147483647 w 730"/>
              <a:gd name="T9" fmla="*/ 2147483647 h 251"/>
              <a:gd name="T10" fmla="*/ 2147483647 w 730"/>
              <a:gd name="T11" fmla="*/ 2147483647 h 25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730"/>
              <a:gd name="T19" fmla="*/ 0 h 251"/>
              <a:gd name="T20" fmla="*/ 730 w 730"/>
              <a:gd name="T21" fmla="*/ 251 h 25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730" h="251">
                <a:moveTo>
                  <a:pt x="0" y="93"/>
                </a:moveTo>
                <a:cubicBezTo>
                  <a:pt x="1" y="81"/>
                  <a:pt x="3" y="70"/>
                  <a:pt x="7" y="62"/>
                </a:cubicBezTo>
                <a:cubicBezTo>
                  <a:pt x="19" y="39"/>
                  <a:pt x="50" y="8"/>
                  <a:pt x="125" y="3"/>
                </a:cubicBezTo>
                <a:cubicBezTo>
                  <a:pt x="145" y="2"/>
                  <a:pt x="295" y="0"/>
                  <a:pt x="389" y="22"/>
                </a:cubicBezTo>
                <a:cubicBezTo>
                  <a:pt x="458" y="37"/>
                  <a:pt x="610" y="96"/>
                  <a:pt x="650" y="144"/>
                </a:cubicBezTo>
                <a:cubicBezTo>
                  <a:pt x="690" y="192"/>
                  <a:pt x="730" y="251"/>
                  <a:pt x="730" y="251"/>
                </a:cubicBezTo>
              </a:path>
            </a:pathLst>
          </a:custGeom>
          <a:noFill/>
          <a:ln w="2857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1" name="Freeform 44"/>
          <p:cNvSpPr>
            <a:spLocks/>
          </p:cNvSpPr>
          <p:nvPr/>
        </p:nvSpPr>
        <p:spPr bwMode="auto">
          <a:xfrm>
            <a:off x="4972050" y="5421313"/>
            <a:ext cx="1258888" cy="1500187"/>
          </a:xfrm>
          <a:custGeom>
            <a:avLst/>
            <a:gdLst>
              <a:gd name="T0" fmla="*/ 2147483647 w 576"/>
              <a:gd name="T1" fmla="*/ 2147483647 h 686"/>
              <a:gd name="T2" fmla="*/ 2147483647 w 576"/>
              <a:gd name="T3" fmla="*/ 2147483647 h 686"/>
              <a:gd name="T4" fmla="*/ 2147483647 w 576"/>
              <a:gd name="T5" fmla="*/ 2147483647 h 686"/>
              <a:gd name="T6" fmla="*/ 2147483647 w 576"/>
              <a:gd name="T7" fmla="*/ 2147483647 h 686"/>
              <a:gd name="T8" fmla="*/ 2147483647 w 576"/>
              <a:gd name="T9" fmla="*/ 2147483647 h 686"/>
              <a:gd name="T10" fmla="*/ 2147483647 w 576"/>
              <a:gd name="T11" fmla="*/ 0 h 6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6"/>
              <a:gd name="T19" fmla="*/ 0 h 686"/>
              <a:gd name="T20" fmla="*/ 576 w 576"/>
              <a:gd name="T21" fmla="*/ 686 h 68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6" h="686">
                <a:moveTo>
                  <a:pt x="576" y="686"/>
                </a:moveTo>
                <a:cubicBezTo>
                  <a:pt x="576" y="686"/>
                  <a:pt x="560" y="596"/>
                  <a:pt x="528" y="574"/>
                </a:cubicBezTo>
                <a:cubicBezTo>
                  <a:pt x="509" y="561"/>
                  <a:pt x="478" y="506"/>
                  <a:pt x="470" y="482"/>
                </a:cubicBezTo>
                <a:cubicBezTo>
                  <a:pt x="462" y="458"/>
                  <a:pt x="438" y="338"/>
                  <a:pt x="402" y="298"/>
                </a:cubicBezTo>
                <a:cubicBezTo>
                  <a:pt x="366" y="258"/>
                  <a:pt x="96" y="146"/>
                  <a:pt x="58" y="126"/>
                </a:cubicBezTo>
                <a:cubicBezTo>
                  <a:pt x="17" y="105"/>
                  <a:pt x="0" y="44"/>
                  <a:pt x="4" y="0"/>
                </a:cubicBezTo>
              </a:path>
            </a:pathLst>
          </a:custGeom>
          <a:noFill/>
          <a:ln w="2857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2" name="Freeform 46"/>
          <p:cNvSpPr>
            <a:spLocks/>
          </p:cNvSpPr>
          <p:nvPr/>
        </p:nvSpPr>
        <p:spPr bwMode="auto">
          <a:xfrm>
            <a:off x="5872163" y="2708275"/>
            <a:ext cx="420687" cy="106363"/>
          </a:xfrm>
          <a:custGeom>
            <a:avLst/>
            <a:gdLst>
              <a:gd name="T0" fmla="*/ 0 w 192"/>
              <a:gd name="T1" fmla="*/ 2147483647 h 49"/>
              <a:gd name="T2" fmla="*/ 2147483647 w 192"/>
              <a:gd name="T3" fmla="*/ 2147483647 h 49"/>
              <a:gd name="T4" fmla="*/ 2147483647 w 192"/>
              <a:gd name="T5" fmla="*/ 2147483647 h 49"/>
              <a:gd name="T6" fmla="*/ 0 60000 65536"/>
              <a:gd name="T7" fmla="*/ 0 60000 65536"/>
              <a:gd name="T8" fmla="*/ 0 60000 65536"/>
              <a:gd name="T9" fmla="*/ 0 w 192"/>
              <a:gd name="T10" fmla="*/ 0 h 49"/>
              <a:gd name="T11" fmla="*/ 192 w 192"/>
              <a:gd name="T12" fmla="*/ 49 h 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9">
                <a:moveTo>
                  <a:pt x="0" y="37"/>
                </a:moveTo>
                <a:cubicBezTo>
                  <a:pt x="0" y="37"/>
                  <a:pt x="47" y="0"/>
                  <a:pt x="98" y="5"/>
                </a:cubicBezTo>
                <a:cubicBezTo>
                  <a:pt x="164" y="11"/>
                  <a:pt x="192" y="49"/>
                  <a:pt x="192" y="49"/>
                </a:cubicBezTo>
              </a:path>
            </a:pathLst>
          </a:custGeom>
          <a:noFill/>
          <a:ln w="19050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3" name="Rectangle 47"/>
          <p:cNvSpPr>
            <a:spLocks noChangeArrowheads="1"/>
          </p:cNvSpPr>
          <p:nvPr/>
        </p:nvSpPr>
        <p:spPr bwMode="auto">
          <a:xfrm>
            <a:off x="142875" y="2857500"/>
            <a:ext cx="22955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320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回到孤儿院</a:t>
            </a:r>
            <a:endParaRPr lang="en-GB" altLang="zh-CN" sz="32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4" name="Rectangle 48"/>
          <p:cNvSpPr>
            <a:spLocks noChangeArrowheads="1"/>
          </p:cNvSpPr>
          <p:nvPr/>
        </p:nvSpPr>
        <p:spPr bwMode="auto">
          <a:xfrm>
            <a:off x="2022475" y="3500438"/>
            <a:ext cx="33353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44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院长说</a:t>
            </a:r>
            <a:endParaRPr lang="en-GB" altLang="zh-CN" sz="44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5" name="Freeform 62"/>
          <p:cNvSpPr>
            <a:spLocks noChangeAspect="1"/>
          </p:cNvSpPr>
          <p:nvPr/>
        </p:nvSpPr>
        <p:spPr bwMode="auto">
          <a:xfrm>
            <a:off x="4498975" y="2813050"/>
            <a:ext cx="4144963" cy="3141663"/>
          </a:xfrm>
          <a:custGeom>
            <a:avLst/>
            <a:gdLst>
              <a:gd name="T0" fmla="*/ 2147483647 w 1836"/>
              <a:gd name="T1" fmla="*/ 2147483647 h 1436"/>
              <a:gd name="T2" fmla="*/ 2147483647 w 1836"/>
              <a:gd name="T3" fmla="*/ 2147483647 h 1436"/>
              <a:gd name="T4" fmla="*/ 2147483647 w 1836"/>
              <a:gd name="T5" fmla="*/ 2147483647 h 1436"/>
              <a:gd name="T6" fmla="*/ 2147483647 w 1836"/>
              <a:gd name="T7" fmla="*/ 2147483647 h 1436"/>
              <a:gd name="T8" fmla="*/ 2147483647 w 1836"/>
              <a:gd name="T9" fmla="*/ 2147483647 h 1436"/>
              <a:gd name="T10" fmla="*/ 2147483647 w 1836"/>
              <a:gd name="T11" fmla="*/ 2147483647 h 1436"/>
              <a:gd name="T12" fmla="*/ 2147483647 w 1836"/>
              <a:gd name="T13" fmla="*/ 2147483647 h 1436"/>
              <a:gd name="T14" fmla="*/ 2147483647 w 1836"/>
              <a:gd name="T15" fmla="*/ 2147483647 h 1436"/>
              <a:gd name="T16" fmla="*/ 2147483647 w 1836"/>
              <a:gd name="T17" fmla="*/ 2147483647 h 1436"/>
              <a:gd name="T18" fmla="*/ 2147483647 w 1836"/>
              <a:gd name="T19" fmla="*/ 2147483647 h 1436"/>
              <a:gd name="T20" fmla="*/ 2147483647 w 1836"/>
              <a:gd name="T21" fmla="*/ 2147483647 h 1436"/>
              <a:gd name="T22" fmla="*/ 2147483647 w 1836"/>
              <a:gd name="T23" fmla="*/ 2147483647 h 1436"/>
              <a:gd name="T24" fmla="*/ 2147483647 w 1836"/>
              <a:gd name="T25" fmla="*/ 2147483647 h 1436"/>
              <a:gd name="T26" fmla="*/ 2147483647 w 1836"/>
              <a:gd name="T27" fmla="*/ 2147483647 h 1436"/>
              <a:gd name="T28" fmla="*/ 2147483647 w 1836"/>
              <a:gd name="T29" fmla="*/ 2147483647 h 1436"/>
              <a:gd name="T30" fmla="*/ 2147483647 w 1836"/>
              <a:gd name="T31" fmla="*/ 2147483647 h 1436"/>
              <a:gd name="T32" fmla="*/ 2147483647 w 1836"/>
              <a:gd name="T33" fmla="*/ 2147483647 h 1436"/>
              <a:gd name="T34" fmla="*/ 2147483647 w 1836"/>
              <a:gd name="T35" fmla="*/ 2147483647 h 1436"/>
              <a:gd name="T36" fmla="*/ 2147483647 w 1836"/>
              <a:gd name="T37" fmla="*/ 2147483647 h 1436"/>
              <a:gd name="T38" fmla="*/ 2147483647 w 1836"/>
              <a:gd name="T39" fmla="*/ 2147483647 h 1436"/>
              <a:gd name="T40" fmla="*/ 2147483647 w 1836"/>
              <a:gd name="T41" fmla="*/ 2147483647 h 1436"/>
              <a:gd name="T42" fmla="*/ 2147483647 w 1836"/>
              <a:gd name="T43" fmla="*/ 2147483647 h 1436"/>
              <a:gd name="T44" fmla="*/ 2147483647 w 1836"/>
              <a:gd name="T45" fmla="*/ 2147483647 h 1436"/>
              <a:gd name="T46" fmla="*/ 2147483647 w 1836"/>
              <a:gd name="T47" fmla="*/ 2147483647 h 1436"/>
              <a:gd name="T48" fmla="*/ 2147483647 w 1836"/>
              <a:gd name="T49" fmla="*/ 2147483647 h 1436"/>
              <a:gd name="T50" fmla="*/ 2147483647 w 1836"/>
              <a:gd name="T51" fmla="*/ 2147483647 h 1436"/>
              <a:gd name="T52" fmla="*/ 2147483647 w 1836"/>
              <a:gd name="T53" fmla="*/ 2147483647 h 14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836"/>
              <a:gd name="T82" fmla="*/ 0 h 1436"/>
              <a:gd name="T83" fmla="*/ 1836 w 1836"/>
              <a:gd name="T84" fmla="*/ 1436 h 14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836" h="1436">
                <a:moveTo>
                  <a:pt x="1751" y="327"/>
                </a:moveTo>
                <a:cubicBezTo>
                  <a:pt x="1717" y="322"/>
                  <a:pt x="1717" y="322"/>
                  <a:pt x="1717" y="322"/>
                </a:cubicBezTo>
                <a:cubicBezTo>
                  <a:pt x="1717" y="322"/>
                  <a:pt x="1707" y="341"/>
                  <a:pt x="1689" y="355"/>
                </a:cubicBezTo>
                <a:cubicBezTo>
                  <a:pt x="1673" y="367"/>
                  <a:pt x="1626" y="382"/>
                  <a:pt x="1580" y="375"/>
                </a:cubicBezTo>
                <a:cubicBezTo>
                  <a:pt x="1525" y="367"/>
                  <a:pt x="1460" y="339"/>
                  <a:pt x="1444" y="319"/>
                </a:cubicBezTo>
                <a:cubicBezTo>
                  <a:pt x="1431" y="302"/>
                  <a:pt x="1424" y="279"/>
                  <a:pt x="1421" y="255"/>
                </a:cubicBezTo>
                <a:cubicBezTo>
                  <a:pt x="1342" y="237"/>
                  <a:pt x="1342" y="237"/>
                  <a:pt x="1342" y="237"/>
                </a:cubicBezTo>
                <a:cubicBezTo>
                  <a:pt x="1342" y="243"/>
                  <a:pt x="1339" y="269"/>
                  <a:pt x="1301" y="298"/>
                </a:cubicBezTo>
                <a:cubicBezTo>
                  <a:pt x="1267" y="323"/>
                  <a:pt x="1168" y="319"/>
                  <a:pt x="1108" y="299"/>
                </a:cubicBezTo>
                <a:cubicBezTo>
                  <a:pt x="1066" y="285"/>
                  <a:pt x="1041" y="236"/>
                  <a:pt x="1034" y="202"/>
                </a:cubicBezTo>
                <a:cubicBezTo>
                  <a:pt x="1032" y="192"/>
                  <a:pt x="1031" y="181"/>
                  <a:pt x="1030" y="169"/>
                </a:cubicBezTo>
                <a:cubicBezTo>
                  <a:pt x="850" y="129"/>
                  <a:pt x="850" y="129"/>
                  <a:pt x="850" y="129"/>
                </a:cubicBezTo>
                <a:cubicBezTo>
                  <a:pt x="836" y="138"/>
                  <a:pt x="798" y="149"/>
                  <a:pt x="700" y="131"/>
                </a:cubicBezTo>
                <a:cubicBezTo>
                  <a:pt x="633" y="119"/>
                  <a:pt x="601" y="86"/>
                  <a:pt x="589" y="72"/>
                </a:cubicBezTo>
                <a:cubicBezTo>
                  <a:pt x="306" y="10"/>
                  <a:pt x="306" y="10"/>
                  <a:pt x="306" y="10"/>
                </a:cubicBezTo>
                <a:cubicBezTo>
                  <a:pt x="255" y="0"/>
                  <a:pt x="205" y="33"/>
                  <a:pt x="195" y="84"/>
                </a:cubicBezTo>
                <a:cubicBezTo>
                  <a:pt x="10" y="995"/>
                  <a:pt x="10" y="995"/>
                  <a:pt x="10" y="995"/>
                </a:cubicBezTo>
                <a:cubicBezTo>
                  <a:pt x="0" y="1046"/>
                  <a:pt x="33" y="1096"/>
                  <a:pt x="85" y="1106"/>
                </a:cubicBezTo>
                <a:cubicBezTo>
                  <a:pt x="247" y="1136"/>
                  <a:pt x="247" y="1136"/>
                  <a:pt x="247" y="1136"/>
                </a:cubicBezTo>
                <a:cubicBezTo>
                  <a:pt x="266" y="1121"/>
                  <a:pt x="296" y="1106"/>
                  <a:pt x="345" y="1103"/>
                </a:cubicBezTo>
                <a:cubicBezTo>
                  <a:pt x="365" y="1102"/>
                  <a:pt x="515" y="1100"/>
                  <a:pt x="609" y="1122"/>
                </a:cubicBezTo>
                <a:cubicBezTo>
                  <a:pt x="678" y="1137"/>
                  <a:pt x="830" y="1196"/>
                  <a:pt x="870" y="1244"/>
                </a:cubicBezTo>
                <a:cubicBezTo>
                  <a:pt x="873" y="1248"/>
                  <a:pt x="903" y="1285"/>
                  <a:pt x="906" y="1289"/>
                </a:cubicBezTo>
                <a:cubicBezTo>
                  <a:pt x="1547" y="1426"/>
                  <a:pt x="1547" y="1426"/>
                  <a:pt x="1547" y="1426"/>
                </a:cubicBezTo>
                <a:cubicBezTo>
                  <a:pt x="1598" y="1436"/>
                  <a:pt x="1648" y="1402"/>
                  <a:pt x="1658" y="1351"/>
                </a:cubicBezTo>
                <a:cubicBezTo>
                  <a:pt x="1826" y="438"/>
                  <a:pt x="1826" y="438"/>
                  <a:pt x="1826" y="438"/>
                </a:cubicBezTo>
                <a:cubicBezTo>
                  <a:pt x="1836" y="387"/>
                  <a:pt x="1802" y="337"/>
                  <a:pt x="1751" y="327"/>
                </a:cubicBezTo>
                <a:close/>
              </a:path>
            </a:pathLst>
          </a:custGeom>
          <a:solidFill>
            <a:schemeClr val="bg1"/>
          </a:solidFill>
          <a:ln w="14351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6" name="Rectangle 63"/>
          <p:cNvSpPr>
            <a:spLocks noChangeArrowheads="1"/>
          </p:cNvSpPr>
          <p:nvPr/>
        </p:nvSpPr>
        <p:spPr bwMode="auto">
          <a:xfrm>
            <a:off x="8826500" y="6858000"/>
            <a:ext cx="127000" cy="88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7" name="Rectangle 51"/>
          <p:cNvSpPr>
            <a:spLocks noChangeArrowheads="1"/>
          </p:cNvSpPr>
          <p:nvPr/>
        </p:nvSpPr>
        <p:spPr bwMode="auto">
          <a:xfrm rot="744900">
            <a:off x="4637088" y="3394075"/>
            <a:ext cx="3905250" cy="235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zh-CN" altLang="en-US" sz="1600" b="1">
                <a:solidFill>
                  <a:srgbClr val="005250"/>
                </a:solidFill>
                <a:latin typeface="微软雅黑" pitchFamily="34" charset="-122"/>
                <a:ea typeface="微软雅黑" pitchFamily="34" charset="-122"/>
              </a:rPr>
              <a:t>“生命的价值就像这块石头一样，在不同</a:t>
            </a:r>
            <a:endParaRPr lang="en-US" altLang="zh-CN" sz="1600" b="1">
              <a:solidFill>
                <a:srgbClr val="005250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b="1">
                <a:solidFill>
                  <a:srgbClr val="005250"/>
                </a:solidFill>
                <a:latin typeface="微软雅黑" pitchFamily="34" charset="-122"/>
                <a:ea typeface="微软雅黑" pitchFamily="34" charset="-122"/>
              </a:rPr>
              <a:t>的环境就会有不同的意义，一块不起眼的</a:t>
            </a:r>
            <a:endParaRPr lang="en-US" altLang="zh-CN" sz="1600" b="1">
              <a:solidFill>
                <a:srgbClr val="005250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b="1">
                <a:solidFill>
                  <a:srgbClr val="005250"/>
                </a:solidFill>
                <a:latin typeface="微软雅黑" pitchFamily="34" charset="-122"/>
                <a:ea typeface="微软雅黑" pitchFamily="34" charset="-122"/>
              </a:rPr>
              <a:t>石头，由于你的珍惜，惜售而提升了它的</a:t>
            </a:r>
            <a:endParaRPr lang="en-US" altLang="zh-CN" sz="1600" b="1">
              <a:solidFill>
                <a:srgbClr val="005250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b="1">
                <a:solidFill>
                  <a:srgbClr val="005250"/>
                </a:solidFill>
                <a:latin typeface="微软雅黑" pitchFamily="34" charset="-122"/>
                <a:ea typeface="微软雅黑" pitchFamily="34" charset="-122"/>
              </a:rPr>
              <a:t>价值，而被说成”稀世珍宝“。你不就像</a:t>
            </a:r>
            <a:endParaRPr lang="en-US" altLang="zh-CN" sz="1600" b="1">
              <a:solidFill>
                <a:srgbClr val="005250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b="1">
                <a:solidFill>
                  <a:srgbClr val="005250"/>
                </a:solidFill>
                <a:latin typeface="微软雅黑" pitchFamily="34" charset="-122"/>
                <a:ea typeface="微软雅黑" pitchFamily="34" charset="-122"/>
              </a:rPr>
              <a:t>这石头一样？只要看重自己，自我珍惜，</a:t>
            </a:r>
            <a:endParaRPr lang="en-US" altLang="zh-CN" sz="1600" b="1">
              <a:solidFill>
                <a:srgbClr val="005250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b="1">
                <a:solidFill>
                  <a:srgbClr val="005250"/>
                </a:solidFill>
                <a:latin typeface="微软雅黑" pitchFamily="34" charset="-122"/>
                <a:ea typeface="微软雅黑" pitchFamily="34" charset="-122"/>
              </a:rPr>
              <a:t>生命就有意义，有价值！“</a:t>
            </a:r>
          </a:p>
          <a:p>
            <a:pPr>
              <a:lnSpc>
                <a:spcPct val="150000"/>
              </a:lnSpc>
            </a:pPr>
            <a:r>
              <a:rPr lang="zh-CN" altLang="en-US" sz="1600" b="1">
                <a:solidFill>
                  <a:srgbClr val="005250"/>
                </a:solidFill>
                <a:latin typeface="微软雅黑" pitchFamily="34" charset="-122"/>
                <a:ea typeface="微软雅黑" pitchFamily="34" charset="-122"/>
              </a:rPr>
              <a:t>”</a:t>
            </a:r>
            <a:endParaRPr lang="en-GB" altLang="zh-CN" sz="1200">
              <a:solidFill>
                <a:srgbClr val="005250"/>
              </a:solidFill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4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7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3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" dur="2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6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2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3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" dur="2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3" fill="hold" grpId="0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0" dur="2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6" fill="hold" grpId="0" nodeType="withEffect">
                                  <p:stCondLst>
                                    <p:cond delay="29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2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3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3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3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2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2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7" presetClass="entr" presetSubtype="0" fill="hold" grpId="0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200"/>
                            </p:stCondLst>
                            <p:childTnLst>
                              <p:par>
                                <p:cTn id="10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62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20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82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2000"/>
                                        <p:tgtEl>
                                          <p:spTgt spid="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200"/>
                            </p:stCondLst>
                            <p:childTnLst>
                              <p:par>
                                <p:cTn id="1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2000"/>
                                        <p:tgtEl>
                                          <p:spTgt spid="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2200"/>
                            </p:stCondLst>
                            <p:childTnLst>
                              <p:par>
                                <p:cTn id="1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2000"/>
                                        <p:tgtEl>
                                          <p:spTgt spid="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4200"/>
                            </p:stCondLst>
                            <p:childTnLst>
                              <p:par>
                                <p:cTn id="1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2000"/>
                                        <p:tgtEl>
                                          <p:spTgt spid="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6200"/>
                            </p:stCondLst>
                            <p:childTnLst>
                              <p:par>
                                <p:cTn id="1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2000"/>
                                        <p:tgtEl>
                                          <p:spTgt spid="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8200"/>
                            </p:stCondLst>
                            <p:childTnLst>
                              <p:par>
                                <p:cTn id="1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2000"/>
                                        <p:tgtEl>
                                          <p:spTgt spid="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/>
      <p:bldP spid="94" grpId="0"/>
      <p:bldP spid="95" grpId="0" animBg="1"/>
      <p:bldP spid="9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6" name="Freeform 4"/>
          <p:cNvSpPr>
            <a:spLocks/>
          </p:cNvSpPr>
          <p:nvPr/>
        </p:nvSpPr>
        <p:spPr bwMode="auto">
          <a:xfrm flipH="1">
            <a:off x="71438" y="404813"/>
            <a:ext cx="1419225" cy="1516062"/>
          </a:xfrm>
          <a:custGeom>
            <a:avLst/>
            <a:gdLst>
              <a:gd name="T0" fmla="*/ 2147483647 w 321"/>
              <a:gd name="T1" fmla="*/ 0 h 342"/>
              <a:gd name="T2" fmla="*/ 0 w 321"/>
              <a:gd name="T3" fmla="*/ 2147483647 h 342"/>
              <a:gd name="T4" fmla="*/ 0 60000 65536"/>
              <a:gd name="T5" fmla="*/ 0 60000 65536"/>
              <a:gd name="T6" fmla="*/ 0 w 321"/>
              <a:gd name="T7" fmla="*/ 0 h 342"/>
              <a:gd name="T8" fmla="*/ 321 w 321"/>
              <a:gd name="T9" fmla="*/ 342 h 34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21" h="342">
                <a:moveTo>
                  <a:pt x="321" y="0"/>
                </a:moveTo>
                <a:cubicBezTo>
                  <a:pt x="214" y="114"/>
                  <a:pt x="107" y="228"/>
                  <a:pt x="0" y="342"/>
                </a:cubicBezTo>
              </a:path>
            </a:pathLst>
          </a:custGeom>
          <a:noFill/>
          <a:ln w="28575" cap="rnd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6437" name="Freeform 5"/>
          <p:cNvSpPr>
            <a:spLocks/>
          </p:cNvSpPr>
          <p:nvPr/>
        </p:nvSpPr>
        <p:spPr bwMode="auto">
          <a:xfrm flipH="1">
            <a:off x="0" y="0"/>
            <a:ext cx="215900" cy="404813"/>
          </a:xfrm>
          <a:custGeom>
            <a:avLst/>
            <a:gdLst>
              <a:gd name="T0" fmla="*/ 0 w 49"/>
              <a:gd name="T1" fmla="*/ 0 h 92"/>
              <a:gd name="T2" fmla="*/ 2147483647 w 49"/>
              <a:gd name="T3" fmla="*/ 2147483647 h 92"/>
              <a:gd name="T4" fmla="*/ 2147483647 w 49"/>
              <a:gd name="T5" fmla="*/ 2147483647 h 92"/>
              <a:gd name="T6" fmla="*/ 2147483647 w 49"/>
              <a:gd name="T7" fmla="*/ 2147483647 h 92"/>
              <a:gd name="T8" fmla="*/ 2147483647 w 49"/>
              <a:gd name="T9" fmla="*/ 2147483647 h 92"/>
              <a:gd name="T10" fmla="*/ 2147483647 w 49"/>
              <a:gd name="T11" fmla="*/ 2147483647 h 92"/>
              <a:gd name="T12" fmla="*/ 2147483647 w 49"/>
              <a:gd name="T13" fmla="*/ 2147483647 h 92"/>
              <a:gd name="T14" fmla="*/ 2147483647 w 49"/>
              <a:gd name="T15" fmla="*/ 2147483647 h 92"/>
              <a:gd name="T16" fmla="*/ 2147483647 w 49"/>
              <a:gd name="T17" fmla="*/ 2147483647 h 92"/>
              <a:gd name="T18" fmla="*/ 2147483647 w 49"/>
              <a:gd name="T19" fmla="*/ 2147483647 h 92"/>
              <a:gd name="T20" fmla="*/ 2147483647 w 49"/>
              <a:gd name="T21" fmla="*/ 2147483647 h 92"/>
              <a:gd name="T22" fmla="*/ 2147483647 w 49"/>
              <a:gd name="T23" fmla="*/ 2147483647 h 9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49"/>
              <a:gd name="T37" fmla="*/ 0 h 92"/>
              <a:gd name="T38" fmla="*/ 49 w 49"/>
              <a:gd name="T39" fmla="*/ 92 h 9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49" h="92">
                <a:moveTo>
                  <a:pt x="0" y="0"/>
                </a:moveTo>
                <a:cubicBezTo>
                  <a:pt x="2" y="1"/>
                  <a:pt x="4" y="1"/>
                  <a:pt x="5" y="1"/>
                </a:cubicBezTo>
                <a:cubicBezTo>
                  <a:pt x="10" y="2"/>
                  <a:pt x="15" y="4"/>
                  <a:pt x="20" y="7"/>
                </a:cubicBezTo>
                <a:cubicBezTo>
                  <a:pt x="27" y="11"/>
                  <a:pt x="32" y="15"/>
                  <a:pt x="37" y="21"/>
                </a:cubicBezTo>
                <a:cubicBezTo>
                  <a:pt x="41" y="26"/>
                  <a:pt x="44" y="32"/>
                  <a:pt x="46" y="39"/>
                </a:cubicBezTo>
                <a:cubicBezTo>
                  <a:pt x="48" y="45"/>
                  <a:pt x="49" y="52"/>
                  <a:pt x="49" y="58"/>
                </a:cubicBezTo>
                <a:cubicBezTo>
                  <a:pt x="48" y="65"/>
                  <a:pt x="47" y="72"/>
                  <a:pt x="43" y="78"/>
                </a:cubicBezTo>
                <a:cubicBezTo>
                  <a:pt x="43" y="79"/>
                  <a:pt x="42" y="80"/>
                  <a:pt x="42" y="81"/>
                </a:cubicBezTo>
                <a:cubicBezTo>
                  <a:pt x="41" y="81"/>
                  <a:pt x="41" y="82"/>
                  <a:pt x="40" y="83"/>
                </a:cubicBezTo>
                <a:cubicBezTo>
                  <a:pt x="39" y="84"/>
                  <a:pt x="39" y="85"/>
                  <a:pt x="38" y="86"/>
                </a:cubicBezTo>
                <a:cubicBezTo>
                  <a:pt x="38" y="86"/>
                  <a:pt x="37" y="87"/>
                  <a:pt x="36" y="88"/>
                </a:cubicBezTo>
                <a:cubicBezTo>
                  <a:pt x="35" y="89"/>
                  <a:pt x="34" y="90"/>
                  <a:pt x="33" y="92"/>
                </a:cubicBez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6438" name="Freeform 6"/>
          <p:cNvSpPr>
            <a:spLocks/>
          </p:cNvSpPr>
          <p:nvPr/>
        </p:nvSpPr>
        <p:spPr bwMode="auto">
          <a:xfrm flipH="1">
            <a:off x="215900" y="0"/>
            <a:ext cx="1787525" cy="1427163"/>
          </a:xfrm>
          <a:custGeom>
            <a:avLst/>
            <a:gdLst>
              <a:gd name="T0" fmla="*/ 0 w 404"/>
              <a:gd name="T1" fmla="*/ 2147483647 h 323"/>
              <a:gd name="T2" fmla="*/ 2147483647 w 404"/>
              <a:gd name="T3" fmla="*/ 2147483647 h 323"/>
              <a:gd name="T4" fmla="*/ 2147483647 w 404"/>
              <a:gd name="T5" fmla="*/ 2147483647 h 323"/>
              <a:gd name="T6" fmla="*/ 2147483647 w 404"/>
              <a:gd name="T7" fmla="*/ 0 h 323"/>
              <a:gd name="T8" fmla="*/ 2147483647 w 404"/>
              <a:gd name="T9" fmla="*/ 0 h 32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04"/>
              <a:gd name="T16" fmla="*/ 0 h 323"/>
              <a:gd name="T17" fmla="*/ 404 w 404"/>
              <a:gd name="T18" fmla="*/ 323 h 32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04" h="323">
                <a:moveTo>
                  <a:pt x="0" y="323"/>
                </a:moveTo>
                <a:cubicBezTo>
                  <a:pt x="122" y="219"/>
                  <a:pt x="245" y="115"/>
                  <a:pt x="367" y="11"/>
                </a:cubicBezTo>
                <a:cubicBezTo>
                  <a:pt x="371" y="8"/>
                  <a:pt x="375" y="6"/>
                  <a:pt x="380" y="4"/>
                </a:cubicBezTo>
                <a:cubicBezTo>
                  <a:pt x="384" y="2"/>
                  <a:pt x="389" y="1"/>
                  <a:pt x="394" y="0"/>
                </a:cubicBezTo>
                <a:cubicBezTo>
                  <a:pt x="397" y="0"/>
                  <a:pt x="401" y="0"/>
                  <a:pt x="404" y="0"/>
                </a:cubicBezTo>
              </a:path>
            </a:pathLst>
          </a:custGeom>
          <a:noFill/>
          <a:ln w="28575" cap="rnd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6439" name="Freeform 7"/>
          <p:cNvSpPr>
            <a:spLocks/>
          </p:cNvSpPr>
          <p:nvPr/>
        </p:nvSpPr>
        <p:spPr bwMode="auto">
          <a:xfrm flipH="1">
            <a:off x="1274763" y="2535238"/>
            <a:ext cx="277812" cy="1687512"/>
          </a:xfrm>
          <a:custGeom>
            <a:avLst/>
            <a:gdLst>
              <a:gd name="T0" fmla="*/ 0 w 63"/>
              <a:gd name="T1" fmla="*/ 0 h 382"/>
              <a:gd name="T2" fmla="*/ 2147483647 w 63"/>
              <a:gd name="T3" fmla="*/ 2147483647 h 382"/>
              <a:gd name="T4" fmla="*/ 2147483647 w 63"/>
              <a:gd name="T5" fmla="*/ 2147483647 h 382"/>
              <a:gd name="T6" fmla="*/ 2147483647 w 63"/>
              <a:gd name="T7" fmla="*/ 2147483647 h 382"/>
              <a:gd name="T8" fmla="*/ 2147483647 w 63"/>
              <a:gd name="T9" fmla="*/ 2147483647 h 382"/>
              <a:gd name="T10" fmla="*/ 2147483647 w 63"/>
              <a:gd name="T11" fmla="*/ 2147483647 h 382"/>
              <a:gd name="T12" fmla="*/ 2147483647 w 63"/>
              <a:gd name="T13" fmla="*/ 2147483647 h 382"/>
              <a:gd name="T14" fmla="*/ 0 w 63"/>
              <a:gd name="T15" fmla="*/ 2147483647 h 38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3"/>
              <a:gd name="T25" fmla="*/ 0 h 382"/>
              <a:gd name="T26" fmla="*/ 63 w 63"/>
              <a:gd name="T27" fmla="*/ 382 h 382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3" h="382">
                <a:moveTo>
                  <a:pt x="0" y="0"/>
                </a:moveTo>
                <a:cubicBezTo>
                  <a:pt x="9" y="14"/>
                  <a:pt x="16" y="29"/>
                  <a:pt x="23" y="44"/>
                </a:cubicBezTo>
                <a:cubicBezTo>
                  <a:pt x="34" y="67"/>
                  <a:pt x="43" y="91"/>
                  <a:pt x="50" y="116"/>
                </a:cubicBezTo>
                <a:cubicBezTo>
                  <a:pt x="56" y="141"/>
                  <a:pt x="60" y="166"/>
                  <a:pt x="62" y="191"/>
                </a:cubicBezTo>
                <a:cubicBezTo>
                  <a:pt x="63" y="212"/>
                  <a:pt x="62" y="231"/>
                  <a:pt x="59" y="250"/>
                </a:cubicBezTo>
                <a:cubicBezTo>
                  <a:pt x="57" y="270"/>
                  <a:pt x="52" y="288"/>
                  <a:pt x="46" y="306"/>
                </a:cubicBezTo>
                <a:cubicBezTo>
                  <a:pt x="39" y="324"/>
                  <a:pt x="31" y="341"/>
                  <a:pt x="21" y="357"/>
                </a:cubicBezTo>
                <a:cubicBezTo>
                  <a:pt x="15" y="367"/>
                  <a:pt x="8" y="372"/>
                  <a:pt x="0" y="382"/>
                </a:cubicBezTo>
              </a:path>
            </a:pathLst>
          </a:custGeom>
          <a:noFill/>
          <a:ln w="19050" cap="rnd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6440" name="Freeform 8"/>
          <p:cNvSpPr>
            <a:spLocks/>
          </p:cNvSpPr>
          <p:nvPr/>
        </p:nvSpPr>
        <p:spPr bwMode="auto">
          <a:xfrm flipH="1">
            <a:off x="1552575" y="1135063"/>
            <a:ext cx="3843338" cy="1400175"/>
          </a:xfrm>
          <a:custGeom>
            <a:avLst/>
            <a:gdLst>
              <a:gd name="T0" fmla="*/ 0 w 869"/>
              <a:gd name="T1" fmla="*/ 2147483647 h 316"/>
              <a:gd name="T2" fmla="*/ 2147483647 w 869"/>
              <a:gd name="T3" fmla="*/ 2147483647 h 316"/>
              <a:gd name="T4" fmla="*/ 2147483647 w 869"/>
              <a:gd name="T5" fmla="*/ 2147483647 h 316"/>
              <a:gd name="T6" fmla="*/ 2147483647 w 869"/>
              <a:gd name="T7" fmla="*/ 2147483647 h 316"/>
              <a:gd name="T8" fmla="*/ 2147483647 w 869"/>
              <a:gd name="T9" fmla="*/ 2147483647 h 316"/>
              <a:gd name="T10" fmla="*/ 2147483647 w 869"/>
              <a:gd name="T11" fmla="*/ 2147483647 h 316"/>
              <a:gd name="T12" fmla="*/ 2147483647 w 869"/>
              <a:gd name="T13" fmla="*/ 2147483647 h 316"/>
              <a:gd name="T14" fmla="*/ 2147483647 w 869"/>
              <a:gd name="T15" fmla="*/ 2147483647 h 316"/>
              <a:gd name="T16" fmla="*/ 2147483647 w 869"/>
              <a:gd name="T17" fmla="*/ 2147483647 h 316"/>
              <a:gd name="T18" fmla="*/ 2147483647 w 869"/>
              <a:gd name="T19" fmla="*/ 2147483647 h 316"/>
              <a:gd name="T20" fmla="*/ 2147483647 w 869"/>
              <a:gd name="T21" fmla="*/ 2147483647 h 316"/>
              <a:gd name="T22" fmla="*/ 2147483647 w 869"/>
              <a:gd name="T23" fmla="*/ 2147483647 h 316"/>
              <a:gd name="T24" fmla="*/ 2147483647 w 869"/>
              <a:gd name="T25" fmla="*/ 2147483647 h 316"/>
              <a:gd name="T26" fmla="*/ 2147483647 w 869"/>
              <a:gd name="T27" fmla="*/ 2147483647 h 316"/>
              <a:gd name="T28" fmla="*/ 2147483647 w 869"/>
              <a:gd name="T29" fmla="*/ 2147483647 h 31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869"/>
              <a:gd name="T46" fmla="*/ 0 h 316"/>
              <a:gd name="T47" fmla="*/ 869 w 869"/>
              <a:gd name="T48" fmla="*/ 316 h 31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869" h="316">
                <a:moveTo>
                  <a:pt x="0" y="180"/>
                </a:moveTo>
                <a:cubicBezTo>
                  <a:pt x="9" y="158"/>
                  <a:pt x="21" y="138"/>
                  <a:pt x="35" y="121"/>
                </a:cubicBezTo>
                <a:cubicBezTo>
                  <a:pt x="49" y="102"/>
                  <a:pt x="67" y="85"/>
                  <a:pt x="86" y="71"/>
                </a:cubicBezTo>
                <a:cubicBezTo>
                  <a:pt x="105" y="57"/>
                  <a:pt x="126" y="45"/>
                  <a:pt x="148" y="35"/>
                </a:cubicBezTo>
                <a:cubicBezTo>
                  <a:pt x="170" y="25"/>
                  <a:pt x="193" y="18"/>
                  <a:pt x="217" y="12"/>
                </a:cubicBezTo>
                <a:cubicBezTo>
                  <a:pt x="241" y="7"/>
                  <a:pt x="266" y="3"/>
                  <a:pt x="292" y="2"/>
                </a:cubicBezTo>
                <a:cubicBezTo>
                  <a:pt x="317" y="0"/>
                  <a:pt x="343" y="1"/>
                  <a:pt x="370" y="3"/>
                </a:cubicBezTo>
                <a:cubicBezTo>
                  <a:pt x="396" y="6"/>
                  <a:pt x="423" y="10"/>
                  <a:pt x="450" y="17"/>
                </a:cubicBezTo>
                <a:cubicBezTo>
                  <a:pt x="477" y="23"/>
                  <a:pt x="504" y="31"/>
                  <a:pt x="532" y="42"/>
                </a:cubicBezTo>
                <a:cubicBezTo>
                  <a:pt x="559" y="52"/>
                  <a:pt x="586" y="64"/>
                  <a:pt x="611" y="77"/>
                </a:cubicBezTo>
                <a:cubicBezTo>
                  <a:pt x="636" y="91"/>
                  <a:pt x="660" y="105"/>
                  <a:pt x="683" y="121"/>
                </a:cubicBezTo>
                <a:cubicBezTo>
                  <a:pt x="706" y="137"/>
                  <a:pt x="728" y="154"/>
                  <a:pt x="748" y="172"/>
                </a:cubicBezTo>
                <a:cubicBezTo>
                  <a:pt x="768" y="190"/>
                  <a:pt x="788" y="209"/>
                  <a:pt x="805" y="229"/>
                </a:cubicBezTo>
                <a:cubicBezTo>
                  <a:pt x="823" y="249"/>
                  <a:pt x="839" y="270"/>
                  <a:pt x="854" y="292"/>
                </a:cubicBezTo>
                <a:cubicBezTo>
                  <a:pt x="859" y="300"/>
                  <a:pt x="864" y="308"/>
                  <a:pt x="869" y="316"/>
                </a:cubicBezTo>
              </a:path>
            </a:pathLst>
          </a:custGeom>
          <a:noFill/>
          <a:ln w="19050" cap="rnd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6441" name="Freeform 9"/>
          <p:cNvSpPr>
            <a:spLocks/>
          </p:cNvSpPr>
          <p:nvPr/>
        </p:nvSpPr>
        <p:spPr bwMode="auto">
          <a:xfrm flipH="1">
            <a:off x="1311275" y="1747838"/>
            <a:ext cx="4275138" cy="3109912"/>
          </a:xfrm>
          <a:custGeom>
            <a:avLst/>
            <a:gdLst>
              <a:gd name="T0" fmla="*/ 2147483647 w 1509"/>
              <a:gd name="T1" fmla="*/ 0 h 1098"/>
              <a:gd name="T2" fmla="*/ 2147483647 w 1509"/>
              <a:gd name="T3" fmla="*/ 2147483647 h 1098"/>
              <a:gd name="T4" fmla="*/ 2147483647 w 1509"/>
              <a:gd name="T5" fmla="*/ 2147483647 h 1098"/>
              <a:gd name="T6" fmla="*/ 2147483647 w 1509"/>
              <a:gd name="T7" fmla="*/ 2147483647 h 1098"/>
              <a:gd name="T8" fmla="*/ 2147483647 w 1509"/>
              <a:gd name="T9" fmla="*/ 2147483647 h 1098"/>
              <a:gd name="T10" fmla="*/ 2147483647 w 1509"/>
              <a:gd name="T11" fmla="*/ 2147483647 h 1098"/>
              <a:gd name="T12" fmla="*/ 2147483647 w 1509"/>
              <a:gd name="T13" fmla="*/ 2147483647 h 1098"/>
              <a:gd name="T14" fmla="*/ 2147483647 w 1509"/>
              <a:gd name="T15" fmla="*/ 2147483647 h 1098"/>
              <a:gd name="T16" fmla="*/ 2147483647 w 1509"/>
              <a:gd name="T17" fmla="*/ 2147483647 h 1098"/>
              <a:gd name="T18" fmla="*/ 2147483647 w 1509"/>
              <a:gd name="T19" fmla="*/ 2147483647 h 1098"/>
              <a:gd name="T20" fmla="*/ 2147483647 w 1509"/>
              <a:gd name="T21" fmla="*/ 2147483647 h 1098"/>
              <a:gd name="T22" fmla="*/ 2147483647 w 1509"/>
              <a:gd name="T23" fmla="*/ 2147483647 h 1098"/>
              <a:gd name="T24" fmla="*/ 2147483647 w 1509"/>
              <a:gd name="T25" fmla="*/ 2147483647 h 1098"/>
              <a:gd name="T26" fmla="*/ 2147483647 w 1509"/>
              <a:gd name="T27" fmla="*/ 2147483647 h 1098"/>
              <a:gd name="T28" fmla="*/ 2147483647 w 1509"/>
              <a:gd name="T29" fmla="*/ 2147483647 h 1098"/>
              <a:gd name="T30" fmla="*/ 2147483647 w 1509"/>
              <a:gd name="T31" fmla="*/ 2147483647 h 1098"/>
              <a:gd name="T32" fmla="*/ 2147483647 w 1509"/>
              <a:gd name="T33" fmla="*/ 2147483647 h 1098"/>
              <a:gd name="T34" fmla="*/ 2147483647 w 1509"/>
              <a:gd name="T35" fmla="*/ 2147483647 h 1098"/>
              <a:gd name="T36" fmla="*/ 2147483647 w 1509"/>
              <a:gd name="T37" fmla="*/ 2147483647 h 1098"/>
              <a:gd name="T38" fmla="*/ 2147483647 w 1509"/>
              <a:gd name="T39" fmla="*/ 2147483647 h 1098"/>
              <a:gd name="T40" fmla="*/ 2147483647 w 1509"/>
              <a:gd name="T41" fmla="*/ 2147483647 h 1098"/>
              <a:gd name="T42" fmla="*/ 2147483647 w 1509"/>
              <a:gd name="T43" fmla="*/ 2147483647 h 1098"/>
              <a:gd name="T44" fmla="*/ 2147483647 w 1509"/>
              <a:gd name="T45" fmla="*/ 2147483647 h 1098"/>
              <a:gd name="T46" fmla="*/ 2147483647 w 1509"/>
              <a:gd name="T47" fmla="*/ 2147483647 h 1098"/>
              <a:gd name="T48" fmla="*/ 2147483647 w 1509"/>
              <a:gd name="T49" fmla="*/ 2147483647 h 1098"/>
              <a:gd name="T50" fmla="*/ 2147483647 w 1509"/>
              <a:gd name="T51" fmla="*/ 2147483647 h 1098"/>
              <a:gd name="T52" fmla="*/ 2147483647 w 1509"/>
              <a:gd name="T53" fmla="*/ 2147483647 h 1098"/>
              <a:gd name="T54" fmla="*/ 2147483647 w 1509"/>
              <a:gd name="T55" fmla="*/ 2147483647 h 1098"/>
              <a:gd name="T56" fmla="*/ 2147483647 w 1509"/>
              <a:gd name="T57" fmla="*/ 2147483647 h 1098"/>
              <a:gd name="T58" fmla="*/ 2147483647 w 1509"/>
              <a:gd name="T59" fmla="*/ 2147483647 h 1098"/>
              <a:gd name="T60" fmla="*/ 2147483647 w 1509"/>
              <a:gd name="T61" fmla="*/ 2147483647 h 1098"/>
              <a:gd name="T62" fmla="*/ 2147483647 w 1509"/>
              <a:gd name="T63" fmla="*/ 2147483647 h 1098"/>
              <a:gd name="T64" fmla="*/ 2147483647 w 1509"/>
              <a:gd name="T65" fmla="*/ 2147483647 h 1098"/>
              <a:gd name="T66" fmla="*/ 2147483647 w 1509"/>
              <a:gd name="T67" fmla="*/ 2147483647 h 1098"/>
              <a:gd name="T68" fmla="*/ 2147483647 w 1509"/>
              <a:gd name="T69" fmla="*/ 2147483647 h 1098"/>
              <a:gd name="T70" fmla="*/ 2147483647 w 1509"/>
              <a:gd name="T71" fmla="*/ 2147483647 h 1098"/>
              <a:gd name="T72" fmla="*/ 2147483647 w 1509"/>
              <a:gd name="T73" fmla="*/ 2147483647 h 1098"/>
              <a:gd name="T74" fmla="*/ 2147483647 w 1509"/>
              <a:gd name="T75" fmla="*/ 2147483647 h 1098"/>
              <a:gd name="T76" fmla="*/ 2147483647 w 1509"/>
              <a:gd name="T77" fmla="*/ 2147483647 h 1098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1509"/>
              <a:gd name="T118" fmla="*/ 0 h 1098"/>
              <a:gd name="T119" fmla="*/ 1509 w 1509"/>
              <a:gd name="T120" fmla="*/ 1098 h 1098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1509" h="1098">
                <a:moveTo>
                  <a:pt x="38" y="0"/>
                </a:moveTo>
                <a:cubicBezTo>
                  <a:pt x="29" y="34"/>
                  <a:pt x="28" y="80"/>
                  <a:pt x="19" y="112"/>
                </a:cubicBezTo>
                <a:cubicBezTo>
                  <a:pt x="11" y="138"/>
                  <a:pt x="6" y="163"/>
                  <a:pt x="3" y="191"/>
                </a:cubicBezTo>
                <a:cubicBezTo>
                  <a:pt x="2" y="218"/>
                  <a:pt x="0" y="246"/>
                  <a:pt x="2" y="274"/>
                </a:cubicBezTo>
                <a:cubicBezTo>
                  <a:pt x="3" y="302"/>
                  <a:pt x="8" y="331"/>
                  <a:pt x="14" y="360"/>
                </a:cubicBezTo>
                <a:cubicBezTo>
                  <a:pt x="20" y="390"/>
                  <a:pt x="28" y="420"/>
                  <a:pt x="39" y="449"/>
                </a:cubicBezTo>
                <a:cubicBezTo>
                  <a:pt x="42" y="459"/>
                  <a:pt x="47" y="468"/>
                  <a:pt x="50" y="477"/>
                </a:cubicBezTo>
                <a:cubicBezTo>
                  <a:pt x="55" y="487"/>
                  <a:pt x="58" y="498"/>
                  <a:pt x="62" y="507"/>
                </a:cubicBezTo>
                <a:cubicBezTo>
                  <a:pt x="67" y="517"/>
                  <a:pt x="72" y="526"/>
                  <a:pt x="77" y="535"/>
                </a:cubicBezTo>
                <a:cubicBezTo>
                  <a:pt x="81" y="545"/>
                  <a:pt x="87" y="554"/>
                  <a:pt x="92" y="565"/>
                </a:cubicBezTo>
                <a:cubicBezTo>
                  <a:pt x="95" y="568"/>
                  <a:pt x="97" y="573"/>
                  <a:pt x="100" y="578"/>
                </a:cubicBezTo>
                <a:cubicBezTo>
                  <a:pt x="103" y="582"/>
                  <a:pt x="105" y="585"/>
                  <a:pt x="108" y="590"/>
                </a:cubicBezTo>
                <a:cubicBezTo>
                  <a:pt x="111" y="595"/>
                  <a:pt x="112" y="599"/>
                  <a:pt x="116" y="604"/>
                </a:cubicBezTo>
                <a:cubicBezTo>
                  <a:pt x="119" y="607"/>
                  <a:pt x="122" y="612"/>
                  <a:pt x="123" y="617"/>
                </a:cubicBezTo>
                <a:cubicBezTo>
                  <a:pt x="137" y="637"/>
                  <a:pt x="153" y="657"/>
                  <a:pt x="169" y="678"/>
                </a:cubicBezTo>
                <a:cubicBezTo>
                  <a:pt x="184" y="699"/>
                  <a:pt x="201" y="718"/>
                  <a:pt x="219" y="739"/>
                </a:cubicBezTo>
                <a:cubicBezTo>
                  <a:pt x="237" y="757"/>
                  <a:pt x="256" y="778"/>
                  <a:pt x="276" y="796"/>
                </a:cubicBezTo>
                <a:cubicBezTo>
                  <a:pt x="295" y="815"/>
                  <a:pt x="317" y="832"/>
                  <a:pt x="337" y="849"/>
                </a:cubicBezTo>
                <a:cubicBezTo>
                  <a:pt x="365" y="873"/>
                  <a:pt x="395" y="895"/>
                  <a:pt x="426" y="915"/>
                </a:cubicBezTo>
                <a:cubicBezTo>
                  <a:pt x="456" y="935"/>
                  <a:pt x="489" y="954"/>
                  <a:pt x="522" y="971"/>
                </a:cubicBezTo>
                <a:cubicBezTo>
                  <a:pt x="554" y="989"/>
                  <a:pt x="589" y="1004"/>
                  <a:pt x="623" y="1018"/>
                </a:cubicBezTo>
                <a:cubicBezTo>
                  <a:pt x="658" y="1032"/>
                  <a:pt x="693" y="1045"/>
                  <a:pt x="729" y="1056"/>
                </a:cubicBezTo>
                <a:cubicBezTo>
                  <a:pt x="756" y="1064"/>
                  <a:pt x="784" y="1071"/>
                  <a:pt x="811" y="1076"/>
                </a:cubicBezTo>
                <a:cubicBezTo>
                  <a:pt x="837" y="1082"/>
                  <a:pt x="864" y="1087"/>
                  <a:pt x="890" y="1090"/>
                </a:cubicBezTo>
                <a:cubicBezTo>
                  <a:pt x="917" y="1093"/>
                  <a:pt x="942" y="1095"/>
                  <a:pt x="967" y="1096"/>
                </a:cubicBezTo>
                <a:cubicBezTo>
                  <a:pt x="992" y="1098"/>
                  <a:pt x="1017" y="1098"/>
                  <a:pt x="1040" y="1096"/>
                </a:cubicBezTo>
                <a:cubicBezTo>
                  <a:pt x="1059" y="1095"/>
                  <a:pt x="1076" y="1093"/>
                  <a:pt x="1095" y="1092"/>
                </a:cubicBezTo>
                <a:cubicBezTo>
                  <a:pt x="1112" y="1090"/>
                  <a:pt x="1129" y="1087"/>
                  <a:pt x="1145" y="1084"/>
                </a:cubicBezTo>
                <a:cubicBezTo>
                  <a:pt x="1162" y="1081"/>
                  <a:pt x="1178" y="1076"/>
                  <a:pt x="1193" y="1073"/>
                </a:cubicBezTo>
                <a:cubicBezTo>
                  <a:pt x="1210" y="1068"/>
                  <a:pt x="1225" y="1064"/>
                  <a:pt x="1240" y="1057"/>
                </a:cubicBezTo>
                <a:cubicBezTo>
                  <a:pt x="1251" y="1054"/>
                  <a:pt x="1260" y="1050"/>
                  <a:pt x="1271" y="1046"/>
                </a:cubicBezTo>
                <a:cubicBezTo>
                  <a:pt x="1281" y="1042"/>
                  <a:pt x="1292" y="1037"/>
                  <a:pt x="1301" y="1032"/>
                </a:cubicBezTo>
                <a:cubicBezTo>
                  <a:pt x="1310" y="1028"/>
                  <a:pt x="1320" y="1023"/>
                  <a:pt x="1329" y="1017"/>
                </a:cubicBezTo>
                <a:cubicBezTo>
                  <a:pt x="1339" y="1012"/>
                  <a:pt x="1348" y="1006"/>
                  <a:pt x="1356" y="1001"/>
                </a:cubicBezTo>
                <a:cubicBezTo>
                  <a:pt x="1364" y="996"/>
                  <a:pt x="1370" y="992"/>
                  <a:pt x="1376" y="987"/>
                </a:cubicBezTo>
                <a:cubicBezTo>
                  <a:pt x="1384" y="982"/>
                  <a:pt x="1390" y="976"/>
                  <a:pt x="1396" y="971"/>
                </a:cubicBezTo>
                <a:cubicBezTo>
                  <a:pt x="1403" y="967"/>
                  <a:pt x="1409" y="962"/>
                  <a:pt x="1414" y="956"/>
                </a:cubicBezTo>
                <a:cubicBezTo>
                  <a:pt x="1420" y="951"/>
                  <a:pt x="1426" y="945"/>
                  <a:pt x="1431" y="940"/>
                </a:cubicBezTo>
                <a:cubicBezTo>
                  <a:pt x="1501" y="868"/>
                  <a:pt x="1509" y="854"/>
                  <a:pt x="1509" y="854"/>
                </a:cubicBez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6442" name="Freeform 10"/>
          <p:cNvSpPr>
            <a:spLocks/>
          </p:cNvSpPr>
          <p:nvPr/>
        </p:nvSpPr>
        <p:spPr bwMode="auto">
          <a:xfrm flipH="1">
            <a:off x="2008188" y="733425"/>
            <a:ext cx="2314575" cy="700088"/>
          </a:xfrm>
          <a:custGeom>
            <a:avLst/>
            <a:gdLst>
              <a:gd name="T0" fmla="*/ 0 w 523"/>
              <a:gd name="T1" fmla="*/ 2147483647 h 158"/>
              <a:gd name="T2" fmla="*/ 2147483647 w 523"/>
              <a:gd name="T3" fmla="*/ 2147483647 h 158"/>
              <a:gd name="T4" fmla="*/ 2147483647 w 523"/>
              <a:gd name="T5" fmla="*/ 2147483647 h 158"/>
              <a:gd name="T6" fmla="*/ 2147483647 w 523"/>
              <a:gd name="T7" fmla="*/ 2147483647 h 158"/>
              <a:gd name="T8" fmla="*/ 2147483647 w 523"/>
              <a:gd name="T9" fmla="*/ 2147483647 h 158"/>
              <a:gd name="T10" fmla="*/ 2147483647 w 523"/>
              <a:gd name="T11" fmla="*/ 2147483647 h 158"/>
              <a:gd name="T12" fmla="*/ 2147483647 w 523"/>
              <a:gd name="T13" fmla="*/ 2147483647 h 158"/>
              <a:gd name="T14" fmla="*/ 2147483647 w 523"/>
              <a:gd name="T15" fmla="*/ 2147483647 h 15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23"/>
              <a:gd name="T25" fmla="*/ 0 h 158"/>
              <a:gd name="T26" fmla="*/ 523 w 523"/>
              <a:gd name="T27" fmla="*/ 158 h 15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23" h="158">
                <a:moveTo>
                  <a:pt x="0" y="8"/>
                </a:moveTo>
                <a:cubicBezTo>
                  <a:pt x="23" y="4"/>
                  <a:pt x="47" y="2"/>
                  <a:pt x="72" y="1"/>
                </a:cubicBezTo>
                <a:cubicBezTo>
                  <a:pt x="99" y="0"/>
                  <a:pt x="127" y="2"/>
                  <a:pt x="155" y="5"/>
                </a:cubicBezTo>
                <a:cubicBezTo>
                  <a:pt x="183" y="8"/>
                  <a:pt x="212" y="14"/>
                  <a:pt x="241" y="21"/>
                </a:cubicBezTo>
                <a:cubicBezTo>
                  <a:pt x="270" y="28"/>
                  <a:pt x="299" y="37"/>
                  <a:pt x="328" y="49"/>
                </a:cubicBezTo>
                <a:cubicBezTo>
                  <a:pt x="358" y="60"/>
                  <a:pt x="386" y="73"/>
                  <a:pt x="413" y="87"/>
                </a:cubicBezTo>
                <a:cubicBezTo>
                  <a:pt x="440" y="102"/>
                  <a:pt x="466" y="117"/>
                  <a:pt x="490" y="134"/>
                </a:cubicBezTo>
                <a:cubicBezTo>
                  <a:pt x="501" y="142"/>
                  <a:pt x="512" y="150"/>
                  <a:pt x="523" y="158"/>
                </a:cubicBezTo>
              </a:path>
            </a:pathLst>
          </a:custGeom>
          <a:noFill/>
          <a:ln w="28575" cap="rnd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6443" name="Freeform 11"/>
          <p:cNvSpPr>
            <a:spLocks/>
          </p:cNvSpPr>
          <p:nvPr/>
        </p:nvSpPr>
        <p:spPr bwMode="auto">
          <a:xfrm flipH="1">
            <a:off x="4322763" y="768350"/>
            <a:ext cx="1155700" cy="1012825"/>
          </a:xfrm>
          <a:custGeom>
            <a:avLst/>
            <a:gdLst>
              <a:gd name="T0" fmla="*/ 0 w 261"/>
              <a:gd name="T1" fmla="*/ 2147483647 h 229"/>
              <a:gd name="T2" fmla="*/ 2147483647 w 261"/>
              <a:gd name="T3" fmla="*/ 2147483647 h 229"/>
              <a:gd name="T4" fmla="*/ 2147483647 w 261"/>
              <a:gd name="T5" fmla="*/ 2147483647 h 229"/>
              <a:gd name="T6" fmla="*/ 2147483647 w 261"/>
              <a:gd name="T7" fmla="*/ 2147483647 h 229"/>
              <a:gd name="T8" fmla="*/ 2147483647 w 261"/>
              <a:gd name="T9" fmla="*/ 2147483647 h 229"/>
              <a:gd name="T10" fmla="*/ 2147483647 w 261"/>
              <a:gd name="T11" fmla="*/ 2147483647 h 229"/>
              <a:gd name="T12" fmla="*/ 2147483647 w 261"/>
              <a:gd name="T13" fmla="*/ 0 h 22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61"/>
              <a:gd name="T22" fmla="*/ 0 h 229"/>
              <a:gd name="T23" fmla="*/ 261 w 261"/>
              <a:gd name="T24" fmla="*/ 229 h 22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61" h="229">
                <a:moveTo>
                  <a:pt x="0" y="229"/>
                </a:moveTo>
                <a:cubicBezTo>
                  <a:pt x="3" y="211"/>
                  <a:pt x="9" y="194"/>
                  <a:pt x="16" y="177"/>
                </a:cubicBezTo>
                <a:cubicBezTo>
                  <a:pt x="26" y="152"/>
                  <a:pt x="40" y="130"/>
                  <a:pt x="57" y="110"/>
                </a:cubicBezTo>
                <a:cubicBezTo>
                  <a:pt x="73" y="91"/>
                  <a:pt x="91" y="74"/>
                  <a:pt x="112" y="59"/>
                </a:cubicBezTo>
                <a:cubicBezTo>
                  <a:pt x="133" y="45"/>
                  <a:pt x="155" y="33"/>
                  <a:pt x="179" y="23"/>
                </a:cubicBezTo>
                <a:cubicBezTo>
                  <a:pt x="202" y="14"/>
                  <a:pt x="227" y="7"/>
                  <a:pt x="253" y="2"/>
                </a:cubicBezTo>
                <a:cubicBezTo>
                  <a:pt x="256" y="1"/>
                  <a:pt x="258" y="1"/>
                  <a:pt x="261" y="0"/>
                </a:cubicBez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6444" name="Freeform 12"/>
          <p:cNvSpPr>
            <a:spLocks/>
          </p:cNvSpPr>
          <p:nvPr/>
        </p:nvSpPr>
        <p:spPr bwMode="auto">
          <a:xfrm flipH="1">
            <a:off x="993775" y="779463"/>
            <a:ext cx="4440238" cy="3724275"/>
          </a:xfrm>
          <a:custGeom>
            <a:avLst/>
            <a:gdLst>
              <a:gd name="T0" fmla="*/ 2147483647 w 1003"/>
              <a:gd name="T1" fmla="*/ 2147483647 h 842"/>
              <a:gd name="T2" fmla="*/ 2147483647 w 1003"/>
              <a:gd name="T3" fmla="*/ 2147483647 h 842"/>
              <a:gd name="T4" fmla="*/ 2147483647 w 1003"/>
              <a:gd name="T5" fmla="*/ 2147483647 h 842"/>
              <a:gd name="T6" fmla="*/ 2147483647 w 1003"/>
              <a:gd name="T7" fmla="*/ 2147483647 h 842"/>
              <a:gd name="T8" fmla="*/ 2147483647 w 1003"/>
              <a:gd name="T9" fmla="*/ 2147483647 h 842"/>
              <a:gd name="T10" fmla="*/ 2147483647 w 1003"/>
              <a:gd name="T11" fmla="*/ 2147483647 h 842"/>
              <a:gd name="T12" fmla="*/ 2147483647 w 1003"/>
              <a:gd name="T13" fmla="*/ 2147483647 h 842"/>
              <a:gd name="T14" fmla="*/ 2147483647 w 1003"/>
              <a:gd name="T15" fmla="*/ 2147483647 h 842"/>
              <a:gd name="T16" fmla="*/ 2147483647 w 1003"/>
              <a:gd name="T17" fmla="*/ 2147483647 h 842"/>
              <a:gd name="T18" fmla="*/ 2147483647 w 1003"/>
              <a:gd name="T19" fmla="*/ 2147483647 h 842"/>
              <a:gd name="T20" fmla="*/ 2147483647 w 1003"/>
              <a:gd name="T21" fmla="*/ 2147483647 h 842"/>
              <a:gd name="T22" fmla="*/ 2147483647 w 1003"/>
              <a:gd name="T23" fmla="*/ 2147483647 h 842"/>
              <a:gd name="T24" fmla="*/ 2147483647 w 1003"/>
              <a:gd name="T25" fmla="*/ 2147483647 h 842"/>
              <a:gd name="T26" fmla="*/ 2147483647 w 1003"/>
              <a:gd name="T27" fmla="*/ 2147483647 h 842"/>
              <a:gd name="T28" fmla="*/ 2147483647 w 1003"/>
              <a:gd name="T29" fmla="*/ 2147483647 h 842"/>
              <a:gd name="T30" fmla="*/ 2147483647 w 1003"/>
              <a:gd name="T31" fmla="*/ 2147483647 h 842"/>
              <a:gd name="T32" fmla="*/ 2147483647 w 1003"/>
              <a:gd name="T33" fmla="*/ 2147483647 h 84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003"/>
              <a:gd name="T52" fmla="*/ 0 h 842"/>
              <a:gd name="T53" fmla="*/ 1003 w 1003"/>
              <a:gd name="T54" fmla="*/ 842 h 84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003" h="842">
                <a:moveTo>
                  <a:pt x="477" y="809"/>
                </a:moveTo>
                <a:cubicBezTo>
                  <a:pt x="558" y="834"/>
                  <a:pt x="635" y="842"/>
                  <a:pt x="704" y="836"/>
                </a:cubicBezTo>
                <a:cubicBezTo>
                  <a:pt x="770" y="830"/>
                  <a:pt x="828" y="811"/>
                  <a:pt x="875" y="781"/>
                </a:cubicBezTo>
                <a:cubicBezTo>
                  <a:pt x="919" y="753"/>
                  <a:pt x="953" y="715"/>
                  <a:pt x="974" y="671"/>
                </a:cubicBezTo>
                <a:cubicBezTo>
                  <a:pt x="995" y="628"/>
                  <a:pt x="1003" y="579"/>
                  <a:pt x="999" y="526"/>
                </a:cubicBezTo>
                <a:cubicBezTo>
                  <a:pt x="995" y="475"/>
                  <a:pt x="980" y="424"/>
                  <a:pt x="955" y="376"/>
                </a:cubicBezTo>
                <a:cubicBezTo>
                  <a:pt x="932" y="329"/>
                  <a:pt x="901" y="284"/>
                  <a:pt x="863" y="242"/>
                </a:cubicBezTo>
                <a:cubicBezTo>
                  <a:pt x="826" y="201"/>
                  <a:pt x="783" y="164"/>
                  <a:pt x="735" y="131"/>
                </a:cubicBezTo>
                <a:cubicBezTo>
                  <a:pt x="687" y="99"/>
                  <a:pt x="635" y="70"/>
                  <a:pt x="578" y="48"/>
                </a:cubicBezTo>
                <a:cubicBezTo>
                  <a:pt x="521" y="26"/>
                  <a:pt x="464" y="12"/>
                  <a:pt x="410" y="6"/>
                </a:cubicBezTo>
                <a:cubicBezTo>
                  <a:pt x="355" y="0"/>
                  <a:pt x="301" y="2"/>
                  <a:pt x="253" y="11"/>
                </a:cubicBezTo>
                <a:cubicBezTo>
                  <a:pt x="202" y="22"/>
                  <a:pt x="156" y="40"/>
                  <a:pt x="117" y="68"/>
                </a:cubicBezTo>
                <a:cubicBezTo>
                  <a:pt x="77" y="96"/>
                  <a:pt x="45" y="134"/>
                  <a:pt x="25" y="182"/>
                </a:cubicBezTo>
                <a:cubicBezTo>
                  <a:pt x="5" y="232"/>
                  <a:pt x="0" y="288"/>
                  <a:pt x="10" y="346"/>
                </a:cubicBezTo>
                <a:cubicBezTo>
                  <a:pt x="21" y="407"/>
                  <a:pt x="47" y="469"/>
                  <a:pt x="87" y="528"/>
                </a:cubicBezTo>
                <a:cubicBezTo>
                  <a:pt x="129" y="589"/>
                  <a:pt x="184" y="646"/>
                  <a:pt x="251" y="695"/>
                </a:cubicBezTo>
                <a:cubicBezTo>
                  <a:pt x="318" y="744"/>
                  <a:pt x="395" y="784"/>
                  <a:pt x="477" y="809"/>
                </a:cubicBezTo>
              </a:path>
            </a:pathLst>
          </a:custGeom>
          <a:noFill/>
          <a:ln w="19050" cap="rnd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 flipH="1">
            <a:off x="1163638" y="928688"/>
            <a:ext cx="4087812" cy="3419475"/>
            <a:chOff x="590" y="2765"/>
            <a:chExt cx="1443" cy="1207"/>
          </a:xfrm>
        </p:grpSpPr>
        <p:sp>
          <p:nvSpPr>
            <p:cNvPr id="45072" name="Freeform 14"/>
            <p:cNvSpPr>
              <a:spLocks/>
            </p:cNvSpPr>
            <p:nvPr/>
          </p:nvSpPr>
          <p:spPr bwMode="auto">
            <a:xfrm>
              <a:off x="1420" y="3410"/>
              <a:ext cx="613" cy="562"/>
            </a:xfrm>
            <a:custGeom>
              <a:avLst/>
              <a:gdLst>
                <a:gd name="T0" fmla="*/ 13639 w 393"/>
                <a:gd name="T1" fmla="*/ 2507 h 360"/>
                <a:gd name="T2" fmla="*/ 13165 w 393"/>
                <a:gd name="T3" fmla="*/ 0 h 360"/>
                <a:gd name="T4" fmla="*/ 13279 w 393"/>
                <a:gd name="T5" fmla="*/ 929 h 360"/>
                <a:gd name="T6" fmla="*/ 12322 w 393"/>
                <a:gd name="T7" fmla="*/ 6285 h 360"/>
                <a:gd name="T8" fmla="*/ 8513 w 393"/>
                <a:gd name="T9" fmla="*/ 10375 h 360"/>
                <a:gd name="T10" fmla="*/ 2000 w 393"/>
                <a:gd name="T11" fmla="*/ 12375 h 360"/>
                <a:gd name="T12" fmla="*/ 0 w 393"/>
                <a:gd name="T13" fmla="*/ 12456 h 360"/>
                <a:gd name="T14" fmla="*/ 4060 w 393"/>
                <a:gd name="T15" fmla="*/ 12592 h 360"/>
                <a:gd name="T16" fmla="*/ 9593 w 393"/>
                <a:gd name="T17" fmla="*/ 10828 h 360"/>
                <a:gd name="T18" fmla="*/ 12834 w 393"/>
                <a:gd name="T19" fmla="*/ 7240 h 360"/>
                <a:gd name="T20" fmla="*/ 13639 w 393"/>
                <a:gd name="T21" fmla="*/ 2507 h 36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93"/>
                <a:gd name="T34" fmla="*/ 0 h 360"/>
                <a:gd name="T35" fmla="*/ 393 w 393"/>
                <a:gd name="T36" fmla="*/ 360 h 36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93" h="360">
                  <a:moveTo>
                    <a:pt x="389" y="71"/>
                  </a:moveTo>
                  <a:cubicBezTo>
                    <a:pt x="387" y="47"/>
                    <a:pt x="383" y="23"/>
                    <a:pt x="376" y="0"/>
                  </a:cubicBezTo>
                  <a:cubicBezTo>
                    <a:pt x="377" y="9"/>
                    <a:pt x="378" y="17"/>
                    <a:pt x="379" y="26"/>
                  </a:cubicBezTo>
                  <a:cubicBezTo>
                    <a:pt x="384" y="82"/>
                    <a:pt x="374" y="133"/>
                    <a:pt x="352" y="178"/>
                  </a:cubicBezTo>
                  <a:cubicBezTo>
                    <a:pt x="329" y="225"/>
                    <a:pt x="292" y="264"/>
                    <a:pt x="243" y="294"/>
                  </a:cubicBezTo>
                  <a:cubicBezTo>
                    <a:pt x="193" y="325"/>
                    <a:pt x="130" y="345"/>
                    <a:pt x="57" y="351"/>
                  </a:cubicBezTo>
                  <a:cubicBezTo>
                    <a:pt x="38" y="353"/>
                    <a:pt x="19" y="353"/>
                    <a:pt x="0" y="353"/>
                  </a:cubicBezTo>
                  <a:cubicBezTo>
                    <a:pt x="41" y="359"/>
                    <a:pt x="80" y="360"/>
                    <a:pt x="116" y="357"/>
                  </a:cubicBezTo>
                  <a:cubicBezTo>
                    <a:pt x="178" y="351"/>
                    <a:pt x="231" y="334"/>
                    <a:pt x="274" y="307"/>
                  </a:cubicBezTo>
                  <a:cubicBezTo>
                    <a:pt x="316" y="281"/>
                    <a:pt x="347" y="246"/>
                    <a:pt x="366" y="205"/>
                  </a:cubicBezTo>
                  <a:cubicBezTo>
                    <a:pt x="385" y="165"/>
                    <a:pt x="393" y="120"/>
                    <a:pt x="389" y="71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5073" name="Freeform 15"/>
            <p:cNvSpPr>
              <a:spLocks/>
            </p:cNvSpPr>
            <p:nvPr/>
          </p:nvSpPr>
          <p:spPr bwMode="auto">
            <a:xfrm>
              <a:off x="590" y="2765"/>
              <a:ext cx="850" cy="509"/>
            </a:xfrm>
            <a:custGeom>
              <a:avLst/>
              <a:gdLst>
                <a:gd name="T0" fmla="*/ 1137 w 544"/>
                <a:gd name="T1" fmla="*/ 7688 h 326"/>
                <a:gd name="T2" fmla="*/ 4606 w 544"/>
                <a:gd name="T3" fmla="*/ 3388 h 326"/>
                <a:gd name="T4" fmla="*/ 9780 w 544"/>
                <a:gd name="T5" fmla="*/ 1260 h 326"/>
                <a:gd name="T6" fmla="*/ 15728 w 544"/>
                <a:gd name="T7" fmla="*/ 1090 h 326"/>
                <a:gd name="T8" fmla="*/ 19327 w 544"/>
                <a:gd name="T9" fmla="*/ 1764 h 326"/>
                <a:gd name="T10" fmla="*/ 18875 w 544"/>
                <a:gd name="T11" fmla="*/ 1575 h 326"/>
                <a:gd name="T12" fmla="*/ 13381 w 544"/>
                <a:gd name="T13" fmla="*/ 203 h 326"/>
                <a:gd name="T14" fmla="*/ 8233 w 544"/>
                <a:gd name="T15" fmla="*/ 392 h 326"/>
                <a:gd name="T16" fmla="*/ 3845 w 544"/>
                <a:gd name="T17" fmla="*/ 2189 h 326"/>
                <a:gd name="T18" fmla="*/ 813 w 544"/>
                <a:gd name="T19" fmla="*/ 5932 h 326"/>
                <a:gd name="T20" fmla="*/ 317 w 544"/>
                <a:gd name="T21" fmla="*/ 11243 h 326"/>
                <a:gd name="T22" fmla="*/ 394 w 544"/>
                <a:gd name="T23" fmla="*/ 11518 h 326"/>
                <a:gd name="T24" fmla="*/ 1137 w 544"/>
                <a:gd name="T25" fmla="*/ 7688 h 3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44"/>
                <a:gd name="T40" fmla="*/ 0 h 326"/>
                <a:gd name="T41" fmla="*/ 544 w 544"/>
                <a:gd name="T42" fmla="*/ 326 h 32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44" h="326">
                  <a:moveTo>
                    <a:pt x="32" y="218"/>
                  </a:moveTo>
                  <a:cubicBezTo>
                    <a:pt x="53" y="167"/>
                    <a:pt x="87" y="126"/>
                    <a:pt x="130" y="96"/>
                  </a:cubicBezTo>
                  <a:cubicBezTo>
                    <a:pt x="171" y="67"/>
                    <a:pt x="221" y="47"/>
                    <a:pt x="275" y="36"/>
                  </a:cubicBezTo>
                  <a:cubicBezTo>
                    <a:pt x="327" y="26"/>
                    <a:pt x="384" y="24"/>
                    <a:pt x="443" y="31"/>
                  </a:cubicBezTo>
                  <a:cubicBezTo>
                    <a:pt x="476" y="34"/>
                    <a:pt x="510" y="41"/>
                    <a:pt x="544" y="50"/>
                  </a:cubicBezTo>
                  <a:cubicBezTo>
                    <a:pt x="540" y="48"/>
                    <a:pt x="535" y="46"/>
                    <a:pt x="531" y="45"/>
                  </a:cubicBezTo>
                  <a:cubicBezTo>
                    <a:pt x="478" y="24"/>
                    <a:pt x="426" y="12"/>
                    <a:pt x="377" y="6"/>
                  </a:cubicBezTo>
                  <a:cubicBezTo>
                    <a:pt x="326" y="0"/>
                    <a:pt x="277" y="2"/>
                    <a:pt x="232" y="11"/>
                  </a:cubicBezTo>
                  <a:cubicBezTo>
                    <a:pt x="185" y="20"/>
                    <a:pt x="143" y="37"/>
                    <a:pt x="108" y="62"/>
                  </a:cubicBezTo>
                  <a:cubicBezTo>
                    <a:pt x="71" y="89"/>
                    <a:pt x="41" y="124"/>
                    <a:pt x="23" y="168"/>
                  </a:cubicBezTo>
                  <a:cubicBezTo>
                    <a:pt x="4" y="214"/>
                    <a:pt x="0" y="265"/>
                    <a:pt x="9" y="318"/>
                  </a:cubicBezTo>
                  <a:cubicBezTo>
                    <a:pt x="10" y="321"/>
                    <a:pt x="10" y="324"/>
                    <a:pt x="11" y="326"/>
                  </a:cubicBezTo>
                  <a:cubicBezTo>
                    <a:pt x="11" y="288"/>
                    <a:pt x="19" y="252"/>
                    <a:pt x="32" y="21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46454" name="Freeform 22"/>
          <p:cNvSpPr>
            <a:spLocks/>
          </p:cNvSpPr>
          <p:nvPr/>
        </p:nvSpPr>
        <p:spPr bwMode="auto">
          <a:xfrm flipH="1">
            <a:off x="1362075" y="1781175"/>
            <a:ext cx="4151313" cy="2795588"/>
          </a:xfrm>
          <a:custGeom>
            <a:avLst/>
            <a:gdLst>
              <a:gd name="T0" fmla="*/ 2147483647 w 938"/>
              <a:gd name="T1" fmla="*/ 2147483647 h 632"/>
              <a:gd name="T2" fmla="*/ 2147483647 w 938"/>
              <a:gd name="T3" fmla="*/ 2147483647 h 632"/>
              <a:gd name="T4" fmla="*/ 2147483647 w 938"/>
              <a:gd name="T5" fmla="*/ 2147483647 h 632"/>
              <a:gd name="T6" fmla="*/ 2147483647 w 938"/>
              <a:gd name="T7" fmla="*/ 2147483647 h 632"/>
              <a:gd name="T8" fmla="*/ 2147483647 w 938"/>
              <a:gd name="T9" fmla="*/ 2147483647 h 632"/>
              <a:gd name="T10" fmla="*/ 2147483647 w 938"/>
              <a:gd name="T11" fmla="*/ 2147483647 h 632"/>
              <a:gd name="T12" fmla="*/ 2147483647 w 938"/>
              <a:gd name="T13" fmla="*/ 2147483647 h 632"/>
              <a:gd name="T14" fmla="*/ 2147483647 w 938"/>
              <a:gd name="T15" fmla="*/ 2147483647 h 632"/>
              <a:gd name="T16" fmla="*/ 2147483647 w 938"/>
              <a:gd name="T17" fmla="*/ 2147483647 h 632"/>
              <a:gd name="T18" fmla="*/ 2147483647 w 938"/>
              <a:gd name="T19" fmla="*/ 2147483647 h 632"/>
              <a:gd name="T20" fmla="*/ 2147483647 w 938"/>
              <a:gd name="T21" fmla="*/ 2147483647 h 632"/>
              <a:gd name="T22" fmla="*/ 2147483647 w 938"/>
              <a:gd name="T23" fmla="*/ 2147483647 h 632"/>
              <a:gd name="T24" fmla="*/ 2147483647 w 938"/>
              <a:gd name="T25" fmla="*/ 2147483647 h 632"/>
              <a:gd name="T26" fmla="*/ 2147483647 w 938"/>
              <a:gd name="T27" fmla="*/ 0 h 63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938"/>
              <a:gd name="T43" fmla="*/ 0 h 632"/>
              <a:gd name="T44" fmla="*/ 938 w 938"/>
              <a:gd name="T45" fmla="*/ 632 h 63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938" h="632">
                <a:moveTo>
                  <a:pt x="938" y="548"/>
                </a:moveTo>
                <a:cubicBezTo>
                  <a:pt x="928" y="556"/>
                  <a:pt x="918" y="564"/>
                  <a:pt x="907" y="571"/>
                </a:cubicBezTo>
                <a:cubicBezTo>
                  <a:pt x="883" y="586"/>
                  <a:pt x="856" y="599"/>
                  <a:pt x="827" y="609"/>
                </a:cubicBezTo>
                <a:cubicBezTo>
                  <a:pt x="797" y="619"/>
                  <a:pt x="764" y="626"/>
                  <a:pt x="729" y="629"/>
                </a:cubicBezTo>
                <a:cubicBezTo>
                  <a:pt x="694" y="632"/>
                  <a:pt x="656" y="632"/>
                  <a:pt x="616" y="627"/>
                </a:cubicBezTo>
                <a:cubicBezTo>
                  <a:pt x="576" y="623"/>
                  <a:pt x="535" y="615"/>
                  <a:pt x="492" y="602"/>
                </a:cubicBezTo>
                <a:cubicBezTo>
                  <a:pt x="450" y="589"/>
                  <a:pt x="408" y="572"/>
                  <a:pt x="368" y="552"/>
                </a:cubicBezTo>
                <a:cubicBezTo>
                  <a:pt x="329" y="532"/>
                  <a:pt x="291" y="509"/>
                  <a:pt x="256" y="483"/>
                </a:cubicBezTo>
                <a:cubicBezTo>
                  <a:pt x="221" y="458"/>
                  <a:pt x="189" y="430"/>
                  <a:pt x="161" y="400"/>
                </a:cubicBezTo>
                <a:cubicBezTo>
                  <a:pt x="132" y="371"/>
                  <a:pt x="107" y="340"/>
                  <a:pt x="86" y="308"/>
                </a:cubicBezTo>
                <a:cubicBezTo>
                  <a:pt x="65" y="277"/>
                  <a:pt x="47" y="245"/>
                  <a:pt x="34" y="213"/>
                </a:cubicBezTo>
                <a:cubicBezTo>
                  <a:pt x="21" y="181"/>
                  <a:pt x="12" y="150"/>
                  <a:pt x="6" y="119"/>
                </a:cubicBezTo>
                <a:cubicBezTo>
                  <a:pt x="1" y="88"/>
                  <a:pt x="0" y="58"/>
                  <a:pt x="3" y="29"/>
                </a:cubicBezTo>
                <a:cubicBezTo>
                  <a:pt x="4" y="19"/>
                  <a:pt x="6" y="10"/>
                  <a:pt x="8" y="0"/>
                </a:cubicBezTo>
              </a:path>
            </a:pathLst>
          </a:cu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6455" name="Freeform 23"/>
          <p:cNvSpPr>
            <a:spLocks/>
          </p:cNvSpPr>
          <p:nvPr/>
        </p:nvSpPr>
        <p:spPr bwMode="auto">
          <a:xfrm flipH="1">
            <a:off x="928688" y="1920875"/>
            <a:ext cx="561975" cy="2286000"/>
          </a:xfrm>
          <a:custGeom>
            <a:avLst/>
            <a:gdLst>
              <a:gd name="T0" fmla="*/ 0 w 127"/>
              <a:gd name="T1" fmla="*/ 0 h 517"/>
              <a:gd name="T2" fmla="*/ 2147483647 w 127"/>
              <a:gd name="T3" fmla="*/ 2147483647 h 517"/>
              <a:gd name="T4" fmla="*/ 2147483647 w 127"/>
              <a:gd name="T5" fmla="*/ 2147483647 h 517"/>
              <a:gd name="T6" fmla="*/ 2147483647 w 127"/>
              <a:gd name="T7" fmla="*/ 2147483647 h 517"/>
              <a:gd name="T8" fmla="*/ 2147483647 w 127"/>
              <a:gd name="T9" fmla="*/ 2147483647 h 517"/>
              <a:gd name="T10" fmla="*/ 2147483647 w 127"/>
              <a:gd name="T11" fmla="*/ 2147483647 h 517"/>
              <a:gd name="T12" fmla="*/ 2147483647 w 127"/>
              <a:gd name="T13" fmla="*/ 2147483647 h 517"/>
              <a:gd name="T14" fmla="*/ 2147483647 w 127"/>
              <a:gd name="T15" fmla="*/ 2147483647 h 517"/>
              <a:gd name="T16" fmla="*/ 2147483647 w 127"/>
              <a:gd name="T17" fmla="*/ 2147483647 h 51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27"/>
              <a:gd name="T28" fmla="*/ 0 h 517"/>
              <a:gd name="T29" fmla="*/ 127 w 127"/>
              <a:gd name="T30" fmla="*/ 517 h 51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27" h="517">
                <a:moveTo>
                  <a:pt x="0" y="0"/>
                </a:moveTo>
                <a:cubicBezTo>
                  <a:pt x="12" y="15"/>
                  <a:pt x="24" y="31"/>
                  <a:pt x="35" y="47"/>
                </a:cubicBezTo>
                <a:cubicBezTo>
                  <a:pt x="52" y="70"/>
                  <a:pt x="66" y="94"/>
                  <a:pt x="78" y="118"/>
                </a:cubicBezTo>
                <a:cubicBezTo>
                  <a:pt x="91" y="143"/>
                  <a:pt x="101" y="168"/>
                  <a:pt x="109" y="194"/>
                </a:cubicBezTo>
                <a:cubicBezTo>
                  <a:pt x="117" y="220"/>
                  <a:pt x="122" y="247"/>
                  <a:pt x="124" y="274"/>
                </a:cubicBezTo>
                <a:cubicBezTo>
                  <a:pt x="127" y="301"/>
                  <a:pt x="126" y="327"/>
                  <a:pt x="122" y="352"/>
                </a:cubicBezTo>
                <a:cubicBezTo>
                  <a:pt x="118" y="378"/>
                  <a:pt x="110" y="402"/>
                  <a:pt x="100" y="424"/>
                </a:cubicBezTo>
                <a:cubicBezTo>
                  <a:pt x="89" y="447"/>
                  <a:pt x="75" y="469"/>
                  <a:pt x="58" y="488"/>
                </a:cubicBezTo>
                <a:cubicBezTo>
                  <a:pt x="49" y="498"/>
                  <a:pt x="40" y="508"/>
                  <a:pt x="29" y="517"/>
                </a:cubicBezTo>
              </a:path>
            </a:pathLst>
          </a:custGeom>
          <a:noFill/>
          <a:ln w="28575" cap="rnd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2214563" y="2119313"/>
            <a:ext cx="15716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54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思考</a:t>
            </a:r>
          </a:p>
        </p:txBody>
      </p:sp>
      <p:sp>
        <p:nvSpPr>
          <p:cNvPr id="69" name="Rectangle 329"/>
          <p:cNvSpPr>
            <a:spLocks noChangeArrowheads="1"/>
          </p:cNvSpPr>
          <p:nvPr/>
        </p:nvSpPr>
        <p:spPr bwMode="auto">
          <a:xfrm>
            <a:off x="5286375" y="4643438"/>
            <a:ext cx="3786188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zh-CN" altLang="en-US" sz="2400" b="1">
                <a:solidFill>
                  <a:schemeClr val="bg1"/>
                </a:solidFill>
                <a:latin typeface="宋体" charset="-122"/>
              </a:rPr>
              <a:t>在一个人的心态与性格中，</a:t>
            </a:r>
            <a:endParaRPr lang="en-US" altLang="zh-CN" sz="2400" b="1">
              <a:solidFill>
                <a:schemeClr val="bg1"/>
              </a:solidFill>
              <a:latin typeface="宋体" charset="-122"/>
            </a:endParaRPr>
          </a:p>
          <a:p>
            <a:r>
              <a:rPr lang="zh-CN" altLang="en-US" sz="2400" b="1">
                <a:solidFill>
                  <a:schemeClr val="bg1"/>
                </a:solidFill>
                <a:latin typeface="宋体" charset="-122"/>
              </a:rPr>
              <a:t>有非常重要的一点，就是</a:t>
            </a:r>
            <a:endParaRPr lang="en-US" altLang="zh-CN" sz="2400" b="1">
              <a:solidFill>
                <a:schemeClr val="bg1"/>
              </a:solidFill>
              <a:latin typeface="宋体" charset="-122"/>
            </a:endParaRPr>
          </a:p>
          <a:p>
            <a:r>
              <a:rPr lang="zh-CN" altLang="en-US" sz="2400" b="1">
                <a:solidFill>
                  <a:schemeClr val="bg1"/>
                </a:solidFill>
                <a:latin typeface="宋体" charset="-122"/>
              </a:rPr>
              <a:t>如何看待自我。如果一个</a:t>
            </a:r>
            <a:endParaRPr lang="en-US" altLang="zh-CN" sz="2400" b="1">
              <a:solidFill>
                <a:schemeClr val="bg1"/>
              </a:solidFill>
              <a:latin typeface="宋体" charset="-122"/>
            </a:endParaRPr>
          </a:p>
          <a:p>
            <a:r>
              <a:rPr lang="zh-CN" altLang="en-US" sz="2400" b="1">
                <a:solidFill>
                  <a:schemeClr val="bg1"/>
                </a:solidFill>
                <a:latin typeface="宋体" charset="-122"/>
              </a:rPr>
              <a:t>人对自我没有一个清醒的</a:t>
            </a:r>
            <a:endParaRPr lang="en-US" altLang="zh-CN" sz="2400" b="1">
              <a:solidFill>
                <a:schemeClr val="bg1"/>
              </a:solidFill>
              <a:latin typeface="宋体" charset="-122"/>
            </a:endParaRPr>
          </a:p>
          <a:p>
            <a:r>
              <a:rPr lang="zh-CN" altLang="en-US" sz="2400" b="1">
                <a:solidFill>
                  <a:schemeClr val="bg1"/>
                </a:solidFill>
                <a:latin typeface="宋体" charset="-122"/>
              </a:rPr>
              <a:t>认识，很难客观对待外部</a:t>
            </a:r>
            <a:endParaRPr lang="en-US" altLang="zh-CN" sz="2400" b="1">
              <a:solidFill>
                <a:schemeClr val="bg1"/>
              </a:solidFill>
              <a:latin typeface="宋体" charset="-122"/>
            </a:endParaRPr>
          </a:p>
          <a:p>
            <a:r>
              <a:rPr lang="zh-CN" altLang="en-US" sz="2400" b="1">
                <a:solidFill>
                  <a:schemeClr val="bg1"/>
                </a:solidFill>
                <a:latin typeface="宋体" charset="-122"/>
              </a:rPr>
              <a:t>世界。自信是在客观认清</a:t>
            </a:r>
            <a:endParaRPr lang="en-US" altLang="zh-CN" sz="2400" b="1">
              <a:solidFill>
                <a:schemeClr val="bg1"/>
              </a:solidFill>
              <a:latin typeface="宋体" charset="-122"/>
            </a:endParaRPr>
          </a:p>
          <a:p>
            <a:r>
              <a:rPr lang="zh-CN" altLang="en-US" sz="2400" b="1">
                <a:solidFill>
                  <a:schemeClr val="bg1"/>
                </a:solidFill>
                <a:latin typeface="宋体" charset="-122"/>
              </a:rPr>
              <a:t>自己的现状后仍保持的一</a:t>
            </a:r>
            <a:endParaRPr lang="en-US" altLang="zh-CN" sz="2400" b="1">
              <a:solidFill>
                <a:schemeClr val="bg1"/>
              </a:solidFill>
              <a:latin typeface="宋体" charset="-122"/>
            </a:endParaRPr>
          </a:p>
          <a:p>
            <a:r>
              <a:rPr lang="zh-CN" altLang="en-US" sz="2400" b="1">
                <a:solidFill>
                  <a:schemeClr val="bg1"/>
                </a:solidFill>
                <a:latin typeface="宋体" charset="-122"/>
              </a:rPr>
              <a:t>种昂扬斗志。自信是成功</a:t>
            </a:r>
            <a:endParaRPr lang="en-US" altLang="zh-CN" sz="2400" b="1">
              <a:solidFill>
                <a:schemeClr val="bg1"/>
              </a:solidFill>
              <a:latin typeface="宋体" charset="-122"/>
            </a:endParaRPr>
          </a:p>
          <a:p>
            <a:r>
              <a:rPr lang="zh-CN" altLang="en-US" sz="2400" b="1">
                <a:solidFill>
                  <a:schemeClr val="bg1"/>
                </a:solidFill>
                <a:latin typeface="宋体" charset="-122"/>
              </a:rPr>
              <a:t>者必须依赖的精神潜能。</a:t>
            </a:r>
          </a:p>
        </p:txBody>
      </p:sp>
      <p:sp>
        <p:nvSpPr>
          <p:cNvPr id="70" name="Line 42"/>
          <p:cNvSpPr>
            <a:spLocks noChangeShapeType="1"/>
          </p:cNvSpPr>
          <p:nvPr/>
        </p:nvSpPr>
        <p:spPr bwMode="auto">
          <a:xfrm flipH="1">
            <a:off x="5857875" y="6643688"/>
            <a:ext cx="3286125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lIns="54000"/>
          <a:lstStyle/>
          <a:p>
            <a:endParaRPr lang="zh-CN" altLang="en-US"/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400"/>
                                        <p:tgtEl>
                                          <p:spTgt spid="14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3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" dur="100"/>
                                        <p:tgtEl>
                                          <p:spTgt spid="146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300"/>
                                        <p:tgtEl>
                                          <p:spTgt spid="146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3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" dur="300"/>
                                        <p:tgtEl>
                                          <p:spTgt spid="146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6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300"/>
                                        <p:tgtEl>
                                          <p:spTgt spid="146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46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400"/>
                                        <p:tgtEl>
                                          <p:spTgt spid="146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3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500"/>
                                        <p:tgtEl>
                                          <p:spTgt spid="146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46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400"/>
                                        <p:tgtEl>
                                          <p:spTgt spid="146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300"/>
                                        <p:tgtEl>
                                          <p:spTgt spid="146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500"/>
                            </p:stCondLst>
                            <p:childTnLst>
                              <p:par>
                                <p:cTn id="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2000"/>
                                        <p:tgtEl>
                                          <p:spTgt spid="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2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2000"/>
                                        <p:tgtEl>
                                          <p:spTgt spid="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6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8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2000"/>
                                        <p:tgtEl>
                                          <p:spTgt spid="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500"/>
                            </p:stCondLst>
                            <p:childTnLst>
                              <p:par>
                                <p:cTn id="7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2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2000"/>
                                        <p:tgtEl>
                                          <p:spTgt spid="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45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6" grpId="0" animBg="1"/>
      <p:bldP spid="146437" grpId="0" animBg="1"/>
      <p:bldP spid="146438" grpId="0" animBg="1"/>
      <p:bldP spid="146439" grpId="0" animBg="1"/>
      <p:bldP spid="146440" grpId="0" animBg="1"/>
      <p:bldP spid="146441" grpId="0" animBg="1"/>
      <p:bldP spid="146442" grpId="0" animBg="1"/>
      <p:bldP spid="146443" grpId="0" animBg="1"/>
      <p:bldP spid="146444" grpId="0" animBg="1"/>
      <p:bldP spid="146454" grpId="0" animBg="1"/>
      <p:bldP spid="146455" grpId="0" animBg="1"/>
      <p:bldP spid="68" grpId="0"/>
      <p:bldP spid="7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Line 2"/>
          <p:cNvSpPr>
            <a:spLocks noChangeShapeType="1"/>
          </p:cNvSpPr>
          <p:nvPr/>
        </p:nvSpPr>
        <p:spPr bwMode="auto">
          <a:xfrm flipV="1">
            <a:off x="5224463" y="2281238"/>
            <a:ext cx="1587" cy="3600450"/>
          </a:xfrm>
          <a:prstGeom prst="line">
            <a:avLst/>
          </a:prstGeom>
          <a:noFill/>
          <a:ln w="333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5411" name="Line 3"/>
          <p:cNvSpPr>
            <a:spLocks noChangeShapeType="1"/>
          </p:cNvSpPr>
          <p:nvPr/>
        </p:nvSpPr>
        <p:spPr bwMode="auto">
          <a:xfrm>
            <a:off x="0" y="5270500"/>
            <a:ext cx="1384300" cy="3175"/>
          </a:xfrm>
          <a:prstGeom prst="line">
            <a:avLst/>
          </a:prstGeom>
          <a:noFill/>
          <a:ln w="333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6083" name="Freeform 4"/>
          <p:cNvSpPr>
            <a:spLocks/>
          </p:cNvSpPr>
          <p:nvPr/>
        </p:nvSpPr>
        <p:spPr bwMode="auto">
          <a:xfrm>
            <a:off x="1366838" y="3743325"/>
            <a:ext cx="201612" cy="1706563"/>
          </a:xfrm>
          <a:custGeom>
            <a:avLst/>
            <a:gdLst>
              <a:gd name="T0" fmla="*/ 2147483647 w 127"/>
              <a:gd name="T1" fmla="*/ 0 h 1075"/>
              <a:gd name="T2" fmla="*/ 0 w 127"/>
              <a:gd name="T3" fmla="*/ 2147483647 h 1075"/>
              <a:gd name="T4" fmla="*/ 2147483647 w 127"/>
              <a:gd name="T5" fmla="*/ 0 h 1075"/>
              <a:gd name="T6" fmla="*/ 0 60000 65536"/>
              <a:gd name="T7" fmla="*/ 0 60000 65536"/>
              <a:gd name="T8" fmla="*/ 0 60000 65536"/>
              <a:gd name="T9" fmla="*/ 0 w 127"/>
              <a:gd name="T10" fmla="*/ 0 h 1075"/>
              <a:gd name="T11" fmla="*/ 127 w 127"/>
              <a:gd name="T12" fmla="*/ 1075 h 107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7" h="1075">
                <a:moveTo>
                  <a:pt x="127" y="0"/>
                </a:moveTo>
                <a:lnTo>
                  <a:pt x="0" y="1075"/>
                </a:lnTo>
                <a:lnTo>
                  <a:pt x="127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5413" name="Line 5"/>
          <p:cNvSpPr>
            <a:spLocks noChangeShapeType="1"/>
          </p:cNvSpPr>
          <p:nvPr/>
        </p:nvSpPr>
        <p:spPr bwMode="auto">
          <a:xfrm flipH="1">
            <a:off x="1374775" y="3706813"/>
            <a:ext cx="200025" cy="1584325"/>
          </a:xfrm>
          <a:prstGeom prst="line">
            <a:avLst/>
          </a:prstGeom>
          <a:noFill/>
          <a:ln w="33338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6085" name="Freeform 6"/>
          <p:cNvSpPr>
            <a:spLocks/>
          </p:cNvSpPr>
          <p:nvPr/>
        </p:nvSpPr>
        <p:spPr bwMode="auto">
          <a:xfrm>
            <a:off x="2717800" y="3468688"/>
            <a:ext cx="7938" cy="2408237"/>
          </a:xfrm>
          <a:custGeom>
            <a:avLst/>
            <a:gdLst>
              <a:gd name="T0" fmla="*/ 0 w 5"/>
              <a:gd name="T1" fmla="*/ 0 h 1517"/>
              <a:gd name="T2" fmla="*/ 2147483647 w 5"/>
              <a:gd name="T3" fmla="*/ 2147483647 h 1517"/>
              <a:gd name="T4" fmla="*/ 0 w 5"/>
              <a:gd name="T5" fmla="*/ 0 h 1517"/>
              <a:gd name="T6" fmla="*/ 0 60000 65536"/>
              <a:gd name="T7" fmla="*/ 0 60000 65536"/>
              <a:gd name="T8" fmla="*/ 0 60000 65536"/>
              <a:gd name="T9" fmla="*/ 0 w 5"/>
              <a:gd name="T10" fmla="*/ 0 h 1517"/>
              <a:gd name="T11" fmla="*/ 5 w 5"/>
              <a:gd name="T12" fmla="*/ 1517 h 15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" h="1517">
                <a:moveTo>
                  <a:pt x="0" y="0"/>
                </a:moveTo>
                <a:lnTo>
                  <a:pt x="5" y="1517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5415" name="Line 7"/>
          <p:cNvSpPr>
            <a:spLocks noChangeShapeType="1"/>
          </p:cNvSpPr>
          <p:nvPr/>
        </p:nvSpPr>
        <p:spPr bwMode="auto">
          <a:xfrm>
            <a:off x="2587625" y="3468688"/>
            <a:ext cx="7938" cy="2408237"/>
          </a:xfrm>
          <a:prstGeom prst="line">
            <a:avLst/>
          </a:prstGeom>
          <a:noFill/>
          <a:ln w="33338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5416" name="Oval 8"/>
          <p:cNvSpPr>
            <a:spLocks noChangeArrowheads="1"/>
          </p:cNvSpPr>
          <p:nvPr/>
        </p:nvSpPr>
        <p:spPr bwMode="auto">
          <a:xfrm>
            <a:off x="4572000" y="976313"/>
            <a:ext cx="1304925" cy="1304925"/>
          </a:xfrm>
          <a:prstGeom prst="ellipse">
            <a:avLst/>
          </a:prstGeom>
          <a:noFill/>
          <a:ln w="333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" name="组合 31"/>
          <p:cNvGrpSpPr>
            <a:grpSpLocks/>
          </p:cNvGrpSpPr>
          <p:nvPr/>
        </p:nvGrpSpPr>
        <p:grpSpPr bwMode="auto">
          <a:xfrm>
            <a:off x="4795838" y="1152525"/>
            <a:ext cx="860425" cy="952500"/>
            <a:chOff x="4795838" y="1152525"/>
            <a:chExt cx="860425" cy="952500"/>
          </a:xfrm>
        </p:grpSpPr>
        <p:sp>
          <p:nvSpPr>
            <p:cNvPr id="46107" name="Freeform 10"/>
            <p:cNvSpPr>
              <a:spLocks/>
            </p:cNvSpPr>
            <p:nvPr/>
          </p:nvSpPr>
          <p:spPr bwMode="auto">
            <a:xfrm>
              <a:off x="4795838" y="1152525"/>
              <a:ext cx="860425" cy="952500"/>
            </a:xfrm>
            <a:custGeom>
              <a:avLst/>
              <a:gdLst>
                <a:gd name="T0" fmla="*/ 2147483647 w 369"/>
                <a:gd name="T1" fmla="*/ 2147483647 h 408"/>
                <a:gd name="T2" fmla="*/ 2147483647 w 369"/>
                <a:gd name="T3" fmla="*/ 2147483647 h 408"/>
                <a:gd name="T4" fmla="*/ 2147483647 w 369"/>
                <a:gd name="T5" fmla="*/ 0 h 408"/>
                <a:gd name="T6" fmla="*/ 0 w 369"/>
                <a:gd name="T7" fmla="*/ 2147483647 h 408"/>
                <a:gd name="T8" fmla="*/ 2147483647 w 369"/>
                <a:gd name="T9" fmla="*/ 2147483647 h 408"/>
                <a:gd name="T10" fmla="*/ 2147483647 w 369"/>
                <a:gd name="T11" fmla="*/ 2147483647 h 408"/>
                <a:gd name="T12" fmla="*/ 2147483647 w 369"/>
                <a:gd name="T13" fmla="*/ 2147483647 h 40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69"/>
                <a:gd name="T22" fmla="*/ 0 h 408"/>
                <a:gd name="T23" fmla="*/ 369 w 369"/>
                <a:gd name="T24" fmla="*/ 408 h 40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69" h="408">
                  <a:moveTo>
                    <a:pt x="220" y="235"/>
                  </a:moveTo>
                  <a:cubicBezTo>
                    <a:pt x="312" y="229"/>
                    <a:pt x="369" y="177"/>
                    <a:pt x="369" y="119"/>
                  </a:cubicBezTo>
                  <a:cubicBezTo>
                    <a:pt x="369" y="56"/>
                    <a:pt x="301" y="0"/>
                    <a:pt x="184" y="0"/>
                  </a:cubicBezTo>
                  <a:cubicBezTo>
                    <a:pt x="67" y="0"/>
                    <a:pt x="0" y="68"/>
                    <a:pt x="0" y="150"/>
                  </a:cubicBezTo>
                  <a:cubicBezTo>
                    <a:pt x="0" y="256"/>
                    <a:pt x="88" y="336"/>
                    <a:pt x="279" y="408"/>
                  </a:cubicBezTo>
                  <a:cubicBezTo>
                    <a:pt x="358" y="338"/>
                    <a:pt x="358" y="338"/>
                    <a:pt x="358" y="338"/>
                  </a:cubicBezTo>
                  <a:cubicBezTo>
                    <a:pt x="274" y="306"/>
                    <a:pt x="233" y="269"/>
                    <a:pt x="220" y="23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108" name="Freeform 11"/>
            <p:cNvSpPr>
              <a:spLocks/>
            </p:cNvSpPr>
            <p:nvPr/>
          </p:nvSpPr>
          <p:spPr bwMode="auto">
            <a:xfrm>
              <a:off x="5248146" y="1264431"/>
              <a:ext cx="252149" cy="281066"/>
            </a:xfrm>
            <a:custGeom>
              <a:avLst/>
              <a:gdLst>
                <a:gd name="T0" fmla="*/ 2147483647 w 108"/>
                <a:gd name="T1" fmla="*/ 2147483647 h 120"/>
                <a:gd name="T2" fmla="*/ 0 w 108"/>
                <a:gd name="T3" fmla="*/ 2147483647 h 120"/>
                <a:gd name="T4" fmla="*/ 2147483647 w 108"/>
                <a:gd name="T5" fmla="*/ 2147483647 h 120"/>
                <a:gd name="T6" fmla="*/ 2147483647 w 108"/>
                <a:gd name="T7" fmla="*/ 2147483647 h 120"/>
                <a:gd name="T8" fmla="*/ 2147483647 w 108"/>
                <a:gd name="T9" fmla="*/ 0 h 120"/>
                <a:gd name="T10" fmla="*/ 2147483647 w 108"/>
                <a:gd name="T11" fmla="*/ 2147483647 h 120"/>
                <a:gd name="T12" fmla="*/ 2147483647 w 108"/>
                <a:gd name="T13" fmla="*/ 2147483647 h 1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8"/>
                <a:gd name="T22" fmla="*/ 0 h 120"/>
                <a:gd name="T23" fmla="*/ 108 w 108"/>
                <a:gd name="T24" fmla="*/ 120 h 12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8" h="120">
                  <a:moveTo>
                    <a:pt x="44" y="51"/>
                  </a:moveTo>
                  <a:cubicBezTo>
                    <a:pt x="17" y="53"/>
                    <a:pt x="0" y="68"/>
                    <a:pt x="0" y="85"/>
                  </a:cubicBezTo>
                  <a:cubicBezTo>
                    <a:pt x="0" y="103"/>
                    <a:pt x="20" y="120"/>
                    <a:pt x="54" y="120"/>
                  </a:cubicBezTo>
                  <a:cubicBezTo>
                    <a:pt x="89" y="120"/>
                    <a:pt x="108" y="100"/>
                    <a:pt x="108" y="76"/>
                  </a:cubicBezTo>
                  <a:cubicBezTo>
                    <a:pt x="108" y="45"/>
                    <a:pt x="82" y="21"/>
                    <a:pt x="26" y="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28" y="30"/>
                    <a:pt x="40" y="41"/>
                    <a:pt x="44" y="51"/>
                  </a:cubicBezTo>
                  <a:close/>
                </a:path>
              </a:pathLst>
            </a:custGeom>
            <a:solidFill>
              <a:srgbClr val="00525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" name="组合 32"/>
          <p:cNvGrpSpPr>
            <a:grpSpLocks/>
          </p:cNvGrpSpPr>
          <p:nvPr/>
        </p:nvGrpSpPr>
        <p:grpSpPr bwMode="auto">
          <a:xfrm>
            <a:off x="4878388" y="4806950"/>
            <a:ext cx="695325" cy="695325"/>
            <a:chOff x="4878388" y="4806950"/>
            <a:chExt cx="695325" cy="695325"/>
          </a:xfrm>
        </p:grpSpPr>
        <p:sp>
          <p:nvSpPr>
            <p:cNvPr id="46105" name="Oval 20"/>
            <p:cNvSpPr>
              <a:spLocks noChangeArrowheads="1"/>
            </p:cNvSpPr>
            <p:nvPr/>
          </p:nvSpPr>
          <p:spPr bwMode="auto">
            <a:xfrm>
              <a:off x="4878388" y="4806950"/>
              <a:ext cx="695325" cy="695325"/>
            </a:xfrm>
            <a:prstGeom prst="ellipse">
              <a:avLst/>
            </a:prstGeom>
            <a:solidFill>
              <a:srgbClr val="005250"/>
            </a:solidFill>
            <a:ln w="333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6106" name="Freeform 21"/>
            <p:cNvSpPr>
              <a:spLocks/>
            </p:cNvSpPr>
            <p:nvPr/>
          </p:nvSpPr>
          <p:spPr bwMode="auto">
            <a:xfrm>
              <a:off x="5037138" y="4965700"/>
              <a:ext cx="381000" cy="382588"/>
            </a:xfrm>
            <a:custGeom>
              <a:avLst/>
              <a:gdLst>
                <a:gd name="T0" fmla="*/ 2147483647 w 303"/>
                <a:gd name="T1" fmla="*/ 2147483647 h 305"/>
                <a:gd name="T2" fmla="*/ 2147483647 w 303"/>
                <a:gd name="T3" fmla="*/ 2147483647 h 305"/>
                <a:gd name="T4" fmla="*/ 2147483647 w 303"/>
                <a:gd name="T5" fmla="*/ 2147483647 h 305"/>
                <a:gd name="T6" fmla="*/ 0 w 303"/>
                <a:gd name="T7" fmla="*/ 0 h 305"/>
                <a:gd name="T8" fmla="*/ 2147483647 w 303"/>
                <a:gd name="T9" fmla="*/ 2147483647 h 305"/>
                <a:gd name="T10" fmla="*/ 2147483647 w 303"/>
                <a:gd name="T11" fmla="*/ 2147483647 h 305"/>
                <a:gd name="T12" fmla="*/ 2147483647 w 303"/>
                <a:gd name="T13" fmla="*/ 2147483647 h 305"/>
                <a:gd name="T14" fmla="*/ 2147483647 w 303"/>
                <a:gd name="T15" fmla="*/ 2147483647 h 30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3"/>
                <a:gd name="T25" fmla="*/ 0 h 305"/>
                <a:gd name="T26" fmla="*/ 303 w 303"/>
                <a:gd name="T27" fmla="*/ 305 h 30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3" h="305">
                  <a:moveTo>
                    <a:pt x="303" y="263"/>
                  </a:moveTo>
                  <a:lnTo>
                    <a:pt x="171" y="131"/>
                  </a:lnTo>
                  <a:lnTo>
                    <a:pt x="223" y="77"/>
                  </a:lnTo>
                  <a:lnTo>
                    <a:pt x="0" y="0"/>
                  </a:lnTo>
                  <a:lnTo>
                    <a:pt x="76" y="224"/>
                  </a:lnTo>
                  <a:lnTo>
                    <a:pt x="129" y="170"/>
                  </a:lnTo>
                  <a:lnTo>
                    <a:pt x="262" y="305"/>
                  </a:lnTo>
                  <a:lnTo>
                    <a:pt x="303" y="263"/>
                  </a:lnTo>
                  <a:close/>
                </a:path>
              </a:pathLst>
            </a:custGeom>
            <a:solidFill>
              <a:schemeClr val="bg1"/>
            </a:solidFill>
            <a:ln w="11113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6090" name="Line 22"/>
          <p:cNvSpPr>
            <a:spLocks noChangeShapeType="1"/>
          </p:cNvSpPr>
          <p:nvPr/>
        </p:nvSpPr>
        <p:spPr bwMode="auto">
          <a:xfrm>
            <a:off x="774700" y="3890963"/>
            <a:ext cx="1588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6091" name="Line 23"/>
          <p:cNvSpPr>
            <a:spLocks noChangeShapeType="1"/>
          </p:cNvSpPr>
          <p:nvPr/>
        </p:nvSpPr>
        <p:spPr bwMode="auto">
          <a:xfrm>
            <a:off x="3741738" y="1266825"/>
            <a:ext cx="1587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5432" name="Freeform 24"/>
          <p:cNvSpPr>
            <a:spLocks/>
          </p:cNvSpPr>
          <p:nvPr/>
        </p:nvSpPr>
        <p:spPr bwMode="auto">
          <a:xfrm>
            <a:off x="606425" y="3703638"/>
            <a:ext cx="981075" cy="265112"/>
          </a:xfrm>
          <a:custGeom>
            <a:avLst/>
            <a:gdLst>
              <a:gd name="T0" fmla="*/ 0 w 618"/>
              <a:gd name="T1" fmla="*/ 2147483647 h 167"/>
              <a:gd name="T2" fmla="*/ 2147483647 w 618"/>
              <a:gd name="T3" fmla="*/ 2147483647 h 167"/>
              <a:gd name="T4" fmla="*/ 2147483647 w 618"/>
              <a:gd name="T5" fmla="*/ 0 h 167"/>
              <a:gd name="T6" fmla="*/ 2147483647 w 618"/>
              <a:gd name="T7" fmla="*/ 2147483647 h 167"/>
              <a:gd name="T8" fmla="*/ 0 60000 65536"/>
              <a:gd name="T9" fmla="*/ 0 60000 65536"/>
              <a:gd name="T10" fmla="*/ 0 60000 65536"/>
              <a:gd name="T11" fmla="*/ 0 60000 65536"/>
              <a:gd name="T12" fmla="*/ 0 w 618"/>
              <a:gd name="T13" fmla="*/ 0 h 167"/>
              <a:gd name="T14" fmla="*/ 618 w 618"/>
              <a:gd name="T15" fmla="*/ 167 h 16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18" h="167">
                <a:moveTo>
                  <a:pt x="0" y="167"/>
                </a:moveTo>
                <a:lnTo>
                  <a:pt x="616" y="20"/>
                </a:lnTo>
                <a:lnTo>
                  <a:pt x="618" y="0"/>
                </a:lnTo>
                <a:lnTo>
                  <a:pt x="2" y="153"/>
                </a:lnTo>
              </a:path>
            </a:pathLst>
          </a:custGeom>
          <a:solidFill>
            <a:schemeClr val="bg1"/>
          </a:solidFill>
          <a:ln w="11113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5433" name="Freeform 25"/>
          <p:cNvSpPr>
            <a:spLocks/>
          </p:cNvSpPr>
          <p:nvPr/>
        </p:nvSpPr>
        <p:spPr bwMode="auto">
          <a:xfrm>
            <a:off x="1555750" y="3332163"/>
            <a:ext cx="1566863" cy="412750"/>
          </a:xfrm>
          <a:custGeom>
            <a:avLst/>
            <a:gdLst>
              <a:gd name="T0" fmla="*/ 0 w 987"/>
              <a:gd name="T1" fmla="*/ 2147483647 h 260"/>
              <a:gd name="T2" fmla="*/ 2147483647 w 987"/>
              <a:gd name="T3" fmla="*/ 2147483647 h 260"/>
              <a:gd name="T4" fmla="*/ 2147483647 w 987"/>
              <a:gd name="T5" fmla="*/ 0 h 260"/>
              <a:gd name="T6" fmla="*/ 2147483647 w 987"/>
              <a:gd name="T7" fmla="*/ 2147483647 h 260"/>
              <a:gd name="T8" fmla="*/ 0 60000 65536"/>
              <a:gd name="T9" fmla="*/ 0 60000 65536"/>
              <a:gd name="T10" fmla="*/ 0 60000 65536"/>
              <a:gd name="T11" fmla="*/ 0 60000 65536"/>
              <a:gd name="T12" fmla="*/ 0 w 987"/>
              <a:gd name="T13" fmla="*/ 0 h 260"/>
              <a:gd name="T14" fmla="*/ 987 w 987"/>
              <a:gd name="T15" fmla="*/ 260 h 2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87" h="260">
                <a:moveTo>
                  <a:pt x="0" y="260"/>
                </a:moveTo>
                <a:lnTo>
                  <a:pt x="985" y="19"/>
                </a:lnTo>
                <a:lnTo>
                  <a:pt x="987" y="0"/>
                </a:lnTo>
                <a:lnTo>
                  <a:pt x="8" y="238"/>
                </a:lnTo>
              </a:path>
            </a:pathLst>
          </a:custGeom>
          <a:solidFill>
            <a:schemeClr val="bg1"/>
          </a:solidFill>
          <a:ln w="11113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5434" name="Freeform 26"/>
          <p:cNvSpPr>
            <a:spLocks/>
          </p:cNvSpPr>
          <p:nvPr/>
        </p:nvSpPr>
        <p:spPr bwMode="auto">
          <a:xfrm>
            <a:off x="712788" y="1314450"/>
            <a:ext cx="2541587" cy="1127125"/>
          </a:xfrm>
          <a:custGeom>
            <a:avLst/>
            <a:gdLst>
              <a:gd name="T0" fmla="*/ 2147483647 w 1002"/>
              <a:gd name="T1" fmla="*/ 2147483647 h 396"/>
              <a:gd name="T2" fmla="*/ 2147483647 w 1002"/>
              <a:gd name="T3" fmla="*/ 2147483647 h 396"/>
              <a:gd name="T4" fmla="*/ 2147483647 w 1002"/>
              <a:gd name="T5" fmla="*/ 2147483647 h 396"/>
              <a:gd name="T6" fmla="*/ 2147483647 w 1002"/>
              <a:gd name="T7" fmla="*/ 2147483647 h 396"/>
              <a:gd name="T8" fmla="*/ 2147483647 w 1002"/>
              <a:gd name="T9" fmla="*/ 2147483647 h 396"/>
              <a:gd name="T10" fmla="*/ 2147483647 w 1002"/>
              <a:gd name="T11" fmla="*/ 2147483647 h 396"/>
              <a:gd name="T12" fmla="*/ 2147483647 w 1002"/>
              <a:gd name="T13" fmla="*/ 2147483647 h 396"/>
              <a:gd name="T14" fmla="*/ 2147483647 w 1002"/>
              <a:gd name="T15" fmla="*/ 2147483647 h 396"/>
              <a:gd name="T16" fmla="*/ 2147483647 w 1002"/>
              <a:gd name="T17" fmla="*/ 2147483647 h 396"/>
              <a:gd name="T18" fmla="*/ 2147483647 w 1002"/>
              <a:gd name="T19" fmla="*/ 2147483647 h 396"/>
              <a:gd name="T20" fmla="*/ 0 w 1002"/>
              <a:gd name="T21" fmla="*/ 2147483647 h 396"/>
              <a:gd name="T22" fmla="*/ 2147483647 w 1002"/>
              <a:gd name="T23" fmla="*/ 2147483647 h 396"/>
              <a:gd name="T24" fmla="*/ 2147483647 w 1002"/>
              <a:gd name="T25" fmla="*/ 2147483647 h 396"/>
              <a:gd name="T26" fmla="*/ 2147483647 w 1002"/>
              <a:gd name="T27" fmla="*/ 2147483647 h 396"/>
              <a:gd name="T28" fmla="*/ 2147483647 w 1002"/>
              <a:gd name="T29" fmla="*/ 2147483647 h 396"/>
              <a:gd name="T30" fmla="*/ 2147483647 w 1002"/>
              <a:gd name="T31" fmla="*/ 2147483647 h 396"/>
              <a:gd name="T32" fmla="*/ 2147483647 w 1002"/>
              <a:gd name="T33" fmla="*/ 0 h 396"/>
              <a:gd name="T34" fmla="*/ 2147483647 w 1002"/>
              <a:gd name="T35" fmla="*/ 2147483647 h 396"/>
              <a:gd name="T36" fmla="*/ 2147483647 w 1002"/>
              <a:gd name="T37" fmla="*/ 2147483647 h 39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002"/>
              <a:gd name="T58" fmla="*/ 0 h 396"/>
              <a:gd name="T59" fmla="*/ 1002 w 1002"/>
              <a:gd name="T60" fmla="*/ 396 h 39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002" h="396">
                <a:moveTo>
                  <a:pt x="1002" y="3"/>
                </a:moveTo>
                <a:cubicBezTo>
                  <a:pt x="997" y="12"/>
                  <a:pt x="997" y="12"/>
                  <a:pt x="997" y="12"/>
                </a:cubicBezTo>
                <a:cubicBezTo>
                  <a:pt x="993" y="11"/>
                  <a:pt x="993" y="11"/>
                  <a:pt x="993" y="11"/>
                </a:cubicBezTo>
                <a:cubicBezTo>
                  <a:pt x="990" y="10"/>
                  <a:pt x="986" y="9"/>
                  <a:pt x="982" y="9"/>
                </a:cubicBezTo>
                <a:cubicBezTo>
                  <a:pt x="977" y="9"/>
                  <a:pt x="972" y="9"/>
                  <a:pt x="967" y="9"/>
                </a:cubicBezTo>
                <a:cubicBezTo>
                  <a:pt x="962" y="10"/>
                  <a:pt x="957" y="10"/>
                  <a:pt x="953" y="11"/>
                </a:cubicBezTo>
                <a:cubicBezTo>
                  <a:pt x="948" y="13"/>
                  <a:pt x="943" y="14"/>
                  <a:pt x="939" y="16"/>
                </a:cubicBezTo>
                <a:cubicBezTo>
                  <a:pt x="424" y="224"/>
                  <a:pt x="424" y="224"/>
                  <a:pt x="424" y="224"/>
                </a:cubicBezTo>
                <a:cubicBezTo>
                  <a:pt x="376" y="244"/>
                  <a:pt x="376" y="244"/>
                  <a:pt x="376" y="244"/>
                </a:cubicBezTo>
                <a:cubicBezTo>
                  <a:pt x="1" y="396"/>
                  <a:pt x="1" y="396"/>
                  <a:pt x="1" y="396"/>
                </a:cubicBezTo>
                <a:cubicBezTo>
                  <a:pt x="0" y="390"/>
                  <a:pt x="0" y="390"/>
                  <a:pt x="0" y="390"/>
                </a:cubicBezTo>
                <a:cubicBezTo>
                  <a:pt x="377" y="237"/>
                  <a:pt x="377" y="237"/>
                  <a:pt x="377" y="237"/>
                </a:cubicBezTo>
                <a:cubicBezTo>
                  <a:pt x="424" y="218"/>
                  <a:pt x="424" y="218"/>
                  <a:pt x="424" y="218"/>
                </a:cubicBezTo>
                <a:cubicBezTo>
                  <a:pt x="938" y="8"/>
                  <a:pt x="938" y="8"/>
                  <a:pt x="938" y="8"/>
                </a:cubicBezTo>
                <a:cubicBezTo>
                  <a:pt x="943" y="6"/>
                  <a:pt x="948" y="5"/>
                  <a:pt x="954" y="3"/>
                </a:cubicBezTo>
                <a:cubicBezTo>
                  <a:pt x="959" y="2"/>
                  <a:pt x="965" y="1"/>
                  <a:pt x="971" y="1"/>
                </a:cubicBezTo>
                <a:cubicBezTo>
                  <a:pt x="976" y="0"/>
                  <a:pt x="982" y="0"/>
                  <a:pt x="987" y="0"/>
                </a:cubicBezTo>
                <a:cubicBezTo>
                  <a:pt x="992" y="1"/>
                  <a:pt x="996" y="1"/>
                  <a:pt x="1000" y="3"/>
                </a:cubicBezTo>
                <a:cubicBezTo>
                  <a:pt x="1002" y="3"/>
                  <a:pt x="1002" y="3"/>
                  <a:pt x="1002" y="3"/>
                </a:cubicBezTo>
              </a:path>
            </a:pathLst>
          </a:custGeom>
          <a:solidFill>
            <a:schemeClr val="bg1"/>
          </a:solidFill>
          <a:ln w="11113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5435" name="Freeform 27"/>
          <p:cNvSpPr>
            <a:spLocks/>
          </p:cNvSpPr>
          <p:nvPr/>
        </p:nvSpPr>
        <p:spPr bwMode="auto">
          <a:xfrm>
            <a:off x="390525" y="2424113"/>
            <a:ext cx="325438" cy="1587500"/>
          </a:xfrm>
          <a:custGeom>
            <a:avLst/>
            <a:gdLst>
              <a:gd name="T0" fmla="*/ 2147483647 w 128"/>
              <a:gd name="T1" fmla="*/ 2147483647 h 558"/>
              <a:gd name="T2" fmla="*/ 2147483647 w 128"/>
              <a:gd name="T3" fmla="*/ 2147483647 h 558"/>
              <a:gd name="T4" fmla="*/ 2147483647 w 128"/>
              <a:gd name="T5" fmla="*/ 2147483647 h 558"/>
              <a:gd name="T6" fmla="*/ 2147483647 w 128"/>
              <a:gd name="T7" fmla="*/ 2147483647 h 558"/>
              <a:gd name="T8" fmla="*/ 2147483647 w 128"/>
              <a:gd name="T9" fmla="*/ 2147483647 h 558"/>
              <a:gd name="T10" fmla="*/ 2147483647 w 128"/>
              <a:gd name="T11" fmla="*/ 2147483647 h 558"/>
              <a:gd name="T12" fmla="*/ 2147483647 w 128"/>
              <a:gd name="T13" fmla="*/ 2147483647 h 558"/>
              <a:gd name="T14" fmla="*/ 2147483647 w 128"/>
              <a:gd name="T15" fmla="*/ 2147483647 h 558"/>
              <a:gd name="T16" fmla="*/ 2147483647 w 128"/>
              <a:gd name="T17" fmla="*/ 2147483647 h 558"/>
              <a:gd name="T18" fmla="*/ 2147483647 w 128"/>
              <a:gd name="T19" fmla="*/ 2147483647 h 558"/>
              <a:gd name="T20" fmla="*/ 2147483647 w 128"/>
              <a:gd name="T21" fmla="*/ 2147483647 h 558"/>
              <a:gd name="T22" fmla="*/ 2147483647 w 128"/>
              <a:gd name="T23" fmla="*/ 2147483647 h 558"/>
              <a:gd name="T24" fmla="*/ 2147483647 w 128"/>
              <a:gd name="T25" fmla="*/ 2147483647 h 558"/>
              <a:gd name="T26" fmla="*/ 2147483647 w 128"/>
              <a:gd name="T27" fmla="*/ 2147483647 h 558"/>
              <a:gd name="T28" fmla="*/ 2147483647 w 128"/>
              <a:gd name="T29" fmla="*/ 2147483647 h 558"/>
              <a:gd name="T30" fmla="*/ 2147483647 w 128"/>
              <a:gd name="T31" fmla="*/ 2147483647 h 558"/>
              <a:gd name="T32" fmla="*/ 2147483647 w 128"/>
              <a:gd name="T33" fmla="*/ 2147483647 h 558"/>
              <a:gd name="T34" fmla="*/ 2147483647 w 128"/>
              <a:gd name="T35" fmla="*/ 2147483647 h 558"/>
              <a:gd name="T36" fmla="*/ 0 w 128"/>
              <a:gd name="T37" fmla="*/ 2147483647 h 558"/>
              <a:gd name="T38" fmla="*/ 2147483647 w 128"/>
              <a:gd name="T39" fmla="*/ 2147483647 h 558"/>
              <a:gd name="T40" fmla="*/ 2147483647 w 128"/>
              <a:gd name="T41" fmla="*/ 2147483647 h 558"/>
              <a:gd name="T42" fmla="*/ 2147483647 w 128"/>
              <a:gd name="T43" fmla="*/ 2147483647 h 558"/>
              <a:gd name="T44" fmla="*/ 2147483647 w 128"/>
              <a:gd name="T45" fmla="*/ 2147483647 h 558"/>
              <a:gd name="T46" fmla="*/ 2147483647 w 128"/>
              <a:gd name="T47" fmla="*/ 2147483647 h 558"/>
              <a:gd name="T48" fmla="*/ 2147483647 w 128"/>
              <a:gd name="T49" fmla="*/ 2147483647 h 558"/>
              <a:gd name="T50" fmla="*/ 2147483647 w 128"/>
              <a:gd name="T51" fmla="*/ 2147483647 h 558"/>
              <a:gd name="T52" fmla="*/ 2147483647 w 128"/>
              <a:gd name="T53" fmla="*/ 2147483647 h 558"/>
              <a:gd name="T54" fmla="*/ 2147483647 w 128"/>
              <a:gd name="T55" fmla="*/ 0 h 558"/>
              <a:gd name="T56" fmla="*/ 2147483647 w 128"/>
              <a:gd name="T57" fmla="*/ 2147483647 h 558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128"/>
              <a:gd name="T88" fmla="*/ 0 h 558"/>
              <a:gd name="T89" fmla="*/ 128 w 128"/>
              <a:gd name="T90" fmla="*/ 558 h 558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128" h="558">
                <a:moveTo>
                  <a:pt x="128" y="6"/>
                </a:moveTo>
                <a:cubicBezTo>
                  <a:pt x="124" y="7"/>
                  <a:pt x="124" y="7"/>
                  <a:pt x="124" y="7"/>
                </a:cubicBezTo>
                <a:cubicBezTo>
                  <a:pt x="122" y="8"/>
                  <a:pt x="120" y="9"/>
                  <a:pt x="118" y="11"/>
                </a:cubicBezTo>
                <a:cubicBezTo>
                  <a:pt x="116" y="13"/>
                  <a:pt x="114" y="15"/>
                  <a:pt x="112" y="17"/>
                </a:cubicBezTo>
                <a:cubicBezTo>
                  <a:pt x="111" y="19"/>
                  <a:pt x="109" y="21"/>
                  <a:pt x="108" y="24"/>
                </a:cubicBezTo>
                <a:cubicBezTo>
                  <a:pt x="107" y="26"/>
                  <a:pt x="106" y="28"/>
                  <a:pt x="106" y="31"/>
                </a:cubicBezTo>
                <a:cubicBezTo>
                  <a:pt x="64" y="240"/>
                  <a:pt x="64" y="240"/>
                  <a:pt x="64" y="240"/>
                </a:cubicBezTo>
                <a:cubicBezTo>
                  <a:pt x="55" y="287"/>
                  <a:pt x="55" y="287"/>
                  <a:pt x="55" y="287"/>
                </a:cubicBezTo>
                <a:cubicBezTo>
                  <a:pt x="7" y="530"/>
                  <a:pt x="7" y="530"/>
                  <a:pt x="7" y="530"/>
                </a:cubicBezTo>
                <a:cubicBezTo>
                  <a:pt x="6" y="533"/>
                  <a:pt x="6" y="536"/>
                  <a:pt x="6" y="539"/>
                </a:cubicBezTo>
                <a:cubicBezTo>
                  <a:pt x="6" y="541"/>
                  <a:pt x="7" y="544"/>
                  <a:pt x="8" y="545"/>
                </a:cubicBezTo>
                <a:cubicBezTo>
                  <a:pt x="9" y="547"/>
                  <a:pt x="11" y="548"/>
                  <a:pt x="13" y="549"/>
                </a:cubicBezTo>
                <a:cubicBezTo>
                  <a:pt x="14" y="550"/>
                  <a:pt x="17" y="550"/>
                  <a:pt x="19" y="550"/>
                </a:cubicBezTo>
                <a:cubicBezTo>
                  <a:pt x="86" y="535"/>
                  <a:pt x="86" y="535"/>
                  <a:pt x="86" y="535"/>
                </a:cubicBezTo>
                <a:cubicBezTo>
                  <a:pt x="85" y="543"/>
                  <a:pt x="85" y="543"/>
                  <a:pt x="85" y="543"/>
                </a:cubicBezTo>
                <a:cubicBezTo>
                  <a:pt x="17" y="558"/>
                  <a:pt x="17" y="558"/>
                  <a:pt x="17" y="558"/>
                </a:cubicBezTo>
                <a:cubicBezTo>
                  <a:pt x="14" y="558"/>
                  <a:pt x="11" y="558"/>
                  <a:pt x="9" y="557"/>
                </a:cubicBezTo>
                <a:cubicBezTo>
                  <a:pt x="6" y="556"/>
                  <a:pt x="4" y="554"/>
                  <a:pt x="3" y="552"/>
                </a:cubicBezTo>
                <a:cubicBezTo>
                  <a:pt x="1" y="550"/>
                  <a:pt x="0" y="547"/>
                  <a:pt x="0" y="543"/>
                </a:cubicBezTo>
                <a:cubicBezTo>
                  <a:pt x="0" y="540"/>
                  <a:pt x="0" y="536"/>
                  <a:pt x="1" y="531"/>
                </a:cubicBezTo>
                <a:cubicBezTo>
                  <a:pt x="49" y="289"/>
                  <a:pt x="49" y="289"/>
                  <a:pt x="49" y="289"/>
                </a:cubicBezTo>
                <a:cubicBezTo>
                  <a:pt x="58" y="242"/>
                  <a:pt x="58" y="242"/>
                  <a:pt x="58" y="242"/>
                </a:cubicBezTo>
                <a:cubicBezTo>
                  <a:pt x="100" y="33"/>
                  <a:pt x="100" y="33"/>
                  <a:pt x="100" y="33"/>
                </a:cubicBezTo>
                <a:cubicBezTo>
                  <a:pt x="101" y="30"/>
                  <a:pt x="102" y="26"/>
                  <a:pt x="104" y="23"/>
                </a:cubicBezTo>
                <a:cubicBezTo>
                  <a:pt x="105" y="20"/>
                  <a:pt x="107" y="17"/>
                  <a:pt x="110" y="14"/>
                </a:cubicBezTo>
                <a:cubicBezTo>
                  <a:pt x="112" y="11"/>
                  <a:pt x="114" y="8"/>
                  <a:pt x="117" y="6"/>
                </a:cubicBezTo>
                <a:cubicBezTo>
                  <a:pt x="120" y="4"/>
                  <a:pt x="123" y="2"/>
                  <a:pt x="126" y="1"/>
                </a:cubicBezTo>
                <a:cubicBezTo>
                  <a:pt x="127" y="0"/>
                  <a:pt x="127" y="0"/>
                  <a:pt x="127" y="0"/>
                </a:cubicBezTo>
                <a:lnTo>
                  <a:pt x="128" y="6"/>
                </a:lnTo>
                <a:close/>
              </a:path>
            </a:pathLst>
          </a:custGeom>
          <a:solidFill>
            <a:schemeClr val="bg1"/>
          </a:solidFill>
          <a:ln w="11113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5436" name="Freeform 28"/>
          <p:cNvSpPr>
            <a:spLocks/>
          </p:cNvSpPr>
          <p:nvPr/>
        </p:nvSpPr>
        <p:spPr bwMode="auto">
          <a:xfrm>
            <a:off x="3125788" y="1322388"/>
            <a:ext cx="1308100" cy="2038350"/>
          </a:xfrm>
          <a:custGeom>
            <a:avLst/>
            <a:gdLst>
              <a:gd name="T0" fmla="*/ 2147483647 w 516"/>
              <a:gd name="T1" fmla="*/ 2147483647 h 716"/>
              <a:gd name="T2" fmla="*/ 2147483647 w 516"/>
              <a:gd name="T3" fmla="*/ 2147483647 h 716"/>
              <a:gd name="T4" fmla="*/ 2147483647 w 516"/>
              <a:gd name="T5" fmla="*/ 2147483647 h 716"/>
              <a:gd name="T6" fmla="*/ 2147483647 w 516"/>
              <a:gd name="T7" fmla="*/ 2147483647 h 716"/>
              <a:gd name="T8" fmla="*/ 2147483647 w 516"/>
              <a:gd name="T9" fmla="*/ 2147483647 h 716"/>
              <a:gd name="T10" fmla="*/ 2147483647 w 516"/>
              <a:gd name="T11" fmla="*/ 2147483647 h 716"/>
              <a:gd name="T12" fmla="*/ 2147483647 w 516"/>
              <a:gd name="T13" fmla="*/ 2147483647 h 716"/>
              <a:gd name="T14" fmla="*/ 2147483647 w 516"/>
              <a:gd name="T15" fmla="*/ 2147483647 h 716"/>
              <a:gd name="T16" fmla="*/ 2147483647 w 516"/>
              <a:gd name="T17" fmla="*/ 2147483647 h 716"/>
              <a:gd name="T18" fmla="*/ 2147483647 w 516"/>
              <a:gd name="T19" fmla="*/ 2147483647 h 716"/>
              <a:gd name="T20" fmla="*/ 2147483647 w 516"/>
              <a:gd name="T21" fmla="*/ 2147483647 h 716"/>
              <a:gd name="T22" fmla="*/ 0 w 516"/>
              <a:gd name="T23" fmla="*/ 2147483647 h 716"/>
              <a:gd name="T24" fmla="*/ 0 w 516"/>
              <a:gd name="T25" fmla="*/ 2147483647 h 716"/>
              <a:gd name="T26" fmla="*/ 2147483647 w 516"/>
              <a:gd name="T27" fmla="*/ 2147483647 h 716"/>
              <a:gd name="T28" fmla="*/ 2147483647 w 516"/>
              <a:gd name="T29" fmla="*/ 2147483647 h 716"/>
              <a:gd name="T30" fmla="*/ 2147483647 w 516"/>
              <a:gd name="T31" fmla="*/ 2147483647 h 716"/>
              <a:gd name="T32" fmla="*/ 2147483647 w 516"/>
              <a:gd name="T33" fmla="*/ 2147483647 h 716"/>
              <a:gd name="T34" fmla="*/ 2147483647 w 516"/>
              <a:gd name="T35" fmla="*/ 2147483647 h 716"/>
              <a:gd name="T36" fmla="*/ 2147483647 w 516"/>
              <a:gd name="T37" fmla="*/ 2147483647 h 716"/>
              <a:gd name="T38" fmla="*/ 2147483647 w 516"/>
              <a:gd name="T39" fmla="*/ 2147483647 h 716"/>
              <a:gd name="T40" fmla="*/ 2147483647 w 516"/>
              <a:gd name="T41" fmla="*/ 2147483647 h 716"/>
              <a:gd name="T42" fmla="*/ 2147483647 w 516"/>
              <a:gd name="T43" fmla="*/ 2147483647 h 716"/>
              <a:gd name="T44" fmla="*/ 2147483647 w 516"/>
              <a:gd name="T45" fmla="*/ 2147483647 h 716"/>
              <a:gd name="T46" fmla="*/ 2147483647 w 516"/>
              <a:gd name="T47" fmla="*/ 0 h 716"/>
              <a:gd name="T48" fmla="*/ 2147483647 w 516"/>
              <a:gd name="T49" fmla="*/ 2147483647 h 71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516"/>
              <a:gd name="T76" fmla="*/ 0 h 716"/>
              <a:gd name="T77" fmla="*/ 516 w 516"/>
              <a:gd name="T78" fmla="*/ 716 h 71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516" h="716">
                <a:moveTo>
                  <a:pt x="46" y="9"/>
                </a:moveTo>
                <a:cubicBezTo>
                  <a:pt x="485" y="148"/>
                  <a:pt x="485" y="148"/>
                  <a:pt x="485" y="148"/>
                </a:cubicBezTo>
                <a:cubicBezTo>
                  <a:pt x="490" y="150"/>
                  <a:pt x="493" y="152"/>
                  <a:pt x="496" y="154"/>
                </a:cubicBezTo>
                <a:cubicBezTo>
                  <a:pt x="499" y="157"/>
                  <a:pt x="500" y="160"/>
                  <a:pt x="501" y="164"/>
                </a:cubicBezTo>
                <a:cubicBezTo>
                  <a:pt x="502" y="167"/>
                  <a:pt x="502" y="171"/>
                  <a:pt x="501" y="175"/>
                </a:cubicBezTo>
                <a:cubicBezTo>
                  <a:pt x="500" y="179"/>
                  <a:pt x="498" y="183"/>
                  <a:pt x="494" y="187"/>
                </a:cubicBezTo>
                <a:cubicBezTo>
                  <a:pt x="113" y="656"/>
                  <a:pt x="113" y="656"/>
                  <a:pt x="113" y="656"/>
                </a:cubicBezTo>
                <a:cubicBezTo>
                  <a:pt x="109" y="660"/>
                  <a:pt x="105" y="664"/>
                  <a:pt x="100" y="668"/>
                </a:cubicBezTo>
                <a:cubicBezTo>
                  <a:pt x="95" y="672"/>
                  <a:pt x="89" y="676"/>
                  <a:pt x="84" y="679"/>
                </a:cubicBezTo>
                <a:cubicBezTo>
                  <a:pt x="78" y="683"/>
                  <a:pt x="72" y="686"/>
                  <a:pt x="66" y="689"/>
                </a:cubicBezTo>
                <a:cubicBezTo>
                  <a:pt x="60" y="691"/>
                  <a:pt x="55" y="693"/>
                  <a:pt x="49" y="694"/>
                </a:cubicBezTo>
                <a:cubicBezTo>
                  <a:pt x="0" y="705"/>
                  <a:pt x="0" y="705"/>
                  <a:pt x="0" y="705"/>
                </a:cubicBezTo>
                <a:cubicBezTo>
                  <a:pt x="0" y="716"/>
                  <a:pt x="0" y="716"/>
                  <a:pt x="0" y="716"/>
                </a:cubicBezTo>
                <a:cubicBezTo>
                  <a:pt x="50" y="705"/>
                  <a:pt x="50" y="705"/>
                  <a:pt x="50" y="705"/>
                </a:cubicBezTo>
                <a:cubicBezTo>
                  <a:pt x="56" y="704"/>
                  <a:pt x="63" y="702"/>
                  <a:pt x="69" y="699"/>
                </a:cubicBezTo>
                <a:cubicBezTo>
                  <a:pt x="76" y="696"/>
                  <a:pt x="83" y="693"/>
                  <a:pt x="89" y="689"/>
                </a:cubicBezTo>
                <a:cubicBezTo>
                  <a:pt x="96" y="685"/>
                  <a:pt x="102" y="680"/>
                  <a:pt x="108" y="676"/>
                </a:cubicBezTo>
                <a:cubicBezTo>
                  <a:pt x="113" y="671"/>
                  <a:pt x="118" y="666"/>
                  <a:pt x="122" y="661"/>
                </a:cubicBezTo>
                <a:cubicBezTo>
                  <a:pt x="506" y="190"/>
                  <a:pt x="506" y="190"/>
                  <a:pt x="506" y="190"/>
                </a:cubicBezTo>
                <a:cubicBezTo>
                  <a:pt x="510" y="185"/>
                  <a:pt x="513" y="180"/>
                  <a:pt x="515" y="174"/>
                </a:cubicBezTo>
                <a:cubicBezTo>
                  <a:pt x="516" y="169"/>
                  <a:pt x="516" y="164"/>
                  <a:pt x="515" y="159"/>
                </a:cubicBezTo>
                <a:cubicBezTo>
                  <a:pt x="514" y="154"/>
                  <a:pt x="511" y="150"/>
                  <a:pt x="508" y="147"/>
                </a:cubicBezTo>
                <a:cubicBezTo>
                  <a:pt x="504" y="143"/>
                  <a:pt x="499" y="140"/>
                  <a:pt x="493" y="138"/>
                </a:cubicBezTo>
                <a:cubicBezTo>
                  <a:pt x="51" y="0"/>
                  <a:pt x="51" y="0"/>
                  <a:pt x="51" y="0"/>
                </a:cubicBezTo>
                <a:lnTo>
                  <a:pt x="46" y="9"/>
                </a:lnTo>
                <a:close/>
              </a:path>
            </a:pathLst>
          </a:custGeom>
          <a:solidFill>
            <a:schemeClr val="bg1"/>
          </a:solidFill>
          <a:ln w="11113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5447" name="Line 39"/>
          <p:cNvSpPr>
            <a:spLocks noChangeShapeType="1"/>
          </p:cNvSpPr>
          <p:nvPr/>
        </p:nvSpPr>
        <p:spPr bwMode="auto">
          <a:xfrm>
            <a:off x="2581275" y="5873750"/>
            <a:ext cx="2659063" cy="6350"/>
          </a:xfrm>
          <a:prstGeom prst="line">
            <a:avLst/>
          </a:prstGeom>
          <a:noFill/>
          <a:ln w="33338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5453" name="Text Box 45"/>
          <p:cNvSpPr txBox="1">
            <a:spLocks noChangeArrowheads="1"/>
          </p:cNvSpPr>
          <p:nvPr/>
        </p:nvSpPr>
        <p:spPr bwMode="auto">
          <a:xfrm>
            <a:off x="5910263" y="1000125"/>
            <a:ext cx="3233737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chemeClr val="bg1"/>
                </a:solidFill>
              </a:rPr>
              <a:t>关注我们</a:t>
            </a:r>
            <a:endParaRPr lang="en-GB" altLang="zh-CN" sz="3600" b="1">
              <a:solidFill>
                <a:schemeClr val="bg1"/>
              </a:solidFill>
            </a:endParaRP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 rot="-957372">
            <a:off x="766763" y="1787525"/>
            <a:ext cx="38576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44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祝大家</a:t>
            </a:r>
            <a:endParaRPr lang="en-US" altLang="zh-CN" sz="44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zh-CN" altLang="en-US" sz="4400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周末愉快！</a:t>
            </a:r>
          </a:p>
        </p:txBody>
      </p:sp>
      <p:sp>
        <p:nvSpPr>
          <p:cNvPr id="47" name="TextBox 10"/>
          <p:cNvSpPr>
            <a:spLocks noChangeArrowheads="1"/>
          </p:cNvSpPr>
          <p:nvPr/>
        </p:nvSpPr>
        <p:spPr bwMode="auto">
          <a:xfrm>
            <a:off x="5572125" y="3214688"/>
            <a:ext cx="3024188" cy="75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>
              <a:lnSpc>
                <a:spcPct val="80000"/>
              </a:lnSpc>
            </a:pPr>
            <a:r>
              <a:rPr lang="zh-CN" altLang="en-US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Arial" charset="0"/>
              </a:rPr>
              <a:t>@官方微博</a:t>
            </a:r>
          </a:p>
          <a:p>
            <a:pPr>
              <a:lnSpc>
                <a:spcPct val="80000"/>
              </a:lnSpc>
            </a:pPr>
            <a:endParaRPr lang="zh-CN" altLang="en-US" sz="14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  <a:sym typeface="Arial" charset="0"/>
            </a:endParaRPr>
          </a:p>
          <a:p>
            <a:pPr>
              <a:lnSpc>
                <a:spcPct val="80000"/>
              </a:lnSpc>
            </a:pPr>
            <a:endParaRPr lang="zh-CN" altLang="en-US" sz="2100" b="1"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4" name="组合 33"/>
          <p:cNvGrpSpPr>
            <a:grpSpLocks/>
          </p:cNvGrpSpPr>
          <p:nvPr/>
        </p:nvGrpSpPr>
        <p:grpSpPr bwMode="auto">
          <a:xfrm>
            <a:off x="4857750" y="3143250"/>
            <a:ext cx="695325" cy="698500"/>
            <a:chOff x="4857750" y="3143250"/>
            <a:chExt cx="695325" cy="698500"/>
          </a:xfrm>
        </p:grpSpPr>
        <p:sp>
          <p:nvSpPr>
            <p:cNvPr id="46103" name="Oval 13"/>
            <p:cNvSpPr>
              <a:spLocks noChangeArrowheads="1"/>
            </p:cNvSpPr>
            <p:nvPr/>
          </p:nvSpPr>
          <p:spPr bwMode="auto">
            <a:xfrm>
              <a:off x="4857750" y="3143250"/>
              <a:ext cx="695325" cy="698500"/>
            </a:xfrm>
            <a:prstGeom prst="ellipse">
              <a:avLst/>
            </a:prstGeom>
            <a:solidFill>
              <a:schemeClr val="bg1"/>
            </a:solidFill>
            <a:ln w="33338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pic>
          <p:nvPicPr>
            <p:cNvPr id="46104" name="Picture 5" descr="LOGO_24x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79990" y="3255958"/>
              <a:ext cx="534924" cy="4587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1" name="TextBox 10"/>
          <p:cNvSpPr>
            <a:spLocks noChangeArrowheads="1"/>
          </p:cNvSpPr>
          <p:nvPr/>
        </p:nvSpPr>
        <p:spPr bwMode="auto">
          <a:xfrm>
            <a:off x="5651500" y="5013325"/>
            <a:ext cx="3024188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306" tIns="52153" rIns="104306" bIns="52153">
            <a:spAutoFit/>
          </a:bodyPr>
          <a:lstStyle/>
          <a:p>
            <a:pPr>
              <a:lnSpc>
                <a:spcPct val="80000"/>
              </a:lnSpc>
            </a:pPr>
            <a:r>
              <a:rPr lang="zh-CN" altLang="en-US" b="1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Arial" charset="0"/>
              </a:rPr>
              <a:t>往期阅读</a:t>
            </a:r>
          </a:p>
          <a:p>
            <a:pPr>
              <a:lnSpc>
                <a:spcPct val="80000"/>
              </a:lnSpc>
            </a:pPr>
            <a:endParaRPr lang="zh-CN" altLang="en-US" sz="1400" b="1">
              <a:solidFill>
                <a:schemeClr val="bg1"/>
              </a:solidFill>
              <a:latin typeface="微软雅黑" pitchFamily="34" charset="-122"/>
              <a:ea typeface="微软雅黑" pitchFamily="34" charset="-122"/>
              <a:sym typeface="Arial" charset="0"/>
            </a:endParaRPr>
          </a:p>
          <a:p>
            <a:pPr>
              <a:lnSpc>
                <a:spcPct val="80000"/>
              </a:lnSpc>
            </a:pPr>
            <a:endParaRPr lang="zh-CN" altLang="en-US" sz="2100" b="1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14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300"/>
                                        <p:tgtEl>
                                          <p:spTgt spid="145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200"/>
                                        <p:tgtEl>
                                          <p:spTgt spid="145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300"/>
                                        <p:tgtEl>
                                          <p:spTgt spid="145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"/>
                                        <p:tgtEl>
                                          <p:spTgt spid="145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300"/>
                                        <p:tgtEl>
                                          <p:spTgt spid="145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300"/>
                                        <p:tgtEl>
                                          <p:spTgt spid="145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300"/>
                                        <p:tgtEl>
                                          <p:spTgt spid="145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400"/>
                                        <p:tgtEl>
                                          <p:spTgt spid="14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400"/>
                                        <p:tgtEl>
                                          <p:spTgt spid="145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300"/>
                                        <p:tgtEl>
                                          <p:spTgt spid="14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800"/>
                            </p:stCondLst>
                            <p:childTnLst>
                              <p:par>
                                <p:cTn id="4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5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800"/>
                            </p:stCondLst>
                            <p:childTnLst>
                              <p:par>
                                <p:cTn id="5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300"/>
                            </p:stCondLst>
                            <p:childTnLst>
                              <p:par>
                                <p:cTn id="5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0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300"/>
                            </p:stCondLst>
                            <p:childTnLst>
                              <p:par>
                                <p:cTn id="5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8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 animBg="1"/>
      <p:bldP spid="145411" grpId="0" animBg="1"/>
      <p:bldP spid="145413" grpId="0" animBg="1"/>
      <p:bldP spid="145415" grpId="0" animBg="1"/>
      <p:bldP spid="145416" grpId="0" animBg="1"/>
      <p:bldP spid="145432" grpId="0" animBg="1"/>
      <p:bldP spid="145433" grpId="0" animBg="1"/>
      <p:bldP spid="145434" grpId="0" animBg="1"/>
      <p:bldP spid="145435" grpId="0" animBg="1"/>
      <p:bldP spid="145436" grpId="0" animBg="1"/>
      <p:bldP spid="145447" grpId="0" animBg="1"/>
      <p:bldP spid="46" grpId="0"/>
      <p:bldP spid="47" grpId="0" build="allAtOnce"/>
      <p:bldP spid="31" grpId="0" build="allAtOnce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79C5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BEDF"/>
      </a:accent5>
      <a:accent6>
        <a:srgbClr val="2D2D8A"/>
      </a:accent6>
      <a:hlink>
        <a:srgbClr val="FFFFFF"/>
      </a:hlink>
      <a:folHlink>
        <a:srgbClr val="FFFFFF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79C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BED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79C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BEDF"/>
        </a:accent5>
        <a:accent6>
          <a:srgbClr val="2D2D8A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Default Design">
  <a:themeElements>
    <a:clrScheme name="2_Default Design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79C5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BEDF"/>
      </a:accent5>
      <a:accent6>
        <a:srgbClr val="2D2D8A"/>
      </a:accent6>
      <a:hlink>
        <a:srgbClr val="FFFFFF"/>
      </a:hlink>
      <a:folHlink>
        <a:srgbClr val="FFFFFF"/>
      </a:folHlink>
    </a:clrScheme>
    <a:fontScheme name="2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79C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BED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79C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BEDF"/>
        </a:accent5>
        <a:accent6>
          <a:srgbClr val="2D2D8A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1935</TotalTime>
  <Pages>0</Pages>
  <Words>478</Words>
  <Characters>0</Characters>
  <Application>Microsoft Office PowerPoint</Application>
  <DocSecurity>0</DocSecurity>
  <PresentationFormat>On-screen Show (4:3)</PresentationFormat>
  <Lines>0</Lines>
  <Paragraphs>51</Paragraphs>
  <Slides>8</Slides>
  <Notes>0</Notes>
  <HiddenSlides>8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演示文稿设计模板</vt:lpstr>
      </vt:variant>
      <vt:variant>
        <vt:i4>15</vt:i4>
      </vt:variant>
      <vt:variant>
        <vt:lpstr>幻灯片标题</vt:lpstr>
      </vt:variant>
      <vt:variant>
        <vt:i4>8</vt:i4>
      </vt:variant>
    </vt:vector>
  </HeadingPairs>
  <TitlesOfParts>
    <vt:vector size="28" baseType="lpstr">
      <vt:lpstr>Calibri</vt:lpstr>
      <vt:lpstr>宋体</vt:lpstr>
      <vt:lpstr>Arial</vt:lpstr>
      <vt:lpstr>华文行楷</vt:lpstr>
      <vt:lpstr>微软雅黑</vt:lpstr>
      <vt:lpstr>1_Default Design</vt:lpstr>
      <vt:lpstr>自定义设计方案</vt:lpstr>
      <vt:lpstr>2_Default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自定义设计方案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Manager/>
  <Company/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PPT小故事</dc:title>
  <dc:subject>i周末——《石头也能变珍宝》</dc:subject>
  <dc:creator>Grace</dc:creator>
  <cp:keywords/>
  <dc:description/>
  <cp:lastModifiedBy>ygx</cp:lastModifiedBy>
  <cp:revision>283</cp:revision>
  <cp:lastPrinted>1899-12-30T00:00:00Z</cp:lastPrinted>
  <dcterms:created xsi:type="dcterms:W3CDTF">2012-01-31T14:34:41Z</dcterms:created>
  <dcterms:modified xsi:type="dcterms:W3CDTF">2012-06-18T13:14:25Z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2052-8.1.0.2998</vt:lpwstr>
  </property>
</Properties>
</file>