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diagrams/layout3.xml" ContentType="application/vnd.openxmlformats-officedocument.drawingml.diagramLayout+xml"/>
  <Override PartName="/ppt/notesSlides/notesSlide12.xml" ContentType="application/vnd.openxmlformats-officedocument.presentationml.notesSlide+xml"/>
  <Override PartName="/ppt/charts/chart7.xml" ContentType="application/vnd.openxmlformats-officedocument.drawingml.chart+xml"/>
  <Default Extension="xlsx" ContentType="application/vnd.openxmlformats-officedocument.spreadsheetml.sheet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charts/chart3.xml" ContentType="application/vnd.openxmlformats-officedocument.drawingml.chart+xml"/>
  <Override PartName="/ppt/diagrams/data2.xml" ContentType="application/vnd.openxmlformats-officedocument.drawingml.diagramData+xml"/>
  <Override PartName="/ppt/notesSlides/notesSlide10.xml" ContentType="application/vnd.openxmlformats-officedocument.presentationml.notesSlide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notesSlides/notesSlide13.xml" ContentType="application/vnd.openxmlformats-officedocument.presentationml.notesSlide+xml"/>
  <Override PartName="/ppt/charts/chart8.xml" ContentType="application/vnd.openxmlformats-officedocument.drawingml.chart+xml"/>
  <Default Extension="wdp" ContentType="image/vnd.ms-photo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diagrams/layout2.xml" ContentType="application/vnd.openxmlformats-officedocument.drawingml.diagramLayout+xml"/>
  <Override PartName="/ppt/notesSlides/notesSlide11.xml" ContentType="application/vnd.openxmlformats-officedocument.presentationml.notesSlide+xml"/>
  <Override PartName="/ppt/charts/chart6.xml" ContentType="application/vnd.openxmlformats-officedocument.drawingml.chart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charts/chart4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84" r:id="rId2"/>
    <p:sldId id="283" r:id="rId3"/>
    <p:sldId id="291" r:id="rId4"/>
    <p:sldId id="271" r:id="rId5"/>
    <p:sldId id="289" r:id="rId6"/>
    <p:sldId id="272" r:id="rId7"/>
    <p:sldId id="256" r:id="rId8"/>
    <p:sldId id="257" r:id="rId9"/>
    <p:sldId id="263" r:id="rId10"/>
    <p:sldId id="262" r:id="rId11"/>
    <p:sldId id="264" r:id="rId12"/>
    <p:sldId id="266" r:id="rId13"/>
    <p:sldId id="270" r:id="rId14"/>
    <p:sldId id="277" r:id="rId15"/>
    <p:sldId id="279" r:id="rId16"/>
    <p:sldId id="276" r:id="rId17"/>
    <p:sldId id="288" r:id="rId18"/>
    <p:sldId id="280" r:id="rId19"/>
    <p:sldId id="273" r:id="rId20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AE2A28"/>
    <a:srgbClr val="43BBE1"/>
    <a:srgbClr val="FFFFFF"/>
    <a:srgbClr val="3BCCFF"/>
    <a:srgbClr val="D9D9D9"/>
    <a:srgbClr val="B8E08C"/>
    <a:srgbClr val="FFC000"/>
    <a:srgbClr val="92D050"/>
    <a:srgbClr val="BCBCB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10" autoAdjust="0"/>
    <p:restoredTop sz="96000" autoAdjust="0"/>
  </p:normalViewPr>
  <p:slideViewPr>
    <p:cSldViewPr>
      <p:cViewPr>
        <p:scale>
          <a:sx n="75" d="100"/>
          <a:sy n="75" d="100"/>
        </p:scale>
        <p:origin x="-1134" y="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__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__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__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__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__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__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__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__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zh-CN"/>
  <c:style val="23"/>
  <c:chart>
    <c:autoTitleDeleted val="1"/>
    <c:view3D>
      <c:perspective val="30"/>
    </c:view3D>
    <c:floor>
      <c:spPr>
        <a:solidFill>
          <a:schemeClr val="bg1">
            <a:lumMod val="95000"/>
          </a:schemeClr>
        </a:solidFill>
        <a:ln>
          <a:solidFill>
            <a:schemeClr val="bg1">
              <a:lumMod val="95000"/>
            </a:schemeClr>
          </a:solidFill>
        </a:ln>
      </c:spPr>
    </c:floor>
    <c:plotArea>
      <c:layout>
        <c:manualLayout>
          <c:layoutTarget val="inner"/>
          <c:xMode val="edge"/>
          <c:yMode val="edge"/>
          <c:x val="3.5049292091692996E-2"/>
          <c:y val="9.9952935571457194E-2"/>
          <c:w val="0.93574296449856353"/>
          <c:h val="0.77797066741291365"/>
        </c:manualLayout>
      </c:layout>
      <c:bar3D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rgbClr val="FFC000">
                <a:alpha val="69804"/>
              </a:srgbClr>
            </a:solidFill>
          </c:spPr>
          <c:dLbls>
            <c:dLbl>
              <c:idx val="0"/>
              <c:layout>
                <c:manualLayout>
                  <c:x val="3.506376891128591E-2"/>
                  <c:y val="0"/>
                </c:manualLayout>
              </c:layout>
              <c:showVal val="1"/>
            </c:dLbl>
            <c:dLbl>
              <c:idx val="1"/>
              <c:layout>
                <c:manualLayout>
                  <c:x val="3.7760981904461741E-2"/>
                  <c:y val="0"/>
                </c:manualLayout>
              </c:layout>
              <c:showVal val="1"/>
            </c:dLbl>
            <c:dLbl>
              <c:idx val="2"/>
              <c:layout>
                <c:manualLayout>
                  <c:x val="3.2366555918110065E-2"/>
                  <c:y val="-2.570041583214995E-2"/>
                </c:manualLayout>
              </c:layout>
              <c:showVal val="1"/>
            </c:dLbl>
            <c:dLbl>
              <c:idx val="3"/>
              <c:layout>
                <c:manualLayout>
                  <c:x val="3.506355653231006E-2"/>
                  <c:y val="-1.1014463928064275E-2"/>
                </c:manualLayout>
              </c:layout>
              <c:showVal val="1"/>
            </c:dLbl>
            <c:txPr>
              <a:bodyPr/>
              <a:lstStyle/>
              <a:p>
                <a:pPr>
                  <a:defRPr sz="2000">
                    <a:solidFill>
                      <a:schemeClr val="accent6">
                        <a:lumMod val="75000"/>
                      </a:schemeClr>
                    </a:solidFill>
                    <a:latin typeface="Arial" pitchFamily="34" charset="0"/>
                    <a:cs typeface="Arial" pitchFamily="34" charset="0"/>
                  </a:defRPr>
                </a:pPr>
                <a:endParaRPr lang="zh-CN"/>
              </a:p>
            </c:txPr>
            <c:showVal val="1"/>
          </c:dLbls>
          <c:cat>
            <c:strRef>
              <c:f>Sheet1!$A$2:$A$5</c:f>
              <c:strCache>
                <c:ptCount val="4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77</c:v>
                </c:pt>
                <c:pt idx="1">
                  <c:v>80</c:v>
                </c:pt>
                <c:pt idx="2">
                  <c:v>82</c:v>
                </c:pt>
                <c:pt idx="3">
                  <c:v>86</c:v>
                </c:pt>
              </c:numCache>
            </c:numRef>
          </c:val>
        </c:ser>
        <c:dLbls>
          <c:showVal val="1"/>
        </c:dLbls>
        <c:gapWidth val="53"/>
        <c:shape val="box"/>
        <c:axId val="164614528"/>
        <c:axId val="164616064"/>
        <c:axId val="0"/>
      </c:bar3DChart>
      <c:catAx>
        <c:axId val="164614528"/>
        <c:scaling>
          <c:orientation val="minMax"/>
        </c:scaling>
        <c:axPos val="b"/>
        <c:numFmt formatCode="General" sourceLinked="1"/>
        <c:majorTickMark val="none"/>
        <c:tickLblPos val="nextTo"/>
        <c:crossAx val="164616064"/>
        <c:crosses val="autoZero"/>
        <c:auto val="1"/>
        <c:lblAlgn val="ctr"/>
        <c:lblOffset val="100"/>
      </c:catAx>
      <c:valAx>
        <c:axId val="164616064"/>
        <c:scaling>
          <c:orientation val="minMax"/>
        </c:scaling>
        <c:delete val="1"/>
        <c:axPos val="l"/>
        <c:numFmt formatCode="General" sourceLinked="1"/>
        <c:tickLblPos val="none"/>
        <c:crossAx val="164614528"/>
        <c:crosses val="autoZero"/>
        <c:crossBetween val="between"/>
      </c:valAx>
    </c:plotArea>
    <c:plotVisOnly val="1"/>
    <c:dispBlanksAs val="zero"/>
  </c:chart>
  <c:txPr>
    <a:bodyPr/>
    <a:lstStyle/>
    <a:p>
      <a:pPr>
        <a:defRPr sz="1800"/>
      </a:pPr>
      <a:endParaRPr lang="zh-CN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zh-CN"/>
  <c:style val="21"/>
  <c:chart>
    <c:autoTitleDeleted val="1"/>
    <c:view3D>
      <c:perspective val="30"/>
    </c:view3D>
    <c:floor>
      <c:spPr>
        <a:solidFill>
          <a:schemeClr val="bg1">
            <a:lumMod val="85000"/>
          </a:schemeClr>
        </a:solidFill>
        <a:ln>
          <a:noFill/>
        </a:ln>
      </c:spPr>
    </c:floor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/>
      <c:bar3D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rgbClr val="43BBE1">
                <a:alpha val="80000"/>
              </a:srgbClr>
            </a:solidFill>
          </c:spPr>
          <c:dLbls>
            <c:dLbl>
              <c:idx val="1"/>
              <c:layout>
                <c:manualLayout>
                  <c:x val="9.8765432098765673E-3"/>
                  <c:y val="-3.7304127628288806E-3"/>
                </c:manualLayout>
              </c:layout>
              <c:showVal val="1"/>
            </c:dLbl>
            <c:dLbl>
              <c:idx val="2"/>
              <c:layout>
                <c:manualLayout>
                  <c:x val="3.9506172839506172E-2"/>
                  <c:y val="0"/>
                </c:manualLayout>
              </c:layout>
              <c:showVal val="1"/>
            </c:dLbl>
            <c:dLbl>
              <c:idx val="3"/>
              <c:layout>
                <c:manualLayout>
                  <c:x val="3.9506172839506172E-2"/>
                  <c:y val="0"/>
                </c:manualLayout>
              </c:layout>
              <c:showVal val="1"/>
            </c:dLbl>
            <c:txPr>
              <a:bodyPr/>
              <a:lstStyle/>
              <a:p>
                <a:pPr>
                  <a:defRPr b="1">
                    <a:solidFill>
                      <a:schemeClr val="accent5">
                        <a:lumMod val="75000"/>
                      </a:schemeClr>
                    </a:solidFill>
                    <a:latin typeface="Arial" pitchFamily="34" charset="0"/>
                    <a:cs typeface="Arial" pitchFamily="34" charset="0"/>
                  </a:defRPr>
                </a:pPr>
                <a:endParaRPr lang="zh-CN"/>
              </a:p>
            </c:txPr>
            <c:showVal val="1"/>
          </c:dLbls>
          <c:cat>
            <c:strRef>
              <c:f>Sheet1!$A$2:$A$5</c:f>
              <c:strCache>
                <c:ptCount val="4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78</c:v>
                </c:pt>
                <c:pt idx="1">
                  <c:v>80</c:v>
                </c:pt>
                <c:pt idx="2">
                  <c:v>82</c:v>
                </c:pt>
                <c:pt idx="3">
                  <c:v>86</c:v>
                </c:pt>
              </c:numCache>
            </c:numRef>
          </c:val>
        </c:ser>
        <c:dLbls>
          <c:showVal val="1"/>
        </c:dLbls>
        <c:gapWidth val="35"/>
        <c:gapDepth val="167"/>
        <c:shape val="box"/>
        <c:axId val="116427008"/>
        <c:axId val="116441088"/>
        <c:axId val="0"/>
      </c:bar3DChart>
      <c:catAx>
        <c:axId val="116427008"/>
        <c:scaling>
          <c:orientation val="minMax"/>
        </c:scaling>
        <c:axPos val="b"/>
        <c:numFmt formatCode="General" sourceLinked="1"/>
        <c:majorTickMark val="none"/>
        <c:tickLblPos val="nextTo"/>
        <c:crossAx val="116441088"/>
        <c:crosses val="autoZero"/>
        <c:auto val="1"/>
        <c:lblAlgn val="ctr"/>
        <c:lblOffset val="100"/>
      </c:catAx>
      <c:valAx>
        <c:axId val="116441088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116427008"/>
        <c:crosses val="autoZero"/>
        <c:crossBetween val="between"/>
      </c:valAx>
    </c:plotArea>
    <c:plotVisOnly val="1"/>
    <c:dispBlanksAs val="zero"/>
  </c:chart>
  <c:txPr>
    <a:bodyPr/>
    <a:lstStyle/>
    <a:p>
      <a:pPr>
        <a:defRPr sz="1800"/>
      </a:pPr>
      <a:endParaRPr lang="zh-CN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zh-CN"/>
  <c:chart>
    <c:autoTitleDeleted val="1"/>
    <c:plotArea>
      <c:layout>
        <c:manualLayout>
          <c:layoutTarget val="inner"/>
          <c:xMode val="edge"/>
          <c:yMode val="edge"/>
          <c:x val="0.14318141833851417"/>
          <c:y val="7.6895385946583891E-2"/>
          <c:w val="0.6664741792166472"/>
          <c:h val="0.7902853110547716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dPt>
            <c:idx val="0"/>
            <c:spPr>
              <a:solidFill>
                <a:srgbClr val="92D050"/>
              </a:solidFill>
            </c:spPr>
          </c:dPt>
          <c:dPt>
            <c:idx val="1"/>
            <c:spPr>
              <a:solidFill>
                <a:srgbClr val="FFC000"/>
              </a:solidFill>
            </c:spPr>
          </c:dPt>
          <c:dPt>
            <c:idx val="2"/>
            <c:spPr>
              <a:solidFill>
                <a:srgbClr val="43BBE1"/>
              </a:solidFill>
            </c:spPr>
          </c:dPt>
          <c:cat>
            <c:strRef>
              <c:f>Sheet1!$A$2:$A$4</c:f>
              <c:strCache>
                <c:ptCount val="3"/>
                <c:pt idx="0">
                  <c:v>第一季度</c:v>
                </c:pt>
                <c:pt idx="1">
                  <c:v>第二季度</c:v>
                </c:pt>
                <c:pt idx="2">
                  <c:v>第三季度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dLbls/>
        <c:firstSliceAng val="58"/>
        <c:holeSize val="85"/>
      </c:doughnutChart>
      <c:spPr>
        <a:noFill/>
        <a:ln w="25391">
          <a:noFill/>
        </a:ln>
      </c:spPr>
    </c:plotArea>
    <c:plotVisOnly val="1"/>
    <c:dispBlanksAs val="zero"/>
  </c:chart>
  <c:txPr>
    <a:bodyPr/>
    <a:lstStyle/>
    <a:p>
      <a:pPr>
        <a:defRPr sz="1798"/>
      </a:pPr>
      <a:endParaRPr lang="zh-CN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zh-CN"/>
  <c:chart>
    <c:view3D>
      <c:perspective val="30"/>
    </c:view3D>
    <c:floor>
      <c:spPr>
        <a:solidFill>
          <a:schemeClr val="tx1">
            <a:lumMod val="50000"/>
            <a:lumOff val="50000"/>
          </a:schemeClr>
        </a:solidFill>
        <a:ln>
          <a:noFill/>
        </a:ln>
      </c:spPr>
    </c:floor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1.3495615376647541E-3"/>
          <c:y val="0"/>
          <c:w val="0.90455988733115678"/>
          <c:h val="0.9169246933628995"/>
        </c:manualLayout>
      </c:layout>
      <c:area3DChart>
        <c:grouping val="standard"/>
        <c:ser>
          <c:idx val="1"/>
          <c:order val="0"/>
          <c:tx>
            <c:strRef>
              <c:f>Sheet1!$C$1</c:f>
              <c:strCache>
                <c:ptCount val="1"/>
                <c:pt idx="0">
                  <c:v>达标值</c:v>
                </c:pt>
              </c:strCache>
            </c:strRef>
          </c:tx>
          <c:spPr>
            <a:gradFill>
              <a:gsLst>
                <a:gs pos="0">
                  <a:schemeClr val="bg1">
                    <a:lumMod val="85000"/>
                    <a:alpha val="77000"/>
                  </a:schemeClr>
                </a:gs>
                <a:gs pos="56000">
                  <a:schemeClr val="bg1">
                    <a:lumMod val="95000"/>
                    <a:alpha val="78000"/>
                  </a:schemeClr>
                </a:gs>
              </a:gsLst>
              <a:lin ang="5400000" scaled="0"/>
            </a:gradFill>
          </c:spPr>
          <c:dLbls>
            <c:txPr>
              <a:bodyPr/>
              <a:lstStyle/>
              <a:p>
                <a:pPr>
                  <a:defRPr sz="1400">
                    <a:latin typeface="Arial Unicode MS" pitchFamily="34" charset="-122"/>
                    <a:ea typeface="Arial Unicode MS" pitchFamily="34" charset="-122"/>
                    <a:cs typeface="Arial Unicode MS" pitchFamily="34" charset="-122"/>
                  </a:defRPr>
                </a:pPr>
                <a:endParaRPr lang="zh-CN"/>
              </a:p>
            </c:txPr>
            <c:showVal val="1"/>
          </c:dLbls>
          <c:cat>
            <c:strRef>
              <c:f>Sheet1!$A$2:$A$6</c:f>
              <c:strCache>
                <c:ptCount val="5"/>
                <c:pt idx="0">
                  <c:v>7月</c:v>
                </c:pt>
                <c:pt idx="1">
                  <c:v>8月</c:v>
                </c:pt>
                <c:pt idx="2">
                  <c:v>9月</c:v>
                </c:pt>
                <c:pt idx="3">
                  <c:v>10月</c:v>
                </c:pt>
                <c:pt idx="4">
                  <c:v>11月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82</c:v>
                </c:pt>
                <c:pt idx="1">
                  <c:v>82</c:v>
                </c:pt>
                <c:pt idx="2">
                  <c:v>82</c:v>
                </c:pt>
                <c:pt idx="3">
                  <c:v>86</c:v>
                </c:pt>
                <c:pt idx="4">
                  <c:v>86</c:v>
                </c:pt>
              </c:numCache>
            </c:numRef>
          </c:val>
        </c:ser>
        <c:ser>
          <c:idx val="0"/>
          <c:order val="1"/>
          <c:tx>
            <c:strRef>
              <c:f>Sheet1!$B$1</c:f>
              <c:strCache>
                <c:ptCount val="1"/>
                <c:pt idx="0">
                  <c:v>广信自建他营厅</c:v>
                </c:pt>
              </c:strCache>
            </c:strRef>
          </c:tx>
          <c:spPr>
            <a:gradFill>
              <a:gsLst>
                <a:gs pos="0">
                  <a:srgbClr val="FFC000">
                    <a:alpha val="78000"/>
                  </a:srgbClr>
                </a:gs>
                <a:gs pos="46000">
                  <a:srgbClr val="FFCC00">
                    <a:alpha val="39000"/>
                  </a:srgbClr>
                </a:gs>
              </a:gsLst>
              <a:lin ang="5400000" scaled="0"/>
            </a:gradFill>
            <a:ln>
              <a:noFill/>
            </a:ln>
          </c:spPr>
          <c:dLbls>
            <c:dLbl>
              <c:idx val="0"/>
              <c:layout>
                <c:manualLayout>
                  <c:x val="-5.4267474554109477E-3"/>
                  <c:y val="-0.16016851711509031"/>
                </c:manualLayout>
              </c:layout>
              <c:showVal val="1"/>
            </c:dLbl>
            <c:dLbl>
              <c:idx val="1"/>
              <c:layout>
                <c:manualLayout>
                  <c:x val="1.0978694674950639E-2"/>
                  <c:y val="-0.18030991471058352"/>
                </c:manualLayout>
              </c:layout>
              <c:showVal val="1"/>
            </c:dLbl>
            <c:dLbl>
              <c:idx val="2"/>
              <c:layout>
                <c:manualLayout>
                  <c:x val="2.7133737277054756E-3"/>
                  <c:y val="-0.19117924597766775"/>
                </c:manualLayout>
              </c:layout>
              <c:showVal val="1"/>
            </c:dLbl>
            <c:dLbl>
              <c:idx val="3"/>
              <c:layout>
                <c:manualLayout>
                  <c:x val="1.1674130224846821E-2"/>
                  <c:y val="-0.2250673173538871"/>
                </c:manualLayout>
              </c:layout>
              <c:showVal val="1"/>
            </c:dLbl>
            <c:dLbl>
              <c:idx val="4"/>
              <c:layout>
                <c:manualLayout>
                  <c:x val="2.1706989821643648E-2"/>
                  <c:y val="-0.20716866098221598"/>
                </c:manualLayout>
              </c:layout>
              <c:showVal val="1"/>
            </c:dLbl>
            <c:txPr>
              <a:bodyPr/>
              <a:lstStyle/>
              <a:p>
                <a:pPr>
                  <a:defRPr sz="1400">
                    <a:latin typeface="Arial" pitchFamily="34" charset="0"/>
                    <a:cs typeface="Arial" pitchFamily="34" charset="0"/>
                  </a:defRPr>
                </a:pPr>
                <a:endParaRPr lang="zh-CN"/>
              </a:p>
            </c:txPr>
            <c:showVal val="1"/>
          </c:dLbls>
          <c:cat>
            <c:strRef>
              <c:f>Sheet1!$A$2:$A$6</c:f>
              <c:strCache>
                <c:ptCount val="5"/>
                <c:pt idx="0">
                  <c:v>7月</c:v>
                </c:pt>
                <c:pt idx="1">
                  <c:v>8月</c:v>
                </c:pt>
                <c:pt idx="2">
                  <c:v>9月</c:v>
                </c:pt>
                <c:pt idx="3">
                  <c:v>10月</c:v>
                </c:pt>
                <c:pt idx="4">
                  <c:v>11月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88.58</c:v>
                </c:pt>
                <c:pt idx="1">
                  <c:v>90.14</c:v>
                </c:pt>
                <c:pt idx="2">
                  <c:v>88.490000000000009</c:v>
                </c:pt>
                <c:pt idx="3">
                  <c:v>90.27</c:v>
                </c:pt>
                <c:pt idx="4">
                  <c:v>88.32</c:v>
                </c:pt>
              </c:numCache>
            </c:numRef>
          </c:val>
        </c:ser>
        <c:dLbls>
          <c:showVal val="1"/>
        </c:dLbls>
        <c:axId val="118519680"/>
        <c:axId val="118521216"/>
        <c:axId val="118597376"/>
      </c:area3DChart>
      <c:catAx>
        <c:axId val="118519680"/>
        <c:scaling>
          <c:orientation val="minMax"/>
        </c:scaling>
        <c:axPos val="b"/>
        <c:numFmt formatCode="yyyy/m/d" sourceLinked="1"/>
        <c:majorTickMark val="none"/>
        <c:tickLblPos val="nextTo"/>
        <c:txPr>
          <a:bodyPr/>
          <a:lstStyle/>
          <a:p>
            <a:pPr>
              <a:defRPr sz="1600" b="0">
                <a:latin typeface="Arial" pitchFamily="34" charset="0"/>
                <a:cs typeface="Arial" pitchFamily="34" charset="0"/>
              </a:defRPr>
            </a:pPr>
            <a:endParaRPr lang="zh-CN"/>
          </a:p>
        </c:txPr>
        <c:crossAx val="118521216"/>
        <c:crosses val="autoZero"/>
        <c:auto val="1"/>
        <c:lblAlgn val="ctr"/>
        <c:lblOffset val="100"/>
      </c:catAx>
      <c:valAx>
        <c:axId val="118521216"/>
        <c:scaling>
          <c:orientation val="minMax"/>
        </c:scaling>
        <c:delete val="1"/>
        <c:axPos val="l"/>
        <c:numFmt formatCode="General" sourceLinked="1"/>
        <c:tickLblPos val="none"/>
        <c:crossAx val="118519680"/>
        <c:crosses val="autoZero"/>
        <c:crossBetween val="midCat"/>
      </c:valAx>
      <c:serAx>
        <c:axId val="118597376"/>
        <c:scaling>
          <c:orientation val="minMax"/>
        </c:scaling>
        <c:delete val="1"/>
        <c:axPos val="b"/>
        <c:tickLblPos val="none"/>
        <c:crossAx val="118521216"/>
        <c:crosses val="autoZero"/>
      </c:serAx>
    </c:plotArea>
    <c:legend>
      <c:legendPos val="r"/>
      <c:legendEntry>
        <c:idx val="1"/>
        <c:delete val="1"/>
      </c:legendEntry>
      <c:layout>
        <c:manualLayout>
          <c:xMode val="edge"/>
          <c:yMode val="edge"/>
          <c:x val="0.24617499764983378"/>
          <c:y val="0.81571383210564163"/>
          <c:w val="0.52258245882176213"/>
          <c:h val="0.1058822016181975"/>
        </c:manualLayout>
      </c:layout>
      <c:txPr>
        <a:bodyPr/>
        <a:lstStyle/>
        <a:p>
          <a:pPr>
            <a:defRPr sz="1400"/>
          </a:pPr>
          <a:endParaRPr lang="zh-CN"/>
        </a:p>
      </c:txPr>
    </c:legend>
    <c:plotVisOnly val="1"/>
    <c:dispBlanksAs val="zero"/>
  </c:chart>
  <c:spPr>
    <a:noFill/>
  </c:spPr>
  <c:txPr>
    <a:bodyPr/>
    <a:lstStyle/>
    <a:p>
      <a:pPr>
        <a:defRPr sz="1050"/>
      </a:pPr>
      <a:endParaRPr lang="zh-CN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zh-CN"/>
  <c:chart>
    <c:view3D>
      <c:perspective val="30"/>
    </c:view3D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3.7756707927363166E-2"/>
          <c:y val="0"/>
          <c:w val="0.91732107753132164"/>
          <c:h val="0.86094735631241015"/>
        </c:manualLayout>
      </c:layout>
      <c:area3DChart>
        <c:grouping val="standard"/>
        <c:ser>
          <c:idx val="1"/>
          <c:order val="0"/>
          <c:tx>
            <c:strRef>
              <c:f>Sheet1!$C$1</c:f>
              <c:strCache>
                <c:ptCount val="1"/>
                <c:pt idx="0">
                  <c:v>达标值</c:v>
                </c:pt>
              </c:strCache>
            </c:strRef>
          </c:tx>
          <c:spPr>
            <a:gradFill>
              <a:gsLst>
                <a:gs pos="0">
                  <a:schemeClr val="bg1">
                    <a:lumMod val="85000"/>
                    <a:alpha val="80000"/>
                  </a:schemeClr>
                </a:gs>
                <a:gs pos="99000">
                  <a:schemeClr val="bg1">
                    <a:lumMod val="95000"/>
                    <a:alpha val="84000"/>
                  </a:schemeClr>
                </a:gs>
              </a:gsLst>
              <a:lin ang="5400000" scaled="0"/>
            </a:gradFill>
          </c:spPr>
          <c:cat>
            <c:strRef>
              <c:f>Sheet1!$A$2:$A$6</c:f>
              <c:strCache>
                <c:ptCount val="5"/>
                <c:pt idx="0">
                  <c:v>7月</c:v>
                </c:pt>
                <c:pt idx="1">
                  <c:v>8月</c:v>
                </c:pt>
                <c:pt idx="2">
                  <c:v>9月</c:v>
                </c:pt>
                <c:pt idx="3">
                  <c:v>10月</c:v>
                </c:pt>
                <c:pt idx="4">
                  <c:v>11月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82</c:v>
                </c:pt>
                <c:pt idx="1">
                  <c:v>82</c:v>
                </c:pt>
                <c:pt idx="2">
                  <c:v>82</c:v>
                </c:pt>
                <c:pt idx="3">
                  <c:v>86</c:v>
                </c:pt>
                <c:pt idx="4">
                  <c:v>86</c:v>
                </c:pt>
              </c:numCache>
            </c:numRef>
          </c:val>
        </c:ser>
        <c:ser>
          <c:idx val="0"/>
          <c:order val="1"/>
          <c:tx>
            <c:strRef>
              <c:f>Sheet1!$B$1</c:f>
              <c:strCache>
                <c:ptCount val="1"/>
                <c:pt idx="0">
                  <c:v>广信合作厅</c:v>
                </c:pt>
              </c:strCache>
            </c:strRef>
          </c:tx>
          <c:spPr>
            <a:gradFill>
              <a:gsLst>
                <a:gs pos="0">
                  <a:srgbClr val="00B0F0"/>
                </a:gs>
                <a:gs pos="99000">
                  <a:srgbClr val="3BCCFF">
                    <a:alpha val="12000"/>
                  </a:srgbClr>
                </a:gs>
              </a:gsLst>
              <a:lin ang="5400000" scaled="0"/>
            </a:gradFill>
          </c:spPr>
          <c:dLbls>
            <c:dLbl>
              <c:idx val="0"/>
              <c:layout>
                <c:manualLayout>
                  <c:x val="-1.4340611890196532E-2"/>
                  <c:y val="-0.14082570435029451"/>
                </c:manualLayout>
              </c:layout>
              <c:showVal val="1"/>
            </c:dLbl>
            <c:dLbl>
              <c:idx val="1"/>
              <c:layout>
                <c:manualLayout>
                  <c:x val="0"/>
                  <c:y val="-0.20560552835142998"/>
                </c:manualLayout>
              </c:layout>
              <c:showVal val="1"/>
            </c:dLbl>
            <c:dLbl>
              <c:idx val="2"/>
              <c:layout>
                <c:manualLayout>
                  <c:x val="0"/>
                  <c:y val="-0.19715598609041241"/>
                </c:manualLayout>
              </c:layout>
              <c:showVal val="1"/>
            </c:dLbl>
            <c:dLbl>
              <c:idx val="3"/>
              <c:layout>
                <c:manualLayout>
                  <c:x val="5.736244756078623E-3"/>
                  <c:y val="-0.21405507061244783"/>
                </c:manualLayout>
              </c:layout>
              <c:showVal val="1"/>
            </c:dLbl>
            <c:dLbl>
              <c:idx val="4"/>
              <c:layout>
                <c:manualLayout>
                  <c:x val="-1.4340611890196637E-2"/>
                  <c:y val="-0.20560552835142998"/>
                </c:manualLayout>
              </c:layout>
              <c:showVal val="1"/>
            </c:dLbl>
            <c:txPr>
              <a:bodyPr/>
              <a:lstStyle/>
              <a:p>
                <a:pPr>
                  <a:defRPr sz="1400"/>
                </a:pPr>
                <a:endParaRPr lang="zh-CN"/>
              </a:p>
            </c:txPr>
            <c:showVal val="1"/>
          </c:dLbls>
          <c:cat>
            <c:strRef>
              <c:f>Sheet1!$A$2:$A$6</c:f>
              <c:strCache>
                <c:ptCount val="5"/>
                <c:pt idx="0">
                  <c:v>7月</c:v>
                </c:pt>
                <c:pt idx="1">
                  <c:v>8月</c:v>
                </c:pt>
                <c:pt idx="2">
                  <c:v>9月</c:v>
                </c:pt>
                <c:pt idx="3">
                  <c:v>10月</c:v>
                </c:pt>
                <c:pt idx="4">
                  <c:v>11月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86.06</c:v>
                </c:pt>
                <c:pt idx="1">
                  <c:v>89.58</c:v>
                </c:pt>
                <c:pt idx="2">
                  <c:v>88.38</c:v>
                </c:pt>
                <c:pt idx="3">
                  <c:v>89.76</c:v>
                </c:pt>
                <c:pt idx="4">
                  <c:v>88.69</c:v>
                </c:pt>
              </c:numCache>
            </c:numRef>
          </c:val>
        </c:ser>
        <c:dLbls>
          <c:showVal val="1"/>
        </c:dLbls>
        <c:axId val="118774016"/>
        <c:axId val="118788096"/>
        <c:axId val="118763968"/>
      </c:area3DChart>
      <c:catAx>
        <c:axId val="118774016"/>
        <c:scaling>
          <c:orientation val="minMax"/>
        </c:scaling>
        <c:axPos val="b"/>
        <c:numFmt formatCode="yyyy/m/d" sourceLinked="1"/>
        <c:majorTickMark val="none"/>
        <c:tickLblPos val="nextTo"/>
        <c:crossAx val="118788096"/>
        <c:crosses val="autoZero"/>
        <c:auto val="1"/>
        <c:lblAlgn val="ctr"/>
        <c:lblOffset val="100"/>
      </c:catAx>
      <c:valAx>
        <c:axId val="118788096"/>
        <c:scaling>
          <c:orientation val="minMax"/>
        </c:scaling>
        <c:delete val="1"/>
        <c:axPos val="l"/>
        <c:numFmt formatCode="General" sourceLinked="1"/>
        <c:tickLblPos val="none"/>
        <c:crossAx val="118774016"/>
        <c:crosses val="autoZero"/>
        <c:crossBetween val="midCat"/>
      </c:valAx>
      <c:serAx>
        <c:axId val="118763968"/>
        <c:scaling>
          <c:orientation val="minMax"/>
        </c:scaling>
        <c:delete val="1"/>
        <c:axPos val="b"/>
        <c:tickLblPos val="none"/>
        <c:crossAx val="118788096"/>
        <c:crosses val="autoZero"/>
      </c:serAx>
    </c:plotArea>
    <c:legend>
      <c:legendPos val="r"/>
      <c:legendEntry>
        <c:idx val="1"/>
        <c:delete val="1"/>
      </c:legendEntry>
      <c:layout>
        <c:manualLayout>
          <c:xMode val="edge"/>
          <c:yMode val="edge"/>
          <c:x val="0.20299937849820618"/>
          <c:y val="0.75000776204669661"/>
          <c:w val="0.5850665807648161"/>
          <c:h val="9.104122786523576E-2"/>
        </c:manualLayout>
      </c:layout>
    </c:legend>
    <c:plotVisOnly val="1"/>
    <c:dispBlanksAs val="zero"/>
  </c:chart>
  <c:spPr>
    <a:noFill/>
  </c:spPr>
  <c:txPr>
    <a:bodyPr/>
    <a:lstStyle/>
    <a:p>
      <a:pPr>
        <a:defRPr sz="1600">
          <a:latin typeface="Arial" pitchFamily="34" charset="0"/>
          <a:cs typeface="Arial" pitchFamily="34" charset="0"/>
        </a:defRPr>
      </a:pPr>
      <a:endParaRPr lang="zh-CN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zh-CN"/>
  <c:chart>
    <c:autoTitleDeleted val="1"/>
    <c:view3D>
      <c:perspective val="30"/>
    </c:view3D>
    <c:floor>
      <c:spPr>
        <a:solidFill>
          <a:schemeClr val="bg1">
            <a:lumMod val="65000"/>
          </a:schemeClr>
        </a:solidFill>
        <a:ln>
          <a:noFill/>
        </a:ln>
      </c:spPr>
    </c:floor>
    <c:plotArea>
      <c:layout>
        <c:manualLayout>
          <c:layoutTarget val="inner"/>
          <c:xMode val="edge"/>
          <c:yMode val="edge"/>
          <c:x val="1.1904066347829333E-2"/>
          <c:y val="0.13205304449853772"/>
          <c:w val="0.97817587836231368"/>
          <c:h val="0.70499001287229857"/>
        </c:manualLayout>
      </c:layout>
      <c:bar3DChart>
        <c:barDir val="col"/>
        <c:grouping val="clustered"/>
        <c:ser>
          <c:idx val="1"/>
          <c:order val="0"/>
          <c:tx>
            <c:strRef>
              <c:f>Sheet1!$A$3</c:f>
              <c:strCache>
                <c:ptCount val="1"/>
                <c:pt idx="0">
                  <c:v>合作厅</c:v>
                </c:pt>
              </c:strCache>
            </c:strRef>
          </c:tx>
          <c:spPr>
            <a:solidFill>
              <a:srgbClr val="3BCCFF">
                <a:alpha val="80000"/>
              </a:srgbClr>
            </a:solidFill>
          </c:spPr>
          <c:dLbls>
            <c:dLbl>
              <c:idx val="0"/>
              <c:layout>
                <c:manualLayout>
                  <c:x val="2.9760165869573363E-2"/>
                  <c:y val="-2.8991204986588713E-2"/>
                </c:manualLayout>
              </c:layout>
              <c:showVal val="1"/>
            </c:dLbl>
            <c:dLbl>
              <c:idx val="1"/>
              <c:layout>
                <c:manualLayout>
                  <c:x val="1.1904066347829407E-2"/>
                  <c:y val="-2.8991204986588713E-2"/>
                </c:manualLayout>
              </c:layout>
              <c:showVal val="1"/>
            </c:dLbl>
            <c:txPr>
              <a:bodyPr/>
              <a:lstStyle/>
              <a:p>
                <a:pPr>
                  <a:defRPr b="1">
                    <a:solidFill>
                      <a:srgbClr val="3BCCFF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zh-CN"/>
              </a:p>
            </c:txPr>
            <c:showVal val="1"/>
          </c:dLbls>
          <c:cat>
            <c:strRef>
              <c:f>Sheet1!$B$1:$C$1</c:f>
              <c:strCache>
                <c:ptCount val="2"/>
                <c:pt idx="0">
                  <c:v>上半年平均</c:v>
                </c:pt>
                <c:pt idx="1">
                  <c:v>下半年平均</c:v>
                </c:pt>
              </c:strCache>
            </c:strRef>
          </c:cat>
          <c:val>
            <c:numRef>
              <c:f>Sheet1!$B$3:$C$3</c:f>
              <c:numCache>
                <c:formatCode>General</c:formatCode>
                <c:ptCount val="2"/>
                <c:pt idx="0">
                  <c:v>83.3</c:v>
                </c:pt>
                <c:pt idx="1">
                  <c:v>88.55</c:v>
                </c:pt>
              </c:numCache>
            </c:numRef>
          </c:val>
        </c:ser>
        <c:ser>
          <c:idx val="0"/>
          <c:order val="1"/>
          <c:tx>
            <c:strRef>
              <c:f>Sheet1!$A$2</c:f>
              <c:strCache>
                <c:ptCount val="1"/>
                <c:pt idx="0">
                  <c:v>自建他营厅</c:v>
                </c:pt>
              </c:strCache>
            </c:strRef>
          </c:tx>
          <c:spPr>
            <a:solidFill>
              <a:srgbClr val="FFCC00">
                <a:alpha val="80000"/>
              </a:srgbClr>
            </a:solidFill>
          </c:spPr>
          <c:dLbls>
            <c:dLbl>
              <c:idx val="0"/>
              <c:layout>
                <c:manualLayout>
                  <c:x val="3.5712199043487963E-2"/>
                  <c:y val="-2.5769959988078857E-2"/>
                </c:manualLayout>
              </c:layout>
              <c:showVal val="1"/>
            </c:dLbl>
            <c:dLbl>
              <c:idx val="1"/>
              <c:layout>
                <c:manualLayout>
                  <c:x val="3.1744176927544852E-2"/>
                  <c:y val="-9.6637349955296138E-3"/>
                </c:manualLayout>
              </c:layout>
              <c:showVal val="1"/>
            </c:dLbl>
            <c:txPr>
              <a:bodyPr/>
              <a:lstStyle/>
              <a:p>
                <a:pPr>
                  <a:defRPr b="1">
                    <a:solidFill>
                      <a:srgbClr val="FFCC00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zh-CN"/>
              </a:p>
            </c:txPr>
            <c:showVal val="1"/>
          </c:dLbls>
          <c:cat>
            <c:strRef>
              <c:f>Sheet1!$B$1:$C$1</c:f>
              <c:strCache>
                <c:ptCount val="2"/>
                <c:pt idx="0">
                  <c:v>上半年平均</c:v>
                </c:pt>
                <c:pt idx="1">
                  <c:v>下半年平均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82.79</c:v>
                </c:pt>
                <c:pt idx="1">
                  <c:v>89.16</c:v>
                </c:pt>
              </c:numCache>
            </c:numRef>
          </c:val>
        </c:ser>
        <c:dLbls>
          <c:showVal val="1"/>
        </c:dLbls>
        <c:gapWidth val="125"/>
        <c:gapDepth val="135"/>
        <c:shape val="box"/>
        <c:axId val="118944512"/>
        <c:axId val="118946048"/>
        <c:axId val="0"/>
      </c:bar3DChart>
      <c:catAx>
        <c:axId val="118944512"/>
        <c:scaling>
          <c:orientation val="minMax"/>
        </c:scaling>
        <c:axPos val="b"/>
        <c:majorTickMark val="none"/>
        <c:tickLblPos val="nextTo"/>
        <c:crossAx val="118946048"/>
        <c:crosses val="autoZero"/>
        <c:auto val="1"/>
        <c:lblAlgn val="ctr"/>
        <c:lblOffset val="100"/>
      </c:catAx>
      <c:valAx>
        <c:axId val="118946048"/>
        <c:scaling>
          <c:orientation val="minMax"/>
        </c:scaling>
        <c:delete val="1"/>
        <c:axPos val="l"/>
        <c:numFmt formatCode="General" sourceLinked="1"/>
        <c:tickLblPos val="none"/>
        <c:crossAx val="11894451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7.4747850941093014E-2"/>
          <c:y val="0.8620001904453356"/>
          <c:w val="0.3346612668238671"/>
          <c:h val="0.1345247294362818"/>
        </c:manualLayout>
      </c:layout>
      <c:txPr>
        <a:bodyPr/>
        <a:lstStyle/>
        <a:p>
          <a:pPr>
            <a:defRPr sz="1400"/>
          </a:pPr>
          <a:endParaRPr lang="zh-CN"/>
        </a:p>
      </c:txPr>
    </c:legend>
    <c:plotVisOnly val="1"/>
    <c:dispBlanksAs val="gap"/>
  </c:chart>
  <c:txPr>
    <a:bodyPr/>
    <a:lstStyle/>
    <a:p>
      <a:pPr>
        <a:defRPr sz="1800"/>
      </a:pPr>
      <a:endParaRPr lang="zh-CN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zh-CN"/>
  <c:chart>
    <c:view3D>
      <c:rotX val="10"/>
      <c:rotY val="10"/>
      <c:perspective val="10"/>
    </c:view3D>
    <c:floor>
      <c:spPr>
        <a:solidFill>
          <a:schemeClr val="bg1">
            <a:lumMod val="95000"/>
          </a:schemeClr>
        </a:solidFill>
        <a:ln>
          <a:noFill/>
        </a:ln>
      </c:spPr>
    </c:floor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"/>
          <c:y val="0"/>
          <c:w val="0.90046485484011141"/>
          <c:h val="0.79302494893622788"/>
        </c:manualLayout>
      </c:layout>
      <c:bar3D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广信自建他营厅</c:v>
                </c:pt>
              </c:strCache>
            </c:strRef>
          </c:tx>
          <c:spPr>
            <a:solidFill>
              <a:srgbClr val="FFCC00">
                <a:alpha val="80000"/>
              </a:srgbClr>
            </a:solidFill>
            <a:ln>
              <a:noFill/>
            </a:ln>
          </c:spPr>
          <c:dLbls>
            <c:txPr>
              <a:bodyPr/>
              <a:lstStyle/>
              <a:p>
                <a:pPr>
                  <a:defRPr>
                    <a:latin typeface="Arial" pitchFamily="34" charset="0"/>
                    <a:cs typeface="Arial" pitchFamily="34" charset="0"/>
                  </a:defRPr>
                </a:pPr>
                <a:endParaRPr lang="zh-CN"/>
              </a:p>
            </c:txPr>
            <c:showVal val="1"/>
          </c:dLbls>
          <c:cat>
            <c:strRef>
              <c:f>Sheet1!$A$2:$A$6</c:f>
              <c:strCache>
                <c:ptCount val="5"/>
                <c:pt idx="0">
                  <c:v>7月</c:v>
                </c:pt>
                <c:pt idx="1">
                  <c:v>8月</c:v>
                </c:pt>
                <c:pt idx="2">
                  <c:v>9月</c:v>
                </c:pt>
                <c:pt idx="3">
                  <c:v>10月</c:v>
                </c:pt>
                <c:pt idx="4">
                  <c:v>11月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88.58</c:v>
                </c:pt>
                <c:pt idx="1">
                  <c:v>90.14</c:v>
                </c:pt>
                <c:pt idx="2">
                  <c:v>88.490000000000009</c:v>
                </c:pt>
                <c:pt idx="3">
                  <c:v>90.27</c:v>
                </c:pt>
                <c:pt idx="4">
                  <c:v>88.32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智信厅</c:v>
                </c:pt>
              </c:strCache>
            </c:strRef>
          </c:tx>
          <c:spPr>
            <a:solidFill>
              <a:srgbClr val="D9D9D9">
                <a:alpha val="80000"/>
              </a:srgbClr>
            </a:solidFill>
            <a:ln>
              <a:noFill/>
            </a:ln>
          </c:spPr>
          <c:dLbls>
            <c:dLbl>
              <c:idx val="0"/>
              <c:layout>
                <c:manualLayout>
                  <c:x val="3.1366278975298922E-2"/>
                  <c:y val="0"/>
                </c:manualLayout>
              </c:layout>
              <c:showVal val="1"/>
            </c:dLbl>
            <c:dLbl>
              <c:idx val="1"/>
              <c:layout>
                <c:manualLayout>
                  <c:x val="3.7969706127993406E-2"/>
                  <c:y val="0"/>
                </c:manualLayout>
              </c:layout>
              <c:showVal val="1"/>
            </c:dLbl>
            <c:dLbl>
              <c:idx val="2"/>
              <c:layout>
                <c:manualLayout>
                  <c:x val="3.6318849339819791E-2"/>
                  <c:y val="-1.1699173582647961E-2"/>
                </c:manualLayout>
              </c:layout>
              <c:showVal val="1"/>
            </c:dLbl>
            <c:dLbl>
              <c:idx val="3"/>
              <c:layout>
                <c:manualLayout>
                  <c:x val="2.8064565398951608E-2"/>
                  <c:y val="-5.2644208515281316E-2"/>
                </c:manualLayout>
              </c:layout>
              <c:showVal val="1"/>
            </c:dLbl>
            <c:txPr>
              <a:bodyPr/>
              <a:lstStyle/>
              <a:p>
                <a:pPr>
                  <a:defRPr>
                    <a:latin typeface="Arial" pitchFamily="34" charset="0"/>
                    <a:cs typeface="Arial" pitchFamily="34" charset="0"/>
                  </a:defRPr>
                </a:pPr>
                <a:endParaRPr lang="zh-CN"/>
              </a:p>
            </c:txPr>
            <c:showVal val="1"/>
          </c:dLbls>
          <c:cat>
            <c:strRef>
              <c:f>Sheet1!$A$2:$A$6</c:f>
              <c:strCache>
                <c:ptCount val="5"/>
                <c:pt idx="0">
                  <c:v>7月</c:v>
                </c:pt>
                <c:pt idx="1">
                  <c:v>8月</c:v>
                </c:pt>
                <c:pt idx="2">
                  <c:v>9月</c:v>
                </c:pt>
                <c:pt idx="3">
                  <c:v>10月</c:v>
                </c:pt>
                <c:pt idx="4">
                  <c:v>11月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86.63</c:v>
                </c:pt>
                <c:pt idx="1">
                  <c:v>88.42</c:v>
                </c:pt>
                <c:pt idx="2">
                  <c:v>85.57</c:v>
                </c:pt>
                <c:pt idx="3">
                  <c:v>85.03</c:v>
                </c:pt>
                <c:pt idx="4" formatCode="0.00">
                  <c:v>83.6</c:v>
                </c:pt>
              </c:numCache>
            </c:numRef>
          </c:val>
        </c:ser>
        <c:dLbls>
          <c:showVal val="1"/>
        </c:dLbls>
        <c:gapWidth val="89"/>
        <c:shape val="box"/>
        <c:axId val="119011968"/>
        <c:axId val="119083392"/>
        <c:axId val="0"/>
      </c:bar3DChart>
      <c:catAx>
        <c:axId val="119011968"/>
        <c:scaling>
          <c:orientation val="minMax"/>
        </c:scaling>
        <c:axPos val="b"/>
        <c:numFmt formatCode="yyyy/m/d" sourceLinked="1"/>
        <c:majorTickMark val="none"/>
        <c:tickLblPos val="nextTo"/>
        <c:crossAx val="119083392"/>
        <c:crosses val="autoZero"/>
        <c:auto val="1"/>
        <c:lblAlgn val="ctr"/>
        <c:lblOffset val="100"/>
      </c:catAx>
      <c:valAx>
        <c:axId val="119083392"/>
        <c:scaling>
          <c:orientation val="minMax"/>
        </c:scaling>
        <c:delete val="1"/>
        <c:axPos val="l"/>
        <c:numFmt formatCode="General" sourceLinked="1"/>
        <c:tickLblPos val="none"/>
        <c:crossAx val="11901196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0473173299902134"/>
          <c:y val="5.9494387714951608E-3"/>
          <c:w val="0.19526832002164776"/>
          <c:h val="0.28364426398905146"/>
        </c:manualLayout>
      </c:layout>
    </c:legend>
    <c:plotVisOnly val="1"/>
    <c:dispBlanksAs val="gap"/>
  </c:chart>
  <c:spPr>
    <a:noFill/>
  </c:spPr>
  <c:txPr>
    <a:bodyPr/>
    <a:lstStyle/>
    <a:p>
      <a:pPr>
        <a:defRPr sz="1400"/>
      </a:pPr>
      <a:endParaRPr lang="zh-CN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zh-CN"/>
  <c:chart>
    <c:view3D>
      <c:rotX val="10"/>
      <c:rotY val="10"/>
      <c:perspective val="10"/>
    </c:view3D>
    <c:floor>
      <c:spPr>
        <a:solidFill>
          <a:schemeClr val="bg1">
            <a:lumMod val="95000"/>
          </a:schemeClr>
        </a:solidFill>
        <a:ln>
          <a:noFill/>
        </a:ln>
      </c:spPr>
    </c:floor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"/>
          <c:y val="0.22239375819748441"/>
          <c:w val="1"/>
          <c:h val="0.56958440428807899"/>
        </c:manualLayout>
      </c:layout>
      <c:bar3D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广信合作厅</c:v>
                </c:pt>
              </c:strCache>
            </c:strRef>
          </c:tx>
          <c:spPr>
            <a:solidFill>
              <a:srgbClr val="3BCCFF">
                <a:alpha val="78824"/>
              </a:srgbClr>
            </a:solidFill>
          </c:spPr>
          <c:dLbls>
            <c:txPr>
              <a:bodyPr/>
              <a:lstStyle/>
              <a:p>
                <a:pPr>
                  <a:defRPr>
                    <a:latin typeface="Arial" pitchFamily="34" charset="0"/>
                    <a:cs typeface="Arial" pitchFamily="34" charset="0"/>
                  </a:defRPr>
                </a:pPr>
                <a:endParaRPr lang="zh-CN"/>
              </a:p>
            </c:txPr>
            <c:showVal val="1"/>
          </c:dLbls>
          <c:cat>
            <c:strRef>
              <c:f>Sheet1!$A$2:$A$6</c:f>
              <c:strCache>
                <c:ptCount val="5"/>
                <c:pt idx="0">
                  <c:v>7月</c:v>
                </c:pt>
                <c:pt idx="1">
                  <c:v>8月</c:v>
                </c:pt>
                <c:pt idx="2">
                  <c:v>9月</c:v>
                </c:pt>
                <c:pt idx="3">
                  <c:v>10月</c:v>
                </c:pt>
                <c:pt idx="4">
                  <c:v>11月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86.06</c:v>
                </c:pt>
                <c:pt idx="1">
                  <c:v>89.58</c:v>
                </c:pt>
                <c:pt idx="2">
                  <c:v>88.38</c:v>
                </c:pt>
                <c:pt idx="3">
                  <c:v>89.76</c:v>
                </c:pt>
                <c:pt idx="4">
                  <c:v>88.69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合作厅平均分</c:v>
                </c:pt>
              </c:strCache>
            </c:strRef>
          </c:tx>
          <c:spPr>
            <a:solidFill>
              <a:schemeClr val="bg1">
                <a:lumMod val="95000"/>
              </a:schemeClr>
            </a:solidFill>
          </c:spPr>
          <c:dLbls>
            <c:dLbl>
              <c:idx val="0"/>
              <c:layout>
                <c:manualLayout>
                  <c:x val="2.2432693088964235E-2"/>
                  <c:y val="4.362830879498604E-3"/>
                </c:manualLayout>
              </c:layout>
              <c:showVal val="1"/>
            </c:dLbl>
            <c:dLbl>
              <c:idx val="1"/>
              <c:layout>
                <c:manualLayout>
                  <c:x val="3.1779648542699289E-2"/>
                  <c:y val="-3.9992154402623842E-17"/>
                </c:manualLayout>
              </c:layout>
              <c:showVal val="1"/>
            </c:dLbl>
            <c:dLbl>
              <c:idx val="2"/>
              <c:layout>
                <c:manualLayout>
                  <c:x val="2.0563301998217171E-2"/>
                  <c:y val="-1.308849263849584E-2"/>
                </c:manualLayout>
              </c:layout>
              <c:showVal val="1"/>
            </c:dLbl>
            <c:dLbl>
              <c:idx val="3"/>
              <c:layout>
                <c:manualLayout>
                  <c:x val="2.9910257451952232E-2"/>
                  <c:y val="-8.7256617589972236E-3"/>
                </c:manualLayout>
              </c:layout>
              <c:showVal val="1"/>
            </c:dLbl>
            <c:txPr>
              <a:bodyPr/>
              <a:lstStyle/>
              <a:p>
                <a:pPr>
                  <a:defRPr>
                    <a:latin typeface="Arial" pitchFamily="34" charset="0"/>
                    <a:cs typeface="Arial" pitchFamily="34" charset="0"/>
                  </a:defRPr>
                </a:pPr>
                <a:endParaRPr lang="zh-CN"/>
              </a:p>
            </c:txPr>
            <c:showVal val="1"/>
          </c:dLbls>
          <c:cat>
            <c:strRef>
              <c:f>Sheet1!$A$2:$A$6</c:f>
              <c:strCache>
                <c:ptCount val="5"/>
                <c:pt idx="0">
                  <c:v>7月</c:v>
                </c:pt>
                <c:pt idx="1">
                  <c:v>8月</c:v>
                </c:pt>
                <c:pt idx="2">
                  <c:v>9月</c:v>
                </c:pt>
                <c:pt idx="3">
                  <c:v>10月</c:v>
                </c:pt>
                <c:pt idx="4">
                  <c:v>11月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85.710000000000008</c:v>
                </c:pt>
                <c:pt idx="1">
                  <c:v>88.440000000000012</c:v>
                </c:pt>
                <c:pt idx="2">
                  <c:v>85.79</c:v>
                </c:pt>
                <c:pt idx="3">
                  <c:v>85.39</c:v>
                </c:pt>
                <c:pt idx="4">
                  <c:v>83.51</c:v>
                </c:pt>
              </c:numCache>
            </c:numRef>
          </c:val>
        </c:ser>
        <c:dLbls>
          <c:showVal val="1"/>
        </c:dLbls>
        <c:gapWidth val="84"/>
        <c:shape val="box"/>
        <c:axId val="119150080"/>
        <c:axId val="119151616"/>
        <c:axId val="0"/>
      </c:bar3DChart>
      <c:catAx>
        <c:axId val="119150080"/>
        <c:scaling>
          <c:orientation val="minMax"/>
        </c:scaling>
        <c:axPos val="b"/>
        <c:numFmt formatCode="yyyy/m/d" sourceLinked="1"/>
        <c:majorTickMark val="none"/>
        <c:tickLblPos val="nextTo"/>
        <c:crossAx val="119151616"/>
        <c:crosses val="autoZero"/>
        <c:auto val="1"/>
        <c:lblAlgn val="ctr"/>
        <c:lblOffset val="100"/>
      </c:catAx>
      <c:valAx>
        <c:axId val="119151616"/>
        <c:scaling>
          <c:orientation val="minMax"/>
        </c:scaling>
        <c:delete val="1"/>
        <c:axPos val="l"/>
        <c:numFmt formatCode="General" sourceLinked="1"/>
        <c:tickLblPos val="none"/>
        <c:crossAx val="11915008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2823401728514925"/>
          <c:y val="2.7336055464978193E-2"/>
          <c:w val="0.24589181792565337"/>
          <c:h val="0.19277773446636026"/>
        </c:manualLayout>
      </c:layout>
    </c:legend>
    <c:plotVisOnly val="1"/>
    <c:dispBlanksAs val="gap"/>
  </c:chart>
  <c:spPr>
    <a:noFill/>
  </c:spPr>
  <c:txPr>
    <a:bodyPr/>
    <a:lstStyle/>
    <a:p>
      <a:pPr>
        <a:defRPr sz="1400"/>
      </a:pPr>
      <a:endParaRPr lang="zh-CN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51190D5-F7FB-4E60-AFA7-5779649AF49D}" type="doc">
      <dgm:prSet loTypeId="urn:microsoft.com/office/officeart/2005/8/layout/radial1" loCatId="cycle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B0EFE00D-3856-4E8F-8AF8-7D05FC55204E}">
      <dgm:prSet phldrT="[文本]"/>
      <dgm:spPr>
        <a:solidFill>
          <a:srgbClr val="43BBE1"/>
        </a:solidFill>
        <a:ln>
          <a:solidFill>
            <a:schemeClr val="bg1"/>
          </a:solidFill>
        </a:ln>
      </dgm:spPr>
      <dgm:t>
        <a:bodyPr/>
        <a:lstStyle/>
        <a:p>
          <a:pPr>
            <a:lnSpc>
              <a:spcPct val="100000"/>
            </a:lnSpc>
          </a:pPr>
          <a:endParaRPr lang="zh-CN" altLang="en-US" dirty="0"/>
        </a:p>
      </dgm:t>
    </dgm:pt>
    <dgm:pt modelId="{421D4D56-AF6C-4941-BBCA-87AAF44FD232}" type="parTrans" cxnId="{44482501-48F6-4011-87F9-E80BC6AFFACE}">
      <dgm:prSet/>
      <dgm:spPr/>
      <dgm:t>
        <a:bodyPr/>
        <a:lstStyle/>
        <a:p>
          <a:endParaRPr lang="zh-CN" altLang="en-US"/>
        </a:p>
      </dgm:t>
    </dgm:pt>
    <dgm:pt modelId="{F7E86B26-C3E1-4FA4-8EFA-1DF0F8709ADE}" type="sibTrans" cxnId="{44482501-48F6-4011-87F9-E80BC6AFFACE}">
      <dgm:prSet/>
      <dgm:spPr/>
      <dgm:t>
        <a:bodyPr/>
        <a:lstStyle/>
        <a:p>
          <a:endParaRPr lang="zh-CN" altLang="en-US"/>
        </a:p>
      </dgm:t>
    </dgm:pt>
    <dgm:pt modelId="{D746447A-38FE-471E-A828-5E76A74F4136}">
      <dgm:prSet phldrT="[文本]"/>
      <dgm:spPr>
        <a:solidFill>
          <a:srgbClr val="43BBE1"/>
        </a:solidFill>
        <a:ln>
          <a:noFill/>
        </a:ln>
      </dgm:spPr>
      <dgm:t>
        <a:bodyPr/>
        <a:lstStyle/>
        <a:p>
          <a:endParaRPr lang="zh-CN" altLang="en-US" dirty="0"/>
        </a:p>
      </dgm:t>
    </dgm:pt>
    <dgm:pt modelId="{65BD7B1D-C8C1-4874-A413-B386AC3329B9}" type="parTrans" cxnId="{53AA1220-0554-4452-A709-4DCDF94C9F43}">
      <dgm:prSet/>
      <dgm:spPr>
        <a:ln>
          <a:solidFill>
            <a:srgbClr val="43BBE1"/>
          </a:solidFill>
        </a:ln>
      </dgm:spPr>
      <dgm:t>
        <a:bodyPr/>
        <a:lstStyle/>
        <a:p>
          <a:endParaRPr lang="zh-CN" altLang="en-US"/>
        </a:p>
      </dgm:t>
    </dgm:pt>
    <dgm:pt modelId="{000A70E2-1226-4456-9B91-31642C5C022B}" type="sibTrans" cxnId="{53AA1220-0554-4452-A709-4DCDF94C9F43}">
      <dgm:prSet/>
      <dgm:spPr/>
      <dgm:t>
        <a:bodyPr/>
        <a:lstStyle/>
        <a:p>
          <a:endParaRPr lang="zh-CN" altLang="en-US"/>
        </a:p>
      </dgm:t>
    </dgm:pt>
    <dgm:pt modelId="{3E7424E6-5879-4B03-A02A-4395199C587A}">
      <dgm:prSet phldrT="[文本]" phldr="1"/>
      <dgm:spPr>
        <a:solidFill>
          <a:srgbClr val="43BBE1"/>
        </a:solidFill>
        <a:ln>
          <a:noFill/>
        </a:ln>
      </dgm:spPr>
      <dgm:t>
        <a:bodyPr/>
        <a:lstStyle/>
        <a:p>
          <a:endParaRPr lang="zh-CN" altLang="en-US" dirty="0"/>
        </a:p>
      </dgm:t>
    </dgm:pt>
    <dgm:pt modelId="{FB71CBAA-D4D0-4441-B96D-E7B5F4D20539}" type="parTrans" cxnId="{F94D0A7D-5D11-4C76-B1B0-F77C88F9FE3B}">
      <dgm:prSet/>
      <dgm:spPr>
        <a:ln>
          <a:solidFill>
            <a:srgbClr val="43BBE1"/>
          </a:solidFill>
        </a:ln>
      </dgm:spPr>
      <dgm:t>
        <a:bodyPr/>
        <a:lstStyle/>
        <a:p>
          <a:endParaRPr lang="zh-CN" altLang="en-US"/>
        </a:p>
      </dgm:t>
    </dgm:pt>
    <dgm:pt modelId="{4968CC65-F2AE-4AD8-836B-E6CEE6EDCCDC}" type="sibTrans" cxnId="{F94D0A7D-5D11-4C76-B1B0-F77C88F9FE3B}">
      <dgm:prSet/>
      <dgm:spPr/>
      <dgm:t>
        <a:bodyPr/>
        <a:lstStyle/>
        <a:p>
          <a:endParaRPr lang="zh-CN" altLang="en-US"/>
        </a:p>
      </dgm:t>
    </dgm:pt>
    <dgm:pt modelId="{830F1849-99C4-4B1F-B4F9-CF738706D549}">
      <dgm:prSet phldrT="[文本]"/>
      <dgm:spPr>
        <a:solidFill>
          <a:srgbClr val="43BBE1"/>
        </a:solidFill>
        <a:ln>
          <a:noFill/>
        </a:ln>
      </dgm:spPr>
      <dgm:t>
        <a:bodyPr/>
        <a:lstStyle/>
        <a:p>
          <a:endParaRPr lang="zh-CN" altLang="en-US" dirty="0"/>
        </a:p>
      </dgm:t>
    </dgm:pt>
    <dgm:pt modelId="{26D9A041-5997-49C9-87BC-2BEAA2296019}" type="parTrans" cxnId="{002983BD-19A8-4FAA-B972-1D33AC907C5A}">
      <dgm:prSet/>
      <dgm:spPr>
        <a:ln>
          <a:solidFill>
            <a:srgbClr val="43BBE1"/>
          </a:solidFill>
        </a:ln>
      </dgm:spPr>
      <dgm:t>
        <a:bodyPr/>
        <a:lstStyle/>
        <a:p>
          <a:endParaRPr lang="zh-CN" altLang="en-US"/>
        </a:p>
      </dgm:t>
    </dgm:pt>
    <dgm:pt modelId="{27252A4D-31E9-426C-A1F8-CD2A2B95132D}" type="sibTrans" cxnId="{002983BD-19A8-4FAA-B972-1D33AC907C5A}">
      <dgm:prSet/>
      <dgm:spPr/>
      <dgm:t>
        <a:bodyPr/>
        <a:lstStyle/>
        <a:p>
          <a:endParaRPr lang="zh-CN" altLang="en-US"/>
        </a:p>
      </dgm:t>
    </dgm:pt>
    <dgm:pt modelId="{5179A6DB-8296-450B-8897-FD2CB1D38BDC}">
      <dgm:prSet phldrT="[文本]"/>
      <dgm:spPr>
        <a:solidFill>
          <a:srgbClr val="43BBE1"/>
        </a:solidFill>
        <a:ln>
          <a:noFill/>
        </a:ln>
      </dgm:spPr>
      <dgm:t>
        <a:bodyPr/>
        <a:lstStyle/>
        <a:p>
          <a:endParaRPr lang="zh-CN" altLang="en-US" dirty="0"/>
        </a:p>
      </dgm:t>
    </dgm:pt>
    <dgm:pt modelId="{6A26AEC1-4695-4775-89E9-02E29584ACE0}" type="parTrans" cxnId="{B28600DC-AB9E-4761-84A3-52B7E8C5C5D4}">
      <dgm:prSet/>
      <dgm:spPr>
        <a:ln>
          <a:solidFill>
            <a:srgbClr val="43BBE1"/>
          </a:solidFill>
        </a:ln>
      </dgm:spPr>
      <dgm:t>
        <a:bodyPr/>
        <a:lstStyle/>
        <a:p>
          <a:endParaRPr lang="zh-CN" altLang="en-US"/>
        </a:p>
      </dgm:t>
    </dgm:pt>
    <dgm:pt modelId="{EDD445FA-B5E9-4229-9EBD-986DF9D89C90}" type="sibTrans" cxnId="{B28600DC-AB9E-4761-84A3-52B7E8C5C5D4}">
      <dgm:prSet/>
      <dgm:spPr/>
      <dgm:t>
        <a:bodyPr/>
        <a:lstStyle/>
        <a:p>
          <a:endParaRPr lang="zh-CN" altLang="en-US"/>
        </a:p>
      </dgm:t>
    </dgm:pt>
    <dgm:pt modelId="{66EBD27E-CF89-487F-B5A0-CEE3A984258F}" type="pres">
      <dgm:prSet presAssocID="{E51190D5-F7FB-4E60-AFA7-5779649AF49D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0F34E99E-1CF9-46A1-B075-4F04C1F1706E}" type="pres">
      <dgm:prSet presAssocID="{B0EFE00D-3856-4E8F-8AF8-7D05FC55204E}" presName="centerShape" presStyleLbl="node0" presStyleIdx="0" presStyleCnt="1" custScaleX="177350" custScaleY="177156"/>
      <dgm:spPr>
        <a:prstGeom prst="ellipse">
          <a:avLst/>
        </a:prstGeom>
      </dgm:spPr>
      <dgm:t>
        <a:bodyPr/>
        <a:lstStyle/>
        <a:p>
          <a:endParaRPr lang="zh-CN" altLang="en-US"/>
        </a:p>
      </dgm:t>
    </dgm:pt>
    <dgm:pt modelId="{26D21130-6C54-48F2-B29B-9123C0E7594C}" type="pres">
      <dgm:prSet presAssocID="{65BD7B1D-C8C1-4874-A413-B386AC3329B9}" presName="Name9" presStyleLbl="parChTrans1D2" presStyleIdx="0" presStyleCnt="4"/>
      <dgm:spPr/>
      <dgm:t>
        <a:bodyPr/>
        <a:lstStyle/>
        <a:p>
          <a:endParaRPr lang="zh-CN" altLang="en-US"/>
        </a:p>
      </dgm:t>
    </dgm:pt>
    <dgm:pt modelId="{0156AFBA-7B69-4623-8F21-2D74A0747C08}" type="pres">
      <dgm:prSet presAssocID="{65BD7B1D-C8C1-4874-A413-B386AC3329B9}" presName="connTx" presStyleLbl="parChTrans1D2" presStyleIdx="0" presStyleCnt="4"/>
      <dgm:spPr/>
      <dgm:t>
        <a:bodyPr/>
        <a:lstStyle/>
        <a:p>
          <a:endParaRPr lang="zh-CN" altLang="en-US"/>
        </a:p>
      </dgm:t>
    </dgm:pt>
    <dgm:pt modelId="{B6CC7380-B1D3-4D21-8412-6F5ED94ADA00}" type="pres">
      <dgm:prSet presAssocID="{D746447A-38FE-471E-A828-5E76A74F4136}" presName="node" presStyleLbl="node1" presStyleIdx="0" presStyleCnt="4" custScaleX="62093" custScaleY="62093" custRadScaleRad="107446" custRadScaleInc="-35797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68FD72B-7AC4-4263-A9DE-4049505F84EA}" type="pres">
      <dgm:prSet presAssocID="{FB71CBAA-D4D0-4441-B96D-E7B5F4D20539}" presName="Name9" presStyleLbl="parChTrans1D2" presStyleIdx="1" presStyleCnt="4"/>
      <dgm:spPr/>
      <dgm:t>
        <a:bodyPr/>
        <a:lstStyle/>
        <a:p>
          <a:endParaRPr lang="zh-CN" altLang="en-US"/>
        </a:p>
      </dgm:t>
    </dgm:pt>
    <dgm:pt modelId="{C085CB3E-C368-4157-9C75-52902A502FB2}" type="pres">
      <dgm:prSet presAssocID="{FB71CBAA-D4D0-4441-B96D-E7B5F4D20539}" presName="connTx" presStyleLbl="parChTrans1D2" presStyleIdx="1" presStyleCnt="4"/>
      <dgm:spPr/>
      <dgm:t>
        <a:bodyPr/>
        <a:lstStyle/>
        <a:p>
          <a:endParaRPr lang="zh-CN" altLang="en-US"/>
        </a:p>
      </dgm:t>
    </dgm:pt>
    <dgm:pt modelId="{1ED3D519-8BD4-4503-A5E0-33FBF5EFE085}" type="pres">
      <dgm:prSet presAssocID="{3E7424E6-5879-4B03-A02A-4395199C587A}" presName="node" presStyleLbl="node1" presStyleIdx="1" presStyleCnt="4" custScaleX="62093" custScaleY="62093" custRadScaleRad="129254" custRadScaleInc="-9900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C0272F8-8ABD-493D-9163-C78E5BECB3D0}" type="pres">
      <dgm:prSet presAssocID="{26D9A041-5997-49C9-87BC-2BEAA2296019}" presName="Name9" presStyleLbl="parChTrans1D2" presStyleIdx="2" presStyleCnt="4"/>
      <dgm:spPr/>
      <dgm:t>
        <a:bodyPr/>
        <a:lstStyle/>
        <a:p>
          <a:endParaRPr lang="zh-CN" altLang="en-US"/>
        </a:p>
      </dgm:t>
    </dgm:pt>
    <dgm:pt modelId="{16CD141C-9E1D-4A41-B1EC-5918FFC73496}" type="pres">
      <dgm:prSet presAssocID="{26D9A041-5997-49C9-87BC-2BEAA2296019}" presName="connTx" presStyleLbl="parChTrans1D2" presStyleIdx="2" presStyleCnt="4"/>
      <dgm:spPr/>
      <dgm:t>
        <a:bodyPr/>
        <a:lstStyle/>
        <a:p>
          <a:endParaRPr lang="zh-CN" altLang="en-US"/>
        </a:p>
      </dgm:t>
    </dgm:pt>
    <dgm:pt modelId="{6CC3E2B5-1D76-420A-A825-7342C4A35F86}" type="pres">
      <dgm:prSet presAssocID="{830F1849-99C4-4B1F-B4F9-CF738706D549}" presName="node" presStyleLbl="node1" presStyleIdx="2" presStyleCnt="4" custScaleX="62093" custScaleY="62093" custRadScaleRad="144827" custRadScaleInc="12262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C1D70EB-04AB-40CB-A034-400A1FEB844A}" type="pres">
      <dgm:prSet presAssocID="{6A26AEC1-4695-4775-89E9-02E29584ACE0}" presName="Name9" presStyleLbl="parChTrans1D2" presStyleIdx="3" presStyleCnt="4"/>
      <dgm:spPr/>
      <dgm:t>
        <a:bodyPr/>
        <a:lstStyle/>
        <a:p>
          <a:endParaRPr lang="zh-CN" altLang="en-US"/>
        </a:p>
      </dgm:t>
    </dgm:pt>
    <dgm:pt modelId="{ACE080C8-D91B-49D4-9DF2-1CD1A556FFBD}" type="pres">
      <dgm:prSet presAssocID="{6A26AEC1-4695-4775-89E9-02E29584ACE0}" presName="connTx" presStyleLbl="parChTrans1D2" presStyleIdx="3" presStyleCnt="4"/>
      <dgm:spPr/>
      <dgm:t>
        <a:bodyPr/>
        <a:lstStyle/>
        <a:p>
          <a:endParaRPr lang="zh-CN" altLang="en-US"/>
        </a:p>
      </dgm:t>
    </dgm:pt>
    <dgm:pt modelId="{E9588169-7B57-4C17-8A5C-1CE8BA1617C6}" type="pres">
      <dgm:prSet presAssocID="{5179A6DB-8296-450B-8897-FD2CB1D38BDC}" presName="node" presStyleLbl="node1" presStyleIdx="3" presStyleCnt="4" custScaleX="62093" custScaleY="62093" custRadScaleRad="114350" custRadScaleInc="28969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BCA1EC8D-A579-4E82-BFF0-C4B8F8FE094D}" type="presOf" srcId="{6A26AEC1-4695-4775-89E9-02E29584ACE0}" destId="{0C1D70EB-04AB-40CB-A034-400A1FEB844A}" srcOrd="0" destOrd="0" presId="urn:microsoft.com/office/officeart/2005/8/layout/radial1"/>
    <dgm:cxn modelId="{400C9565-FE0A-4A60-AA31-14C0F6CDF40F}" type="presOf" srcId="{830F1849-99C4-4B1F-B4F9-CF738706D549}" destId="{6CC3E2B5-1D76-420A-A825-7342C4A35F86}" srcOrd="0" destOrd="0" presId="urn:microsoft.com/office/officeart/2005/8/layout/radial1"/>
    <dgm:cxn modelId="{95320974-22A8-4DAF-85D1-5BD1523CB01B}" type="presOf" srcId="{65BD7B1D-C8C1-4874-A413-B386AC3329B9}" destId="{0156AFBA-7B69-4623-8F21-2D74A0747C08}" srcOrd="1" destOrd="0" presId="urn:microsoft.com/office/officeart/2005/8/layout/radial1"/>
    <dgm:cxn modelId="{05A3CBAA-A175-4165-82C0-A73E47B75278}" type="presOf" srcId="{D746447A-38FE-471E-A828-5E76A74F4136}" destId="{B6CC7380-B1D3-4D21-8412-6F5ED94ADA00}" srcOrd="0" destOrd="0" presId="urn:microsoft.com/office/officeart/2005/8/layout/radial1"/>
    <dgm:cxn modelId="{4581B847-BA8E-4290-947B-57D79329C889}" type="presOf" srcId="{26D9A041-5997-49C9-87BC-2BEAA2296019}" destId="{3C0272F8-8ABD-493D-9163-C78E5BECB3D0}" srcOrd="0" destOrd="0" presId="urn:microsoft.com/office/officeart/2005/8/layout/radial1"/>
    <dgm:cxn modelId="{485B86B7-29A6-4B09-94DB-3509F1D79C0E}" type="presOf" srcId="{B0EFE00D-3856-4E8F-8AF8-7D05FC55204E}" destId="{0F34E99E-1CF9-46A1-B075-4F04C1F1706E}" srcOrd="0" destOrd="0" presId="urn:microsoft.com/office/officeart/2005/8/layout/radial1"/>
    <dgm:cxn modelId="{44482501-48F6-4011-87F9-E80BC6AFFACE}" srcId="{E51190D5-F7FB-4E60-AFA7-5779649AF49D}" destId="{B0EFE00D-3856-4E8F-8AF8-7D05FC55204E}" srcOrd="0" destOrd="0" parTransId="{421D4D56-AF6C-4941-BBCA-87AAF44FD232}" sibTransId="{F7E86B26-C3E1-4FA4-8EFA-1DF0F8709ADE}"/>
    <dgm:cxn modelId="{53AA1220-0554-4452-A709-4DCDF94C9F43}" srcId="{B0EFE00D-3856-4E8F-8AF8-7D05FC55204E}" destId="{D746447A-38FE-471E-A828-5E76A74F4136}" srcOrd="0" destOrd="0" parTransId="{65BD7B1D-C8C1-4874-A413-B386AC3329B9}" sibTransId="{000A70E2-1226-4456-9B91-31642C5C022B}"/>
    <dgm:cxn modelId="{DCDE20FD-F8EC-4B3F-AFF3-9F00E035048F}" type="presOf" srcId="{6A26AEC1-4695-4775-89E9-02E29584ACE0}" destId="{ACE080C8-D91B-49D4-9DF2-1CD1A556FFBD}" srcOrd="1" destOrd="0" presId="urn:microsoft.com/office/officeart/2005/8/layout/radial1"/>
    <dgm:cxn modelId="{F94D0A7D-5D11-4C76-B1B0-F77C88F9FE3B}" srcId="{B0EFE00D-3856-4E8F-8AF8-7D05FC55204E}" destId="{3E7424E6-5879-4B03-A02A-4395199C587A}" srcOrd="1" destOrd="0" parTransId="{FB71CBAA-D4D0-4441-B96D-E7B5F4D20539}" sibTransId="{4968CC65-F2AE-4AD8-836B-E6CEE6EDCCDC}"/>
    <dgm:cxn modelId="{9D482688-9C66-4CBD-839D-08280C6ECC26}" type="presOf" srcId="{26D9A041-5997-49C9-87BC-2BEAA2296019}" destId="{16CD141C-9E1D-4A41-B1EC-5918FFC73496}" srcOrd="1" destOrd="0" presId="urn:microsoft.com/office/officeart/2005/8/layout/radial1"/>
    <dgm:cxn modelId="{92797D25-FE44-4184-BAD6-0C70C196E863}" type="presOf" srcId="{FB71CBAA-D4D0-4441-B96D-E7B5F4D20539}" destId="{C085CB3E-C368-4157-9C75-52902A502FB2}" srcOrd="1" destOrd="0" presId="urn:microsoft.com/office/officeart/2005/8/layout/radial1"/>
    <dgm:cxn modelId="{002983BD-19A8-4FAA-B972-1D33AC907C5A}" srcId="{B0EFE00D-3856-4E8F-8AF8-7D05FC55204E}" destId="{830F1849-99C4-4B1F-B4F9-CF738706D549}" srcOrd="2" destOrd="0" parTransId="{26D9A041-5997-49C9-87BC-2BEAA2296019}" sibTransId="{27252A4D-31E9-426C-A1F8-CD2A2B95132D}"/>
    <dgm:cxn modelId="{C5B0BFC7-1B3A-42F7-80E8-931FC27CDDA0}" type="presOf" srcId="{FB71CBAA-D4D0-4441-B96D-E7B5F4D20539}" destId="{668FD72B-7AC4-4263-A9DE-4049505F84EA}" srcOrd="0" destOrd="0" presId="urn:microsoft.com/office/officeart/2005/8/layout/radial1"/>
    <dgm:cxn modelId="{E2E29B8B-91BC-477D-AF8F-B615FE324F85}" type="presOf" srcId="{3E7424E6-5879-4B03-A02A-4395199C587A}" destId="{1ED3D519-8BD4-4503-A5E0-33FBF5EFE085}" srcOrd="0" destOrd="0" presId="urn:microsoft.com/office/officeart/2005/8/layout/radial1"/>
    <dgm:cxn modelId="{3E14AE5B-D8BC-4569-9118-B80C1EB2E238}" type="presOf" srcId="{E51190D5-F7FB-4E60-AFA7-5779649AF49D}" destId="{66EBD27E-CF89-487F-B5A0-CEE3A984258F}" srcOrd="0" destOrd="0" presId="urn:microsoft.com/office/officeart/2005/8/layout/radial1"/>
    <dgm:cxn modelId="{B28600DC-AB9E-4761-84A3-52B7E8C5C5D4}" srcId="{B0EFE00D-3856-4E8F-8AF8-7D05FC55204E}" destId="{5179A6DB-8296-450B-8897-FD2CB1D38BDC}" srcOrd="3" destOrd="0" parTransId="{6A26AEC1-4695-4775-89E9-02E29584ACE0}" sibTransId="{EDD445FA-B5E9-4229-9EBD-986DF9D89C90}"/>
    <dgm:cxn modelId="{EE51E6B1-61AE-4602-B4DC-F345A713B3BD}" type="presOf" srcId="{65BD7B1D-C8C1-4874-A413-B386AC3329B9}" destId="{26D21130-6C54-48F2-B29B-9123C0E7594C}" srcOrd="0" destOrd="0" presId="urn:microsoft.com/office/officeart/2005/8/layout/radial1"/>
    <dgm:cxn modelId="{97CF1500-1D0D-4F86-94CB-D6EE1C25B3AD}" type="presOf" srcId="{5179A6DB-8296-450B-8897-FD2CB1D38BDC}" destId="{E9588169-7B57-4C17-8A5C-1CE8BA1617C6}" srcOrd="0" destOrd="0" presId="urn:microsoft.com/office/officeart/2005/8/layout/radial1"/>
    <dgm:cxn modelId="{D9AAB017-1088-4F8E-96F3-C707A14A7798}" type="presParOf" srcId="{66EBD27E-CF89-487F-B5A0-CEE3A984258F}" destId="{0F34E99E-1CF9-46A1-B075-4F04C1F1706E}" srcOrd="0" destOrd="0" presId="urn:microsoft.com/office/officeart/2005/8/layout/radial1"/>
    <dgm:cxn modelId="{F93E4E49-3A6B-4648-96FC-B59B0F357155}" type="presParOf" srcId="{66EBD27E-CF89-487F-B5A0-CEE3A984258F}" destId="{26D21130-6C54-48F2-B29B-9123C0E7594C}" srcOrd="1" destOrd="0" presId="urn:microsoft.com/office/officeart/2005/8/layout/radial1"/>
    <dgm:cxn modelId="{993FD3C7-577E-4B5A-871E-7AB8FD89F2B5}" type="presParOf" srcId="{26D21130-6C54-48F2-B29B-9123C0E7594C}" destId="{0156AFBA-7B69-4623-8F21-2D74A0747C08}" srcOrd="0" destOrd="0" presId="urn:microsoft.com/office/officeart/2005/8/layout/radial1"/>
    <dgm:cxn modelId="{9A1F950C-732D-4B4A-B8BD-03DB3051B700}" type="presParOf" srcId="{66EBD27E-CF89-487F-B5A0-CEE3A984258F}" destId="{B6CC7380-B1D3-4D21-8412-6F5ED94ADA00}" srcOrd="2" destOrd="0" presId="urn:microsoft.com/office/officeart/2005/8/layout/radial1"/>
    <dgm:cxn modelId="{00B639EE-1132-4DC4-93BF-004E2BCEEBB9}" type="presParOf" srcId="{66EBD27E-CF89-487F-B5A0-CEE3A984258F}" destId="{668FD72B-7AC4-4263-A9DE-4049505F84EA}" srcOrd="3" destOrd="0" presId="urn:microsoft.com/office/officeart/2005/8/layout/radial1"/>
    <dgm:cxn modelId="{D54ED1A7-BB94-436C-B374-766A0321F190}" type="presParOf" srcId="{668FD72B-7AC4-4263-A9DE-4049505F84EA}" destId="{C085CB3E-C368-4157-9C75-52902A502FB2}" srcOrd="0" destOrd="0" presId="urn:microsoft.com/office/officeart/2005/8/layout/radial1"/>
    <dgm:cxn modelId="{1A0A823D-7D77-4728-9676-E9363C0A6A6E}" type="presParOf" srcId="{66EBD27E-CF89-487F-B5A0-CEE3A984258F}" destId="{1ED3D519-8BD4-4503-A5E0-33FBF5EFE085}" srcOrd="4" destOrd="0" presId="urn:microsoft.com/office/officeart/2005/8/layout/radial1"/>
    <dgm:cxn modelId="{BCA576EF-E674-4B26-9702-69EDE80CD0C4}" type="presParOf" srcId="{66EBD27E-CF89-487F-B5A0-CEE3A984258F}" destId="{3C0272F8-8ABD-493D-9163-C78E5BECB3D0}" srcOrd="5" destOrd="0" presId="urn:microsoft.com/office/officeart/2005/8/layout/radial1"/>
    <dgm:cxn modelId="{6BD524C7-80C8-4603-AC56-A8975D87499F}" type="presParOf" srcId="{3C0272F8-8ABD-493D-9163-C78E5BECB3D0}" destId="{16CD141C-9E1D-4A41-B1EC-5918FFC73496}" srcOrd="0" destOrd="0" presId="urn:microsoft.com/office/officeart/2005/8/layout/radial1"/>
    <dgm:cxn modelId="{0DADFBDF-A1D7-4A10-9BD9-CF53B0AC696A}" type="presParOf" srcId="{66EBD27E-CF89-487F-B5A0-CEE3A984258F}" destId="{6CC3E2B5-1D76-420A-A825-7342C4A35F86}" srcOrd="6" destOrd="0" presId="urn:microsoft.com/office/officeart/2005/8/layout/radial1"/>
    <dgm:cxn modelId="{6A9CF36D-519C-4424-BD97-20D63E65104F}" type="presParOf" srcId="{66EBD27E-CF89-487F-B5A0-CEE3A984258F}" destId="{0C1D70EB-04AB-40CB-A034-400A1FEB844A}" srcOrd="7" destOrd="0" presId="urn:microsoft.com/office/officeart/2005/8/layout/radial1"/>
    <dgm:cxn modelId="{A01B1031-EF0D-425E-9D67-3D907FC6AA4B}" type="presParOf" srcId="{0C1D70EB-04AB-40CB-A034-400A1FEB844A}" destId="{ACE080C8-D91B-49D4-9DF2-1CD1A556FFBD}" srcOrd="0" destOrd="0" presId="urn:microsoft.com/office/officeart/2005/8/layout/radial1"/>
    <dgm:cxn modelId="{E8E4257F-43E7-4F80-8FD9-CBBC4C0B4C50}" type="presParOf" srcId="{66EBD27E-CF89-487F-B5A0-CEE3A984258F}" destId="{E9588169-7B57-4C17-8A5C-1CE8BA1617C6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CA32284-9C9C-451D-91CF-227E43B02D48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669A129F-27D8-4A77-B8AD-4EE7B0EEB307}">
      <dgm:prSet phldrT="[文本]" custT="1"/>
      <dgm:spPr>
        <a:solidFill>
          <a:srgbClr val="FFC000"/>
        </a:solidFill>
        <a:ln>
          <a:solidFill>
            <a:schemeClr val="bg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zh-CN" altLang="en-US" sz="900" dirty="0"/>
        </a:p>
      </dgm:t>
    </dgm:pt>
    <dgm:pt modelId="{E0378615-C13F-49FB-A0B2-D0FFC6814DCB}" type="parTrans" cxnId="{3608D21B-DD93-4D32-9D99-20278570C7FF}">
      <dgm:prSet/>
      <dgm:spPr/>
      <dgm:t>
        <a:bodyPr/>
        <a:lstStyle/>
        <a:p>
          <a:endParaRPr lang="zh-CN" altLang="en-US"/>
        </a:p>
      </dgm:t>
    </dgm:pt>
    <dgm:pt modelId="{606F37E4-C67F-4841-93E7-2CF9E21E3B1C}" type="sibTrans" cxnId="{3608D21B-DD93-4D32-9D99-20278570C7FF}">
      <dgm:prSet/>
      <dgm:spPr/>
      <dgm:t>
        <a:bodyPr/>
        <a:lstStyle/>
        <a:p>
          <a:endParaRPr lang="zh-CN" altLang="en-US"/>
        </a:p>
      </dgm:t>
    </dgm:pt>
    <dgm:pt modelId="{4D5DA9BF-5C5F-4AB1-BCAF-D57D69E3CF99}">
      <dgm:prSet phldrT="[文本]" phldr="1"/>
      <dgm:spPr>
        <a:solidFill>
          <a:srgbClr val="FFC000"/>
        </a:solidFill>
        <a:ln>
          <a:noFill/>
        </a:ln>
      </dgm:spPr>
      <dgm:t>
        <a:bodyPr/>
        <a:lstStyle/>
        <a:p>
          <a:endParaRPr lang="zh-CN" altLang="en-US" dirty="0"/>
        </a:p>
      </dgm:t>
    </dgm:pt>
    <dgm:pt modelId="{1612F0AB-12E0-4B6B-9BDF-6BBCFC541B8A}" type="parTrans" cxnId="{7B4B8FB1-9B8E-45CB-84EA-EA79CBCCB78B}">
      <dgm:prSet/>
      <dgm:spPr>
        <a:ln>
          <a:solidFill>
            <a:schemeClr val="accent6"/>
          </a:solidFill>
        </a:ln>
      </dgm:spPr>
      <dgm:t>
        <a:bodyPr/>
        <a:lstStyle/>
        <a:p>
          <a:endParaRPr lang="zh-CN" altLang="en-US"/>
        </a:p>
      </dgm:t>
    </dgm:pt>
    <dgm:pt modelId="{7AB26B02-D1DB-46E6-92B0-87640C6FBCD7}" type="sibTrans" cxnId="{7B4B8FB1-9B8E-45CB-84EA-EA79CBCCB78B}">
      <dgm:prSet/>
      <dgm:spPr/>
      <dgm:t>
        <a:bodyPr/>
        <a:lstStyle/>
        <a:p>
          <a:endParaRPr lang="zh-CN" altLang="en-US"/>
        </a:p>
      </dgm:t>
    </dgm:pt>
    <dgm:pt modelId="{E587EFB5-C94B-4F67-AC74-0AC765FF5524}">
      <dgm:prSet phldrT="[文本]"/>
      <dgm:spPr>
        <a:solidFill>
          <a:srgbClr val="FFC000"/>
        </a:solidFill>
        <a:ln>
          <a:noFill/>
        </a:ln>
      </dgm:spPr>
      <dgm:t>
        <a:bodyPr/>
        <a:lstStyle/>
        <a:p>
          <a:endParaRPr lang="zh-CN" altLang="en-US" dirty="0"/>
        </a:p>
      </dgm:t>
    </dgm:pt>
    <dgm:pt modelId="{F2C263DC-86F4-4F73-A57A-5D2C98B7BC9D}" type="parTrans" cxnId="{B22B9A1C-1B06-4358-AC23-26230E8B14A3}">
      <dgm:prSet/>
      <dgm:spPr>
        <a:ln>
          <a:solidFill>
            <a:schemeClr val="accent6"/>
          </a:solidFill>
        </a:ln>
      </dgm:spPr>
      <dgm:t>
        <a:bodyPr/>
        <a:lstStyle/>
        <a:p>
          <a:endParaRPr lang="zh-CN" altLang="en-US"/>
        </a:p>
      </dgm:t>
    </dgm:pt>
    <dgm:pt modelId="{783EB0B9-DA66-4FA4-BD0F-C9AB511160F0}" type="sibTrans" cxnId="{B22B9A1C-1B06-4358-AC23-26230E8B14A3}">
      <dgm:prSet/>
      <dgm:spPr/>
      <dgm:t>
        <a:bodyPr/>
        <a:lstStyle/>
        <a:p>
          <a:endParaRPr lang="zh-CN" altLang="en-US"/>
        </a:p>
      </dgm:t>
    </dgm:pt>
    <dgm:pt modelId="{CB0037C6-6386-47D1-9E19-78466B6EF6CF}">
      <dgm:prSet phldrT="[文本]" phldr="1"/>
      <dgm:spPr>
        <a:solidFill>
          <a:srgbClr val="FFC000"/>
        </a:solidFill>
        <a:ln>
          <a:noFill/>
        </a:ln>
      </dgm:spPr>
      <dgm:t>
        <a:bodyPr/>
        <a:lstStyle/>
        <a:p>
          <a:endParaRPr lang="zh-CN" altLang="en-US" dirty="0"/>
        </a:p>
      </dgm:t>
    </dgm:pt>
    <dgm:pt modelId="{3F02E9CC-E5EC-4B92-A18F-F1644C20B143}" type="parTrans" cxnId="{566D29A8-DE62-49C8-88FF-9B9F70C829DE}">
      <dgm:prSet/>
      <dgm:spPr>
        <a:ln>
          <a:solidFill>
            <a:schemeClr val="accent6"/>
          </a:solidFill>
        </a:ln>
      </dgm:spPr>
      <dgm:t>
        <a:bodyPr/>
        <a:lstStyle/>
        <a:p>
          <a:endParaRPr lang="zh-CN" altLang="en-US"/>
        </a:p>
      </dgm:t>
    </dgm:pt>
    <dgm:pt modelId="{A8948222-ABD6-4F06-90B6-0189AC2A4C3B}" type="sibTrans" cxnId="{566D29A8-DE62-49C8-88FF-9B9F70C829DE}">
      <dgm:prSet/>
      <dgm:spPr/>
      <dgm:t>
        <a:bodyPr/>
        <a:lstStyle/>
        <a:p>
          <a:endParaRPr lang="zh-CN" altLang="en-US"/>
        </a:p>
      </dgm:t>
    </dgm:pt>
    <dgm:pt modelId="{43927152-D0BE-4975-B43F-DDF01F4DAAD0}">
      <dgm:prSet phldrT="[文本]" phldr="1"/>
      <dgm:spPr>
        <a:solidFill>
          <a:srgbClr val="FFC000"/>
        </a:solidFill>
        <a:ln>
          <a:noFill/>
        </a:ln>
      </dgm:spPr>
      <dgm:t>
        <a:bodyPr/>
        <a:lstStyle/>
        <a:p>
          <a:endParaRPr lang="zh-CN" altLang="en-US" dirty="0"/>
        </a:p>
      </dgm:t>
    </dgm:pt>
    <dgm:pt modelId="{1BBB130C-CCD5-42BB-85F8-E4D40FC72DC7}" type="parTrans" cxnId="{C200EECB-CA9F-44C1-98F7-CC3E035C6484}">
      <dgm:prSet/>
      <dgm:spPr>
        <a:ln>
          <a:solidFill>
            <a:schemeClr val="accent6"/>
          </a:solidFill>
        </a:ln>
      </dgm:spPr>
      <dgm:t>
        <a:bodyPr/>
        <a:lstStyle/>
        <a:p>
          <a:endParaRPr lang="zh-CN" altLang="en-US"/>
        </a:p>
      </dgm:t>
    </dgm:pt>
    <dgm:pt modelId="{51284108-4D2B-45D9-82CB-A324EB7B877E}" type="sibTrans" cxnId="{C200EECB-CA9F-44C1-98F7-CC3E035C6484}">
      <dgm:prSet/>
      <dgm:spPr/>
      <dgm:t>
        <a:bodyPr/>
        <a:lstStyle/>
        <a:p>
          <a:endParaRPr lang="zh-CN" altLang="en-US"/>
        </a:p>
      </dgm:t>
    </dgm:pt>
    <dgm:pt modelId="{6D6C8457-6629-46CD-8BD7-3CBA369A8620}">
      <dgm:prSet/>
      <dgm:spPr>
        <a:solidFill>
          <a:srgbClr val="FFC000"/>
        </a:solidFill>
        <a:ln>
          <a:noFill/>
        </a:ln>
      </dgm:spPr>
      <dgm:t>
        <a:bodyPr/>
        <a:lstStyle/>
        <a:p>
          <a:endParaRPr lang="zh-CN" altLang="en-US"/>
        </a:p>
      </dgm:t>
    </dgm:pt>
    <dgm:pt modelId="{DA8BEE3F-D9BD-4AB4-8E17-64F067503B3F}" type="parTrans" cxnId="{8EE0FF1F-FFAB-4942-9009-8EA40695800C}">
      <dgm:prSet/>
      <dgm:spPr>
        <a:ln>
          <a:solidFill>
            <a:schemeClr val="accent6"/>
          </a:solidFill>
        </a:ln>
      </dgm:spPr>
      <dgm:t>
        <a:bodyPr/>
        <a:lstStyle/>
        <a:p>
          <a:endParaRPr lang="zh-CN" altLang="en-US"/>
        </a:p>
      </dgm:t>
    </dgm:pt>
    <dgm:pt modelId="{83667B64-8DF7-48BB-A1B9-DC1C3A1FDC9F}" type="sibTrans" cxnId="{8EE0FF1F-FFAB-4942-9009-8EA40695800C}">
      <dgm:prSet/>
      <dgm:spPr/>
      <dgm:t>
        <a:bodyPr/>
        <a:lstStyle/>
        <a:p>
          <a:endParaRPr lang="zh-CN" altLang="en-US"/>
        </a:p>
      </dgm:t>
    </dgm:pt>
    <dgm:pt modelId="{7A9B2ED0-20B8-42AD-BB29-C91F177A4ECE}">
      <dgm:prSet/>
      <dgm:spPr>
        <a:solidFill>
          <a:srgbClr val="FFC000"/>
        </a:solidFill>
        <a:ln>
          <a:noFill/>
        </a:ln>
      </dgm:spPr>
      <dgm:t>
        <a:bodyPr/>
        <a:lstStyle/>
        <a:p>
          <a:endParaRPr lang="zh-CN" altLang="en-US"/>
        </a:p>
      </dgm:t>
    </dgm:pt>
    <dgm:pt modelId="{E84E7146-BCCC-46F8-957A-54EC107AAD97}" type="parTrans" cxnId="{08A35D33-5244-47F5-8070-3908E479FFFC}">
      <dgm:prSet/>
      <dgm:spPr>
        <a:ln>
          <a:solidFill>
            <a:schemeClr val="accent6"/>
          </a:solidFill>
        </a:ln>
      </dgm:spPr>
      <dgm:t>
        <a:bodyPr/>
        <a:lstStyle/>
        <a:p>
          <a:endParaRPr lang="zh-CN" altLang="en-US"/>
        </a:p>
      </dgm:t>
    </dgm:pt>
    <dgm:pt modelId="{CB077F98-CF06-4B13-9779-FE41C22A9FD9}" type="sibTrans" cxnId="{08A35D33-5244-47F5-8070-3908E479FFFC}">
      <dgm:prSet/>
      <dgm:spPr/>
      <dgm:t>
        <a:bodyPr/>
        <a:lstStyle/>
        <a:p>
          <a:endParaRPr lang="zh-CN" altLang="en-US"/>
        </a:p>
      </dgm:t>
    </dgm:pt>
    <dgm:pt modelId="{8040C587-A35E-4729-83B3-1A191BAB8F9E}" type="pres">
      <dgm:prSet presAssocID="{BCA32284-9C9C-451D-91CF-227E43B02D48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1C99A5E5-AA3F-4587-9021-9462FD5F4EFB}" type="pres">
      <dgm:prSet presAssocID="{669A129F-27D8-4A77-B8AD-4EE7B0EEB307}" presName="centerShape" presStyleLbl="node0" presStyleIdx="0" presStyleCnt="1" custScaleX="177156" custScaleY="177156" custLinFactNeighborX="17381" custLinFactNeighborY="5709"/>
      <dgm:spPr/>
      <dgm:t>
        <a:bodyPr/>
        <a:lstStyle/>
        <a:p>
          <a:endParaRPr lang="zh-CN" altLang="en-US"/>
        </a:p>
      </dgm:t>
    </dgm:pt>
    <dgm:pt modelId="{A3F79FC6-13F7-4E90-8898-27FD78DA22B0}" type="pres">
      <dgm:prSet presAssocID="{1612F0AB-12E0-4B6B-9BDF-6BBCFC541B8A}" presName="Name9" presStyleLbl="parChTrans1D2" presStyleIdx="0" presStyleCnt="6"/>
      <dgm:spPr/>
      <dgm:t>
        <a:bodyPr/>
        <a:lstStyle/>
        <a:p>
          <a:endParaRPr lang="zh-CN" altLang="en-US"/>
        </a:p>
      </dgm:t>
    </dgm:pt>
    <dgm:pt modelId="{6C78C099-DDAB-4FA9-8A1D-36DAF9312869}" type="pres">
      <dgm:prSet presAssocID="{1612F0AB-12E0-4B6B-9BDF-6BBCFC541B8A}" presName="connTx" presStyleLbl="parChTrans1D2" presStyleIdx="0" presStyleCnt="6"/>
      <dgm:spPr/>
      <dgm:t>
        <a:bodyPr/>
        <a:lstStyle/>
        <a:p>
          <a:endParaRPr lang="zh-CN" altLang="en-US"/>
        </a:p>
      </dgm:t>
    </dgm:pt>
    <dgm:pt modelId="{1350E265-E3B8-418B-B418-C3C27C9ED71C}" type="pres">
      <dgm:prSet presAssocID="{4D5DA9BF-5C5F-4AB1-BCAF-D57D69E3CF99}" presName="node" presStyleLbl="node1" presStyleIdx="0" presStyleCnt="6" custScaleX="48915" custScaleY="48915" custRadScaleRad="126884" custRadScaleInc="18821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566432C-AC4D-4511-AB39-6FC96DCDA046}" type="pres">
      <dgm:prSet presAssocID="{F2C263DC-86F4-4F73-A57A-5D2C98B7BC9D}" presName="Name9" presStyleLbl="parChTrans1D2" presStyleIdx="1" presStyleCnt="6"/>
      <dgm:spPr/>
      <dgm:t>
        <a:bodyPr/>
        <a:lstStyle/>
        <a:p>
          <a:endParaRPr lang="zh-CN" altLang="en-US"/>
        </a:p>
      </dgm:t>
    </dgm:pt>
    <dgm:pt modelId="{CA3914FF-B85B-448A-A9B5-90FCD82C2073}" type="pres">
      <dgm:prSet presAssocID="{F2C263DC-86F4-4F73-A57A-5D2C98B7BC9D}" presName="connTx" presStyleLbl="parChTrans1D2" presStyleIdx="1" presStyleCnt="6"/>
      <dgm:spPr/>
      <dgm:t>
        <a:bodyPr/>
        <a:lstStyle/>
        <a:p>
          <a:endParaRPr lang="zh-CN" altLang="en-US"/>
        </a:p>
      </dgm:t>
    </dgm:pt>
    <dgm:pt modelId="{74547A56-D578-490F-A202-E2D65EF6FC4B}" type="pres">
      <dgm:prSet presAssocID="{E587EFB5-C94B-4F67-AC74-0AC765FF5524}" presName="node" presStyleLbl="node1" presStyleIdx="1" presStyleCnt="6" custScaleX="48915" custScaleY="48915" custRadScaleRad="137527" custRadScaleInc="118380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037F013-0DE7-43F4-86AF-8B16DEF2E5D7}" type="pres">
      <dgm:prSet presAssocID="{3F02E9CC-E5EC-4B92-A18F-F1644C20B143}" presName="Name9" presStyleLbl="parChTrans1D2" presStyleIdx="2" presStyleCnt="6"/>
      <dgm:spPr/>
      <dgm:t>
        <a:bodyPr/>
        <a:lstStyle/>
        <a:p>
          <a:endParaRPr lang="zh-CN" altLang="en-US"/>
        </a:p>
      </dgm:t>
    </dgm:pt>
    <dgm:pt modelId="{9A1CD048-1D27-4987-B28D-85F184C07528}" type="pres">
      <dgm:prSet presAssocID="{3F02E9CC-E5EC-4B92-A18F-F1644C20B143}" presName="connTx" presStyleLbl="parChTrans1D2" presStyleIdx="2" presStyleCnt="6"/>
      <dgm:spPr/>
      <dgm:t>
        <a:bodyPr/>
        <a:lstStyle/>
        <a:p>
          <a:endParaRPr lang="zh-CN" altLang="en-US"/>
        </a:p>
      </dgm:t>
    </dgm:pt>
    <dgm:pt modelId="{0B2B7B3B-4667-41CE-856A-65EAFF8F761D}" type="pres">
      <dgm:prSet presAssocID="{CB0037C6-6386-47D1-9E19-78466B6EF6CF}" presName="node" presStyleLbl="node1" presStyleIdx="2" presStyleCnt="6" custScaleX="48915" custScaleY="48915" custRadScaleRad="136967" custRadScaleInc="40250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FA5C0B1-14C8-4E7B-80C3-5AB884F1FA52}" type="pres">
      <dgm:prSet presAssocID="{1BBB130C-CCD5-42BB-85F8-E4D40FC72DC7}" presName="Name9" presStyleLbl="parChTrans1D2" presStyleIdx="3" presStyleCnt="6"/>
      <dgm:spPr/>
      <dgm:t>
        <a:bodyPr/>
        <a:lstStyle/>
        <a:p>
          <a:endParaRPr lang="zh-CN" altLang="en-US"/>
        </a:p>
      </dgm:t>
    </dgm:pt>
    <dgm:pt modelId="{AA24CA26-CB4F-48E3-80E8-D16FAF925F8B}" type="pres">
      <dgm:prSet presAssocID="{1BBB130C-CCD5-42BB-85F8-E4D40FC72DC7}" presName="connTx" presStyleLbl="parChTrans1D2" presStyleIdx="3" presStyleCnt="6"/>
      <dgm:spPr/>
      <dgm:t>
        <a:bodyPr/>
        <a:lstStyle/>
        <a:p>
          <a:endParaRPr lang="zh-CN" altLang="en-US"/>
        </a:p>
      </dgm:t>
    </dgm:pt>
    <dgm:pt modelId="{495C8349-FE8C-4177-80E1-3524C845254A}" type="pres">
      <dgm:prSet presAssocID="{43927152-D0BE-4975-B43F-DDF01F4DAAD0}" presName="node" presStyleLbl="node1" presStyleIdx="3" presStyleCnt="6" custScaleX="48915" custScaleY="48915" custRadScaleRad="97603" custRadScaleInc="79069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36E817A-53B1-4222-B51F-7C2E5D17C147}" type="pres">
      <dgm:prSet presAssocID="{DA8BEE3F-D9BD-4AB4-8E17-64F067503B3F}" presName="Name9" presStyleLbl="parChTrans1D2" presStyleIdx="4" presStyleCnt="6"/>
      <dgm:spPr/>
      <dgm:t>
        <a:bodyPr/>
        <a:lstStyle/>
        <a:p>
          <a:endParaRPr lang="zh-CN" altLang="en-US"/>
        </a:p>
      </dgm:t>
    </dgm:pt>
    <dgm:pt modelId="{A0A9F4B3-8967-486E-B099-1C14DE277FDF}" type="pres">
      <dgm:prSet presAssocID="{DA8BEE3F-D9BD-4AB4-8E17-64F067503B3F}" presName="connTx" presStyleLbl="parChTrans1D2" presStyleIdx="4" presStyleCnt="6"/>
      <dgm:spPr/>
      <dgm:t>
        <a:bodyPr/>
        <a:lstStyle/>
        <a:p>
          <a:endParaRPr lang="zh-CN" altLang="en-US"/>
        </a:p>
      </dgm:t>
    </dgm:pt>
    <dgm:pt modelId="{205B5B2D-FE2B-4EB0-9D73-0B28ABC670FB}" type="pres">
      <dgm:prSet presAssocID="{6D6C8457-6629-46CD-8BD7-3CBA369A8620}" presName="node" presStyleLbl="node1" presStyleIdx="4" presStyleCnt="6" custScaleX="48915" custScaleY="48915" custRadScaleRad="76637" custRadScaleInc="66901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797863E-8ABB-400F-82C2-967CED23AEF8}" type="pres">
      <dgm:prSet presAssocID="{E84E7146-BCCC-46F8-957A-54EC107AAD97}" presName="Name9" presStyleLbl="parChTrans1D2" presStyleIdx="5" presStyleCnt="6"/>
      <dgm:spPr/>
      <dgm:t>
        <a:bodyPr/>
        <a:lstStyle/>
        <a:p>
          <a:endParaRPr lang="zh-CN" altLang="en-US"/>
        </a:p>
      </dgm:t>
    </dgm:pt>
    <dgm:pt modelId="{F4CB7C5D-6A19-42D8-A115-A73048523A16}" type="pres">
      <dgm:prSet presAssocID="{E84E7146-BCCC-46F8-957A-54EC107AAD97}" presName="connTx" presStyleLbl="parChTrans1D2" presStyleIdx="5" presStyleCnt="6"/>
      <dgm:spPr/>
      <dgm:t>
        <a:bodyPr/>
        <a:lstStyle/>
        <a:p>
          <a:endParaRPr lang="zh-CN" altLang="en-US"/>
        </a:p>
      </dgm:t>
    </dgm:pt>
    <dgm:pt modelId="{F7426569-F03B-4086-8764-7A2C64DBE10F}" type="pres">
      <dgm:prSet presAssocID="{7A9B2ED0-20B8-42AD-BB29-C91F177A4ECE}" presName="node" presStyleLbl="node1" presStyleIdx="5" presStyleCnt="6" custScaleX="48915" custScaleY="48915" custRadScaleRad="73434" custRadScaleInc="110207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DC8B187A-2753-4162-92E2-BAFCFC1CDFC9}" type="presOf" srcId="{3F02E9CC-E5EC-4B92-A18F-F1644C20B143}" destId="{D037F013-0DE7-43F4-86AF-8B16DEF2E5D7}" srcOrd="0" destOrd="0" presId="urn:microsoft.com/office/officeart/2005/8/layout/radial1"/>
    <dgm:cxn modelId="{D37A92FE-DC04-4AEE-8779-3D8E80601562}" type="presOf" srcId="{CB0037C6-6386-47D1-9E19-78466B6EF6CF}" destId="{0B2B7B3B-4667-41CE-856A-65EAFF8F761D}" srcOrd="0" destOrd="0" presId="urn:microsoft.com/office/officeart/2005/8/layout/radial1"/>
    <dgm:cxn modelId="{2E6B9920-B735-4DE3-AE71-62A9BB72BBF0}" type="presOf" srcId="{E84E7146-BCCC-46F8-957A-54EC107AAD97}" destId="{F4CB7C5D-6A19-42D8-A115-A73048523A16}" srcOrd="1" destOrd="0" presId="urn:microsoft.com/office/officeart/2005/8/layout/radial1"/>
    <dgm:cxn modelId="{472CF94C-3638-410D-A421-7E1823437B94}" type="presOf" srcId="{7A9B2ED0-20B8-42AD-BB29-C91F177A4ECE}" destId="{F7426569-F03B-4086-8764-7A2C64DBE10F}" srcOrd="0" destOrd="0" presId="urn:microsoft.com/office/officeart/2005/8/layout/radial1"/>
    <dgm:cxn modelId="{C200EECB-CA9F-44C1-98F7-CC3E035C6484}" srcId="{669A129F-27D8-4A77-B8AD-4EE7B0EEB307}" destId="{43927152-D0BE-4975-B43F-DDF01F4DAAD0}" srcOrd="3" destOrd="0" parTransId="{1BBB130C-CCD5-42BB-85F8-E4D40FC72DC7}" sibTransId="{51284108-4D2B-45D9-82CB-A324EB7B877E}"/>
    <dgm:cxn modelId="{08A35D33-5244-47F5-8070-3908E479FFFC}" srcId="{669A129F-27D8-4A77-B8AD-4EE7B0EEB307}" destId="{7A9B2ED0-20B8-42AD-BB29-C91F177A4ECE}" srcOrd="5" destOrd="0" parTransId="{E84E7146-BCCC-46F8-957A-54EC107AAD97}" sibTransId="{CB077F98-CF06-4B13-9779-FE41C22A9FD9}"/>
    <dgm:cxn modelId="{AFD777CC-C7EF-4A58-88FA-36FAB0F7DF3D}" type="presOf" srcId="{4D5DA9BF-5C5F-4AB1-BCAF-D57D69E3CF99}" destId="{1350E265-E3B8-418B-B418-C3C27C9ED71C}" srcOrd="0" destOrd="0" presId="urn:microsoft.com/office/officeart/2005/8/layout/radial1"/>
    <dgm:cxn modelId="{329C4DE3-A162-4A1A-BAFD-AF7A85AC102B}" type="presOf" srcId="{DA8BEE3F-D9BD-4AB4-8E17-64F067503B3F}" destId="{536E817A-53B1-4222-B51F-7C2E5D17C147}" srcOrd="0" destOrd="0" presId="urn:microsoft.com/office/officeart/2005/8/layout/radial1"/>
    <dgm:cxn modelId="{5BC575B5-F92B-48D7-AEEC-E6584B1A510E}" type="presOf" srcId="{669A129F-27D8-4A77-B8AD-4EE7B0EEB307}" destId="{1C99A5E5-AA3F-4587-9021-9462FD5F4EFB}" srcOrd="0" destOrd="0" presId="urn:microsoft.com/office/officeart/2005/8/layout/radial1"/>
    <dgm:cxn modelId="{3AE52A45-A927-4D13-992E-943564474B33}" type="presOf" srcId="{1BBB130C-CCD5-42BB-85F8-E4D40FC72DC7}" destId="{AFA5C0B1-14C8-4E7B-80C3-5AB884F1FA52}" srcOrd="0" destOrd="0" presId="urn:microsoft.com/office/officeart/2005/8/layout/radial1"/>
    <dgm:cxn modelId="{DD4BB58F-213C-4ADF-9EFF-32A7974C7EA3}" type="presOf" srcId="{6D6C8457-6629-46CD-8BD7-3CBA369A8620}" destId="{205B5B2D-FE2B-4EB0-9D73-0B28ABC670FB}" srcOrd="0" destOrd="0" presId="urn:microsoft.com/office/officeart/2005/8/layout/radial1"/>
    <dgm:cxn modelId="{04CDFFDC-3F1E-4923-B7E7-FF985D5EE6A4}" type="presOf" srcId="{F2C263DC-86F4-4F73-A57A-5D2C98B7BC9D}" destId="{CA3914FF-B85B-448A-A9B5-90FCD82C2073}" srcOrd="1" destOrd="0" presId="urn:microsoft.com/office/officeart/2005/8/layout/radial1"/>
    <dgm:cxn modelId="{C57372BF-5AD3-4771-B424-D87796921245}" type="presOf" srcId="{1612F0AB-12E0-4B6B-9BDF-6BBCFC541B8A}" destId="{A3F79FC6-13F7-4E90-8898-27FD78DA22B0}" srcOrd="0" destOrd="0" presId="urn:microsoft.com/office/officeart/2005/8/layout/radial1"/>
    <dgm:cxn modelId="{89EB212E-ACF0-4D42-8522-1D948B93147C}" type="presOf" srcId="{E84E7146-BCCC-46F8-957A-54EC107AAD97}" destId="{7797863E-8ABB-400F-82C2-967CED23AEF8}" srcOrd="0" destOrd="0" presId="urn:microsoft.com/office/officeart/2005/8/layout/radial1"/>
    <dgm:cxn modelId="{C85ACD84-A417-449E-8EA3-90BD3936CA19}" type="presOf" srcId="{F2C263DC-86F4-4F73-A57A-5D2C98B7BC9D}" destId="{E566432C-AC4D-4511-AB39-6FC96DCDA046}" srcOrd="0" destOrd="0" presId="urn:microsoft.com/office/officeart/2005/8/layout/radial1"/>
    <dgm:cxn modelId="{4E3ADBA7-F376-402C-BCC3-291F194BDC2B}" type="presOf" srcId="{43927152-D0BE-4975-B43F-DDF01F4DAAD0}" destId="{495C8349-FE8C-4177-80E1-3524C845254A}" srcOrd="0" destOrd="0" presId="urn:microsoft.com/office/officeart/2005/8/layout/radial1"/>
    <dgm:cxn modelId="{6B82FDF1-46FD-4660-B0FD-3D4E751B6840}" type="presOf" srcId="{E587EFB5-C94B-4F67-AC74-0AC765FF5524}" destId="{74547A56-D578-490F-A202-E2D65EF6FC4B}" srcOrd="0" destOrd="0" presId="urn:microsoft.com/office/officeart/2005/8/layout/radial1"/>
    <dgm:cxn modelId="{1E09CC67-FA96-477F-9878-40670B1B2AE5}" type="presOf" srcId="{DA8BEE3F-D9BD-4AB4-8E17-64F067503B3F}" destId="{A0A9F4B3-8967-486E-B099-1C14DE277FDF}" srcOrd="1" destOrd="0" presId="urn:microsoft.com/office/officeart/2005/8/layout/radial1"/>
    <dgm:cxn modelId="{566D29A8-DE62-49C8-88FF-9B9F70C829DE}" srcId="{669A129F-27D8-4A77-B8AD-4EE7B0EEB307}" destId="{CB0037C6-6386-47D1-9E19-78466B6EF6CF}" srcOrd="2" destOrd="0" parTransId="{3F02E9CC-E5EC-4B92-A18F-F1644C20B143}" sibTransId="{A8948222-ABD6-4F06-90B6-0189AC2A4C3B}"/>
    <dgm:cxn modelId="{FB5AFDAF-8F5A-4B92-985C-DED2067A1DB1}" type="presOf" srcId="{1612F0AB-12E0-4B6B-9BDF-6BBCFC541B8A}" destId="{6C78C099-DDAB-4FA9-8A1D-36DAF9312869}" srcOrd="1" destOrd="0" presId="urn:microsoft.com/office/officeart/2005/8/layout/radial1"/>
    <dgm:cxn modelId="{B22B9A1C-1B06-4358-AC23-26230E8B14A3}" srcId="{669A129F-27D8-4A77-B8AD-4EE7B0EEB307}" destId="{E587EFB5-C94B-4F67-AC74-0AC765FF5524}" srcOrd="1" destOrd="0" parTransId="{F2C263DC-86F4-4F73-A57A-5D2C98B7BC9D}" sibTransId="{783EB0B9-DA66-4FA4-BD0F-C9AB511160F0}"/>
    <dgm:cxn modelId="{8EE0FF1F-FFAB-4942-9009-8EA40695800C}" srcId="{669A129F-27D8-4A77-B8AD-4EE7B0EEB307}" destId="{6D6C8457-6629-46CD-8BD7-3CBA369A8620}" srcOrd="4" destOrd="0" parTransId="{DA8BEE3F-D9BD-4AB4-8E17-64F067503B3F}" sibTransId="{83667B64-8DF7-48BB-A1B9-DC1C3A1FDC9F}"/>
    <dgm:cxn modelId="{2C6D1776-541E-4431-B618-00A975B6E953}" type="presOf" srcId="{1BBB130C-CCD5-42BB-85F8-E4D40FC72DC7}" destId="{AA24CA26-CB4F-48E3-80E8-D16FAF925F8B}" srcOrd="1" destOrd="0" presId="urn:microsoft.com/office/officeart/2005/8/layout/radial1"/>
    <dgm:cxn modelId="{7B4B8FB1-9B8E-45CB-84EA-EA79CBCCB78B}" srcId="{669A129F-27D8-4A77-B8AD-4EE7B0EEB307}" destId="{4D5DA9BF-5C5F-4AB1-BCAF-D57D69E3CF99}" srcOrd="0" destOrd="0" parTransId="{1612F0AB-12E0-4B6B-9BDF-6BBCFC541B8A}" sibTransId="{7AB26B02-D1DB-46E6-92B0-87640C6FBCD7}"/>
    <dgm:cxn modelId="{3608D21B-DD93-4D32-9D99-20278570C7FF}" srcId="{BCA32284-9C9C-451D-91CF-227E43B02D48}" destId="{669A129F-27D8-4A77-B8AD-4EE7B0EEB307}" srcOrd="0" destOrd="0" parTransId="{E0378615-C13F-49FB-A0B2-D0FFC6814DCB}" sibTransId="{606F37E4-C67F-4841-93E7-2CF9E21E3B1C}"/>
    <dgm:cxn modelId="{29B6FA74-C8F2-462A-B0C6-A911824B41D9}" type="presOf" srcId="{BCA32284-9C9C-451D-91CF-227E43B02D48}" destId="{8040C587-A35E-4729-83B3-1A191BAB8F9E}" srcOrd="0" destOrd="0" presId="urn:microsoft.com/office/officeart/2005/8/layout/radial1"/>
    <dgm:cxn modelId="{9046967D-BF29-49E7-8D2E-A8CFC4209231}" type="presOf" srcId="{3F02E9CC-E5EC-4B92-A18F-F1644C20B143}" destId="{9A1CD048-1D27-4987-B28D-85F184C07528}" srcOrd="1" destOrd="0" presId="urn:microsoft.com/office/officeart/2005/8/layout/radial1"/>
    <dgm:cxn modelId="{DC251A18-386B-46D2-AEB3-6B99BEB51A93}" type="presParOf" srcId="{8040C587-A35E-4729-83B3-1A191BAB8F9E}" destId="{1C99A5E5-AA3F-4587-9021-9462FD5F4EFB}" srcOrd="0" destOrd="0" presId="urn:microsoft.com/office/officeart/2005/8/layout/radial1"/>
    <dgm:cxn modelId="{1E408D84-28DB-4842-A8A1-4F34692D3058}" type="presParOf" srcId="{8040C587-A35E-4729-83B3-1A191BAB8F9E}" destId="{A3F79FC6-13F7-4E90-8898-27FD78DA22B0}" srcOrd="1" destOrd="0" presId="urn:microsoft.com/office/officeart/2005/8/layout/radial1"/>
    <dgm:cxn modelId="{BED3A2BA-3F29-4418-BD2A-DA888BDCA048}" type="presParOf" srcId="{A3F79FC6-13F7-4E90-8898-27FD78DA22B0}" destId="{6C78C099-DDAB-4FA9-8A1D-36DAF9312869}" srcOrd="0" destOrd="0" presId="urn:microsoft.com/office/officeart/2005/8/layout/radial1"/>
    <dgm:cxn modelId="{583D38B5-FD61-440D-93EA-F9AE58B9E151}" type="presParOf" srcId="{8040C587-A35E-4729-83B3-1A191BAB8F9E}" destId="{1350E265-E3B8-418B-B418-C3C27C9ED71C}" srcOrd="2" destOrd="0" presId="urn:microsoft.com/office/officeart/2005/8/layout/radial1"/>
    <dgm:cxn modelId="{0016E861-8E6E-4A71-93CD-5B93009A7832}" type="presParOf" srcId="{8040C587-A35E-4729-83B3-1A191BAB8F9E}" destId="{E566432C-AC4D-4511-AB39-6FC96DCDA046}" srcOrd="3" destOrd="0" presId="urn:microsoft.com/office/officeart/2005/8/layout/radial1"/>
    <dgm:cxn modelId="{05C43F73-EB2F-4DDB-96DC-74706BDA5B43}" type="presParOf" srcId="{E566432C-AC4D-4511-AB39-6FC96DCDA046}" destId="{CA3914FF-B85B-448A-A9B5-90FCD82C2073}" srcOrd="0" destOrd="0" presId="urn:microsoft.com/office/officeart/2005/8/layout/radial1"/>
    <dgm:cxn modelId="{A6D4A313-143F-438A-8182-9163BC5ED5B7}" type="presParOf" srcId="{8040C587-A35E-4729-83B3-1A191BAB8F9E}" destId="{74547A56-D578-490F-A202-E2D65EF6FC4B}" srcOrd="4" destOrd="0" presId="urn:microsoft.com/office/officeart/2005/8/layout/radial1"/>
    <dgm:cxn modelId="{AD8BF6E3-8797-44A7-B079-63AFE5804F29}" type="presParOf" srcId="{8040C587-A35E-4729-83B3-1A191BAB8F9E}" destId="{D037F013-0DE7-43F4-86AF-8B16DEF2E5D7}" srcOrd="5" destOrd="0" presId="urn:microsoft.com/office/officeart/2005/8/layout/radial1"/>
    <dgm:cxn modelId="{55F569BA-34E1-471D-853D-920BEA7C826A}" type="presParOf" srcId="{D037F013-0DE7-43F4-86AF-8B16DEF2E5D7}" destId="{9A1CD048-1D27-4987-B28D-85F184C07528}" srcOrd="0" destOrd="0" presId="urn:microsoft.com/office/officeart/2005/8/layout/radial1"/>
    <dgm:cxn modelId="{A8F4F054-31B3-4654-94EE-30B75C1BEE95}" type="presParOf" srcId="{8040C587-A35E-4729-83B3-1A191BAB8F9E}" destId="{0B2B7B3B-4667-41CE-856A-65EAFF8F761D}" srcOrd="6" destOrd="0" presId="urn:microsoft.com/office/officeart/2005/8/layout/radial1"/>
    <dgm:cxn modelId="{36934A6B-5465-4D3F-8C98-C037283E2B38}" type="presParOf" srcId="{8040C587-A35E-4729-83B3-1A191BAB8F9E}" destId="{AFA5C0B1-14C8-4E7B-80C3-5AB884F1FA52}" srcOrd="7" destOrd="0" presId="urn:microsoft.com/office/officeart/2005/8/layout/radial1"/>
    <dgm:cxn modelId="{12C42A79-40BC-4C5B-83B1-24975EB8BB4A}" type="presParOf" srcId="{AFA5C0B1-14C8-4E7B-80C3-5AB884F1FA52}" destId="{AA24CA26-CB4F-48E3-80E8-D16FAF925F8B}" srcOrd="0" destOrd="0" presId="urn:microsoft.com/office/officeart/2005/8/layout/radial1"/>
    <dgm:cxn modelId="{190CE08E-1D39-4099-92C7-EDAE617212ED}" type="presParOf" srcId="{8040C587-A35E-4729-83B3-1A191BAB8F9E}" destId="{495C8349-FE8C-4177-80E1-3524C845254A}" srcOrd="8" destOrd="0" presId="urn:microsoft.com/office/officeart/2005/8/layout/radial1"/>
    <dgm:cxn modelId="{6AA8EA83-6523-4648-ACCB-57919950D17F}" type="presParOf" srcId="{8040C587-A35E-4729-83B3-1A191BAB8F9E}" destId="{536E817A-53B1-4222-B51F-7C2E5D17C147}" srcOrd="9" destOrd="0" presId="urn:microsoft.com/office/officeart/2005/8/layout/radial1"/>
    <dgm:cxn modelId="{A88F4445-8120-4F5D-94E8-240DC5CB9C1C}" type="presParOf" srcId="{536E817A-53B1-4222-B51F-7C2E5D17C147}" destId="{A0A9F4B3-8967-486E-B099-1C14DE277FDF}" srcOrd="0" destOrd="0" presId="urn:microsoft.com/office/officeart/2005/8/layout/radial1"/>
    <dgm:cxn modelId="{B3E6CAC9-3109-4FC7-8F36-CE5E0E2DF42A}" type="presParOf" srcId="{8040C587-A35E-4729-83B3-1A191BAB8F9E}" destId="{205B5B2D-FE2B-4EB0-9D73-0B28ABC670FB}" srcOrd="10" destOrd="0" presId="urn:microsoft.com/office/officeart/2005/8/layout/radial1"/>
    <dgm:cxn modelId="{C246E3EF-D3F7-402E-A1C8-DA0FCA05D11D}" type="presParOf" srcId="{8040C587-A35E-4729-83B3-1A191BAB8F9E}" destId="{7797863E-8ABB-400F-82C2-967CED23AEF8}" srcOrd="11" destOrd="0" presId="urn:microsoft.com/office/officeart/2005/8/layout/radial1"/>
    <dgm:cxn modelId="{D30C79DB-FA87-48CC-AF1F-D1AE6A2A9E18}" type="presParOf" srcId="{7797863E-8ABB-400F-82C2-967CED23AEF8}" destId="{F4CB7C5D-6A19-42D8-A115-A73048523A16}" srcOrd="0" destOrd="0" presId="urn:microsoft.com/office/officeart/2005/8/layout/radial1"/>
    <dgm:cxn modelId="{34F7EA7A-639A-40F0-BE88-EAF68E4790BE}" type="presParOf" srcId="{8040C587-A35E-4729-83B3-1A191BAB8F9E}" destId="{F7426569-F03B-4086-8764-7A2C64DBE10F}" srcOrd="1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xmlns="" relId="rId1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51190D5-F7FB-4E60-AFA7-5779649AF49D}" type="doc">
      <dgm:prSet loTypeId="urn:microsoft.com/office/officeart/2005/8/layout/radial1" loCatId="cycle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B0EFE00D-3856-4E8F-8AF8-7D05FC55204E}">
      <dgm:prSet phldrT="[文本]"/>
      <dgm:spPr>
        <a:solidFill>
          <a:srgbClr val="92D050"/>
        </a:solidFill>
        <a:ln>
          <a:solidFill>
            <a:schemeClr val="bg1"/>
          </a:solidFill>
        </a:ln>
      </dgm:spPr>
      <dgm:t>
        <a:bodyPr/>
        <a:lstStyle/>
        <a:p>
          <a:pPr>
            <a:lnSpc>
              <a:spcPct val="100000"/>
            </a:lnSpc>
          </a:pPr>
          <a:endParaRPr lang="zh-CN" altLang="en-US" dirty="0">
            <a:solidFill>
              <a:srgbClr val="92D050"/>
            </a:solidFill>
          </a:endParaRPr>
        </a:p>
      </dgm:t>
    </dgm:pt>
    <dgm:pt modelId="{421D4D56-AF6C-4941-BBCA-87AAF44FD232}" type="parTrans" cxnId="{44482501-48F6-4011-87F9-E80BC6AFFACE}">
      <dgm:prSet/>
      <dgm:spPr/>
      <dgm:t>
        <a:bodyPr/>
        <a:lstStyle/>
        <a:p>
          <a:endParaRPr lang="zh-CN" altLang="en-US"/>
        </a:p>
      </dgm:t>
    </dgm:pt>
    <dgm:pt modelId="{F7E86B26-C3E1-4FA4-8EFA-1DF0F8709ADE}" type="sibTrans" cxnId="{44482501-48F6-4011-87F9-E80BC6AFFACE}">
      <dgm:prSet/>
      <dgm:spPr/>
      <dgm:t>
        <a:bodyPr/>
        <a:lstStyle/>
        <a:p>
          <a:endParaRPr lang="zh-CN" altLang="en-US"/>
        </a:p>
      </dgm:t>
    </dgm:pt>
    <dgm:pt modelId="{D746447A-38FE-471E-A828-5E76A74F4136}">
      <dgm:prSet phldrT="[文本]" phldr="1"/>
      <dgm:spPr>
        <a:solidFill>
          <a:srgbClr val="92D050"/>
        </a:solidFill>
        <a:ln>
          <a:noFill/>
        </a:ln>
      </dgm:spPr>
      <dgm:t>
        <a:bodyPr/>
        <a:lstStyle/>
        <a:p>
          <a:endParaRPr lang="zh-CN" altLang="en-US"/>
        </a:p>
      </dgm:t>
    </dgm:pt>
    <dgm:pt modelId="{65BD7B1D-C8C1-4874-A413-B386AC3329B9}" type="parTrans" cxnId="{53AA1220-0554-4452-A709-4DCDF94C9F43}">
      <dgm:prSet/>
      <dgm:spPr>
        <a:ln>
          <a:solidFill>
            <a:srgbClr val="92D050"/>
          </a:solidFill>
        </a:ln>
      </dgm:spPr>
      <dgm:t>
        <a:bodyPr/>
        <a:lstStyle/>
        <a:p>
          <a:endParaRPr lang="zh-CN" altLang="en-US"/>
        </a:p>
      </dgm:t>
    </dgm:pt>
    <dgm:pt modelId="{000A70E2-1226-4456-9B91-31642C5C022B}" type="sibTrans" cxnId="{53AA1220-0554-4452-A709-4DCDF94C9F43}">
      <dgm:prSet/>
      <dgm:spPr/>
      <dgm:t>
        <a:bodyPr/>
        <a:lstStyle/>
        <a:p>
          <a:endParaRPr lang="zh-CN" altLang="en-US"/>
        </a:p>
      </dgm:t>
    </dgm:pt>
    <dgm:pt modelId="{3E7424E6-5879-4B03-A02A-4395199C587A}">
      <dgm:prSet phldrT="[文本]" phldr="1"/>
      <dgm:spPr>
        <a:solidFill>
          <a:srgbClr val="92D050"/>
        </a:solidFill>
        <a:ln>
          <a:noFill/>
        </a:ln>
      </dgm:spPr>
      <dgm:t>
        <a:bodyPr/>
        <a:lstStyle/>
        <a:p>
          <a:endParaRPr lang="zh-CN" altLang="en-US"/>
        </a:p>
      </dgm:t>
    </dgm:pt>
    <dgm:pt modelId="{FB71CBAA-D4D0-4441-B96D-E7B5F4D20539}" type="parTrans" cxnId="{F94D0A7D-5D11-4C76-B1B0-F77C88F9FE3B}">
      <dgm:prSet/>
      <dgm:spPr>
        <a:ln>
          <a:solidFill>
            <a:srgbClr val="92D050"/>
          </a:solidFill>
        </a:ln>
      </dgm:spPr>
      <dgm:t>
        <a:bodyPr/>
        <a:lstStyle/>
        <a:p>
          <a:endParaRPr lang="zh-CN" altLang="en-US"/>
        </a:p>
      </dgm:t>
    </dgm:pt>
    <dgm:pt modelId="{4968CC65-F2AE-4AD8-836B-E6CEE6EDCCDC}" type="sibTrans" cxnId="{F94D0A7D-5D11-4C76-B1B0-F77C88F9FE3B}">
      <dgm:prSet/>
      <dgm:spPr/>
      <dgm:t>
        <a:bodyPr/>
        <a:lstStyle/>
        <a:p>
          <a:endParaRPr lang="zh-CN" altLang="en-US"/>
        </a:p>
      </dgm:t>
    </dgm:pt>
    <dgm:pt modelId="{5179A6DB-8296-450B-8897-FD2CB1D38BDC}">
      <dgm:prSet phldrT="[文本]" phldr="1"/>
      <dgm:spPr>
        <a:solidFill>
          <a:srgbClr val="92D050"/>
        </a:solidFill>
        <a:ln>
          <a:noFill/>
        </a:ln>
      </dgm:spPr>
      <dgm:t>
        <a:bodyPr/>
        <a:lstStyle/>
        <a:p>
          <a:endParaRPr lang="zh-CN" altLang="en-US" dirty="0"/>
        </a:p>
      </dgm:t>
    </dgm:pt>
    <dgm:pt modelId="{6A26AEC1-4695-4775-89E9-02E29584ACE0}" type="parTrans" cxnId="{B28600DC-AB9E-4761-84A3-52B7E8C5C5D4}">
      <dgm:prSet/>
      <dgm:spPr>
        <a:ln>
          <a:solidFill>
            <a:srgbClr val="92D050"/>
          </a:solidFill>
        </a:ln>
      </dgm:spPr>
      <dgm:t>
        <a:bodyPr/>
        <a:lstStyle/>
        <a:p>
          <a:endParaRPr lang="zh-CN" altLang="en-US"/>
        </a:p>
      </dgm:t>
    </dgm:pt>
    <dgm:pt modelId="{EDD445FA-B5E9-4229-9EBD-986DF9D89C90}" type="sibTrans" cxnId="{B28600DC-AB9E-4761-84A3-52B7E8C5C5D4}">
      <dgm:prSet/>
      <dgm:spPr/>
      <dgm:t>
        <a:bodyPr/>
        <a:lstStyle/>
        <a:p>
          <a:endParaRPr lang="zh-CN" altLang="en-US"/>
        </a:p>
      </dgm:t>
    </dgm:pt>
    <dgm:pt modelId="{66EBD27E-CF89-487F-B5A0-CEE3A984258F}" type="pres">
      <dgm:prSet presAssocID="{E51190D5-F7FB-4E60-AFA7-5779649AF49D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0F34E99E-1CF9-46A1-B075-4F04C1F1706E}" type="pres">
      <dgm:prSet presAssocID="{B0EFE00D-3856-4E8F-8AF8-7D05FC55204E}" presName="centerShape" presStyleLbl="node0" presStyleIdx="0" presStyleCnt="1" custScaleX="146570" custScaleY="146410" custLinFactNeighborX="-5506" custLinFactNeighborY="-15061"/>
      <dgm:spPr>
        <a:prstGeom prst="ellipse">
          <a:avLst/>
        </a:prstGeom>
      </dgm:spPr>
      <dgm:t>
        <a:bodyPr/>
        <a:lstStyle/>
        <a:p>
          <a:endParaRPr lang="zh-CN" altLang="en-US"/>
        </a:p>
      </dgm:t>
    </dgm:pt>
    <dgm:pt modelId="{26D21130-6C54-48F2-B29B-9123C0E7594C}" type="pres">
      <dgm:prSet presAssocID="{65BD7B1D-C8C1-4874-A413-B386AC3329B9}" presName="Name9" presStyleLbl="parChTrans1D2" presStyleIdx="0" presStyleCnt="3"/>
      <dgm:spPr/>
      <dgm:t>
        <a:bodyPr/>
        <a:lstStyle/>
        <a:p>
          <a:endParaRPr lang="zh-CN" altLang="en-US"/>
        </a:p>
      </dgm:t>
    </dgm:pt>
    <dgm:pt modelId="{0156AFBA-7B69-4623-8F21-2D74A0747C08}" type="pres">
      <dgm:prSet presAssocID="{65BD7B1D-C8C1-4874-A413-B386AC3329B9}" presName="connTx" presStyleLbl="parChTrans1D2" presStyleIdx="0" presStyleCnt="3"/>
      <dgm:spPr/>
      <dgm:t>
        <a:bodyPr/>
        <a:lstStyle/>
        <a:p>
          <a:endParaRPr lang="zh-CN" altLang="en-US"/>
        </a:p>
      </dgm:t>
    </dgm:pt>
    <dgm:pt modelId="{B6CC7380-B1D3-4D21-8412-6F5ED94ADA00}" type="pres">
      <dgm:prSet presAssocID="{D746447A-38FE-471E-A828-5E76A74F4136}" presName="node" presStyleLbl="node1" presStyleIdx="0" presStyleCnt="3" custScaleX="62093" custScaleY="62093" custRadScaleRad="118644" custRadScaleInc="5602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68FD72B-7AC4-4263-A9DE-4049505F84EA}" type="pres">
      <dgm:prSet presAssocID="{FB71CBAA-D4D0-4441-B96D-E7B5F4D20539}" presName="Name9" presStyleLbl="parChTrans1D2" presStyleIdx="1" presStyleCnt="3"/>
      <dgm:spPr/>
      <dgm:t>
        <a:bodyPr/>
        <a:lstStyle/>
        <a:p>
          <a:endParaRPr lang="zh-CN" altLang="en-US"/>
        </a:p>
      </dgm:t>
    </dgm:pt>
    <dgm:pt modelId="{C085CB3E-C368-4157-9C75-52902A502FB2}" type="pres">
      <dgm:prSet presAssocID="{FB71CBAA-D4D0-4441-B96D-E7B5F4D20539}" presName="connTx" presStyleLbl="parChTrans1D2" presStyleIdx="1" presStyleCnt="3"/>
      <dgm:spPr/>
      <dgm:t>
        <a:bodyPr/>
        <a:lstStyle/>
        <a:p>
          <a:endParaRPr lang="zh-CN" altLang="en-US"/>
        </a:p>
      </dgm:t>
    </dgm:pt>
    <dgm:pt modelId="{1ED3D519-8BD4-4503-A5E0-33FBF5EFE085}" type="pres">
      <dgm:prSet presAssocID="{3E7424E6-5879-4B03-A02A-4395199C587A}" presName="node" presStyleLbl="node1" presStyleIdx="1" presStyleCnt="3" custScaleX="62093" custScaleY="62093" custRadScaleRad="71278" custRadScaleInc="-2435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C1D70EB-04AB-40CB-A034-400A1FEB844A}" type="pres">
      <dgm:prSet presAssocID="{6A26AEC1-4695-4775-89E9-02E29584ACE0}" presName="Name9" presStyleLbl="parChTrans1D2" presStyleIdx="2" presStyleCnt="3"/>
      <dgm:spPr/>
      <dgm:t>
        <a:bodyPr/>
        <a:lstStyle/>
        <a:p>
          <a:endParaRPr lang="zh-CN" altLang="en-US"/>
        </a:p>
      </dgm:t>
    </dgm:pt>
    <dgm:pt modelId="{ACE080C8-D91B-49D4-9DF2-1CD1A556FFBD}" type="pres">
      <dgm:prSet presAssocID="{6A26AEC1-4695-4775-89E9-02E29584ACE0}" presName="connTx" presStyleLbl="parChTrans1D2" presStyleIdx="2" presStyleCnt="3"/>
      <dgm:spPr/>
      <dgm:t>
        <a:bodyPr/>
        <a:lstStyle/>
        <a:p>
          <a:endParaRPr lang="zh-CN" altLang="en-US"/>
        </a:p>
      </dgm:t>
    </dgm:pt>
    <dgm:pt modelId="{E9588169-7B57-4C17-8A5C-1CE8BA1617C6}" type="pres">
      <dgm:prSet presAssocID="{5179A6DB-8296-450B-8897-FD2CB1D38BDC}" presName="node" presStyleLbl="node1" presStyleIdx="2" presStyleCnt="3" custScaleX="62093" custScaleY="62093" custRadScaleRad="124969" custRadScaleInc="134769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188E447C-334C-4D07-82EB-90D625FFC501}" type="presOf" srcId="{B0EFE00D-3856-4E8F-8AF8-7D05FC55204E}" destId="{0F34E99E-1CF9-46A1-B075-4F04C1F1706E}" srcOrd="0" destOrd="0" presId="urn:microsoft.com/office/officeart/2005/8/layout/radial1"/>
    <dgm:cxn modelId="{F9DDB84C-D8D9-4EB9-B561-8C959DF2E5E5}" type="presOf" srcId="{6A26AEC1-4695-4775-89E9-02E29584ACE0}" destId="{0C1D70EB-04AB-40CB-A034-400A1FEB844A}" srcOrd="0" destOrd="0" presId="urn:microsoft.com/office/officeart/2005/8/layout/radial1"/>
    <dgm:cxn modelId="{7141C017-17F3-42D0-8BE2-ADBADA9BCBEC}" type="presOf" srcId="{D746447A-38FE-471E-A828-5E76A74F4136}" destId="{B6CC7380-B1D3-4D21-8412-6F5ED94ADA00}" srcOrd="0" destOrd="0" presId="urn:microsoft.com/office/officeart/2005/8/layout/radial1"/>
    <dgm:cxn modelId="{F94D0A7D-5D11-4C76-B1B0-F77C88F9FE3B}" srcId="{B0EFE00D-3856-4E8F-8AF8-7D05FC55204E}" destId="{3E7424E6-5879-4B03-A02A-4395199C587A}" srcOrd="1" destOrd="0" parTransId="{FB71CBAA-D4D0-4441-B96D-E7B5F4D20539}" sibTransId="{4968CC65-F2AE-4AD8-836B-E6CEE6EDCCDC}"/>
    <dgm:cxn modelId="{97FAF8E0-4247-407C-A997-D0157DCE607E}" type="presOf" srcId="{E51190D5-F7FB-4E60-AFA7-5779649AF49D}" destId="{66EBD27E-CF89-487F-B5A0-CEE3A984258F}" srcOrd="0" destOrd="0" presId="urn:microsoft.com/office/officeart/2005/8/layout/radial1"/>
    <dgm:cxn modelId="{0DE7A460-00DC-4793-A5A5-0E9631366A92}" type="presOf" srcId="{FB71CBAA-D4D0-4441-B96D-E7B5F4D20539}" destId="{C085CB3E-C368-4157-9C75-52902A502FB2}" srcOrd="1" destOrd="0" presId="urn:microsoft.com/office/officeart/2005/8/layout/radial1"/>
    <dgm:cxn modelId="{0B7FA2DB-2171-4CC6-84FC-975A7B528199}" type="presOf" srcId="{5179A6DB-8296-450B-8897-FD2CB1D38BDC}" destId="{E9588169-7B57-4C17-8A5C-1CE8BA1617C6}" srcOrd="0" destOrd="0" presId="urn:microsoft.com/office/officeart/2005/8/layout/radial1"/>
    <dgm:cxn modelId="{E64DFDBB-0D02-4BB9-91B6-40C609244F5C}" type="presOf" srcId="{65BD7B1D-C8C1-4874-A413-B386AC3329B9}" destId="{26D21130-6C54-48F2-B29B-9123C0E7594C}" srcOrd="0" destOrd="0" presId="urn:microsoft.com/office/officeart/2005/8/layout/radial1"/>
    <dgm:cxn modelId="{64433A78-0F1A-44BC-9C63-163E0C1AA820}" type="presOf" srcId="{3E7424E6-5879-4B03-A02A-4395199C587A}" destId="{1ED3D519-8BD4-4503-A5E0-33FBF5EFE085}" srcOrd="0" destOrd="0" presId="urn:microsoft.com/office/officeart/2005/8/layout/radial1"/>
    <dgm:cxn modelId="{9846EC59-68B2-4F7A-A92E-B69CD166A073}" type="presOf" srcId="{FB71CBAA-D4D0-4441-B96D-E7B5F4D20539}" destId="{668FD72B-7AC4-4263-A9DE-4049505F84EA}" srcOrd="0" destOrd="0" presId="urn:microsoft.com/office/officeart/2005/8/layout/radial1"/>
    <dgm:cxn modelId="{E190B242-2910-4864-986F-86D9287C7E09}" type="presOf" srcId="{65BD7B1D-C8C1-4874-A413-B386AC3329B9}" destId="{0156AFBA-7B69-4623-8F21-2D74A0747C08}" srcOrd="1" destOrd="0" presId="urn:microsoft.com/office/officeart/2005/8/layout/radial1"/>
    <dgm:cxn modelId="{53AA1220-0554-4452-A709-4DCDF94C9F43}" srcId="{B0EFE00D-3856-4E8F-8AF8-7D05FC55204E}" destId="{D746447A-38FE-471E-A828-5E76A74F4136}" srcOrd="0" destOrd="0" parTransId="{65BD7B1D-C8C1-4874-A413-B386AC3329B9}" sibTransId="{000A70E2-1226-4456-9B91-31642C5C022B}"/>
    <dgm:cxn modelId="{6301DE32-A09D-40C8-853E-AD0C3427BBC9}" type="presOf" srcId="{6A26AEC1-4695-4775-89E9-02E29584ACE0}" destId="{ACE080C8-D91B-49D4-9DF2-1CD1A556FFBD}" srcOrd="1" destOrd="0" presId="urn:microsoft.com/office/officeart/2005/8/layout/radial1"/>
    <dgm:cxn modelId="{44482501-48F6-4011-87F9-E80BC6AFFACE}" srcId="{E51190D5-F7FB-4E60-AFA7-5779649AF49D}" destId="{B0EFE00D-3856-4E8F-8AF8-7D05FC55204E}" srcOrd="0" destOrd="0" parTransId="{421D4D56-AF6C-4941-BBCA-87AAF44FD232}" sibTransId="{F7E86B26-C3E1-4FA4-8EFA-1DF0F8709ADE}"/>
    <dgm:cxn modelId="{B28600DC-AB9E-4761-84A3-52B7E8C5C5D4}" srcId="{B0EFE00D-3856-4E8F-8AF8-7D05FC55204E}" destId="{5179A6DB-8296-450B-8897-FD2CB1D38BDC}" srcOrd="2" destOrd="0" parTransId="{6A26AEC1-4695-4775-89E9-02E29584ACE0}" sibTransId="{EDD445FA-B5E9-4229-9EBD-986DF9D89C90}"/>
    <dgm:cxn modelId="{4D4BBA44-E8C0-4DF9-917D-73A3E578EF0F}" type="presParOf" srcId="{66EBD27E-CF89-487F-B5A0-CEE3A984258F}" destId="{0F34E99E-1CF9-46A1-B075-4F04C1F1706E}" srcOrd="0" destOrd="0" presId="urn:microsoft.com/office/officeart/2005/8/layout/radial1"/>
    <dgm:cxn modelId="{14F4845C-C6E2-4D7B-9DA8-C532BAF06D16}" type="presParOf" srcId="{66EBD27E-CF89-487F-B5A0-CEE3A984258F}" destId="{26D21130-6C54-48F2-B29B-9123C0E7594C}" srcOrd="1" destOrd="0" presId="urn:microsoft.com/office/officeart/2005/8/layout/radial1"/>
    <dgm:cxn modelId="{5E678C9C-EB33-48F6-87BD-4B343CB3F983}" type="presParOf" srcId="{26D21130-6C54-48F2-B29B-9123C0E7594C}" destId="{0156AFBA-7B69-4623-8F21-2D74A0747C08}" srcOrd="0" destOrd="0" presId="urn:microsoft.com/office/officeart/2005/8/layout/radial1"/>
    <dgm:cxn modelId="{F0BE8C1B-949F-460C-A0C7-91D32975D0C7}" type="presParOf" srcId="{66EBD27E-CF89-487F-B5A0-CEE3A984258F}" destId="{B6CC7380-B1D3-4D21-8412-6F5ED94ADA00}" srcOrd="2" destOrd="0" presId="urn:microsoft.com/office/officeart/2005/8/layout/radial1"/>
    <dgm:cxn modelId="{AA67BF07-267A-4A83-A719-65E78DB9EEC7}" type="presParOf" srcId="{66EBD27E-CF89-487F-B5A0-CEE3A984258F}" destId="{668FD72B-7AC4-4263-A9DE-4049505F84EA}" srcOrd="3" destOrd="0" presId="urn:microsoft.com/office/officeart/2005/8/layout/radial1"/>
    <dgm:cxn modelId="{171EF783-8158-4796-8561-69BB3AA4DB9B}" type="presParOf" srcId="{668FD72B-7AC4-4263-A9DE-4049505F84EA}" destId="{C085CB3E-C368-4157-9C75-52902A502FB2}" srcOrd="0" destOrd="0" presId="urn:microsoft.com/office/officeart/2005/8/layout/radial1"/>
    <dgm:cxn modelId="{085B53F9-9AB5-4C38-9168-17D0A0527EF1}" type="presParOf" srcId="{66EBD27E-CF89-487F-B5A0-CEE3A984258F}" destId="{1ED3D519-8BD4-4503-A5E0-33FBF5EFE085}" srcOrd="4" destOrd="0" presId="urn:microsoft.com/office/officeart/2005/8/layout/radial1"/>
    <dgm:cxn modelId="{77AC5DCA-9E43-4EAB-986E-7B6980501F0E}" type="presParOf" srcId="{66EBD27E-CF89-487F-B5A0-CEE3A984258F}" destId="{0C1D70EB-04AB-40CB-A034-400A1FEB844A}" srcOrd="5" destOrd="0" presId="urn:microsoft.com/office/officeart/2005/8/layout/radial1"/>
    <dgm:cxn modelId="{AA50564B-FE7F-4BA6-8717-21B26CD2CB0E}" type="presParOf" srcId="{0C1D70EB-04AB-40CB-A034-400A1FEB844A}" destId="{ACE080C8-D91B-49D4-9DF2-1CD1A556FFBD}" srcOrd="0" destOrd="0" presId="urn:microsoft.com/office/officeart/2005/8/layout/radial1"/>
    <dgm:cxn modelId="{AEEB9A01-C352-440D-9847-742702F7BEC7}" type="presParOf" srcId="{66EBD27E-CF89-487F-B5A0-CEE3A984258F}" destId="{E9588169-7B57-4C17-8A5C-1CE8BA1617C6}" srcOrd="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xmlns="" relId="rId1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F34E99E-1CF9-46A1-B075-4F04C1F1706E}">
      <dsp:nvSpPr>
        <dsp:cNvPr id="0" name=""/>
        <dsp:cNvSpPr/>
      </dsp:nvSpPr>
      <dsp:spPr>
        <a:xfrm>
          <a:off x="532283" y="415335"/>
          <a:ext cx="791999" cy="791132"/>
        </a:xfrm>
        <a:prstGeom prst="ellipse">
          <a:avLst/>
        </a:prstGeom>
        <a:solidFill>
          <a:srgbClr val="43BBE1"/>
        </a:solidFill>
        <a:ln w="38100" cap="flat" cmpd="sng" algn="ctr">
          <a:solidFill>
            <a:schemeClr val="bg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zh-CN" altLang="en-US" sz="3400" kern="1200" dirty="0"/>
        </a:p>
      </dsp:txBody>
      <dsp:txXfrm>
        <a:off x="532283" y="415335"/>
        <a:ext cx="791999" cy="791132"/>
      </dsp:txXfrm>
    </dsp:sp>
    <dsp:sp modelId="{26D21130-6C54-48F2-B29B-9123C0E7594C}">
      <dsp:nvSpPr>
        <dsp:cNvPr id="0" name=""/>
        <dsp:cNvSpPr/>
      </dsp:nvSpPr>
      <dsp:spPr>
        <a:xfrm rot="15233481">
          <a:off x="760837" y="365804"/>
          <a:ext cx="90308" cy="43296"/>
        </a:xfrm>
        <a:custGeom>
          <a:avLst/>
          <a:gdLst/>
          <a:ahLst/>
          <a:cxnLst/>
          <a:rect l="0" t="0" r="0" b="0"/>
          <a:pathLst>
            <a:path>
              <a:moveTo>
                <a:pt x="0" y="21648"/>
              </a:moveTo>
              <a:lnTo>
                <a:pt x="90308" y="21648"/>
              </a:lnTo>
            </a:path>
          </a:pathLst>
        </a:custGeom>
        <a:noFill/>
        <a:ln w="25400" cap="flat" cmpd="sng" algn="ctr">
          <a:solidFill>
            <a:srgbClr val="43BBE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500" kern="1200"/>
        </a:p>
      </dsp:txBody>
      <dsp:txXfrm rot="15233481">
        <a:off x="803733" y="385195"/>
        <a:ext cx="4515" cy="4515"/>
      </dsp:txXfrm>
    </dsp:sp>
    <dsp:sp modelId="{B6CC7380-B1D3-4D21-8412-6F5ED94ADA00}">
      <dsp:nvSpPr>
        <dsp:cNvPr id="0" name=""/>
        <dsp:cNvSpPr/>
      </dsp:nvSpPr>
      <dsp:spPr>
        <a:xfrm>
          <a:off x="616348" y="72224"/>
          <a:ext cx="277291" cy="277291"/>
        </a:xfrm>
        <a:prstGeom prst="ellipse">
          <a:avLst/>
        </a:prstGeom>
        <a:solidFill>
          <a:srgbClr val="43BBE1"/>
        </a:solidFill>
        <a:ln w="38100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1300" kern="1200" dirty="0"/>
        </a:p>
      </dsp:txBody>
      <dsp:txXfrm>
        <a:off x="616348" y="72224"/>
        <a:ext cx="277291" cy="277291"/>
      </dsp:txXfrm>
    </dsp:sp>
    <dsp:sp modelId="{668FD72B-7AC4-4263-A9DE-4049505F84EA}">
      <dsp:nvSpPr>
        <dsp:cNvPr id="0" name=""/>
        <dsp:cNvSpPr/>
      </dsp:nvSpPr>
      <dsp:spPr>
        <a:xfrm rot="18926946">
          <a:off x="1179167" y="435515"/>
          <a:ext cx="216886" cy="43296"/>
        </a:xfrm>
        <a:custGeom>
          <a:avLst/>
          <a:gdLst/>
          <a:ahLst/>
          <a:cxnLst/>
          <a:rect l="0" t="0" r="0" b="0"/>
          <a:pathLst>
            <a:path>
              <a:moveTo>
                <a:pt x="0" y="21648"/>
              </a:moveTo>
              <a:lnTo>
                <a:pt x="216886" y="21648"/>
              </a:lnTo>
            </a:path>
          </a:pathLst>
        </a:custGeom>
        <a:noFill/>
        <a:ln w="25400" cap="flat" cmpd="sng" algn="ctr">
          <a:solidFill>
            <a:srgbClr val="43BBE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500" kern="1200"/>
        </a:p>
      </dsp:txBody>
      <dsp:txXfrm rot="18926946">
        <a:off x="1282188" y="451741"/>
        <a:ext cx="10844" cy="10844"/>
      </dsp:txXfrm>
    </dsp:sp>
    <dsp:sp modelId="{1ED3D519-8BD4-4503-A5E0-33FBF5EFE085}">
      <dsp:nvSpPr>
        <dsp:cNvPr id="0" name=""/>
        <dsp:cNvSpPr/>
      </dsp:nvSpPr>
      <dsp:spPr>
        <a:xfrm>
          <a:off x="1325047" y="145174"/>
          <a:ext cx="277291" cy="277291"/>
        </a:xfrm>
        <a:prstGeom prst="ellipse">
          <a:avLst/>
        </a:prstGeom>
        <a:solidFill>
          <a:srgbClr val="43BBE1"/>
        </a:solidFill>
        <a:ln w="38100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500" kern="1200" dirty="0"/>
        </a:p>
      </dsp:txBody>
      <dsp:txXfrm>
        <a:off x="1325047" y="145174"/>
        <a:ext cx="277291" cy="277291"/>
      </dsp:txXfrm>
    </dsp:sp>
    <dsp:sp modelId="{3C0272F8-8ABD-493D-9163-C78E5BECB3D0}">
      <dsp:nvSpPr>
        <dsp:cNvPr id="0" name=""/>
        <dsp:cNvSpPr/>
      </dsp:nvSpPr>
      <dsp:spPr>
        <a:xfrm rot="8710875">
          <a:off x="323474" y="1103023"/>
          <a:ext cx="307335" cy="43296"/>
        </a:xfrm>
        <a:custGeom>
          <a:avLst/>
          <a:gdLst/>
          <a:ahLst/>
          <a:cxnLst/>
          <a:rect l="0" t="0" r="0" b="0"/>
          <a:pathLst>
            <a:path>
              <a:moveTo>
                <a:pt x="0" y="21648"/>
              </a:moveTo>
              <a:lnTo>
                <a:pt x="307335" y="21648"/>
              </a:lnTo>
            </a:path>
          </a:pathLst>
        </a:custGeom>
        <a:noFill/>
        <a:ln w="25400" cap="flat" cmpd="sng" algn="ctr">
          <a:solidFill>
            <a:srgbClr val="43BBE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500" kern="1200"/>
        </a:p>
      </dsp:txBody>
      <dsp:txXfrm rot="8710875">
        <a:off x="469459" y="1116988"/>
        <a:ext cx="15366" cy="15366"/>
      </dsp:txXfrm>
    </dsp:sp>
    <dsp:sp modelId="{6CC3E2B5-1D76-420A-A825-7342C4A35F86}">
      <dsp:nvSpPr>
        <dsp:cNvPr id="0" name=""/>
        <dsp:cNvSpPr/>
      </dsp:nvSpPr>
      <dsp:spPr>
        <a:xfrm>
          <a:off x="98518" y="1152931"/>
          <a:ext cx="277291" cy="277291"/>
        </a:xfrm>
        <a:prstGeom prst="ellipse">
          <a:avLst/>
        </a:prstGeom>
        <a:solidFill>
          <a:srgbClr val="43BBE1"/>
        </a:solidFill>
        <a:ln w="38100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1300" kern="1200" dirty="0"/>
        </a:p>
      </dsp:txBody>
      <dsp:txXfrm>
        <a:off x="98518" y="1152931"/>
        <a:ext cx="277291" cy="277291"/>
      </dsp:txXfrm>
    </dsp:sp>
    <dsp:sp modelId="{0C1D70EB-04AB-40CB-A034-400A1FEB844A}">
      <dsp:nvSpPr>
        <dsp:cNvPr id="0" name=""/>
        <dsp:cNvSpPr/>
      </dsp:nvSpPr>
      <dsp:spPr>
        <a:xfrm rot="11582163">
          <a:off x="414124" y="685266"/>
          <a:ext cx="130062" cy="43296"/>
        </a:xfrm>
        <a:custGeom>
          <a:avLst/>
          <a:gdLst/>
          <a:ahLst/>
          <a:cxnLst/>
          <a:rect l="0" t="0" r="0" b="0"/>
          <a:pathLst>
            <a:path>
              <a:moveTo>
                <a:pt x="0" y="21648"/>
              </a:moveTo>
              <a:lnTo>
                <a:pt x="130062" y="21648"/>
              </a:lnTo>
            </a:path>
          </a:pathLst>
        </a:custGeom>
        <a:noFill/>
        <a:ln w="25400" cap="flat" cmpd="sng" algn="ctr">
          <a:solidFill>
            <a:srgbClr val="43BBE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500" kern="1200"/>
        </a:p>
      </dsp:txBody>
      <dsp:txXfrm rot="11582163">
        <a:off x="475903" y="703663"/>
        <a:ext cx="6503" cy="6503"/>
      </dsp:txXfrm>
    </dsp:sp>
    <dsp:sp modelId="{E9588169-7B57-4C17-8A5C-1CE8BA1617C6}">
      <dsp:nvSpPr>
        <dsp:cNvPr id="0" name=""/>
        <dsp:cNvSpPr/>
      </dsp:nvSpPr>
      <dsp:spPr>
        <a:xfrm>
          <a:off x="142082" y="522327"/>
          <a:ext cx="277291" cy="277291"/>
        </a:xfrm>
        <a:prstGeom prst="ellipse">
          <a:avLst/>
        </a:prstGeom>
        <a:solidFill>
          <a:srgbClr val="43BBE1"/>
        </a:solidFill>
        <a:ln w="38100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1300" kern="1200" dirty="0"/>
        </a:p>
      </dsp:txBody>
      <dsp:txXfrm>
        <a:off x="142082" y="522327"/>
        <a:ext cx="277291" cy="277291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C99A5E5-AA3F-4587-9021-9462FD5F4EFB}">
      <dsp:nvSpPr>
        <dsp:cNvPr id="0" name=""/>
        <dsp:cNvSpPr/>
      </dsp:nvSpPr>
      <dsp:spPr>
        <a:xfrm>
          <a:off x="870214" y="539838"/>
          <a:ext cx="897529" cy="897529"/>
        </a:xfrm>
        <a:prstGeom prst="ellipse">
          <a:avLst/>
        </a:prstGeom>
        <a:solidFill>
          <a:srgbClr val="FFC000"/>
        </a:solidFill>
        <a:ln w="25400" cap="flat" cmpd="sng" algn="ctr">
          <a:solidFill>
            <a:schemeClr val="bg1"/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900" kern="1200" dirty="0"/>
        </a:p>
      </dsp:txBody>
      <dsp:txXfrm>
        <a:off x="870214" y="539838"/>
        <a:ext cx="897529" cy="897529"/>
      </dsp:txXfrm>
    </dsp:sp>
    <dsp:sp modelId="{A3F79FC6-13F7-4E90-8898-27FD78DA22B0}">
      <dsp:nvSpPr>
        <dsp:cNvPr id="0" name=""/>
        <dsp:cNvSpPr/>
      </dsp:nvSpPr>
      <dsp:spPr>
        <a:xfrm rot="18663364">
          <a:off x="1589750" y="576608"/>
          <a:ext cx="139715" cy="41835"/>
        </a:xfrm>
        <a:custGeom>
          <a:avLst/>
          <a:gdLst/>
          <a:ahLst/>
          <a:cxnLst/>
          <a:rect l="0" t="0" r="0" b="0"/>
          <a:pathLst>
            <a:path>
              <a:moveTo>
                <a:pt x="0" y="20917"/>
              </a:moveTo>
              <a:lnTo>
                <a:pt x="139715" y="20917"/>
              </a:lnTo>
            </a:path>
          </a:pathLst>
        </a:custGeom>
        <a:noFill/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500" kern="1200"/>
        </a:p>
      </dsp:txBody>
      <dsp:txXfrm rot="18663364">
        <a:off x="1656115" y="594033"/>
        <a:ext cx="6985" cy="6985"/>
      </dsp:txXfrm>
    </dsp:sp>
    <dsp:sp modelId="{1350E265-E3B8-418B-B418-C3C27C9ED71C}">
      <dsp:nvSpPr>
        <dsp:cNvPr id="0" name=""/>
        <dsp:cNvSpPr/>
      </dsp:nvSpPr>
      <dsp:spPr>
        <a:xfrm>
          <a:off x="1662964" y="327503"/>
          <a:ext cx="247819" cy="247819"/>
        </a:xfrm>
        <a:prstGeom prst="ellipse">
          <a:avLst/>
        </a:prstGeom>
        <a:solidFill>
          <a:srgbClr val="FFC00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500" kern="1200" dirty="0"/>
        </a:p>
      </dsp:txBody>
      <dsp:txXfrm>
        <a:off x="1662964" y="327503"/>
        <a:ext cx="247819" cy="247819"/>
      </dsp:txXfrm>
    </dsp:sp>
    <dsp:sp modelId="{E566432C-AC4D-4511-AB39-6FC96DCDA046}">
      <dsp:nvSpPr>
        <dsp:cNvPr id="0" name=""/>
        <dsp:cNvSpPr/>
      </dsp:nvSpPr>
      <dsp:spPr>
        <a:xfrm rot="60477">
          <a:off x="1767666" y="976462"/>
          <a:ext cx="100456" cy="41835"/>
        </a:xfrm>
        <a:custGeom>
          <a:avLst/>
          <a:gdLst/>
          <a:ahLst/>
          <a:cxnLst/>
          <a:rect l="0" t="0" r="0" b="0"/>
          <a:pathLst>
            <a:path>
              <a:moveTo>
                <a:pt x="0" y="20917"/>
              </a:moveTo>
              <a:lnTo>
                <a:pt x="100456" y="20917"/>
              </a:lnTo>
            </a:path>
          </a:pathLst>
        </a:custGeom>
        <a:noFill/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500" kern="1200"/>
        </a:p>
      </dsp:txBody>
      <dsp:txXfrm rot="60477">
        <a:off x="1815382" y="994869"/>
        <a:ext cx="5022" cy="5022"/>
      </dsp:txXfrm>
    </dsp:sp>
    <dsp:sp modelId="{74547A56-D578-490F-A202-E2D65EF6FC4B}">
      <dsp:nvSpPr>
        <dsp:cNvPr id="0" name=""/>
        <dsp:cNvSpPr/>
      </dsp:nvSpPr>
      <dsp:spPr>
        <a:xfrm>
          <a:off x="1868095" y="876534"/>
          <a:ext cx="247819" cy="247819"/>
        </a:xfrm>
        <a:prstGeom prst="ellipse">
          <a:avLst/>
        </a:prstGeom>
        <a:solidFill>
          <a:srgbClr val="FFC00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1200" kern="1200" dirty="0"/>
        </a:p>
      </dsp:txBody>
      <dsp:txXfrm>
        <a:off x="1868095" y="876534"/>
        <a:ext cx="247819" cy="247819"/>
      </dsp:txXfrm>
    </dsp:sp>
    <dsp:sp modelId="{D037F013-0DE7-43F4-86AF-8B16DEF2E5D7}">
      <dsp:nvSpPr>
        <dsp:cNvPr id="0" name=""/>
        <dsp:cNvSpPr/>
      </dsp:nvSpPr>
      <dsp:spPr>
        <a:xfrm rot="3013325">
          <a:off x="1585135" y="1357314"/>
          <a:ext cx="116430" cy="41835"/>
        </a:xfrm>
        <a:custGeom>
          <a:avLst/>
          <a:gdLst/>
          <a:ahLst/>
          <a:cxnLst/>
          <a:rect l="0" t="0" r="0" b="0"/>
          <a:pathLst>
            <a:path>
              <a:moveTo>
                <a:pt x="0" y="20917"/>
              </a:moveTo>
              <a:lnTo>
                <a:pt x="116430" y="20917"/>
              </a:lnTo>
            </a:path>
          </a:pathLst>
        </a:custGeom>
        <a:noFill/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500" kern="1200"/>
        </a:p>
      </dsp:txBody>
      <dsp:txXfrm rot="3013325">
        <a:off x="1640440" y="1375321"/>
        <a:ext cx="5821" cy="5821"/>
      </dsp:txXfrm>
    </dsp:sp>
    <dsp:sp modelId="{0B2B7B3B-4667-41CE-856A-65EAFF8F761D}">
      <dsp:nvSpPr>
        <dsp:cNvPr id="0" name=""/>
        <dsp:cNvSpPr/>
      </dsp:nvSpPr>
      <dsp:spPr>
        <a:xfrm>
          <a:off x="1635967" y="1394291"/>
          <a:ext cx="247819" cy="247819"/>
        </a:xfrm>
        <a:prstGeom prst="ellipse">
          <a:avLst/>
        </a:prstGeom>
        <a:solidFill>
          <a:srgbClr val="FFC00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500" kern="1200" dirty="0"/>
        </a:p>
      </dsp:txBody>
      <dsp:txXfrm>
        <a:off x="1635967" y="1394291"/>
        <a:ext cx="247819" cy="247819"/>
      </dsp:txXfrm>
    </dsp:sp>
    <dsp:sp modelId="{AFA5C0B1-14C8-4E7B-80C3-5AB884F1FA52}">
      <dsp:nvSpPr>
        <dsp:cNvPr id="0" name=""/>
        <dsp:cNvSpPr/>
      </dsp:nvSpPr>
      <dsp:spPr>
        <a:xfrm rot="8011485">
          <a:off x="895360" y="1342266"/>
          <a:ext cx="135690" cy="41835"/>
        </a:xfrm>
        <a:custGeom>
          <a:avLst/>
          <a:gdLst/>
          <a:ahLst/>
          <a:cxnLst/>
          <a:rect l="0" t="0" r="0" b="0"/>
          <a:pathLst>
            <a:path>
              <a:moveTo>
                <a:pt x="0" y="20917"/>
              </a:moveTo>
              <a:lnTo>
                <a:pt x="135690" y="20917"/>
              </a:lnTo>
            </a:path>
          </a:pathLst>
        </a:custGeom>
        <a:noFill/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500" kern="1200"/>
        </a:p>
      </dsp:txBody>
      <dsp:txXfrm rot="8011485">
        <a:off x="959813" y="1359792"/>
        <a:ext cx="6784" cy="6784"/>
      </dsp:txXfrm>
    </dsp:sp>
    <dsp:sp modelId="{495C8349-FE8C-4177-80E1-3524C845254A}">
      <dsp:nvSpPr>
        <dsp:cNvPr id="0" name=""/>
        <dsp:cNvSpPr/>
      </dsp:nvSpPr>
      <dsp:spPr>
        <a:xfrm>
          <a:off x="707241" y="1378312"/>
          <a:ext cx="247819" cy="247819"/>
        </a:xfrm>
        <a:prstGeom prst="ellipse">
          <a:avLst/>
        </a:prstGeom>
        <a:solidFill>
          <a:srgbClr val="FFC00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500" kern="1200" dirty="0"/>
        </a:p>
      </dsp:txBody>
      <dsp:txXfrm>
        <a:off x="707241" y="1378312"/>
        <a:ext cx="247819" cy="247819"/>
      </dsp:txXfrm>
    </dsp:sp>
    <dsp:sp modelId="{536E817A-53B1-4222-B51F-7C2E5D17C147}">
      <dsp:nvSpPr>
        <dsp:cNvPr id="0" name=""/>
        <dsp:cNvSpPr/>
      </dsp:nvSpPr>
      <dsp:spPr>
        <a:xfrm rot="10743964">
          <a:off x="716308" y="976254"/>
          <a:ext cx="153975" cy="41835"/>
        </a:xfrm>
        <a:custGeom>
          <a:avLst/>
          <a:gdLst/>
          <a:ahLst/>
          <a:cxnLst/>
          <a:rect l="0" t="0" r="0" b="0"/>
          <a:pathLst>
            <a:path>
              <a:moveTo>
                <a:pt x="0" y="20917"/>
              </a:moveTo>
              <a:lnTo>
                <a:pt x="153975" y="20917"/>
              </a:lnTo>
            </a:path>
          </a:pathLst>
        </a:custGeom>
        <a:noFill/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500" kern="1200"/>
        </a:p>
      </dsp:txBody>
      <dsp:txXfrm rot="10743964">
        <a:off x="789447" y="993323"/>
        <a:ext cx="7698" cy="7698"/>
      </dsp:txXfrm>
    </dsp:sp>
    <dsp:sp modelId="{205B5B2D-FE2B-4EB0-9D73-0B28ABC670FB}">
      <dsp:nvSpPr>
        <dsp:cNvPr id="0" name=""/>
        <dsp:cNvSpPr/>
      </dsp:nvSpPr>
      <dsp:spPr>
        <a:xfrm>
          <a:off x="468516" y="876537"/>
          <a:ext cx="247819" cy="247819"/>
        </a:xfrm>
        <a:prstGeom prst="ellipse">
          <a:avLst/>
        </a:prstGeom>
        <a:solidFill>
          <a:srgbClr val="FFC00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1200" kern="1200"/>
        </a:p>
      </dsp:txBody>
      <dsp:txXfrm>
        <a:off x="468516" y="876537"/>
        <a:ext cx="247819" cy="247819"/>
      </dsp:txXfrm>
    </dsp:sp>
    <dsp:sp modelId="{7797863E-8ABB-400F-82C2-967CED23AEF8}">
      <dsp:nvSpPr>
        <dsp:cNvPr id="0" name=""/>
        <dsp:cNvSpPr/>
      </dsp:nvSpPr>
      <dsp:spPr>
        <a:xfrm rot="13709801">
          <a:off x="935258" y="592707"/>
          <a:ext cx="103857" cy="41835"/>
        </a:xfrm>
        <a:custGeom>
          <a:avLst/>
          <a:gdLst/>
          <a:ahLst/>
          <a:cxnLst/>
          <a:rect l="0" t="0" r="0" b="0"/>
          <a:pathLst>
            <a:path>
              <a:moveTo>
                <a:pt x="0" y="20917"/>
              </a:moveTo>
              <a:lnTo>
                <a:pt x="103857" y="20917"/>
              </a:lnTo>
            </a:path>
          </a:pathLst>
        </a:custGeom>
        <a:noFill/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500" kern="1200"/>
        </a:p>
      </dsp:txBody>
      <dsp:txXfrm rot="13709801">
        <a:off x="984590" y="611028"/>
        <a:ext cx="5192" cy="5192"/>
      </dsp:txXfrm>
    </dsp:sp>
    <dsp:sp modelId="{F7426569-F03B-4086-8764-7A2C64DBE10F}">
      <dsp:nvSpPr>
        <dsp:cNvPr id="0" name=""/>
        <dsp:cNvSpPr/>
      </dsp:nvSpPr>
      <dsp:spPr>
        <a:xfrm>
          <a:off x="746756" y="358026"/>
          <a:ext cx="247819" cy="247819"/>
        </a:xfrm>
        <a:prstGeom prst="ellipse">
          <a:avLst/>
        </a:prstGeom>
        <a:solidFill>
          <a:srgbClr val="FFC00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1200" kern="1200"/>
        </a:p>
      </dsp:txBody>
      <dsp:txXfrm>
        <a:off x="746756" y="358026"/>
        <a:ext cx="247819" cy="247819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F34E99E-1CF9-46A1-B075-4F04C1F1706E}">
      <dsp:nvSpPr>
        <dsp:cNvPr id="0" name=""/>
        <dsp:cNvSpPr/>
      </dsp:nvSpPr>
      <dsp:spPr>
        <a:xfrm>
          <a:off x="450696" y="375544"/>
          <a:ext cx="798899" cy="798026"/>
        </a:xfrm>
        <a:prstGeom prst="ellipse">
          <a:avLst/>
        </a:prstGeom>
        <a:solidFill>
          <a:srgbClr val="92D050"/>
        </a:solidFill>
        <a:ln w="38100" cap="flat" cmpd="sng" algn="ctr">
          <a:solidFill>
            <a:schemeClr val="bg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lvl="0" algn="ctr" defTabSz="15557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zh-CN" altLang="en-US" sz="3500" kern="1200" dirty="0">
            <a:solidFill>
              <a:srgbClr val="92D050"/>
            </a:solidFill>
          </a:endParaRPr>
        </a:p>
      </dsp:txBody>
      <dsp:txXfrm>
        <a:off x="450696" y="375544"/>
        <a:ext cx="798899" cy="798026"/>
      </dsp:txXfrm>
    </dsp:sp>
    <dsp:sp modelId="{26D21130-6C54-48F2-B29B-9123C0E7594C}">
      <dsp:nvSpPr>
        <dsp:cNvPr id="0" name=""/>
        <dsp:cNvSpPr/>
      </dsp:nvSpPr>
      <dsp:spPr>
        <a:xfrm rot="19089202">
          <a:off x="1126900" y="427729"/>
          <a:ext cx="162028" cy="52845"/>
        </a:xfrm>
        <a:custGeom>
          <a:avLst/>
          <a:gdLst/>
          <a:ahLst/>
          <a:cxnLst/>
          <a:rect l="0" t="0" r="0" b="0"/>
          <a:pathLst>
            <a:path>
              <a:moveTo>
                <a:pt x="0" y="26422"/>
              </a:moveTo>
              <a:lnTo>
                <a:pt x="162028" y="26422"/>
              </a:lnTo>
            </a:path>
          </a:pathLst>
        </a:custGeom>
        <a:noFill/>
        <a:ln w="25400" cap="flat" cmpd="sng" algn="ctr">
          <a:solidFill>
            <a:srgbClr val="92D05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500" kern="1200"/>
        </a:p>
      </dsp:txBody>
      <dsp:txXfrm rot="19089202">
        <a:off x="1203864" y="450101"/>
        <a:ext cx="8101" cy="8101"/>
      </dsp:txXfrm>
    </dsp:sp>
    <dsp:sp modelId="{B6CC7380-B1D3-4D21-8412-6F5ED94ADA00}">
      <dsp:nvSpPr>
        <dsp:cNvPr id="0" name=""/>
        <dsp:cNvSpPr/>
      </dsp:nvSpPr>
      <dsp:spPr>
        <a:xfrm>
          <a:off x="1225101" y="117986"/>
          <a:ext cx="338446" cy="338446"/>
        </a:xfrm>
        <a:prstGeom prst="ellipse">
          <a:avLst/>
        </a:prstGeom>
        <a:solidFill>
          <a:srgbClr val="92D050"/>
        </a:solidFill>
        <a:ln w="38100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700" kern="1200"/>
        </a:p>
      </dsp:txBody>
      <dsp:txXfrm>
        <a:off x="1225101" y="117986"/>
        <a:ext cx="338446" cy="338446"/>
      </dsp:txXfrm>
    </dsp:sp>
    <dsp:sp modelId="{668FD72B-7AC4-4263-A9DE-4049505F84EA}">
      <dsp:nvSpPr>
        <dsp:cNvPr id="0" name=""/>
        <dsp:cNvSpPr/>
      </dsp:nvSpPr>
      <dsp:spPr>
        <a:xfrm rot="1895417">
          <a:off x="1183215" y="982370"/>
          <a:ext cx="95638" cy="52845"/>
        </a:xfrm>
        <a:custGeom>
          <a:avLst/>
          <a:gdLst/>
          <a:ahLst/>
          <a:cxnLst/>
          <a:rect l="0" t="0" r="0" b="0"/>
          <a:pathLst>
            <a:path>
              <a:moveTo>
                <a:pt x="0" y="26422"/>
              </a:moveTo>
              <a:lnTo>
                <a:pt x="95638" y="26422"/>
              </a:lnTo>
            </a:path>
          </a:pathLst>
        </a:custGeom>
        <a:noFill/>
        <a:ln w="25400" cap="flat" cmpd="sng" algn="ctr">
          <a:solidFill>
            <a:srgbClr val="92D05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500" kern="1200"/>
        </a:p>
      </dsp:txBody>
      <dsp:txXfrm rot="1895417">
        <a:off x="1228643" y="1006402"/>
        <a:ext cx="4781" cy="4781"/>
      </dsp:txXfrm>
    </dsp:sp>
    <dsp:sp modelId="{1ED3D519-8BD4-4503-A5E0-33FBF5EFE085}">
      <dsp:nvSpPr>
        <dsp:cNvPr id="0" name=""/>
        <dsp:cNvSpPr/>
      </dsp:nvSpPr>
      <dsp:spPr>
        <a:xfrm>
          <a:off x="1246691" y="953266"/>
          <a:ext cx="338446" cy="338446"/>
        </a:xfrm>
        <a:prstGeom prst="ellipse">
          <a:avLst/>
        </a:prstGeom>
        <a:solidFill>
          <a:srgbClr val="92D050"/>
        </a:solidFill>
        <a:ln w="38100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700" kern="1200"/>
        </a:p>
      </dsp:txBody>
      <dsp:txXfrm>
        <a:off x="1246691" y="953266"/>
        <a:ext cx="338446" cy="338446"/>
      </dsp:txXfrm>
    </dsp:sp>
    <dsp:sp modelId="{0C1D70EB-04AB-40CB-A034-400A1FEB844A}">
      <dsp:nvSpPr>
        <dsp:cNvPr id="0" name=""/>
        <dsp:cNvSpPr/>
      </dsp:nvSpPr>
      <dsp:spPr>
        <a:xfrm rot="13472901">
          <a:off x="473766" y="430441"/>
          <a:ext cx="107273" cy="52845"/>
        </a:xfrm>
        <a:custGeom>
          <a:avLst/>
          <a:gdLst/>
          <a:ahLst/>
          <a:cxnLst/>
          <a:rect l="0" t="0" r="0" b="0"/>
          <a:pathLst>
            <a:path>
              <a:moveTo>
                <a:pt x="0" y="26422"/>
              </a:moveTo>
              <a:lnTo>
                <a:pt x="107273" y="26422"/>
              </a:lnTo>
            </a:path>
          </a:pathLst>
        </a:custGeom>
        <a:noFill/>
        <a:ln w="25400" cap="flat" cmpd="sng" algn="ctr">
          <a:solidFill>
            <a:srgbClr val="92D05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500" kern="1200"/>
        </a:p>
      </dsp:txBody>
      <dsp:txXfrm rot="13472901">
        <a:off x="524721" y="454182"/>
        <a:ext cx="5363" cy="5363"/>
      </dsp:txXfrm>
    </dsp:sp>
    <dsp:sp modelId="{E9588169-7B57-4C17-8A5C-1CE8BA1617C6}">
      <dsp:nvSpPr>
        <dsp:cNvPr id="0" name=""/>
        <dsp:cNvSpPr/>
      </dsp:nvSpPr>
      <dsp:spPr>
        <a:xfrm>
          <a:off x="199357" y="131302"/>
          <a:ext cx="338446" cy="338446"/>
        </a:xfrm>
        <a:prstGeom prst="ellipse">
          <a:avLst/>
        </a:prstGeom>
        <a:solidFill>
          <a:srgbClr val="92D050"/>
        </a:solidFill>
        <a:ln w="38100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700" kern="1200" dirty="0"/>
        </a:p>
      </dsp:txBody>
      <dsp:txXfrm>
        <a:off x="199357" y="131302"/>
        <a:ext cx="338446" cy="3384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04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898B2FF7-5A74-4CD4-ADC8-2DF06FDF699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xmlns="" val="16316173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35C909-0337-49FE-AF21-48DD04044F17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3702808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fld id="{4C82F47F-8D83-4EDB-A7A7-9FFBC6D92A62}" type="slidenum">
              <a:rPr lang="en-US" altLang="zh-CN" smtClean="0"/>
              <a:pPr eaLnBrk="1" hangingPunct="1"/>
              <a:t>13</a:t>
            </a:fld>
            <a:endParaRPr lang="en-US" altLang="zh-CN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zh-CN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fld id="{29C326D3-1B00-4C6F-B5AF-15C66550152E}" type="slidenum">
              <a:rPr lang="en-US" altLang="zh-CN" smtClean="0"/>
              <a:pPr eaLnBrk="1" hangingPunct="1"/>
              <a:t>14</a:t>
            </a:fld>
            <a:endParaRPr lang="en-US" altLang="zh-CN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zh-CN" altLang="en-US" sz="1000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fld id="{A174E0D9-9DC2-432A-805A-4AC1B68CA6FC}" type="slidenum">
              <a:rPr lang="en-US" altLang="zh-CN" smtClean="0"/>
              <a:pPr eaLnBrk="1" hangingPunct="1"/>
              <a:t>15</a:t>
            </a:fld>
            <a:endParaRPr lang="en-US" altLang="zh-CN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CN" sz="1000" dirty="0" smtClean="0">
                <a:latin typeface="Arial" pitchFamily="34" charset="0"/>
              </a:rPr>
              <a:t>6</a:t>
            </a:r>
            <a:endParaRPr lang="zh-CN" altLang="en-US" sz="1000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fld id="{AA738374-C09D-47BB-B9AB-6CBC59F353ED}" type="slidenum">
              <a:rPr lang="en-US" altLang="zh-CN" smtClean="0"/>
              <a:pPr eaLnBrk="1" hangingPunct="1"/>
              <a:t>16</a:t>
            </a:fld>
            <a:endParaRPr lang="en-US" altLang="zh-CN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 sz="1000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 smtClean="0">
              <a:latin typeface="Arial" pitchFamily="34" charset="0"/>
            </a:endParaRPr>
          </a:p>
        </p:txBody>
      </p:sp>
      <p:sp>
        <p:nvSpPr>
          <p:cNvPr id="36868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fld id="{5086E1B7-F0EC-4450-855E-275F48189C8C}" type="slidenum">
              <a:rPr lang="en-US" altLang="zh-CN" smtClean="0"/>
              <a:pPr eaLnBrk="1" hangingPunct="1"/>
              <a:t>18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CN" dirty="0" smtClean="0">
                <a:latin typeface="Arial" pitchFamily="34" charset="0"/>
              </a:rPr>
              <a:t> </a:t>
            </a:r>
            <a:endParaRPr lang="zh-CN" altLang="en-US" dirty="0" smtClean="0">
              <a:latin typeface="Arial" pitchFamily="34" charset="0"/>
            </a:endParaRPr>
          </a:p>
        </p:txBody>
      </p:sp>
      <p:sp>
        <p:nvSpPr>
          <p:cNvPr id="37892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fld id="{B5C30D93-BA6D-43F9-87AF-C7966DF1E03A}" type="slidenum">
              <a:rPr lang="en-US" altLang="zh-CN" smtClean="0"/>
              <a:pPr eaLnBrk="1" hangingPunct="1"/>
              <a:t>19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 dirty="0" smtClean="0">
              <a:latin typeface="Arial" pitchFamily="34" charset="0"/>
            </a:endParaRPr>
          </a:p>
        </p:txBody>
      </p:sp>
      <p:sp>
        <p:nvSpPr>
          <p:cNvPr id="21508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fld id="{8D656B22-008B-4A8E-9853-46EA8D679C52}" type="slidenum">
              <a:rPr lang="en-US" altLang="zh-CN" smtClean="0"/>
              <a:pPr eaLnBrk="1" hangingPunct="1"/>
              <a:t>4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 dirty="0" smtClean="0">
              <a:latin typeface="Arial" pitchFamily="34" charset="0"/>
            </a:endParaRPr>
          </a:p>
        </p:txBody>
      </p:sp>
      <p:sp>
        <p:nvSpPr>
          <p:cNvPr id="22532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fld id="{239B541D-BDE4-40C5-931A-5F6C2643033C}" type="slidenum">
              <a:rPr lang="en-US" altLang="zh-CN" smtClean="0"/>
              <a:pPr eaLnBrk="1" hangingPunct="1"/>
              <a:t>6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 dirty="0" smtClean="0">
              <a:latin typeface="Arial" pitchFamily="34" charset="0"/>
            </a:endParaRPr>
          </a:p>
        </p:txBody>
      </p:sp>
      <p:sp>
        <p:nvSpPr>
          <p:cNvPr id="23556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fld id="{930E66A9-00F4-408F-A5E1-EC5F362E337E}" type="slidenum">
              <a:rPr lang="en-US" altLang="zh-CN" smtClean="0"/>
              <a:pPr eaLnBrk="1" hangingPunct="1"/>
              <a:t>7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fld id="{7B7C0AD9-8000-4FE8-AFC2-6D06DFAB5967}" type="slidenum">
              <a:rPr lang="en-US" altLang="zh-CN" smtClean="0"/>
              <a:pPr eaLnBrk="1" hangingPunct="1"/>
              <a:t>8</a:t>
            </a:fld>
            <a:endParaRPr lang="en-US" altLang="zh-CN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 dirty="0" smtClean="0">
              <a:latin typeface="Arial" pitchFamily="34" charset="0"/>
            </a:endParaRPr>
          </a:p>
        </p:txBody>
      </p:sp>
      <p:sp>
        <p:nvSpPr>
          <p:cNvPr id="25604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fld id="{C0D4F0B8-BFFD-4F5D-817B-8371D571833F}" type="slidenum">
              <a:rPr lang="en-US" altLang="zh-CN" smtClean="0"/>
              <a:pPr eaLnBrk="1" hangingPunct="1"/>
              <a:t>9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 dirty="0" smtClean="0">
              <a:latin typeface="Arial" pitchFamily="34" charset="0"/>
            </a:endParaRPr>
          </a:p>
        </p:txBody>
      </p:sp>
      <p:sp>
        <p:nvSpPr>
          <p:cNvPr id="26628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fld id="{033F9030-2D22-4926-AE23-12B598861A3C}" type="slidenum">
              <a:rPr lang="en-US" altLang="zh-CN" smtClean="0"/>
              <a:pPr eaLnBrk="1" hangingPunct="1"/>
              <a:t>10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 dirty="0" smtClean="0">
              <a:latin typeface="Arial" pitchFamily="34" charset="0"/>
            </a:endParaRPr>
          </a:p>
        </p:txBody>
      </p:sp>
      <p:sp>
        <p:nvSpPr>
          <p:cNvPr id="28676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fld id="{234435AA-C1D4-4668-B0E1-60E3B178801F}" type="slidenum">
              <a:rPr lang="en-US" altLang="zh-CN" smtClean="0"/>
              <a:pPr eaLnBrk="1" hangingPunct="1"/>
              <a:t>11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fld id="{21F96DE7-8A5E-4214-9FA9-7D1A47C64DC2}" type="slidenum">
              <a:rPr lang="en-US" altLang="zh-CN" smtClean="0"/>
              <a:pPr eaLnBrk="1" hangingPunct="1"/>
              <a:t>12</a:t>
            </a:fld>
            <a:endParaRPr lang="en-US" altLang="zh-CN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endParaRPr lang="zh-CN" altLang="en-US" sz="800" dirty="0" smtClean="0">
              <a:solidFill>
                <a:srgbClr val="C00000"/>
              </a:solidFill>
              <a:latin typeface="Arial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zh-CN" sz="800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6414AD-6B57-41DF-B901-9B53388C00B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xmlns="" val="17089333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92269D-47EC-4945-9E04-29BE5AA8447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xmlns="" val="3266888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CBBDE0-131F-48E9-9108-E8DCB330AE6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xmlns="" val="8271236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8819D3-B648-42D8-89C8-12FA8D30403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xmlns="" val="10369917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37D14C-AEF2-4837-8472-C53D706E255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xmlns="" val="1498527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6F82D-935D-4583-845A-549BBE34D46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xmlns="" val="11770882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9FD840-741C-4CD9-91B2-D02A950259F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xmlns="" val="19362672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C12BF1-255E-45D0-A4DD-688164D6352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xmlns="" val="2632359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C06105-DCC8-4F39-884F-39C56BEBFF6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xmlns="" val="978159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931C7C-D90C-4E68-B2C3-019111A7B10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xmlns="" val="18175391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AD9428-CA1D-4FE6-A4B4-556539118F0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xmlns="" val="4019936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9153525" cy="64801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3263900" y="6457950"/>
            <a:ext cx="5889625" cy="414338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5123" name="标题占位符 1"/>
          <p:cNvSpPr>
            <a:spLocks noGrp="1"/>
          </p:cNvSpPr>
          <p:nvPr>
            <p:ph type="title"/>
          </p:nvPr>
        </p:nvSpPr>
        <p:spPr bwMode="auto">
          <a:xfrm>
            <a:off x="1825625" y="339725"/>
            <a:ext cx="6778625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5124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390525" y="1268413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55895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558958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55895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6EC78977-5191-4151-8A62-EA38988E94A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7" name="矩形 6"/>
          <p:cNvSpPr/>
          <p:nvPr/>
        </p:nvSpPr>
        <p:spPr>
          <a:xfrm>
            <a:off x="0" y="6457950"/>
            <a:ext cx="6588125" cy="414338"/>
          </a:xfrm>
          <a:prstGeom prst="rect">
            <a:avLst/>
          </a:prstGeom>
          <a:solidFill>
            <a:srgbClr val="43B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504825" y="6410325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1600" b="1" dirty="0" smtClean="0">
                <a:solidFill>
                  <a:schemeClr val="bg1"/>
                </a:solidFill>
                <a:latin typeface="幼圆" pitchFamily="49" charset="-122"/>
                <a:ea typeface="幼圆" pitchFamily="49" charset="-122"/>
              </a:rPr>
              <a:t>企业的</a:t>
            </a:r>
            <a:r>
              <a:rPr lang="en-US" altLang="zh-CN" sz="1600" b="1" dirty="0" smtClean="0">
                <a:solidFill>
                  <a:schemeClr val="bg1"/>
                </a:solidFill>
                <a:latin typeface="幼圆" pitchFamily="49" charset="-122"/>
                <a:ea typeface="幼圆" pitchFamily="49" charset="-122"/>
              </a:rPr>
              <a:t>SOLOGEN</a:t>
            </a:r>
            <a:endParaRPr lang="zh-CN" altLang="en-US" sz="1600" b="1" dirty="0">
              <a:solidFill>
                <a:schemeClr val="bg1"/>
              </a:solidFill>
              <a:latin typeface="幼圆" pitchFamily="49" charset="-122"/>
              <a:ea typeface="幼圆" pitchFamily="49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4825" y="539388"/>
            <a:ext cx="819455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L0GO</a:t>
            </a:r>
            <a:endParaRPr lang="zh-CN" altLang="en-US" b="1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rgbClr val="716F70"/>
          </a:solidFill>
          <a:latin typeface="微软雅黑" pitchFamily="34" charset="-122"/>
          <a:ea typeface="微软雅黑" pitchFamily="34" charset="-122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16F70"/>
          </a:solidFill>
          <a:latin typeface="微软雅黑" pitchFamily="34" charset="-122"/>
          <a:ea typeface="微软雅黑" pitchFamily="34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16F70"/>
          </a:solidFill>
          <a:latin typeface="微软雅黑" pitchFamily="34" charset="-122"/>
          <a:ea typeface="微软雅黑" pitchFamily="34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16F70"/>
          </a:solidFill>
          <a:latin typeface="微软雅黑" pitchFamily="34" charset="-122"/>
          <a:ea typeface="微软雅黑" pitchFamily="34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16F70"/>
          </a:solidFill>
          <a:latin typeface="微软雅黑" pitchFamily="34" charset="-122"/>
          <a:ea typeface="微软雅黑" pitchFamily="34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716F70"/>
          </a:solidFill>
          <a:latin typeface="微软雅黑" pitchFamily="34" charset="-122"/>
          <a:ea typeface="微软雅黑" pitchFamily="34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716F70"/>
          </a:solidFill>
          <a:latin typeface="微软雅黑" pitchFamily="34" charset="-122"/>
          <a:ea typeface="微软雅黑" pitchFamily="34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716F70"/>
          </a:solidFill>
          <a:latin typeface="微软雅黑" pitchFamily="34" charset="-122"/>
          <a:ea typeface="微软雅黑" pitchFamily="34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716F70"/>
          </a:solidFill>
          <a:latin typeface="微软雅黑" pitchFamily="34" charset="-122"/>
          <a:ea typeface="微软雅黑" pitchFamily="34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800" kern="1200">
          <a:solidFill>
            <a:srgbClr val="716F7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400" kern="1200">
          <a:solidFill>
            <a:srgbClr val="716F70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rgbClr val="716F70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rgbClr val="716F70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rgbClr val="716F7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.xml"/><Relationship Id="rId13" Type="http://schemas.microsoft.com/office/2007/relationships/diagramDrawing" Target="../diagrams/drawing2.xml"/><Relationship Id="rId18" Type="http://schemas.microsoft.com/office/2007/relationships/diagramDrawing" Target="../diagrams/drawing3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diagramColors" Target="../diagrams/colors2.xml"/><Relationship Id="rId17" Type="http://schemas.openxmlformats.org/officeDocument/2006/relationships/diagramColors" Target="../diagrams/colors3.xml"/><Relationship Id="rId2" Type="http://schemas.openxmlformats.org/officeDocument/2006/relationships/notesSlide" Target="../notesSlides/notesSlide9.xml"/><Relationship Id="rId16" Type="http://schemas.openxmlformats.org/officeDocument/2006/relationships/diagramQuickStyle" Target="../diagrams/quickStyl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QuickStyle" Target="../diagrams/quickStyle2.xml"/><Relationship Id="rId5" Type="http://schemas.openxmlformats.org/officeDocument/2006/relationships/diagramQuickStyle" Target="../diagrams/quickStyle1.xml"/><Relationship Id="rId15" Type="http://schemas.openxmlformats.org/officeDocument/2006/relationships/diagramLayout" Target="../diagrams/layout3.xml"/><Relationship Id="rId10" Type="http://schemas.openxmlformats.org/officeDocument/2006/relationships/diagramLayout" Target="../diagrams/layout2.xml"/><Relationship Id="rId4" Type="http://schemas.openxmlformats.org/officeDocument/2006/relationships/diagramLayout" Target="../diagrams/layout1.xml"/><Relationship Id="rId9" Type="http://schemas.openxmlformats.org/officeDocument/2006/relationships/diagramData" Target="../diagrams/data2.xml"/><Relationship Id="rId14" Type="http://schemas.openxmlformats.org/officeDocument/2006/relationships/diagramData" Target="../diagrams/data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hyperlink" Target="http://www.iconpng.com/icon/8896" TargetMode="External"/><Relationship Id="rId7" Type="http://schemas.openxmlformats.org/officeDocument/2006/relationships/hyperlink" Target="http://www.iconpng.com/icon/11851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11" Type="http://schemas.openxmlformats.org/officeDocument/2006/relationships/image" Target="../media/image47.png"/><Relationship Id="rId5" Type="http://schemas.openxmlformats.org/officeDocument/2006/relationships/hyperlink" Target="http://www.iconpng.com/icon/12399" TargetMode="External"/><Relationship Id="rId10" Type="http://schemas.openxmlformats.org/officeDocument/2006/relationships/image" Target="../media/image46.png"/><Relationship Id="rId4" Type="http://schemas.openxmlformats.org/officeDocument/2006/relationships/image" Target="../media/image43.png"/><Relationship Id="rId9" Type="http://schemas.openxmlformats.org/officeDocument/2006/relationships/hyperlink" Target="http://www.iconpng.com/icon/1848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5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51pptmoban.com/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hyperlink" Target="http://powerpoint.kr/" TargetMode="External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audio" Target="../media/audio1.wav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14.png"/><Relationship Id="rId3" Type="http://schemas.openxmlformats.org/officeDocument/2006/relationships/image" Target="../media/image16.jpeg"/><Relationship Id="rId7" Type="http://schemas.openxmlformats.org/officeDocument/2006/relationships/image" Target="../media/image20.png"/><Relationship Id="rId12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5" Type="http://schemas.openxmlformats.org/officeDocument/2006/relationships/image" Target="../media/image25.png"/><Relationship Id="rId10" Type="http://schemas.openxmlformats.org/officeDocument/2006/relationships/image" Target="../media/image23.png"/><Relationship Id="rId4" Type="http://schemas.openxmlformats.org/officeDocument/2006/relationships/image" Target="../media/image17.jpeg"/><Relationship Id="rId9" Type="http://schemas.openxmlformats.org/officeDocument/2006/relationships/image" Target="../media/image22.png"/><Relationship Id="rId1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Relationship Id="rId9" Type="http://schemas.openxmlformats.org/officeDocument/2006/relationships/image" Target="../media/image3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7" Type="http://schemas.microsoft.com/office/2007/relationships/hdphoto" Target="../media/hdphoto2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pic.sosucai.com/b/2009_06/b_34976_EPS_20090608152106.jpg" TargetMode="External"/><Relationship Id="rId7" Type="http://schemas.microsoft.com/office/2007/relationships/hdphoto" Target="../media/hdphoto4.wd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microsoft.com/office/2007/relationships/hdphoto" Target="../media/hdphoto3.wdp"/><Relationship Id="rId4" Type="http://schemas.openxmlformats.org/officeDocument/2006/relationships/image" Target="../media/image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252276425"/>
      </p:ext>
    </p:extLst>
  </p:cSld>
  <p:clrMapOvr>
    <a:masterClrMapping/>
  </p:clrMapOvr>
  <p:transition advClick="0" advTm="0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20442" y="5355454"/>
            <a:ext cx="9123558" cy="1097882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2000"/>
                  <a:lumMod val="69000"/>
                  <a:lumOff val="31000"/>
                </a:schemeClr>
              </a:gs>
              <a:gs pos="0">
                <a:schemeClr val="bg1">
                  <a:lumMod val="76000"/>
                  <a:alpha val="72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圆角矩形 2"/>
          <p:cNvSpPr/>
          <p:nvPr/>
        </p:nvSpPr>
        <p:spPr>
          <a:xfrm>
            <a:off x="1350713" y="1443145"/>
            <a:ext cx="6446861" cy="3815266"/>
          </a:xfrm>
          <a:prstGeom prst="roundRect">
            <a:avLst>
              <a:gd name="adj" fmla="val 6395"/>
            </a:avLst>
          </a:prstGeom>
          <a:solidFill>
            <a:schemeClr val="bg1"/>
          </a:solidFill>
          <a:ln w="1016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B0F0"/>
              </a:solidFill>
            </a:endParaRPr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zh-CN" altLang="en-US" smtClean="0"/>
              <a:t>目标设定</a:t>
            </a:r>
          </a:p>
        </p:txBody>
      </p:sp>
      <p:sp>
        <p:nvSpPr>
          <p:cNvPr id="10245" name="矩形 1"/>
          <p:cNvSpPr>
            <a:spLocks noChangeArrowheads="1"/>
          </p:cNvSpPr>
          <p:nvPr/>
        </p:nvSpPr>
        <p:spPr bwMode="auto">
          <a:xfrm>
            <a:off x="1441795" y="1772816"/>
            <a:ext cx="6264696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pPr algn="ctr"/>
            <a:r>
              <a:rPr lang="zh-CN" altLang="en-US" sz="3600" b="1" dirty="0" smtClean="0">
                <a:solidFill>
                  <a:srgbClr val="43BBE1"/>
                </a:solidFill>
                <a:latin typeface="微软雅黑" pitchFamily="34" charset="-122"/>
                <a:ea typeface="微软雅黑" pitchFamily="34" charset="-122"/>
              </a:rPr>
              <a:t>内容</a:t>
            </a:r>
            <a:endParaRPr lang="zh-CN" altLang="en-US" sz="3600" b="1" dirty="0">
              <a:solidFill>
                <a:srgbClr val="43BBE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88331" y="1196752"/>
            <a:ext cx="1571625" cy="510778"/>
          </a:xfrm>
          <a:prstGeom prst="roundRect">
            <a:avLst/>
          </a:prstGeom>
          <a:solidFill>
            <a:schemeClr val="bg1"/>
          </a:solidFill>
          <a:ln w="57150">
            <a:noFill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zh-CN" altLang="en-US" sz="2400" b="1" dirty="0">
                <a:latin typeface="+mn-lt"/>
                <a:ea typeface="+mn-ea"/>
              </a:rPr>
              <a:t>目标</a:t>
            </a:r>
          </a:p>
        </p:txBody>
      </p:sp>
      <p:sp>
        <p:nvSpPr>
          <p:cNvPr id="4" name="矩形 3"/>
          <p:cNvSpPr/>
          <p:nvPr/>
        </p:nvSpPr>
        <p:spPr>
          <a:xfrm>
            <a:off x="1521196" y="3015080"/>
            <a:ext cx="6105894" cy="4589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b="1" dirty="0" smtClean="0">
                <a:latin typeface="+mn-ea"/>
                <a:ea typeface="+mn-ea"/>
              </a:rPr>
              <a:t>内容</a:t>
            </a:r>
            <a:endParaRPr lang="zh-CN" altLang="en-US" b="1" dirty="0">
              <a:latin typeface="+mn-ea"/>
              <a:ea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90263" y="4725144"/>
            <a:ext cx="2126566" cy="158648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直接连接符 20"/>
          <p:cNvCxnSpPr/>
          <p:nvPr/>
        </p:nvCxnSpPr>
        <p:spPr>
          <a:xfrm flipV="1">
            <a:off x="1025576" y="2348760"/>
            <a:ext cx="270000" cy="612128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 flipV="1">
            <a:off x="1385576" y="3206254"/>
            <a:ext cx="594256" cy="150738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>
            <a:off x="1295576" y="4005184"/>
            <a:ext cx="684256" cy="35992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>
            <a:stCxn id="7" idx="4"/>
          </p:cNvCxnSpPr>
          <p:nvPr/>
        </p:nvCxnSpPr>
        <p:spPr>
          <a:xfrm>
            <a:off x="755576" y="4220888"/>
            <a:ext cx="405000" cy="864296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05" name="矩形 18"/>
          <p:cNvSpPr>
            <a:spLocks noChangeArrowheads="1"/>
          </p:cNvSpPr>
          <p:nvPr/>
        </p:nvSpPr>
        <p:spPr bwMode="auto">
          <a:xfrm>
            <a:off x="683568" y="5805264"/>
            <a:ext cx="1260000" cy="510778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none" anchor="ctr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6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CFO</a:t>
            </a:r>
            <a:endParaRPr lang="zh-CN" altLang="en-US" sz="16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smtClean="0"/>
              <a:t>活动开展情况</a:t>
            </a:r>
          </a:p>
        </p:txBody>
      </p:sp>
      <p:sp>
        <p:nvSpPr>
          <p:cNvPr id="7" name="椭圆 6"/>
          <p:cNvSpPr/>
          <p:nvPr/>
        </p:nvSpPr>
        <p:spPr>
          <a:xfrm>
            <a:off x="125576" y="2960888"/>
            <a:ext cx="1260000" cy="1260000"/>
          </a:xfrm>
          <a:prstGeom prst="ellipse">
            <a:avLst/>
          </a:prstGeom>
          <a:solidFill>
            <a:srgbClr val="00B0F0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b="1" dirty="0" smtClean="0"/>
              <a:t>xx</a:t>
            </a:r>
            <a:endParaRPr lang="zh-CN" altLang="en-US" b="1" dirty="0"/>
          </a:p>
        </p:txBody>
      </p:sp>
      <p:sp>
        <p:nvSpPr>
          <p:cNvPr id="12302" name="矩形 7"/>
          <p:cNvSpPr>
            <a:spLocks noChangeArrowheads="1"/>
          </p:cNvSpPr>
          <p:nvPr/>
        </p:nvSpPr>
        <p:spPr bwMode="auto">
          <a:xfrm>
            <a:off x="791720" y="2204864"/>
            <a:ext cx="1260000" cy="510778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anchor="ctr">
            <a:noAutofit/>
          </a:bodyPr>
          <a:lstStyle/>
          <a:p>
            <a:pPr algn="ctr">
              <a:lnSpc>
                <a:spcPct val="150000"/>
              </a:lnSpc>
            </a:pPr>
            <a:endParaRPr lang="zh-CN" altLang="en-US" sz="12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755576" y="4869280"/>
            <a:ext cx="1080000" cy="10800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US" altLang="zh-CN" b="1" dirty="0" err="1" smtClean="0">
                <a:solidFill>
                  <a:schemeClr val="bg1"/>
                </a:solidFill>
                <a:latin typeface="微软雅黑" pitchFamily="34" charset="-122"/>
              </a:rPr>
              <a:t>jeny</a:t>
            </a:r>
            <a:endParaRPr lang="zh-CN" altLang="en-US" b="1" dirty="0">
              <a:solidFill>
                <a:schemeClr val="bg1"/>
              </a:solidFill>
              <a:latin typeface="微软雅黑" pitchFamily="34" charset="-122"/>
            </a:endParaRPr>
          </a:p>
        </p:txBody>
      </p:sp>
      <p:sp>
        <p:nvSpPr>
          <p:cNvPr id="12303" name="矩形 8"/>
          <p:cNvSpPr>
            <a:spLocks noChangeArrowheads="1"/>
          </p:cNvSpPr>
          <p:nvPr/>
        </p:nvSpPr>
        <p:spPr bwMode="auto">
          <a:xfrm>
            <a:off x="1907704" y="3422278"/>
            <a:ext cx="1260000" cy="51077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none" anchor="ctr">
            <a:noAutofit/>
          </a:bodyPr>
          <a:lstStyle/>
          <a:p>
            <a:pPr>
              <a:lnSpc>
                <a:spcPct val="150000"/>
              </a:lnSpc>
            </a:pPr>
            <a:endParaRPr lang="zh-CN" altLang="en-US" sz="16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304" name="矩形 17"/>
          <p:cNvSpPr>
            <a:spLocks noChangeArrowheads="1"/>
          </p:cNvSpPr>
          <p:nvPr/>
        </p:nvSpPr>
        <p:spPr bwMode="auto">
          <a:xfrm>
            <a:off x="1871840" y="4934326"/>
            <a:ext cx="1260000" cy="510778"/>
          </a:xfrm>
          <a:prstGeom prst="roundRect">
            <a:avLst/>
          </a:prstGeom>
          <a:solidFill>
            <a:srgbClr val="FFCC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anchor="ctr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6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COO</a:t>
            </a:r>
            <a:endParaRPr lang="en-US" altLang="zh-CN" sz="16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306" name="矩形 28"/>
          <p:cNvSpPr>
            <a:spLocks noChangeArrowheads="1"/>
          </p:cNvSpPr>
          <p:nvPr/>
        </p:nvSpPr>
        <p:spPr bwMode="auto">
          <a:xfrm>
            <a:off x="3635896" y="3077014"/>
            <a:ext cx="5220753" cy="1577340"/>
          </a:xfrm>
          <a:prstGeom prst="roundRect">
            <a:avLst>
              <a:gd name="adj" fmla="val 11040"/>
            </a:avLst>
          </a:prstGeom>
          <a:solidFill>
            <a:schemeClr val="bg1">
              <a:lumMod val="95000"/>
            </a:schemeClr>
          </a:solidFill>
          <a:ln w="127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square" anchor="ctr">
            <a:spAutoFit/>
          </a:bodyPr>
          <a:lstStyle/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内容</a:t>
            </a:r>
            <a:endParaRPr lang="en-US" altLang="zh-CN" sz="2000" dirty="0" smtClean="0">
              <a:latin typeface="微软雅黑" pitchFamily="34" charset="-122"/>
              <a:ea typeface="微软雅黑" pitchFamily="34" charset="-122"/>
            </a:endParaRP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内容</a:t>
            </a:r>
            <a:endParaRPr lang="en-US" altLang="zh-CN" sz="2000" dirty="0">
              <a:latin typeface="微软雅黑" pitchFamily="34" charset="-122"/>
              <a:ea typeface="微软雅黑" pitchFamily="34" charset="-122"/>
            </a:endParaRP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内容</a:t>
            </a:r>
            <a:endParaRPr lang="en-US" altLang="zh-CN" sz="20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311" name="矩形 45"/>
          <p:cNvSpPr>
            <a:spLocks noChangeArrowheads="1"/>
          </p:cNvSpPr>
          <p:nvPr/>
        </p:nvSpPr>
        <p:spPr bwMode="auto">
          <a:xfrm>
            <a:off x="4267200" y="528638"/>
            <a:ext cx="38782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>
                <a:solidFill>
                  <a:srgbClr val="716F70"/>
                </a:solidFill>
                <a:latin typeface="微软雅黑" pitchFamily="34" charset="-122"/>
                <a:ea typeface="微软雅黑" pitchFamily="34" charset="-122"/>
              </a:rPr>
              <a:t>课题小组人员挂靠管理门店</a:t>
            </a:r>
          </a:p>
        </p:txBody>
      </p:sp>
      <p:cxnSp>
        <p:nvCxnSpPr>
          <p:cNvPr id="47" name="直接连接符 46"/>
          <p:cNvCxnSpPr/>
          <p:nvPr/>
        </p:nvCxnSpPr>
        <p:spPr>
          <a:xfrm>
            <a:off x="4216400" y="590550"/>
            <a:ext cx="0" cy="32385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椭圆 14"/>
          <p:cNvSpPr/>
          <p:nvPr/>
        </p:nvSpPr>
        <p:spPr>
          <a:xfrm>
            <a:off x="1979712" y="3933056"/>
            <a:ext cx="1080000" cy="1080000"/>
          </a:xfrm>
          <a:prstGeom prst="ellipse">
            <a:avLst/>
          </a:prstGeom>
          <a:solidFill>
            <a:srgbClr val="FFCC00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US" altLang="zh-CN" b="1" dirty="0" err="1" smtClean="0">
                <a:solidFill>
                  <a:schemeClr val="bg1"/>
                </a:solidFill>
                <a:latin typeface="微软雅黑" pitchFamily="34" charset="-122"/>
              </a:rPr>
              <a:t>zoe</a:t>
            </a:r>
            <a:endParaRPr lang="zh-CN" altLang="en-US" b="1" dirty="0">
              <a:solidFill>
                <a:schemeClr val="bg1"/>
              </a:solidFill>
              <a:latin typeface="微软雅黑" pitchFamily="34" charset="-122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1979832" y="2420888"/>
            <a:ext cx="1080000" cy="10800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US" altLang="zh-CN" b="1" dirty="0" err="1" smtClean="0">
                <a:solidFill>
                  <a:schemeClr val="bg1"/>
                </a:solidFill>
                <a:latin typeface="微软雅黑" pitchFamily="34" charset="-122"/>
              </a:rPr>
              <a:t>leo</a:t>
            </a:r>
            <a:endParaRPr lang="zh-CN" altLang="en-US" b="1" dirty="0">
              <a:solidFill>
                <a:schemeClr val="bg1"/>
              </a:solidFill>
              <a:latin typeface="微软雅黑" pitchFamily="34" charset="-122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883566" y="1268760"/>
            <a:ext cx="1080000" cy="1080000"/>
          </a:xfrm>
          <a:prstGeom prst="ellipse">
            <a:avLst/>
          </a:prstGeom>
          <a:solidFill>
            <a:srgbClr val="92D050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US" altLang="zh-CN" b="1" dirty="0" smtClean="0">
                <a:solidFill>
                  <a:schemeClr val="bg1"/>
                </a:solidFill>
                <a:latin typeface="微软雅黑" pitchFamily="34" charset="-122"/>
              </a:rPr>
              <a:t>lee</a:t>
            </a:r>
            <a:endParaRPr lang="zh-CN" altLang="en-US" b="1" dirty="0">
              <a:solidFill>
                <a:schemeClr val="bg1"/>
              </a:solidFill>
              <a:latin typeface="微软雅黑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dirty="0" smtClean="0"/>
              <a:t>活动开展情况</a:t>
            </a:r>
          </a:p>
        </p:txBody>
      </p:sp>
      <p:sp>
        <p:nvSpPr>
          <p:cNvPr id="2053" name="TextBox 12"/>
          <p:cNvSpPr txBox="1">
            <a:spLocks noChangeArrowheads="1"/>
          </p:cNvSpPr>
          <p:nvPr/>
        </p:nvSpPr>
        <p:spPr bwMode="auto">
          <a:xfrm>
            <a:off x="4857745" y="2295525"/>
            <a:ext cx="788999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zh-CN" altLang="en-US" b="1" dirty="0" smtClean="0">
                <a:solidFill>
                  <a:srgbClr val="92D050"/>
                </a:solidFill>
                <a:latin typeface="微软雅黑" pitchFamily="34" charset="-122"/>
                <a:ea typeface="微软雅黑" pitchFamily="34" charset="-122"/>
              </a:rPr>
              <a:t>概述</a:t>
            </a:r>
            <a:r>
              <a:rPr lang="en-US" altLang="zh-CN" b="1" dirty="0" smtClean="0">
                <a:solidFill>
                  <a:srgbClr val="92D050"/>
                </a:solidFill>
                <a:latin typeface="微软雅黑" pitchFamily="34" charset="-122"/>
                <a:ea typeface="微软雅黑" pitchFamily="34" charset="-122"/>
              </a:rPr>
              <a:t>2</a:t>
            </a:r>
            <a:endParaRPr lang="zh-CN" altLang="en-US" b="1" dirty="0">
              <a:solidFill>
                <a:srgbClr val="92D05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054" name="矩形 4"/>
          <p:cNvSpPr>
            <a:spLocks noChangeArrowheads="1"/>
          </p:cNvSpPr>
          <p:nvPr/>
        </p:nvSpPr>
        <p:spPr bwMode="auto">
          <a:xfrm>
            <a:off x="1373981" y="1521619"/>
            <a:ext cx="71526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1600" dirty="0" smtClean="0">
                <a:solidFill>
                  <a:srgbClr val="43BBE1"/>
                </a:solidFill>
                <a:latin typeface="微软雅黑" pitchFamily="34" charset="-122"/>
                <a:ea typeface="微软雅黑" pitchFamily="34" charset="-122"/>
              </a:rPr>
              <a:t>内容</a:t>
            </a:r>
            <a:r>
              <a:rPr lang="en-US" altLang="zh-CN" sz="1600" dirty="0" smtClean="0">
                <a:solidFill>
                  <a:srgbClr val="43BBE1"/>
                </a:solidFill>
                <a:latin typeface="微软雅黑" pitchFamily="34" charset="-122"/>
                <a:ea typeface="微软雅黑" pitchFamily="34" charset="-122"/>
              </a:rPr>
              <a:t>1</a:t>
            </a:r>
            <a:endParaRPr lang="zh-CN" altLang="en-US" sz="1600" dirty="0">
              <a:solidFill>
                <a:srgbClr val="43BBE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055" name="矩形 5"/>
          <p:cNvSpPr>
            <a:spLocks noChangeArrowheads="1"/>
          </p:cNvSpPr>
          <p:nvPr/>
        </p:nvSpPr>
        <p:spPr bwMode="auto">
          <a:xfrm>
            <a:off x="6153150" y="3109913"/>
            <a:ext cx="2739330" cy="289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zh-CN" altLang="en-US" sz="1600" dirty="0" smtClean="0">
                <a:solidFill>
                  <a:srgbClr val="92D050"/>
                </a:solidFill>
                <a:latin typeface="微软雅黑" pitchFamily="34" charset="-122"/>
                <a:ea typeface="微软雅黑" pitchFamily="34" charset="-122"/>
              </a:rPr>
              <a:t>内容</a:t>
            </a:r>
            <a:r>
              <a:rPr lang="en-US" altLang="zh-CN" sz="1600" dirty="0" smtClean="0">
                <a:solidFill>
                  <a:srgbClr val="92D050"/>
                </a:solidFill>
                <a:latin typeface="微软雅黑" pitchFamily="34" charset="-122"/>
                <a:ea typeface="微软雅黑" pitchFamily="34" charset="-122"/>
              </a:rPr>
              <a:t>1</a:t>
            </a:r>
            <a:endParaRPr lang="zh-CN" altLang="en-US" sz="1600" dirty="0">
              <a:solidFill>
                <a:srgbClr val="92D05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298575" y="5295900"/>
            <a:ext cx="71526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1600" dirty="0" smtClean="0">
                <a:solidFill>
                  <a:srgbClr val="FFCC00"/>
                </a:solidFill>
                <a:latin typeface="微软雅黑" pitchFamily="34" charset="-122"/>
                <a:ea typeface="微软雅黑" pitchFamily="34" charset="-122"/>
              </a:rPr>
              <a:t>内容</a:t>
            </a:r>
            <a:r>
              <a:rPr lang="en-US" altLang="zh-CN" sz="1600" dirty="0" smtClean="0">
                <a:solidFill>
                  <a:srgbClr val="FFCC00"/>
                </a:solidFill>
                <a:latin typeface="微软雅黑" pitchFamily="34" charset="-122"/>
                <a:ea typeface="微软雅黑" pitchFamily="34" charset="-122"/>
              </a:rPr>
              <a:t>2</a:t>
            </a:r>
            <a:endParaRPr lang="zh-CN" altLang="en-US" sz="1600" dirty="0">
              <a:solidFill>
                <a:srgbClr val="FFCC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979613" y="4762500"/>
            <a:ext cx="715260" cy="2893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zh-CN" altLang="en-US" sz="1600" dirty="0" smtClean="0">
                <a:solidFill>
                  <a:srgbClr val="FFCC00"/>
                </a:solidFill>
                <a:latin typeface="微软雅黑" pitchFamily="34" charset="-122"/>
                <a:ea typeface="微软雅黑" pitchFamily="34" charset="-122"/>
              </a:rPr>
              <a:t>内容</a:t>
            </a:r>
            <a:r>
              <a:rPr lang="en-US" altLang="zh-CN" sz="1600" dirty="0" smtClean="0">
                <a:solidFill>
                  <a:srgbClr val="FFCC00"/>
                </a:solidFill>
                <a:latin typeface="微软雅黑" pitchFamily="34" charset="-122"/>
                <a:ea typeface="微软雅黑" pitchFamily="34" charset="-122"/>
              </a:rPr>
              <a:t>1</a:t>
            </a:r>
            <a:endParaRPr lang="zh-CN" altLang="en-US" sz="1600" dirty="0">
              <a:solidFill>
                <a:srgbClr val="FFCC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058" name="矩形 8"/>
          <p:cNvSpPr>
            <a:spLocks noChangeArrowheads="1"/>
          </p:cNvSpPr>
          <p:nvPr/>
        </p:nvSpPr>
        <p:spPr bwMode="auto">
          <a:xfrm>
            <a:off x="1012824" y="2703512"/>
            <a:ext cx="71526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1600" dirty="0" smtClean="0">
                <a:solidFill>
                  <a:srgbClr val="43BBE1"/>
                </a:solidFill>
                <a:latin typeface="微软雅黑" pitchFamily="34" charset="-122"/>
                <a:ea typeface="微软雅黑" pitchFamily="34" charset="-122"/>
              </a:rPr>
              <a:t>内容</a:t>
            </a:r>
            <a:r>
              <a:rPr lang="en-US" altLang="zh-CN" sz="1600" dirty="0" smtClean="0">
                <a:solidFill>
                  <a:srgbClr val="43BBE1"/>
                </a:solidFill>
                <a:latin typeface="微软雅黑" pitchFamily="34" charset="-122"/>
                <a:ea typeface="微软雅黑" pitchFamily="34" charset="-122"/>
              </a:rPr>
              <a:t>4</a:t>
            </a:r>
            <a:endParaRPr lang="zh-CN" altLang="en-US" sz="1600" dirty="0">
              <a:solidFill>
                <a:srgbClr val="43BBE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874838" y="5791200"/>
            <a:ext cx="71526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1600" dirty="0" smtClean="0">
                <a:solidFill>
                  <a:srgbClr val="FFCC00"/>
                </a:solidFill>
                <a:latin typeface="微软雅黑" pitchFamily="34" charset="-122"/>
                <a:ea typeface="微软雅黑" pitchFamily="34" charset="-122"/>
              </a:rPr>
              <a:t>内容</a:t>
            </a:r>
            <a:r>
              <a:rPr lang="en-US" altLang="zh-CN" sz="1600" dirty="0" smtClean="0">
                <a:solidFill>
                  <a:srgbClr val="FFCC00"/>
                </a:solidFill>
                <a:latin typeface="微软雅黑" pitchFamily="34" charset="-122"/>
                <a:ea typeface="微软雅黑" pitchFamily="34" charset="-122"/>
              </a:rPr>
              <a:t>3</a:t>
            </a:r>
            <a:endParaRPr lang="zh-CN" altLang="en-US" sz="1600" dirty="0">
              <a:solidFill>
                <a:srgbClr val="FFCC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253038" y="4781550"/>
            <a:ext cx="715260" cy="2893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zh-CN" altLang="en-US" sz="1600" dirty="0" smtClean="0">
                <a:solidFill>
                  <a:srgbClr val="FFCC00"/>
                </a:solidFill>
                <a:latin typeface="微软雅黑" pitchFamily="34" charset="-122"/>
                <a:ea typeface="微软雅黑" pitchFamily="34" charset="-122"/>
              </a:rPr>
              <a:t>内容</a:t>
            </a:r>
            <a:r>
              <a:rPr lang="en-US" altLang="zh-CN" sz="1600" dirty="0" smtClean="0">
                <a:solidFill>
                  <a:srgbClr val="FFCC00"/>
                </a:solidFill>
                <a:latin typeface="微软雅黑" pitchFamily="34" charset="-122"/>
                <a:ea typeface="微软雅黑" pitchFamily="34" charset="-122"/>
              </a:rPr>
              <a:t>4</a:t>
            </a:r>
            <a:endParaRPr lang="zh-CN" altLang="en-US" sz="1600" dirty="0">
              <a:solidFill>
                <a:srgbClr val="FFCC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061" name="矩形 14"/>
          <p:cNvSpPr>
            <a:spLocks noChangeArrowheads="1"/>
          </p:cNvSpPr>
          <p:nvPr/>
        </p:nvSpPr>
        <p:spPr bwMode="auto">
          <a:xfrm>
            <a:off x="5484813" y="1277938"/>
            <a:ext cx="715260" cy="289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zh-CN" altLang="en-US" sz="1600" dirty="0" smtClean="0">
                <a:solidFill>
                  <a:srgbClr val="92D050"/>
                </a:solidFill>
                <a:latin typeface="微软雅黑" pitchFamily="34" charset="-122"/>
                <a:ea typeface="微软雅黑" pitchFamily="34" charset="-122"/>
              </a:rPr>
              <a:t>内容</a:t>
            </a:r>
            <a:r>
              <a:rPr lang="en-US" altLang="zh-CN" sz="1600" dirty="0" smtClean="0">
                <a:solidFill>
                  <a:srgbClr val="92D050"/>
                </a:solidFill>
                <a:latin typeface="微软雅黑" pitchFamily="34" charset="-122"/>
                <a:ea typeface="微软雅黑" pitchFamily="34" charset="-122"/>
              </a:rPr>
              <a:t>3</a:t>
            </a:r>
            <a:endParaRPr lang="zh-CN" altLang="en-US" sz="1600" dirty="0">
              <a:solidFill>
                <a:srgbClr val="92D05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5345113" y="5310188"/>
            <a:ext cx="715260" cy="2893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zh-CN" altLang="en-US" sz="1600" dirty="0" smtClean="0">
                <a:solidFill>
                  <a:srgbClr val="FFCC00"/>
                </a:solidFill>
                <a:latin typeface="微软雅黑" pitchFamily="34" charset="-122"/>
                <a:ea typeface="微软雅黑" pitchFamily="34" charset="-122"/>
              </a:rPr>
              <a:t>内容</a:t>
            </a:r>
            <a:r>
              <a:rPr lang="en-US" altLang="zh-CN" sz="1600" dirty="0" smtClean="0">
                <a:solidFill>
                  <a:srgbClr val="FFCC00"/>
                </a:solidFill>
                <a:latin typeface="微软雅黑" pitchFamily="34" charset="-122"/>
                <a:ea typeface="微软雅黑" pitchFamily="34" charset="-122"/>
              </a:rPr>
              <a:t>5</a:t>
            </a:r>
            <a:endParaRPr lang="zh-CN" altLang="en-US" sz="1600" dirty="0">
              <a:solidFill>
                <a:srgbClr val="FFCC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063" name="矩形 16"/>
          <p:cNvSpPr>
            <a:spLocks noChangeArrowheads="1"/>
          </p:cNvSpPr>
          <p:nvPr/>
        </p:nvSpPr>
        <p:spPr bwMode="auto">
          <a:xfrm>
            <a:off x="808036" y="2055812"/>
            <a:ext cx="71526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1600" dirty="0" smtClean="0">
                <a:solidFill>
                  <a:srgbClr val="43BBE1"/>
                </a:solidFill>
                <a:latin typeface="微软雅黑" pitchFamily="34" charset="-122"/>
                <a:ea typeface="微软雅黑" pitchFamily="34" charset="-122"/>
              </a:rPr>
              <a:t>内容</a:t>
            </a:r>
            <a:r>
              <a:rPr lang="en-US" altLang="zh-CN" sz="1600" dirty="0" smtClean="0">
                <a:solidFill>
                  <a:srgbClr val="43BBE1"/>
                </a:solidFill>
                <a:latin typeface="微软雅黑" pitchFamily="34" charset="-122"/>
                <a:ea typeface="微软雅黑" pitchFamily="34" charset="-122"/>
              </a:rPr>
              <a:t>3</a:t>
            </a:r>
            <a:endParaRPr lang="zh-CN" altLang="en-US" sz="1600" dirty="0">
              <a:solidFill>
                <a:srgbClr val="43BBE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064" name="矩形 17"/>
          <p:cNvSpPr>
            <a:spLocks noChangeArrowheads="1"/>
          </p:cNvSpPr>
          <p:nvPr/>
        </p:nvSpPr>
        <p:spPr bwMode="auto">
          <a:xfrm>
            <a:off x="7620000" y="1927858"/>
            <a:ext cx="715260" cy="289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zh-CN" altLang="en-US" sz="1600" dirty="0" smtClean="0">
                <a:solidFill>
                  <a:srgbClr val="92D050"/>
                </a:solidFill>
                <a:latin typeface="微软雅黑" pitchFamily="34" charset="-122"/>
                <a:ea typeface="微软雅黑" pitchFamily="34" charset="-122"/>
              </a:rPr>
              <a:t>内容</a:t>
            </a:r>
            <a:r>
              <a:rPr lang="en-US" altLang="zh-CN" sz="1600" dirty="0" smtClean="0">
                <a:solidFill>
                  <a:srgbClr val="92D050"/>
                </a:solidFill>
                <a:latin typeface="微软雅黑" pitchFamily="34" charset="-122"/>
                <a:ea typeface="微软雅黑" pitchFamily="34" charset="-122"/>
              </a:rPr>
              <a:t>2</a:t>
            </a:r>
            <a:endParaRPr lang="zh-CN" altLang="en-US" sz="1600" dirty="0">
              <a:solidFill>
                <a:srgbClr val="92D05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5186363" y="5815013"/>
            <a:ext cx="715260" cy="2893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zh-CN" altLang="en-US" sz="1600" dirty="0" smtClean="0">
                <a:solidFill>
                  <a:srgbClr val="FFCC00"/>
                </a:solidFill>
                <a:latin typeface="微软雅黑" pitchFamily="34" charset="-122"/>
                <a:ea typeface="微软雅黑" pitchFamily="34" charset="-122"/>
              </a:rPr>
              <a:t>内容</a:t>
            </a:r>
            <a:r>
              <a:rPr lang="en-US" altLang="zh-CN" sz="1600" dirty="0" smtClean="0">
                <a:solidFill>
                  <a:srgbClr val="FFCC00"/>
                </a:solidFill>
                <a:latin typeface="微软雅黑" pitchFamily="34" charset="-122"/>
                <a:ea typeface="微软雅黑" pitchFamily="34" charset="-122"/>
              </a:rPr>
              <a:t>6</a:t>
            </a:r>
            <a:endParaRPr lang="zh-CN" altLang="en-US" sz="1600" dirty="0">
              <a:solidFill>
                <a:srgbClr val="FFCC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066" name="矩形 19"/>
          <p:cNvSpPr>
            <a:spLocks noChangeArrowheads="1"/>
          </p:cNvSpPr>
          <p:nvPr/>
        </p:nvSpPr>
        <p:spPr bwMode="auto">
          <a:xfrm>
            <a:off x="2830749" y="1458912"/>
            <a:ext cx="71526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1600" dirty="0" smtClean="0">
                <a:solidFill>
                  <a:srgbClr val="43BBE1"/>
                </a:solidFill>
                <a:latin typeface="微软雅黑" pitchFamily="34" charset="-122"/>
                <a:ea typeface="微软雅黑" pitchFamily="34" charset="-122"/>
              </a:rPr>
              <a:t>内容</a:t>
            </a:r>
            <a:r>
              <a:rPr lang="en-US" altLang="zh-CN" sz="1600" dirty="0" smtClean="0">
                <a:solidFill>
                  <a:srgbClr val="43BBE1"/>
                </a:solidFill>
                <a:latin typeface="微软雅黑" pitchFamily="34" charset="-122"/>
                <a:ea typeface="微软雅黑" pitchFamily="34" charset="-122"/>
              </a:rPr>
              <a:t>2</a:t>
            </a:r>
            <a:endParaRPr lang="zh-CN" altLang="en-US" sz="1600" dirty="0">
              <a:solidFill>
                <a:srgbClr val="43BBE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067" name="矩形 27"/>
          <p:cNvSpPr>
            <a:spLocks noChangeArrowheads="1"/>
          </p:cNvSpPr>
          <p:nvPr/>
        </p:nvSpPr>
        <p:spPr bwMode="auto">
          <a:xfrm>
            <a:off x="4267200" y="528638"/>
            <a:ext cx="21224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>
                <a:solidFill>
                  <a:srgbClr val="716F70"/>
                </a:solidFill>
                <a:latin typeface="微软雅黑" pitchFamily="34" charset="-122"/>
                <a:ea typeface="微软雅黑" pitchFamily="34" charset="-122"/>
              </a:rPr>
              <a:t>服务能力培训 </a:t>
            </a:r>
          </a:p>
        </p:txBody>
      </p:sp>
      <p:cxnSp>
        <p:nvCxnSpPr>
          <p:cNvPr id="29" name="直接连接符 28"/>
          <p:cNvCxnSpPr/>
          <p:nvPr/>
        </p:nvCxnSpPr>
        <p:spPr>
          <a:xfrm>
            <a:off x="4216400" y="590550"/>
            <a:ext cx="0" cy="32385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2" name="图示 21"/>
          <p:cNvGraphicFramePr/>
          <p:nvPr>
            <p:extLst>
              <p:ext uri="{D42A27DB-BD31-4B8C-83A1-F6EECF244321}">
                <p14:modId xmlns:p14="http://schemas.microsoft.com/office/powerpoint/2010/main" xmlns="" val="1841127323"/>
              </p:ext>
            </p:extLst>
          </p:nvPr>
        </p:nvGraphicFramePr>
        <p:xfrm>
          <a:off x="1835696" y="1916832"/>
          <a:ext cx="1856566" cy="16218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图表 2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004418663"/>
              </p:ext>
            </p:extLst>
          </p:nvPr>
        </p:nvGraphicFramePr>
        <p:xfrm>
          <a:off x="3621995" y="2968791"/>
          <a:ext cx="1903413" cy="1479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25" name="图示 24"/>
          <p:cNvGraphicFramePr/>
          <p:nvPr>
            <p:extLst>
              <p:ext uri="{D42A27DB-BD31-4B8C-83A1-F6EECF244321}">
                <p14:modId xmlns:p14="http://schemas.microsoft.com/office/powerpoint/2010/main" xmlns="" val="3794135445"/>
              </p:ext>
            </p:extLst>
          </p:nvPr>
        </p:nvGraphicFramePr>
        <p:xfrm>
          <a:off x="3352800" y="4453965"/>
          <a:ext cx="2179795" cy="18267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aphicFrame>
        <p:nvGraphicFramePr>
          <p:cNvPr id="30" name="图示 29"/>
          <p:cNvGraphicFramePr/>
          <p:nvPr>
            <p:extLst>
              <p:ext uri="{D42A27DB-BD31-4B8C-83A1-F6EECF244321}">
                <p14:modId xmlns:p14="http://schemas.microsoft.com/office/powerpoint/2010/main" xmlns="" val="2898939971"/>
              </p:ext>
            </p:extLst>
          </p:nvPr>
        </p:nvGraphicFramePr>
        <p:xfrm>
          <a:off x="5939194" y="1726841"/>
          <a:ext cx="1856566" cy="16218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cxnSp>
        <p:nvCxnSpPr>
          <p:cNvPr id="3" name="直接连接符 2"/>
          <p:cNvCxnSpPr/>
          <p:nvPr/>
        </p:nvCxnSpPr>
        <p:spPr>
          <a:xfrm>
            <a:off x="2902857" y="2811463"/>
            <a:ext cx="1168449" cy="541337"/>
          </a:xfrm>
          <a:prstGeom prst="line">
            <a:avLst/>
          </a:prstGeom>
          <a:ln w="57150">
            <a:solidFill>
              <a:srgbClr val="43BB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73" name="矩形 25"/>
          <p:cNvSpPr>
            <a:spLocks noChangeArrowheads="1"/>
          </p:cNvSpPr>
          <p:nvPr/>
        </p:nvSpPr>
        <p:spPr bwMode="auto">
          <a:xfrm>
            <a:off x="2144713" y="3289299"/>
            <a:ext cx="77457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dirty="0" smtClean="0">
                <a:solidFill>
                  <a:srgbClr val="43BBE1"/>
                </a:solidFill>
              </a:rPr>
              <a:t>概述</a:t>
            </a:r>
            <a:r>
              <a:rPr lang="en-US" altLang="zh-CN" dirty="0" smtClean="0">
                <a:solidFill>
                  <a:srgbClr val="43BBE1"/>
                </a:solidFill>
              </a:rPr>
              <a:t>1</a:t>
            </a:r>
            <a:endParaRPr lang="zh-CN" altLang="en-US" dirty="0">
              <a:solidFill>
                <a:srgbClr val="43BBE1"/>
              </a:solidFill>
            </a:endParaRPr>
          </a:p>
        </p:txBody>
      </p:sp>
      <p:cxnSp>
        <p:nvCxnSpPr>
          <p:cNvPr id="2" name="直接连接符 2050"/>
          <p:cNvCxnSpPr/>
          <p:nvPr/>
        </p:nvCxnSpPr>
        <p:spPr>
          <a:xfrm flipV="1">
            <a:off x="5021943" y="2590802"/>
            <a:ext cx="1607457" cy="826973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 2053"/>
          <p:cNvSpPr/>
          <p:nvPr/>
        </p:nvSpPr>
        <p:spPr>
          <a:xfrm>
            <a:off x="4811713" y="4318000"/>
            <a:ext cx="2286000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dirty="0" smtClean="0">
                <a:solidFill>
                  <a:srgbClr val="FFCC00"/>
                </a:solidFill>
                <a:latin typeface="Arial" charset="0"/>
              </a:rPr>
              <a:t>概述</a:t>
            </a:r>
            <a:r>
              <a:rPr lang="en-US" altLang="zh-CN" dirty="0" smtClean="0">
                <a:solidFill>
                  <a:srgbClr val="FFCC00"/>
                </a:solidFill>
                <a:latin typeface="Arial" charset="0"/>
              </a:rPr>
              <a:t>3</a:t>
            </a:r>
            <a:endParaRPr lang="zh-CN" altLang="en-US" dirty="0">
              <a:solidFill>
                <a:srgbClr val="FFCC00"/>
              </a:solidFill>
              <a:latin typeface="Arial" charset="0"/>
            </a:endParaRPr>
          </a:p>
        </p:txBody>
      </p:sp>
      <p:cxnSp>
        <p:nvCxnSpPr>
          <p:cNvPr id="2056" name="直接连接符 2055"/>
          <p:cNvCxnSpPr/>
          <p:nvPr/>
        </p:nvCxnSpPr>
        <p:spPr>
          <a:xfrm>
            <a:off x="4572000" y="4227780"/>
            <a:ext cx="76200" cy="864000"/>
          </a:xfrm>
          <a:prstGeom prst="line">
            <a:avLst/>
          </a:prstGeom>
          <a:ln w="57150">
            <a:solidFill>
              <a:srgbClr val="FF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/>
      <p:bldP spid="2054" grpId="0"/>
      <p:bldP spid="2055" grpId="0"/>
      <p:bldP spid="7" grpId="0"/>
      <p:bldP spid="8" grpId="0"/>
      <p:bldP spid="2058" grpId="0"/>
      <p:bldP spid="10" grpId="0"/>
      <p:bldP spid="11" grpId="0"/>
      <p:bldP spid="2061" grpId="0"/>
      <p:bldP spid="16" grpId="0"/>
      <p:bldP spid="2063" grpId="0"/>
      <p:bldP spid="2064" grpId="0"/>
      <p:bldP spid="19" grpId="0"/>
      <p:bldP spid="2066" grpId="0"/>
      <p:bldGraphic spid="22" grpId="0">
        <p:bldAsOne/>
      </p:bldGraphic>
      <p:bldGraphic spid="5" grpId="0">
        <p:bldAsOne/>
      </p:bldGraphic>
      <p:bldGraphic spid="25" grpId="0">
        <p:bldAsOne/>
      </p:bldGraphic>
      <p:bldGraphic spid="30" grpId="0">
        <p:bldAsOne/>
      </p:bldGraphic>
      <p:bldP spid="207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6" descr="keynote图标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70013"/>
            <a:ext cx="5254625" cy="4649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smtClean="0"/>
              <a:t>活动开展情况</a:t>
            </a:r>
          </a:p>
        </p:txBody>
      </p:sp>
      <p:sp>
        <p:nvSpPr>
          <p:cNvPr id="15366" name="矩形 5"/>
          <p:cNvSpPr>
            <a:spLocks noChangeArrowheads="1"/>
          </p:cNvSpPr>
          <p:nvPr/>
        </p:nvSpPr>
        <p:spPr bwMode="auto">
          <a:xfrm>
            <a:off x="4246563" y="528638"/>
            <a:ext cx="27384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 dirty="0">
                <a:solidFill>
                  <a:srgbClr val="716F70"/>
                </a:solidFill>
                <a:latin typeface="微软雅黑" pitchFamily="34" charset="-122"/>
                <a:ea typeface="微软雅黑" pitchFamily="34" charset="-122"/>
              </a:rPr>
              <a:t>及时汇报活动情况 </a:t>
            </a:r>
          </a:p>
        </p:txBody>
      </p:sp>
      <p:cxnSp>
        <p:nvCxnSpPr>
          <p:cNvPr id="7" name="直接连接符 6"/>
          <p:cNvCxnSpPr/>
          <p:nvPr/>
        </p:nvCxnSpPr>
        <p:spPr>
          <a:xfrm>
            <a:off x="4191000" y="590550"/>
            <a:ext cx="0" cy="32385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368" name="Picture 2" descr="月历图标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78500" y="1936750"/>
            <a:ext cx="6477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9" name="矩形 2"/>
          <p:cNvSpPr>
            <a:spLocks noChangeArrowheads="1"/>
          </p:cNvSpPr>
          <p:nvPr/>
        </p:nvSpPr>
        <p:spPr bwMode="auto">
          <a:xfrm>
            <a:off x="6640513" y="2060575"/>
            <a:ext cx="17240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000">
                <a:latin typeface="微软雅黑" pitchFamily="34" charset="-122"/>
                <a:ea typeface="微软雅黑" pitchFamily="34" charset="-122"/>
              </a:rPr>
              <a:t>每月进度汇报</a:t>
            </a:r>
            <a:endParaRPr lang="zh-CN" altLang="en-US" sz="2000"/>
          </a:p>
        </p:txBody>
      </p:sp>
      <p:pic>
        <p:nvPicPr>
          <p:cNvPr id="15370" name="Picture 4" descr="在线广播图标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11838" y="3602038"/>
            <a:ext cx="5810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1" name="矩形 3"/>
          <p:cNvSpPr>
            <a:spLocks noChangeArrowheads="1"/>
          </p:cNvSpPr>
          <p:nvPr/>
        </p:nvSpPr>
        <p:spPr bwMode="auto">
          <a:xfrm>
            <a:off x="6640513" y="3721100"/>
            <a:ext cx="12112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000">
                <a:latin typeface="微软雅黑" pitchFamily="34" charset="-122"/>
                <a:ea typeface="微软雅黑" pitchFamily="34" charset="-122"/>
              </a:rPr>
              <a:t>投稿报道</a:t>
            </a:r>
            <a:endParaRPr lang="zh-CN" altLang="en-US" sz="2000"/>
          </a:p>
        </p:txBody>
      </p:sp>
      <p:sp>
        <p:nvSpPr>
          <p:cNvPr id="15372" name="矩形 4"/>
          <p:cNvSpPr>
            <a:spLocks noChangeArrowheads="1"/>
          </p:cNvSpPr>
          <p:nvPr/>
        </p:nvSpPr>
        <p:spPr bwMode="auto">
          <a:xfrm>
            <a:off x="6640513" y="4551363"/>
            <a:ext cx="14668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000">
                <a:latin typeface="微软雅黑" pitchFamily="34" charset="-122"/>
                <a:ea typeface="微软雅黑" pitchFamily="34" charset="-122"/>
              </a:rPr>
              <a:t>调研会汇报</a:t>
            </a:r>
            <a:endParaRPr lang="zh-CN" altLang="en-US" sz="2000"/>
          </a:p>
        </p:txBody>
      </p:sp>
      <p:pic>
        <p:nvPicPr>
          <p:cNvPr id="15373" name="Picture 8" descr="演讲图标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68975" y="4418013"/>
            <a:ext cx="666750" cy="66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4" name="Picture 12" descr="我的文档图标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26125" y="2817813"/>
            <a:ext cx="552450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5" name="矩形 21"/>
          <p:cNvSpPr>
            <a:spLocks noChangeArrowheads="1"/>
          </p:cNvSpPr>
          <p:nvPr/>
        </p:nvSpPr>
        <p:spPr bwMode="auto">
          <a:xfrm>
            <a:off x="6640513" y="2890838"/>
            <a:ext cx="12112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000">
                <a:latin typeface="微软雅黑" pitchFamily="34" charset="-122"/>
                <a:ea typeface="微软雅黑" pitchFamily="34" charset="-122"/>
              </a:rPr>
              <a:t>轨迹记录</a:t>
            </a:r>
            <a:endParaRPr lang="zh-CN" altLang="en-US" sz="20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20442" y="4437112"/>
            <a:ext cx="9123558" cy="1872208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2000"/>
                  <a:lumMod val="69000"/>
                  <a:lumOff val="31000"/>
                </a:schemeClr>
              </a:gs>
              <a:gs pos="0">
                <a:schemeClr val="bg1">
                  <a:lumMod val="76000"/>
                  <a:alpha val="72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sz="3200" dirty="0" smtClean="0"/>
              <a:t>活动成果</a:t>
            </a:r>
            <a:endParaRPr lang="zh-CN" altLang="en-US" dirty="0" smtClean="0"/>
          </a:p>
        </p:txBody>
      </p:sp>
      <p:graphicFrame>
        <p:nvGraphicFramePr>
          <p:cNvPr id="2" name="图表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55395063"/>
              </p:ext>
            </p:extLst>
          </p:nvPr>
        </p:nvGraphicFramePr>
        <p:xfrm>
          <a:off x="20442" y="2116138"/>
          <a:ext cx="4680520" cy="44137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图表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406993998"/>
              </p:ext>
            </p:extLst>
          </p:nvPr>
        </p:nvGraphicFramePr>
        <p:xfrm>
          <a:off x="4716016" y="2348880"/>
          <a:ext cx="4427984" cy="4509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899592" y="1412775"/>
            <a:ext cx="7715250" cy="58105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2400" b="1" dirty="0" smtClean="0">
                <a:latin typeface="+mj-ea"/>
                <a:ea typeface="+mj-ea"/>
              </a:rPr>
              <a:t>数据</a:t>
            </a:r>
            <a:endParaRPr lang="en-US" altLang="zh-CN" sz="2400" b="1" dirty="0">
              <a:latin typeface="+mj-ea"/>
              <a:ea typeface="+mj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矩形 35"/>
          <p:cNvSpPr/>
          <p:nvPr/>
        </p:nvSpPr>
        <p:spPr>
          <a:xfrm>
            <a:off x="6468" y="4851399"/>
            <a:ext cx="9144000" cy="1097882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2000"/>
                  <a:lumMod val="69000"/>
                  <a:lumOff val="31000"/>
                </a:schemeClr>
              </a:gs>
              <a:gs pos="0">
                <a:schemeClr val="bg1">
                  <a:lumMod val="76000"/>
                  <a:alpha val="72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sz="3200" smtClean="0"/>
              <a:t>活动成果</a:t>
            </a:r>
            <a:endParaRPr lang="zh-CN" altLang="en-US" smtClean="0"/>
          </a:p>
        </p:txBody>
      </p:sp>
      <p:sp>
        <p:nvSpPr>
          <p:cNvPr id="16441" name="矩形 21"/>
          <p:cNvSpPr>
            <a:spLocks noChangeArrowheads="1"/>
          </p:cNvSpPr>
          <p:nvPr/>
        </p:nvSpPr>
        <p:spPr bwMode="auto">
          <a:xfrm>
            <a:off x="1907704" y="2204864"/>
            <a:ext cx="2052736" cy="1168354"/>
          </a:xfrm>
          <a:prstGeom prst="wedgeRoundRectCallout">
            <a:avLst/>
          </a:prstGeom>
          <a:solidFill>
            <a:srgbClr val="FFC000"/>
          </a:solidFill>
          <a:ln w="127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square" anchor="ctr">
            <a:noAutofit/>
          </a:bodyPr>
          <a:lstStyle/>
          <a:p>
            <a:r>
              <a:rPr lang="zh-CN" altLang="en-US" sz="20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Lao UI" pitchFamily="34" charset="0"/>
              </a:rPr>
              <a:t>说明</a:t>
            </a:r>
            <a:endParaRPr lang="zh-CN" altLang="en-US" sz="20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cs typeface="Lao UI" pitchFamily="34" charset="0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4629365" y="1861964"/>
            <a:ext cx="2187192" cy="1240645"/>
            <a:chOff x="4629365" y="1861964"/>
            <a:chExt cx="2187192" cy="1240645"/>
          </a:xfrm>
        </p:grpSpPr>
        <p:sp>
          <p:nvSpPr>
            <p:cNvPr id="24" name="圆角矩形标注 23"/>
            <p:cNvSpPr/>
            <p:nvPr/>
          </p:nvSpPr>
          <p:spPr bwMode="auto">
            <a:xfrm>
              <a:off x="4629365" y="2060848"/>
              <a:ext cx="2001017" cy="1041761"/>
            </a:xfrm>
            <a:prstGeom prst="wedgeRoundRectCallout">
              <a:avLst/>
            </a:prstGeom>
            <a:solidFill>
              <a:srgbClr val="3BCCFF"/>
            </a:solidFill>
            <a:ln w="127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anchor="ctr">
              <a:noAutofit/>
            </a:bodyPr>
            <a:lstStyle/>
            <a:p>
              <a:r>
                <a:rPr lang="zh-CN" altLang="en-US" sz="2000" b="1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cs typeface="Lao UI" pitchFamily="34" charset="0"/>
                </a:rPr>
                <a:t>说明</a:t>
              </a:r>
              <a:endParaRPr lang="zh-CN" altLang="en-US" sz="20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Lao UI" pitchFamily="34" charset="0"/>
              </a:endParaRPr>
            </a:p>
          </p:txBody>
        </p:sp>
        <p:pic>
          <p:nvPicPr>
            <p:cNvPr id="16437" name="Picture 4" descr="金色的奖杯图标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6176" y="1861964"/>
              <a:ext cx="660381" cy="6857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" name="矩形 13"/>
          <p:cNvSpPr/>
          <p:nvPr/>
        </p:nvSpPr>
        <p:spPr>
          <a:xfrm>
            <a:off x="714375" y="1339228"/>
            <a:ext cx="7715250" cy="400110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pPr>
              <a:defRPr/>
            </a:pPr>
            <a:r>
              <a:rPr lang="zh-CN" alt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内容</a:t>
            </a:r>
            <a:endParaRPr lang="zh-CN" alt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16443" name="Text Box 59"/>
          <p:cNvSpPr txBox="1">
            <a:spLocks noChangeArrowheads="1"/>
          </p:cNvSpPr>
          <p:nvPr/>
        </p:nvSpPr>
        <p:spPr bwMode="auto">
          <a:xfrm>
            <a:off x="6616161" y="3373218"/>
            <a:ext cx="2226173" cy="476661"/>
          </a:xfrm>
          <a:prstGeom prst="roundRect">
            <a:avLst>
              <a:gd name="adj" fmla="val 6925"/>
            </a:avLst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85000"/>
              </a:schemeClr>
            </a:solidFill>
            <a:prstDash val="dash"/>
          </a:ln>
          <a:effectLst/>
          <a:extLst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en-US" dirty="0" smtClean="0">
                <a:latin typeface="+mn-ea"/>
                <a:ea typeface="+mn-ea"/>
              </a:rPr>
              <a:t>说明</a:t>
            </a:r>
            <a:endParaRPr lang="zh-CN" altLang="en-US" dirty="0">
              <a:latin typeface="+mn-ea"/>
              <a:ea typeface="+mn-ea"/>
            </a:endParaRPr>
          </a:p>
        </p:txBody>
      </p:sp>
      <p:graphicFrame>
        <p:nvGraphicFramePr>
          <p:cNvPr id="2" name="图表 1"/>
          <p:cNvGraphicFramePr/>
          <p:nvPr>
            <p:extLst>
              <p:ext uri="{D42A27DB-BD31-4B8C-83A1-F6EECF244321}">
                <p14:modId xmlns:p14="http://schemas.microsoft.com/office/powerpoint/2010/main" xmlns="" val="1693936183"/>
              </p:ext>
            </p:extLst>
          </p:nvPr>
        </p:nvGraphicFramePr>
        <p:xfrm>
          <a:off x="928662" y="2643182"/>
          <a:ext cx="6401174" cy="3654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4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4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4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41" grpId="0" animBg="1"/>
      <p:bldP spid="1644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-1421" y="3501008"/>
            <a:ext cx="9144000" cy="1097882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2000"/>
                  <a:lumMod val="69000"/>
                  <a:lumOff val="31000"/>
                </a:schemeClr>
              </a:gs>
              <a:gs pos="0">
                <a:schemeClr val="bg1">
                  <a:lumMod val="76000"/>
                  <a:alpha val="72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sz="3200" dirty="0" smtClean="0"/>
              <a:t>活动成果</a:t>
            </a:r>
            <a:endParaRPr lang="zh-CN" altLang="en-US" dirty="0" smtClean="0"/>
          </a:p>
        </p:txBody>
      </p:sp>
      <p:graphicFrame>
        <p:nvGraphicFramePr>
          <p:cNvPr id="2" name="图表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848992379"/>
              </p:ext>
            </p:extLst>
          </p:nvPr>
        </p:nvGraphicFramePr>
        <p:xfrm>
          <a:off x="-180528" y="1916832"/>
          <a:ext cx="7632848" cy="21331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图表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644090744"/>
              </p:ext>
            </p:extLst>
          </p:nvPr>
        </p:nvGraphicFramePr>
        <p:xfrm>
          <a:off x="1835696" y="3717032"/>
          <a:ext cx="6793656" cy="29109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899592" y="1343055"/>
            <a:ext cx="7858125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说明</a:t>
            </a:r>
            <a:endParaRPr lang="zh-CN" alt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弦形 22"/>
          <p:cNvSpPr/>
          <p:nvPr/>
        </p:nvSpPr>
        <p:spPr>
          <a:xfrm>
            <a:off x="194942" y="1844824"/>
            <a:ext cx="8697377" cy="3582687"/>
          </a:xfrm>
          <a:prstGeom prst="chord">
            <a:avLst>
              <a:gd name="adj1" fmla="val 11162654"/>
              <a:gd name="adj2" fmla="val 21200315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5300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 w="12700">
            <a:noFill/>
          </a:ln>
          <a:effectLst/>
        </p:spPr>
        <p:txBody>
          <a:bodyPr wrap="square" rtlCol="0" anchor="ctr">
            <a:spAutoFit/>
          </a:bodyPr>
          <a:lstStyle/>
          <a:p>
            <a:pPr algn="ctr"/>
            <a:endParaRPr lang="zh-CN" altLang="en-US" sz="1600" b="1">
              <a:solidFill>
                <a:schemeClr val="bg1"/>
              </a:solidFill>
              <a:latin typeface="微软雅黑" pitchFamily="34" charset="-122"/>
              <a:ea typeface="微软雅黑" pitchFamily="34" charset="-122"/>
              <a:cs typeface="Lao UI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活动成果</a:t>
            </a:r>
          </a:p>
        </p:txBody>
      </p:sp>
      <p:sp>
        <p:nvSpPr>
          <p:cNvPr id="9" name="椭圆形标注 8"/>
          <p:cNvSpPr/>
          <p:nvPr/>
        </p:nvSpPr>
        <p:spPr>
          <a:xfrm>
            <a:off x="461418" y="1888540"/>
            <a:ext cx="1152000" cy="1008000"/>
          </a:xfrm>
          <a:prstGeom prst="wedgeEllipseCallout">
            <a:avLst>
              <a:gd name="adj1" fmla="val -25559"/>
              <a:gd name="adj2" fmla="val 62981"/>
            </a:avLst>
          </a:prstGeom>
          <a:solidFill>
            <a:srgbClr val="FFC000"/>
          </a:solidFill>
          <a:ln w="12700">
            <a:solidFill>
              <a:schemeClr val="bg1"/>
            </a:solidFill>
          </a:ln>
          <a:effectLst>
            <a:outerShdw blurRad="76200" dir="3180000" sx="90000" sy="-19000" rotWithShape="0">
              <a:prstClr val="black">
                <a:alpha val="15000"/>
              </a:prstClr>
            </a:outerShdw>
          </a:effectLst>
        </p:spPr>
        <p:txBody>
          <a:bodyPr wrap="square">
            <a:noAutofit/>
          </a:bodyPr>
          <a:lstStyle/>
          <a:p>
            <a:endParaRPr lang="zh-CN" altLang="en-US" sz="16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cs typeface="Lao UI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47680" y="2171140"/>
            <a:ext cx="1044000" cy="3708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>
                <a:latin typeface="+mn-ea"/>
                <a:ea typeface="+mn-ea"/>
              </a:rPr>
              <a:t>创新性</a:t>
            </a:r>
            <a:endParaRPr lang="zh-CN" altLang="en-US" dirty="0">
              <a:latin typeface="+mn-ea"/>
              <a:ea typeface="+mn-ea"/>
            </a:endParaRPr>
          </a:p>
        </p:txBody>
      </p:sp>
      <p:sp>
        <p:nvSpPr>
          <p:cNvPr id="10" name="椭圆形标注 9"/>
          <p:cNvSpPr/>
          <p:nvPr/>
        </p:nvSpPr>
        <p:spPr>
          <a:xfrm>
            <a:off x="2297418" y="1513032"/>
            <a:ext cx="1152000" cy="1008000"/>
          </a:xfrm>
          <a:prstGeom prst="wedgeEllipseCallout">
            <a:avLst>
              <a:gd name="adj1" fmla="val -25559"/>
              <a:gd name="adj2" fmla="val 62981"/>
            </a:avLst>
          </a:prstGeom>
          <a:solidFill>
            <a:srgbClr val="92D050"/>
          </a:solidFill>
          <a:ln w="12700">
            <a:solidFill>
              <a:schemeClr val="bg1"/>
            </a:solidFill>
          </a:ln>
          <a:effectLst>
            <a:outerShdw blurRad="76200" dir="3180000" sx="90000" sy="-19000" rotWithShape="0">
              <a:prstClr val="black">
                <a:alpha val="15000"/>
              </a:prstClr>
            </a:outerShdw>
          </a:effectLst>
        </p:spPr>
        <p:txBody>
          <a:bodyPr wrap="square">
            <a:noAutofit/>
          </a:bodyPr>
          <a:lstStyle/>
          <a:p>
            <a:endParaRPr lang="zh-CN" altLang="en-US" sz="1600" b="1">
              <a:solidFill>
                <a:schemeClr val="bg1"/>
              </a:solidFill>
              <a:latin typeface="微软雅黑" pitchFamily="34" charset="-122"/>
              <a:ea typeface="微软雅黑" pitchFamily="34" charset="-122"/>
              <a:cs typeface="Lao UI" pitchFamily="34" charset="0"/>
            </a:endParaRPr>
          </a:p>
        </p:txBody>
      </p:sp>
      <p:sp>
        <p:nvSpPr>
          <p:cNvPr id="11" name="椭圆形标注 10"/>
          <p:cNvSpPr/>
          <p:nvPr/>
        </p:nvSpPr>
        <p:spPr>
          <a:xfrm>
            <a:off x="3983970" y="1376824"/>
            <a:ext cx="1152000" cy="1008000"/>
          </a:xfrm>
          <a:prstGeom prst="wedgeEllipseCallout">
            <a:avLst>
              <a:gd name="adj1" fmla="val -25559"/>
              <a:gd name="adj2" fmla="val 62981"/>
            </a:avLst>
          </a:prstGeom>
          <a:solidFill>
            <a:srgbClr val="00B0F0"/>
          </a:solidFill>
          <a:ln w="12700">
            <a:solidFill>
              <a:schemeClr val="bg1"/>
            </a:solidFill>
          </a:ln>
          <a:effectLst>
            <a:outerShdw blurRad="76200" dir="3180000" sx="90000" sy="-19000" rotWithShape="0">
              <a:prstClr val="black">
                <a:alpha val="15000"/>
              </a:prstClr>
            </a:outerShdw>
          </a:effectLst>
        </p:spPr>
        <p:txBody>
          <a:bodyPr wrap="square">
            <a:noAutofit/>
          </a:bodyPr>
          <a:lstStyle/>
          <a:p>
            <a:endParaRPr lang="zh-CN" altLang="en-US" sz="1600" b="1">
              <a:solidFill>
                <a:schemeClr val="bg1"/>
              </a:solidFill>
              <a:latin typeface="微软雅黑" pitchFamily="34" charset="-122"/>
              <a:ea typeface="微软雅黑" pitchFamily="34" charset="-122"/>
              <a:cs typeface="Lao UI" pitchFamily="34" charset="0"/>
            </a:endParaRPr>
          </a:p>
        </p:txBody>
      </p:sp>
      <p:sp>
        <p:nvSpPr>
          <p:cNvPr id="12" name="椭圆形标注 11"/>
          <p:cNvSpPr/>
          <p:nvPr/>
        </p:nvSpPr>
        <p:spPr>
          <a:xfrm>
            <a:off x="5778112" y="1513032"/>
            <a:ext cx="1152000" cy="1008000"/>
          </a:xfrm>
          <a:prstGeom prst="wedgeEllipseCallout">
            <a:avLst>
              <a:gd name="adj1" fmla="val -25559"/>
              <a:gd name="adj2" fmla="val 62981"/>
            </a:avLst>
          </a:prstGeom>
          <a:solidFill>
            <a:schemeClr val="accent2">
              <a:lumMod val="60000"/>
              <a:lumOff val="40000"/>
            </a:schemeClr>
          </a:solidFill>
          <a:ln w="12700">
            <a:solidFill>
              <a:schemeClr val="bg1"/>
            </a:solidFill>
          </a:ln>
          <a:effectLst>
            <a:outerShdw blurRad="76200" dir="3180000" sx="90000" sy="-19000" rotWithShape="0">
              <a:prstClr val="black">
                <a:alpha val="15000"/>
              </a:prstClr>
            </a:outerShdw>
          </a:effectLst>
        </p:spPr>
        <p:txBody>
          <a:bodyPr wrap="square">
            <a:noAutofit/>
          </a:bodyPr>
          <a:lstStyle/>
          <a:p>
            <a:endParaRPr lang="zh-CN" altLang="en-US" sz="1600" b="1">
              <a:solidFill>
                <a:schemeClr val="bg1"/>
              </a:solidFill>
              <a:latin typeface="微软雅黑" pitchFamily="34" charset="-122"/>
              <a:ea typeface="微软雅黑" pitchFamily="34" charset="-122"/>
              <a:cs typeface="Lao UI" pitchFamily="34" charset="0"/>
            </a:endParaRPr>
          </a:p>
        </p:txBody>
      </p:sp>
      <p:sp>
        <p:nvSpPr>
          <p:cNvPr id="13" name="椭圆形标注 12"/>
          <p:cNvSpPr/>
          <p:nvPr/>
        </p:nvSpPr>
        <p:spPr>
          <a:xfrm>
            <a:off x="7452320" y="1888540"/>
            <a:ext cx="1152000" cy="1008000"/>
          </a:xfrm>
          <a:prstGeom prst="wedgeEllipseCallout">
            <a:avLst>
              <a:gd name="adj1" fmla="val -25559"/>
              <a:gd name="adj2" fmla="val 62981"/>
            </a:avLst>
          </a:prstGeom>
          <a:solidFill>
            <a:schemeClr val="bg1">
              <a:lumMod val="65000"/>
            </a:schemeClr>
          </a:solidFill>
          <a:ln w="12700">
            <a:solidFill>
              <a:schemeClr val="bg1"/>
            </a:solidFill>
          </a:ln>
          <a:effectLst>
            <a:outerShdw blurRad="76200" dir="3180000" sx="90000" sy="-19000" rotWithShape="0">
              <a:prstClr val="black">
                <a:alpha val="15000"/>
              </a:prstClr>
            </a:outerShdw>
          </a:effectLst>
        </p:spPr>
        <p:txBody>
          <a:bodyPr wrap="square">
            <a:noAutofit/>
          </a:bodyPr>
          <a:lstStyle/>
          <a:p>
            <a:endParaRPr lang="zh-CN" altLang="en-US" sz="1600" b="1">
              <a:solidFill>
                <a:schemeClr val="bg1"/>
              </a:solidFill>
              <a:latin typeface="微软雅黑" pitchFamily="34" charset="-122"/>
              <a:ea typeface="微软雅黑" pitchFamily="34" charset="-122"/>
              <a:cs typeface="Lao UI" pitchFamily="34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309223" y="3158965"/>
            <a:ext cx="1440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zh-CN" altLang="en-US" dirty="0" smtClean="0">
                <a:latin typeface="+mn-ea"/>
                <a:ea typeface="+mn-ea"/>
              </a:rPr>
              <a:t>说明</a:t>
            </a:r>
            <a:endParaRPr lang="zh-CN" altLang="en-US" dirty="0">
              <a:latin typeface="+mn-ea"/>
              <a:ea typeface="+mn-ea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2198627" y="3158966"/>
            <a:ext cx="1440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zh-CN" altLang="en-US" dirty="0" smtClean="0">
                <a:latin typeface="+mn-ea"/>
                <a:ea typeface="+mn-ea"/>
              </a:rPr>
              <a:t>说明</a:t>
            </a:r>
            <a:endParaRPr lang="zh-CN" altLang="en-US" dirty="0">
              <a:latin typeface="+mn-ea"/>
              <a:ea typeface="+mn-ea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2470701" y="1844824"/>
            <a:ext cx="877163" cy="3708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latin typeface="+mn-ea"/>
                <a:ea typeface="+mn-ea"/>
              </a:rPr>
              <a:t>效益性</a:t>
            </a:r>
          </a:p>
        </p:txBody>
      </p:sp>
      <p:sp>
        <p:nvSpPr>
          <p:cNvPr id="17" name="矩形 16"/>
          <p:cNvSpPr/>
          <p:nvPr/>
        </p:nvSpPr>
        <p:spPr>
          <a:xfrm>
            <a:off x="3823630" y="3158965"/>
            <a:ext cx="1440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zh-CN" altLang="en-US" dirty="0" smtClean="0">
                <a:latin typeface="+mn-ea"/>
                <a:ea typeface="+mn-ea"/>
              </a:rPr>
              <a:t>说明</a:t>
            </a:r>
            <a:endParaRPr lang="zh-CN" altLang="en-US" dirty="0">
              <a:latin typeface="+mn-ea"/>
              <a:ea typeface="+mn-ea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5580112" y="3158965"/>
            <a:ext cx="1440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zh-CN" altLang="en-US" dirty="0" smtClean="0">
                <a:latin typeface="+mn-ea"/>
                <a:ea typeface="+mn-ea"/>
              </a:rPr>
              <a:t>说明</a:t>
            </a:r>
            <a:endParaRPr lang="zh-CN" altLang="en-US" dirty="0">
              <a:latin typeface="+mn-ea"/>
              <a:ea typeface="+mn-ea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7452320" y="3158966"/>
            <a:ext cx="1440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zh-CN" altLang="en-US" dirty="0" smtClean="0">
                <a:latin typeface="+mn-ea"/>
                <a:ea typeface="+mn-ea"/>
              </a:rPr>
              <a:t>说明</a:t>
            </a:r>
            <a:endParaRPr lang="zh-CN" altLang="en-US" dirty="0">
              <a:latin typeface="+mn-ea"/>
              <a:ea typeface="+mn-ea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4040068" y="1700808"/>
            <a:ext cx="1107996" cy="3708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latin typeface="+mn-ea"/>
                <a:ea typeface="+mn-ea"/>
              </a:rPr>
              <a:t>可复制性</a:t>
            </a:r>
          </a:p>
        </p:txBody>
      </p:sp>
      <p:sp>
        <p:nvSpPr>
          <p:cNvPr id="21" name="矩形 20"/>
          <p:cNvSpPr/>
          <p:nvPr/>
        </p:nvSpPr>
        <p:spPr>
          <a:xfrm>
            <a:off x="5796136" y="1844824"/>
            <a:ext cx="1107996" cy="3708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latin typeface="+mn-ea"/>
                <a:ea typeface="+mn-ea"/>
              </a:rPr>
              <a:t>可延续性</a:t>
            </a:r>
          </a:p>
        </p:txBody>
      </p:sp>
      <p:sp>
        <p:nvSpPr>
          <p:cNvPr id="22" name="矩形 21"/>
          <p:cNvSpPr/>
          <p:nvPr/>
        </p:nvSpPr>
        <p:spPr>
          <a:xfrm>
            <a:off x="7596336" y="2204864"/>
            <a:ext cx="877163" cy="3708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latin typeface="+mn-ea"/>
                <a:ea typeface="+mn-ea"/>
              </a:rPr>
              <a:t>影响性</a:t>
            </a:r>
          </a:p>
        </p:txBody>
      </p:sp>
    </p:spTree>
    <p:extLst>
      <p:ext uri="{BB962C8B-B14F-4D97-AF65-F5344CB8AC3E}">
        <p14:creationId xmlns:p14="http://schemas.microsoft.com/office/powerpoint/2010/main" xmlns="" val="529371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smtClean="0"/>
              <a:t>工作启发</a:t>
            </a:r>
          </a:p>
        </p:txBody>
      </p:sp>
      <p:pic>
        <p:nvPicPr>
          <p:cNvPr id="1026" name="Picture 2" descr="节能灯泡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9961" b="95410" l="9961" r="8994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592" t="8272" r="16447" b="2958"/>
          <a:stretch/>
        </p:blipFill>
        <p:spPr bwMode="auto">
          <a:xfrm>
            <a:off x="3956417" y="1412776"/>
            <a:ext cx="1512057" cy="2238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1383572" y="3988377"/>
            <a:ext cx="6560845" cy="458908"/>
          </a:xfrm>
          <a:prstGeom prst="rect">
            <a:avLst/>
          </a:prstGeom>
          <a:solidFill>
            <a:srgbClr val="002060"/>
          </a:solidFill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txBody>
          <a:bodyPr wrap="square" anchor="ctr">
            <a:spAutoFit/>
          </a:bodyPr>
          <a:lstStyle/>
          <a:p>
            <a:pPr algn="ctr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en-US" b="1" dirty="0" smtClean="0">
                <a:solidFill>
                  <a:srgbClr val="FFFF00"/>
                </a:solidFill>
                <a:latin typeface="微软雅黑" pitchFamily="34" charset="-122"/>
                <a:ea typeface="微软雅黑" pitchFamily="34" charset="-122"/>
              </a:rPr>
              <a:t>总结</a:t>
            </a:r>
            <a:endParaRPr lang="en-US" altLang="zh-CN" b="1" dirty="0">
              <a:solidFill>
                <a:srgbClr val="FFFF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383573" y="5066598"/>
            <a:ext cx="6560845" cy="458908"/>
          </a:xfrm>
          <a:prstGeom prst="rect">
            <a:avLst/>
          </a:prstGeom>
          <a:solidFill>
            <a:srgbClr val="002060"/>
          </a:solidFill>
        </p:spPr>
        <p:txBody>
          <a:bodyPr wrap="square" anchor="ctr">
            <a:spAutoFit/>
          </a:bodyPr>
          <a:lstStyle/>
          <a:p>
            <a:pPr algn="ctr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en-US" b="1" dirty="0" smtClean="0">
                <a:solidFill>
                  <a:srgbClr val="FFFF00"/>
                </a:solidFill>
                <a:latin typeface="微软雅黑" pitchFamily="34" charset="-122"/>
                <a:ea typeface="微软雅黑" pitchFamily="34" charset="-122"/>
              </a:rPr>
              <a:t>总结</a:t>
            </a:r>
            <a:endParaRPr lang="en-US" altLang="zh-CN" b="1" dirty="0">
              <a:solidFill>
                <a:srgbClr val="FFFF0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http://www.web07.cn/uploads/Photo/c100818/12R100WC10-2256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9452" y="0"/>
            <a:ext cx="916345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8435" name="TextBox 3"/>
          <p:cNvSpPr txBox="1">
            <a:spLocks noChangeArrowheads="1"/>
          </p:cNvSpPr>
          <p:nvPr/>
        </p:nvSpPr>
        <p:spPr bwMode="auto">
          <a:xfrm>
            <a:off x="-19452" y="1893602"/>
            <a:ext cx="9183668" cy="2255478"/>
          </a:xfrm>
          <a:prstGeom prst="rect">
            <a:avLst/>
          </a:prstGeom>
          <a:solidFill>
            <a:schemeClr val="bg1">
              <a:alpha val="30980"/>
            </a:schemeClr>
          </a:solidFill>
          <a:ln>
            <a:noFill/>
          </a:ln>
          <a:extLst/>
        </p:spPr>
        <p:txBody>
          <a:bodyPr wrap="square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endParaRPr lang="zh-CN" altLang="en-US" sz="3600" dirty="0">
              <a:solidFill>
                <a:schemeClr val="bg1">
                  <a:lumMod val="95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228184" y="5529426"/>
            <a:ext cx="275571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1" hangingPunct="1">
              <a:buFont typeface="Arial" pitchFamily="34" charset="0"/>
              <a:buNone/>
            </a:pPr>
            <a:r>
              <a:rPr lang="zh-CN" altLang="en-US" sz="4000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谢谢各位</a:t>
            </a:r>
            <a:r>
              <a:rPr lang="zh-CN" altLang="en-US" sz="4000" b="1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！</a:t>
            </a:r>
            <a:endParaRPr lang="zh-CN" altLang="en-US" sz="4000" b="1" dirty="0">
              <a:solidFill>
                <a:srgbClr val="FF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827584" y="2019324"/>
            <a:ext cx="5400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zh-CN" altLang="en-US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ea"/>
                <a:ea typeface="+mn-ea"/>
              </a:rPr>
              <a:t>结束语</a:t>
            </a:r>
            <a:endParaRPr lang="zh-CN" altLang="en-US" sz="32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ea"/>
              <a:ea typeface="+mn-ea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769916" y="6137284"/>
            <a:ext cx="167225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00" dirty="0" smtClean="0">
                <a:solidFill>
                  <a:schemeClr val="bg1"/>
                </a:solidFill>
              </a:rPr>
              <a:t>Designed by Bread Presentation</a:t>
            </a:r>
            <a:endParaRPr lang="zh-CN" altLang="en-US" sz="8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31640" y="5157192"/>
            <a:ext cx="35061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hlinkClick r:id="rId4"/>
              </a:rPr>
              <a:t>www.51pptmoban.com</a:t>
            </a:r>
            <a:r>
              <a:rPr lang="en-US" altLang="zh-CN" dirty="0" smtClean="0"/>
              <a:t> </a:t>
            </a:r>
            <a:r>
              <a:rPr lang="zh-CN" altLang="en-US" smtClean="0"/>
              <a:t>收集整理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animBg="1"/>
      <p:bldP spid="3" grpId="0"/>
      <p:bldP spid="4" grpId="0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89842" y="3024678"/>
            <a:ext cx="3764317" cy="8086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08" name="Picture 24" descr="PPEC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4547230" y="1442360"/>
            <a:ext cx="3580190" cy="913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PPECLOGO-eff-0-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8017" y="2730502"/>
            <a:ext cx="1060349" cy="958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387" name="Picture 3" descr="PPECLOGO-eff-0-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86651" y="2682121"/>
            <a:ext cx="981730" cy="901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PPECLOGO-eff-0-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818444" y="1003906"/>
            <a:ext cx="3013731" cy="2851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389" name="Picture 5" descr="PPECLOGO-eff-0-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08540" y="3791857"/>
            <a:ext cx="524127" cy="474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390" name="Picture 6" descr="PPECLOGO-eff-0-1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17445" y="2751667"/>
            <a:ext cx="401158" cy="362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391" name="Picture 7" descr="PPECLOGO-eff-0-1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79763" y="3870477"/>
            <a:ext cx="197556" cy="178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392" name="Picture 8" descr="PPECLOGO-eff-0-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18921" y="2355550"/>
            <a:ext cx="981731" cy="901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393" name="Picture 9" descr="PPECLOGO-eff-5-4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047" y="3114525"/>
            <a:ext cx="1477636" cy="1348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394" name="Picture 10" descr="PPECLOGO-eff-5-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93509" y="3401788"/>
            <a:ext cx="1834444" cy="1723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395" name="Picture 11" descr="PPECLOGO-eff-5-4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27207" y="2536978"/>
            <a:ext cx="1116794" cy="102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396" name="Picture 12" descr="PPECLOGO-eff-0-1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83905" y="3616476"/>
            <a:ext cx="522112" cy="471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397" name="Picture 13" descr="PPECLOGO-eff-0-1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95985" y="2104572"/>
            <a:ext cx="522110" cy="471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398" name="Picture 14" descr="PPECLOGO-eff2-1-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5541" y="2621644"/>
            <a:ext cx="1697365" cy="1714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399" name="Picture 15" descr="PPECLOGO-eff2-1-3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4730" y="2609550"/>
            <a:ext cx="437445" cy="438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400" name="Picture 16" descr="PPECLOGO-eff2-1-4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60445" y="3256645"/>
            <a:ext cx="703540" cy="704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401" name="Picture 17" descr="PPECLOGO-eff2-1-3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80112" y="2757714"/>
            <a:ext cx="360841" cy="362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402" name="Picture 18" descr="PPECLOGO-eff2-1-3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86095" y="3401788"/>
            <a:ext cx="282222" cy="284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404" name="Picture 20" descr="TOPPPECLOGO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6406" name="Text Box 22">
            <a:hlinkClick r:id="rId18"/>
          </p:cNvPr>
          <p:cNvSpPr txBox="1">
            <a:spLocks noChangeArrowheads="1"/>
          </p:cNvSpPr>
          <p:nvPr/>
        </p:nvSpPr>
        <p:spPr bwMode="auto">
          <a:xfrm>
            <a:off x="4070912" y="6092977"/>
            <a:ext cx="1002180" cy="276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1" tIns="45715" rIns="91431" bIns="45715">
            <a:spAutoFit/>
          </a:bodyPr>
          <a:lstStyle>
            <a:lvl1pPr defTabSz="617538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307975" defTabSz="617538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617538" defTabSz="617538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925513" defTabSz="617538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1235075" defTabSz="617538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1692275" defTabSz="617538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149475" defTabSz="617538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2606675" defTabSz="617538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063875" defTabSz="617538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latinLnBrk="0"/>
            <a:r>
              <a:rPr kumimoji="0" lang="en-US" altLang="ko-KR" sz="1200" dirty="0" smtClean="0">
                <a:solidFill>
                  <a:schemeClr val="bg1"/>
                </a:solidFill>
                <a:latin typeface="Arial" charset="0"/>
              </a:rPr>
              <a:t>2010</a:t>
            </a:r>
            <a:r>
              <a:rPr kumimoji="0" lang="zh-CN" altLang="en-US" sz="1200" dirty="0" smtClean="0">
                <a:solidFill>
                  <a:schemeClr val="bg1"/>
                </a:solidFill>
                <a:latin typeface="Arial" charset="0"/>
              </a:rPr>
              <a:t>年</a:t>
            </a:r>
            <a:r>
              <a:rPr kumimoji="0" lang="en-US" altLang="zh-CN" sz="1200" dirty="0" smtClean="0">
                <a:solidFill>
                  <a:schemeClr val="bg1"/>
                </a:solidFill>
                <a:latin typeface="Arial" charset="0"/>
              </a:rPr>
              <a:t>12</a:t>
            </a:r>
            <a:r>
              <a:rPr kumimoji="0" lang="zh-CN" altLang="en-US" sz="1200" dirty="0" smtClean="0">
                <a:solidFill>
                  <a:schemeClr val="bg1"/>
                </a:solidFill>
                <a:latin typeface="Arial" charset="0"/>
              </a:rPr>
              <a:t>月</a:t>
            </a:r>
            <a:endParaRPr kumimoji="0" lang="en-US" altLang="ko-KR" sz="1200" dirty="0">
              <a:solidFill>
                <a:schemeClr val="bg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7500241"/>
      </p:ext>
    </p:extLst>
  </p:cSld>
  <p:clrMapOvr>
    <a:masterClrMapping/>
  </p:clrMapOvr>
  <p:transition advTm="0">
    <p:fade/>
    <p:sndAc>
      <p:stSnd>
        <p:snd r:embed="rId2" name="logo2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rAng="0" ptsTypes="">
                                      <p:cBhvr>
                                        <p:cTn id="45" dur="30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33333E-6 L -0.31632 3.33333E-6 " pathEditMode="relative" rAng="0" ptsTypes="AA">
                                      <p:cBhvr>
                                        <p:cTn id="47" dur="3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16" y="0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04 -1.85185E-6 L -0.46684 -1.85185E-6 " pathEditMode="relative" rAng="0" ptsTypes="AA">
                                      <p:cBhvr>
                                        <p:cTn id="49" dur="3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94" y="0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1.11111E-6 L -0.19531 1.11111E-6 " pathEditMode="relative" rAng="0" ptsTypes="AA">
                                      <p:cBhvr>
                                        <p:cTn id="51" dur="3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74" y="0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2.59259E-6 L -0.43594 2.59259E-6 " pathEditMode="relative" rAng="0" ptsTypes="AA">
                                      <p:cBhvr>
                                        <p:cTn id="53" dur="3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806" y="0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2.59259E-6 L -0.61719 2.59259E-6 " pathEditMode="relative" rAng="0" ptsTypes="AA">
                                      <p:cBhvr>
                                        <p:cTn id="55" dur="3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868" y="0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1.85185E-6 L -0.33577 -1.85185E-6 " pathEditMode="relative" rAng="0" ptsTypes="AA">
                                      <p:cBhvr>
                                        <p:cTn id="57" dur="3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788" y="0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85185E-6 L -0.57188 -1.85185E-6 " pathEditMode="relative" rAng="0" ptsTypes="AA">
                                      <p:cBhvr>
                                        <p:cTn id="59" dur="30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594" y="0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85185E-6 L -0.57188 -1.85185E-6 " pathEditMode="relative" rAng="0" ptsTypes="AA">
                                      <p:cBhvr>
                                        <p:cTn id="61" dur="3000" fill="hold"/>
                                        <p:tgtEl>
                                          <p:spTgt spid="163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594" y="0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2.59259E-6 L 0.43906 2.59259E-6 " pathEditMode="relative" rAng="0" ptsTypes="AA">
                                      <p:cBhvr>
                                        <p:cTn id="63" dur="30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944" y="0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2.96296E-6 L 0.62813 2.96296E-6 " pathEditMode="relative" rAng="0" ptsTypes="AA">
                                      <p:cBhvr>
                                        <p:cTn id="65" dur="30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406" y="0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2.96296E-6 L 0.42465 -2.96296E-6 " pathEditMode="relative" rAng="0" ptsTypes="AA">
                                      <p:cBhvr>
                                        <p:cTn id="67" dur="3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233" y="0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63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63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163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"/>
                                        <p:tgtEl>
                                          <p:spTgt spid="16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"/>
                                        <p:tgtEl>
                                          <p:spTgt spid="16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"/>
                                        <p:tgtEl>
                                          <p:spTgt spid="16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"/>
                                        <p:tgtEl>
                                          <p:spTgt spid="16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"/>
                                        <p:tgtEl>
                                          <p:spTgt spid="16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53" presetClass="exit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" dur="1000"/>
                                        <p:tgtEl>
                                          <p:spTgt spid="163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53" presetClass="exit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163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163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163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53" presetClass="exit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164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/>
                                        <p:tgtEl>
                                          <p:spTgt spid="164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164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53" presetClass="exit" presetSubtype="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164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164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164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53" presetClass="exit" presetSubtype="0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0" dur="500"/>
                                        <p:tgtEl>
                                          <p:spTgt spid="164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/>
                                        <p:tgtEl>
                                          <p:spTgt spid="164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164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标题 1" hidden="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  <p:sp>
        <p:nvSpPr>
          <p:cNvPr id="6147" name="内容占位符 2" hidden="1"/>
          <p:cNvSpPr>
            <a:spLocks noGrp="1"/>
          </p:cNvSpPr>
          <p:nvPr>
            <p:ph idx="1"/>
          </p:nvPr>
        </p:nvSpPr>
        <p:spPr bwMode="auto">
          <a:xfrm>
            <a:off x="457200" y="1600200"/>
            <a:ext cx="8229600" cy="4525963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 smtClean="0"/>
          </a:p>
        </p:txBody>
      </p:sp>
      <p:sp>
        <p:nvSpPr>
          <p:cNvPr id="5" name="TextBox 4" hidden="1"/>
          <p:cNvSpPr txBox="1"/>
          <p:nvPr/>
        </p:nvSpPr>
        <p:spPr>
          <a:xfrm>
            <a:off x="3141160" y="3013502"/>
            <a:ext cx="2861681" cy="830997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4800" b="1" dirty="0">
                <a:solidFill>
                  <a:srgbClr val="4D4D4D"/>
                </a:solidFill>
                <a:effectLst>
                  <a:glow rad="101600">
                    <a:schemeClr val="bg1">
                      <a:lumMod val="95000"/>
                      <a:alpha val="60000"/>
                    </a:schemeClr>
                  </a:glow>
                </a:effectLst>
                <a:latin typeface="微软雅黑" pitchFamily="34" charset="-122"/>
                <a:ea typeface="微软雅黑" pitchFamily="34" charset="-122"/>
              </a:rPr>
              <a:t>专业</a:t>
            </a:r>
            <a:r>
              <a:rPr lang="en-US" altLang="zh-CN" sz="4800" b="1" dirty="0">
                <a:solidFill>
                  <a:srgbClr val="4D4D4D"/>
                </a:solidFill>
                <a:effectLst>
                  <a:glow rad="101600">
                    <a:schemeClr val="bg1">
                      <a:lumMod val="95000"/>
                      <a:alpha val="60000"/>
                    </a:schemeClr>
                  </a:glow>
                </a:effectLst>
                <a:latin typeface="Arial"/>
                <a:ea typeface="微软雅黑" pitchFamily="34" charset="-122"/>
                <a:cs typeface="Arial"/>
              </a:rPr>
              <a:t>•</a:t>
            </a:r>
            <a:r>
              <a:rPr lang="zh-CN" altLang="en-US" sz="4800" b="1" dirty="0">
                <a:solidFill>
                  <a:srgbClr val="4D4D4D"/>
                </a:solidFill>
                <a:effectLst>
                  <a:glow rad="101600">
                    <a:schemeClr val="bg1">
                      <a:lumMod val="95000"/>
                      <a:alpha val="60000"/>
                    </a:schemeClr>
                  </a:glow>
                </a:effectLst>
                <a:latin typeface="微软雅黑" pitchFamily="34" charset="-122"/>
                <a:ea typeface="微软雅黑" pitchFamily="34" charset="-122"/>
              </a:rPr>
              <a:t>专家</a:t>
            </a:r>
          </a:p>
        </p:txBody>
      </p:sp>
      <p:sp>
        <p:nvSpPr>
          <p:cNvPr id="6" name="TextBox 5" hidden="1"/>
          <p:cNvSpPr txBox="1"/>
          <p:nvPr/>
        </p:nvSpPr>
        <p:spPr>
          <a:xfrm>
            <a:off x="3248561" y="3013502"/>
            <a:ext cx="2646878" cy="830997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4800" b="1" dirty="0">
                <a:solidFill>
                  <a:srgbClr val="4D4D4D"/>
                </a:solidFill>
                <a:effectLst>
                  <a:glow rad="101600">
                    <a:schemeClr val="bg1">
                      <a:lumMod val="95000"/>
                      <a:alpha val="60000"/>
                    </a:schemeClr>
                  </a:glow>
                </a:effectLst>
                <a:latin typeface="微软雅黑" pitchFamily="34" charset="-122"/>
                <a:ea typeface="微软雅黑" pitchFamily="34" charset="-122"/>
              </a:rPr>
              <a:t>服务提升</a:t>
            </a:r>
          </a:p>
        </p:txBody>
      </p:sp>
      <p:sp>
        <p:nvSpPr>
          <p:cNvPr id="7" name="TextBox 6" hidden="1"/>
          <p:cNvSpPr txBox="1"/>
          <p:nvPr/>
        </p:nvSpPr>
        <p:spPr>
          <a:xfrm>
            <a:off x="2940784" y="3013502"/>
            <a:ext cx="3262432" cy="830997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4800" b="1" dirty="0">
                <a:solidFill>
                  <a:srgbClr val="4D4D4D"/>
                </a:solidFill>
                <a:effectLst>
                  <a:glow rad="101600">
                    <a:schemeClr val="bg1">
                      <a:lumMod val="95000"/>
                      <a:alpha val="60000"/>
                    </a:schemeClr>
                  </a:glow>
                </a:effectLst>
                <a:latin typeface="微软雅黑" pitchFamily="34" charset="-122"/>
                <a:ea typeface="微软雅黑" pitchFamily="34" charset="-122"/>
              </a:rPr>
              <a:t>客户满意度</a:t>
            </a:r>
          </a:p>
        </p:txBody>
      </p:sp>
      <p:sp>
        <p:nvSpPr>
          <p:cNvPr id="9" name="TextBox 8" hidden="1"/>
          <p:cNvSpPr txBox="1"/>
          <p:nvPr/>
        </p:nvSpPr>
        <p:spPr>
          <a:xfrm>
            <a:off x="3719844" y="3013502"/>
            <a:ext cx="1704313" cy="830997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4800" b="1" dirty="0">
                <a:solidFill>
                  <a:srgbClr val="4D4D4D"/>
                </a:solidFill>
                <a:effectLst>
                  <a:glow rad="101600">
                    <a:schemeClr val="bg1">
                      <a:lumMod val="95000"/>
                      <a:alpha val="60000"/>
                    </a:schemeClr>
                  </a:glow>
                </a:effectLst>
                <a:latin typeface="微软雅黑" pitchFamily="34" charset="-122"/>
                <a:ea typeface="微软雅黑" pitchFamily="34" charset="-122"/>
              </a:rPr>
              <a:t>0830</a:t>
            </a:r>
            <a:endParaRPr lang="zh-CN" altLang="en-US" sz="4800" b="1" dirty="0">
              <a:solidFill>
                <a:srgbClr val="4D4D4D"/>
              </a:solidFill>
              <a:effectLst>
                <a:glow rad="101600">
                  <a:schemeClr val="bg1">
                    <a:lumMod val="95000"/>
                    <a:alpha val="60000"/>
                  </a:schemeClr>
                </a:glo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TextBox 9" hidden="1"/>
          <p:cNvSpPr txBox="1"/>
          <p:nvPr/>
        </p:nvSpPr>
        <p:spPr>
          <a:xfrm>
            <a:off x="3719844" y="3013502"/>
            <a:ext cx="1704313" cy="830997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4800" b="1" dirty="0" smtClean="0">
                <a:solidFill>
                  <a:srgbClr val="4D4D4D"/>
                </a:solidFill>
                <a:effectLst>
                  <a:glow rad="101600">
                    <a:schemeClr val="bg1">
                      <a:lumMod val="95000"/>
                      <a:alpha val="60000"/>
                    </a:schemeClr>
                  </a:glow>
                </a:effectLst>
                <a:latin typeface="微软雅黑" pitchFamily="34" charset="-122"/>
                <a:ea typeface="微软雅黑" pitchFamily="34" charset="-122"/>
              </a:rPr>
              <a:t>1224</a:t>
            </a:r>
            <a:endParaRPr lang="zh-CN" altLang="en-US" sz="4800" b="1" dirty="0">
              <a:solidFill>
                <a:srgbClr val="4D4D4D"/>
              </a:solidFill>
              <a:effectLst>
                <a:glow rad="101600">
                  <a:schemeClr val="bg1">
                    <a:lumMod val="95000"/>
                    <a:alpha val="60000"/>
                  </a:schemeClr>
                </a:glo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" name="TextBox 10" hidden="1"/>
          <p:cNvSpPr txBox="1"/>
          <p:nvPr/>
        </p:nvSpPr>
        <p:spPr>
          <a:xfrm>
            <a:off x="3719844" y="3013502"/>
            <a:ext cx="1704313" cy="830997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4800" b="1" dirty="0">
                <a:solidFill>
                  <a:srgbClr val="4D4D4D"/>
                </a:solidFill>
                <a:effectLst>
                  <a:glow rad="101600">
                    <a:schemeClr val="bg1">
                      <a:lumMod val="95000"/>
                      <a:alpha val="60000"/>
                    </a:schemeClr>
                  </a:glow>
                </a:effectLst>
                <a:latin typeface="微软雅黑" pitchFamily="34" charset="-122"/>
                <a:ea typeface="微软雅黑" pitchFamily="34" charset="-122"/>
              </a:rPr>
              <a:t>2010</a:t>
            </a:r>
            <a:endParaRPr lang="zh-CN" altLang="en-US" sz="4800" b="1" dirty="0">
              <a:solidFill>
                <a:srgbClr val="4D4D4D"/>
              </a:solidFill>
              <a:effectLst>
                <a:glow rad="101600">
                  <a:schemeClr val="bg1">
                    <a:lumMod val="95000"/>
                    <a:alpha val="60000"/>
                  </a:schemeClr>
                </a:glo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3" name="TextBox 12" hidden="1"/>
          <p:cNvSpPr txBox="1"/>
          <p:nvPr/>
        </p:nvSpPr>
        <p:spPr>
          <a:xfrm>
            <a:off x="2940784" y="3013502"/>
            <a:ext cx="3262432" cy="830997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4800" b="1" dirty="0">
                <a:solidFill>
                  <a:srgbClr val="4D4D4D"/>
                </a:solidFill>
                <a:effectLst>
                  <a:glow rad="101600">
                    <a:schemeClr val="bg1">
                      <a:lumMod val="95000"/>
                      <a:alpha val="60000"/>
                    </a:schemeClr>
                  </a:glow>
                </a:effectLst>
                <a:latin typeface="微软雅黑" pitchFamily="34" charset="-122"/>
                <a:ea typeface="微软雅黑" pitchFamily="34" charset="-122"/>
              </a:rPr>
              <a:t>自</a:t>
            </a:r>
            <a:r>
              <a:rPr lang="zh-CN" altLang="en-US" sz="4800" b="1" dirty="0" smtClean="0">
                <a:solidFill>
                  <a:srgbClr val="4D4D4D"/>
                </a:solidFill>
                <a:effectLst>
                  <a:glow rad="101600">
                    <a:schemeClr val="bg1">
                      <a:lumMod val="95000"/>
                      <a:alpha val="60000"/>
                    </a:schemeClr>
                  </a:glow>
                </a:effectLst>
                <a:latin typeface="微软雅黑" pitchFamily="34" charset="-122"/>
                <a:ea typeface="微软雅黑" pitchFamily="34" charset="-122"/>
              </a:rPr>
              <a:t>建他营厅</a:t>
            </a:r>
            <a:endParaRPr lang="zh-CN" altLang="en-US" sz="4800" b="1" dirty="0">
              <a:solidFill>
                <a:srgbClr val="4D4D4D"/>
              </a:solidFill>
              <a:effectLst>
                <a:glow rad="101600">
                  <a:schemeClr val="bg1">
                    <a:lumMod val="95000"/>
                    <a:alpha val="60000"/>
                  </a:schemeClr>
                </a:glo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4" name="TextBox 13" hidden="1"/>
          <p:cNvSpPr txBox="1"/>
          <p:nvPr/>
        </p:nvSpPr>
        <p:spPr>
          <a:xfrm>
            <a:off x="3556338" y="3013502"/>
            <a:ext cx="2031325" cy="830997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4800" b="1" dirty="0" smtClean="0">
                <a:solidFill>
                  <a:srgbClr val="4D4D4D"/>
                </a:solidFill>
                <a:effectLst>
                  <a:glow rad="101600">
                    <a:schemeClr val="bg1">
                      <a:lumMod val="95000"/>
                      <a:alpha val="60000"/>
                    </a:schemeClr>
                  </a:glow>
                </a:effectLst>
                <a:latin typeface="微软雅黑" pitchFamily="34" charset="-122"/>
                <a:ea typeface="微软雅黑" pitchFamily="34" charset="-122"/>
              </a:rPr>
              <a:t>合作厅</a:t>
            </a:r>
            <a:endParaRPr lang="zh-CN" altLang="en-US" sz="4800" b="1" dirty="0">
              <a:solidFill>
                <a:srgbClr val="4D4D4D"/>
              </a:solidFill>
              <a:effectLst>
                <a:glow rad="101600">
                  <a:schemeClr val="bg1">
                    <a:lumMod val="95000"/>
                    <a:alpha val="60000"/>
                  </a:schemeClr>
                </a:glow>
              </a:effectLst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8" name="Picture 5" descr="学习文件" hidden="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463095" y="2709000"/>
            <a:ext cx="2217811" cy="1440000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19" name="Picture 7" descr="IMG_3512" hidden="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611572" y="2709000"/>
            <a:ext cx="1920857" cy="1440000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57" descr="efftxt02-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509125" y="2881313"/>
            <a:ext cx="725488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72" descr="eff01-1"/>
          <p:cNvPicPr>
            <a:picLocks noChangeAspect="1" noChangeArrowheads="1"/>
          </p:cNvPicPr>
          <p:nvPr/>
        </p:nvPicPr>
        <p:blipFill>
          <a:blip r:embed="rId6" cstate="print">
            <a:lum bright="18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879138" y="1527175"/>
            <a:ext cx="13535025" cy="169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73" descr="eff01-2"/>
          <p:cNvPicPr>
            <a:picLocks noChangeAspect="1" noChangeArrowheads="1"/>
          </p:cNvPicPr>
          <p:nvPr/>
        </p:nvPicPr>
        <p:blipFill>
          <a:blip r:embed="rId7" cstate="print">
            <a:lum bright="18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408150" y="1644650"/>
            <a:ext cx="6183313" cy="162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74" descr="eff01-3"/>
          <p:cNvPicPr>
            <a:picLocks noChangeAspect="1" noChangeArrowheads="1"/>
          </p:cNvPicPr>
          <p:nvPr/>
        </p:nvPicPr>
        <p:blipFill>
          <a:blip r:embed="rId8" cstate="print">
            <a:lum bright="18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411200" y="2279650"/>
            <a:ext cx="4310063" cy="114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75" descr="eff01-1"/>
          <p:cNvPicPr>
            <a:picLocks noChangeAspect="1" noChangeArrowheads="1"/>
          </p:cNvPicPr>
          <p:nvPr/>
        </p:nvPicPr>
        <p:blipFill>
          <a:blip r:embed="rId6" cstate="print">
            <a:lum bright="18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393863" y="1508125"/>
            <a:ext cx="5695950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76" descr="eff01-2"/>
          <p:cNvPicPr>
            <a:picLocks noChangeAspect="1" noChangeArrowheads="1"/>
          </p:cNvPicPr>
          <p:nvPr/>
        </p:nvPicPr>
        <p:blipFill>
          <a:blip r:embed="rId7" cstate="print">
            <a:lum bright="18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492038" y="3244850"/>
            <a:ext cx="6648450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77" descr="eff01-3"/>
          <p:cNvPicPr>
            <a:picLocks noChangeAspect="1" noChangeArrowheads="1"/>
          </p:cNvPicPr>
          <p:nvPr/>
        </p:nvPicPr>
        <p:blipFill>
          <a:blip r:embed="rId8" cstate="print">
            <a:lum bright="18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700000" y="5073650"/>
            <a:ext cx="7148513" cy="55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78" descr="eff01-1"/>
          <p:cNvPicPr>
            <a:picLocks noChangeAspect="1" noChangeArrowheads="1"/>
          </p:cNvPicPr>
          <p:nvPr/>
        </p:nvPicPr>
        <p:blipFill>
          <a:blip r:embed="rId9" cstate="print">
            <a:lum bright="18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525625" y="4197350"/>
            <a:ext cx="6061075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79" descr="eff01-2"/>
          <p:cNvPicPr>
            <a:picLocks noChangeAspect="1" noChangeArrowheads="1"/>
          </p:cNvPicPr>
          <p:nvPr/>
        </p:nvPicPr>
        <p:blipFill>
          <a:blip r:embed="rId7" cstate="print">
            <a:lum bright="18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408150" y="2616200"/>
            <a:ext cx="6183313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80" descr="eff01-3"/>
          <p:cNvPicPr>
            <a:picLocks noChangeAspect="1" noChangeArrowheads="1"/>
          </p:cNvPicPr>
          <p:nvPr/>
        </p:nvPicPr>
        <p:blipFill>
          <a:blip r:embed="rId8" cstate="print">
            <a:lum bright="18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411200" y="4525963"/>
            <a:ext cx="4310063" cy="114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81" descr="eff01-1"/>
          <p:cNvPicPr>
            <a:picLocks noChangeAspect="1" noChangeArrowheads="1"/>
          </p:cNvPicPr>
          <p:nvPr/>
        </p:nvPicPr>
        <p:blipFill>
          <a:blip r:embed="rId6" cstate="print">
            <a:lum bright="18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393863" y="4937125"/>
            <a:ext cx="5695950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82" descr="eff01-2" hidden="1"/>
          <p:cNvPicPr>
            <a:picLocks noChangeAspect="1" noChangeArrowheads="1"/>
          </p:cNvPicPr>
          <p:nvPr/>
        </p:nvPicPr>
        <p:blipFill>
          <a:blip r:embed="rId7" cstate="print">
            <a:lum bright="18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492038" y="4391025"/>
            <a:ext cx="6648450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83" descr="eff01-3" hidden="1"/>
          <p:cNvPicPr>
            <a:picLocks noChangeAspect="1" noChangeArrowheads="1"/>
          </p:cNvPicPr>
          <p:nvPr/>
        </p:nvPicPr>
        <p:blipFill>
          <a:blip r:embed="rId8" cstate="print">
            <a:lum bright="18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700000" y="3429000"/>
            <a:ext cx="7148513" cy="55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84" descr="master-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85" descr="master-1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图片 44" hidden="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33337" y="3113238"/>
            <a:ext cx="3764317" cy="808645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Picture 107" descr="PPECLOGO-eff2-1-4"/>
          <p:cNvPicPr>
            <a:picLocks noChangeAspect="1" noChangeArrowheads="1"/>
          </p:cNvPicPr>
          <p:nvPr/>
        </p:nvPicPr>
        <p:blipFill>
          <a:blip r:embed="rId13" cstate="print">
            <a:lum brigh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7429" y="2987525"/>
            <a:ext cx="366889" cy="550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108" descr="PPECLOGO-eff2-1-3"/>
          <p:cNvPicPr>
            <a:picLocks noChangeAspect="1" noChangeArrowheads="1"/>
          </p:cNvPicPr>
          <p:nvPr/>
        </p:nvPicPr>
        <p:blipFill>
          <a:blip r:embed="rId14" cstate="print">
            <a:lum brigh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01255" y="3108477"/>
            <a:ext cx="149175" cy="223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109" descr="PPECLOGO-eff2-1-4"/>
          <p:cNvPicPr>
            <a:picLocks noChangeAspect="1" noChangeArrowheads="1"/>
          </p:cNvPicPr>
          <p:nvPr/>
        </p:nvPicPr>
        <p:blipFill>
          <a:blip r:embed="rId13" cstate="print">
            <a:lum brigh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143" y="3057072"/>
            <a:ext cx="459619" cy="689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110" descr="PPECLOGO-eff2-1-3" hidden="1"/>
          <p:cNvPicPr>
            <a:picLocks noChangeAspect="1" noChangeArrowheads="1"/>
          </p:cNvPicPr>
          <p:nvPr/>
        </p:nvPicPr>
        <p:blipFill>
          <a:blip r:embed="rId14" cstate="print">
            <a:lum brigh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80493" y="3271762"/>
            <a:ext cx="185460" cy="278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111" descr="PPECLOGO-eff2-1-4"/>
          <p:cNvPicPr>
            <a:picLocks noChangeAspect="1" noChangeArrowheads="1"/>
          </p:cNvPicPr>
          <p:nvPr/>
        </p:nvPicPr>
        <p:blipFill>
          <a:blip r:embed="rId13" cstate="print">
            <a:lum brigh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50874" y="3020788"/>
            <a:ext cx="366889" cy="550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112" descr="PPECLOGO-eff2-1-3" hidden="1"/>
          <p:cNvPicPr>
            <a:picLocks noChangeAspect="1" noChangeArrowheads="1"/>
          </p:cNvPicPr>
          <p:nvPr/>
        </p:nvPicPr>
        <p:blipFill>
          <a:blip r:embed="rId14" cstate="print">
            <a:lum brigh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19715" y="3244549"/>
            <a:ext cx="149175" cy="223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113" descr="PPECLOGO-eff2-1-4" hidden="1"/>
          <p:cNvPicPr>
            <a:picLocks noChangeAspect="1" noChangeArrowheads="1"/>
          </p:cNvPicPr>
          <p:nvPr/>
        </p:nvPicPr>
        <p:blipFill>
          <a:blip r:embed="rId13" cstate="print">
            <a:lum brigh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79763" y="3652762"/>
            <a:ext cx="282222" cy="423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114" descr="PPECLOGO-eff2-1-3" hidden="1"/>
          <p:cNvPicPr>
            <a:picLocks noChangeAspect="1" noChangeArrowheads="1"/>
          </p:cNvPicPr>
          <p:nvPr/>
        </p:nvPicPr>
        <p:blipFill>
          <a:blip r:embed="rId15" cstate="print">
            <a:lum brigh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79509" y="3190120"/>
            <a:ext cx="112889" cy="169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115" descr="PPECLOGO-eff2-1-4" hidden="1"/>
          <p:cNvPicPr>
            <a:picLocks noChangeAspect="1" noChangeArrowheads="1"/>
          </p:cNvPicPr>
          <p:nvPr/>
        </p:nvPicPr>
        <p:blipFill>
          <a:blip r:embed="rId13" cstate="print">
            <a:lum brigh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42857" y="3779762"/>
            <a:ext cx="225778" cy="338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116" descr="PPECLOGO-eff2-1-3" hidden="1"/>
          <p:cNvPicPr>
            <a:picLocks noChangeAspect="1" noChangeArrowheads="1"/>
          </p:cNvPicPr>
          <p:nvPr/>
        </p:nvPicPr>
        <p:blipFill>
          <a:blip r:embed="rId16" cstate="print">
            <a:lum brigh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10906" y="3150811"/>
            <a:ext cx="92730" cy="139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117" descr="PPECLOGO-eff2-1-3" hidden="1"/>
          <p:cNvPicPr>
            <a:picLocks noChangeAspect="1" noChangeArrowheads="1"/>
          </p:cNvPicPr>
          <p:nvPr/>
        </p:nvPicPr>
        <p:blipFill>
          <a:blip r:embed="rId15" cstate="print">
            <a:lum brigh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98207" y="3326191"/>
            <a:ext cx="112889" cy="169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118" descr="PPECLOGO-eff2-1-4"/>
          <p:cNvPicPr>
            <a:picLocks noChangeAspect="1" noChangeArrowheads="1"/>
          </p:cNvPicPr>
          <p:nvPr/>
        </p:nvPicPr>
        <p:blipFill>
          <a:blip r:embed="rId13" cstate="print">
            <a:lum brigh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02857" y="3126619"/>
            <a:ext cx="225778" cy="338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119" descr="PPECLOGO-eff2-1-3"/>
          <p:cNvPicPr>
            <a:picLocks noChangeAspect="1" noChangeArrowheads="1"/>
          </p:cNvPicPr>
          <p:nvPr/>
        </p:nvPicPr>
        <p:blipFill>
          <a:blip r:embed="rId16" cstate="print">
            <a:lum brigh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29366" y="3286883"/>
            <a:ext cx="92730" cy="139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120" descr="PPECLOGO-eff2-1-4" hidden="1"/>
          <p:cNvPicPr>
            <a:picLocks noChangeAspect="1" noChangeArrowheads="1"/>
          </p:cNvPicPr>
          <p:nvPr/>
        </p:nvPicPr>
        <p:blipFill>
          <a:blip r:embed="rId13" cstate="print">
            <a:lum brigh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51413" y="3057072"/>
            <a:ext cx="459619" cy="689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121" descr="PPECLOGO-eff2-1-3" hidden="1"/>
          <p:cNvPicPr>
            <a:picLocks noChangeAspect="1" noChangeArrowheads="1"/>
          </p:cNvPicPr>
          <p:nvPr/>
        </p:nvPicPr>
        <p:blipFill>
          <a:blip r:embed="rId14" cstate="print">
            <a:lum brigh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76762" y="3271762"/>
            <a:ext cx="185460" cy="278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122" descr="PPECLOGO-eff2-1-4" hidden="1"/>
          <p:cNvPicPr>
            <a:picLocks noChangeAspect="1" noChangeArrowheads="1"/>
          </p:cNvPicPr>
          <p:nvPr/>
        </p:nvPicPr>
        <p:blipFill>
          <a:blip r:embed="rId13" cstate="print">
            <a:lum brigh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47143" y="3020788"/>
            <a:ext cx="366889" cy="550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123" descr="PPECLOGO-eff2-1-3" hidden="1"/>
          <p:cNvPicPr>
            <a:picLocks noChangeAspect="1" noChangeArrowheads="1"/>
          </p:cNvPicPr>
          <p:nvPr/>
        </p:nvPicPr>
        <p:blipFill>
          <a:blip r:embed="rId14" cstate="print">
            <a:lum brigh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15985" y="3244549"/>
            <a:ext cx="149175" cy="223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124" descr="PPECLOGO-eff2-1-4" hidden="1"/>
          <p:cNvPicPr>
            <a:picLocks noChangeAspect="1" noChangeArrowheads="1"/>
          </p:cNvPicPr>
          <p:nvPr/>
        </p:nvPicPr>
        <p:blipFill>
          <a:blip r:embed="rId13" cstate="print">
            <a:lum brigh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6032" y="3652762"/>
            <a:ext cx="282222" cy="423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125" descr="PPECLOGO-eff2-1-3" hidden="1"/>
          <p:cNvPicPr>
            <a:picLocks noChangeAspect="1" noChangeArrowheads="1"/>
          </p:cNvPicPr>
          <p:nvPr/>
        </p:nvPicPr>
        <p:blipFill>
          <a:blip r:embed="rId15" cstate="print">
            <a:lum brigh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4476" y="3326191"/>
            <a:ext cx="112889" cy="169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126" descr="PPECLOGO-eff2-1-4"/>
          <p:cNvPicPr>
            <a:picLocks noChangeAspect="1" noChangeArrowheads="1"/>
          </p:cNvPicPr>
          <p:nvPr/>
        </p:nvPicPr>
        <p:blipFill>
          <a:blip r:embed="rId13" cstate="print">
            <a:lum brigh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99128" y="3126619"/>
            <a:ext cx="225778" cy="338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127" descr="PPECLOGO-eff2-1-3"/>
          <p:cNvPicPr>
            <a:picLocks noChangeAspect="1" noChangeArrowheads="1"/>
          </p:cNvPicPr>
          <p:nvPr/>
        </p:nvPicPr>
        <p:blipFill>
          <a:blip r:embed="rId16" cstate="print">
            <a:lum brigh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25636" y="3286883"/>
            <a:ext cx="92730" cy="139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091167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497E-6 0.3057 L -2.97001 0.3057 " pathEditMode="fixed" rAng="0" ptsTypes="AA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8501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repeatCount="indefinite" accel="50000" decel="50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-7.05467E-7 1.05263E-6 L -3.26367 1.05263E-6 " pathEditMode="fixed" rAng="0" ptsTypes="AA">
                                      <p:cBhvr>
                                        <p:cTn id="10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3183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9.52381E-7 4.91228E-6 L -2.76234 4.91228E-6 " pathEditMode="fixed" rAng="0" ptsTypes="AA">
                                      <p:cBhvr>
                                        <p:cTn id="12" dur="7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117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5" presetClass="path" presetSubtype="0" repeatCount="indefinite" accel="50000" decel="5000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-2.01058E-6 5.26316E-7 L -2.80555 5.26316E-7 " pathEditMode="fixed" rAng="0" ptsTypes="AA">
                                      <p:cBhvr>
                                        <p:cTn id="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278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5" presetClass="path" presetSubtype="0" repeatCount="indefinite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4.09171E-6 1.40351E-6 L -2.56989 1.40351E-6 " pathEditMode="fixed" rAng="0" ptsTypes="AA">
                                      <p:cBhvr>
                                        <p:cTn id="16" dur="7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505" y="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35" presetClass="path" presetSubtype="0" repeatCount="indefinite" accel="50000" decel="5000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-1.90476E-6 2.80702E-6 L -2.99978 2.80702E-6 " pathEditMode="fixed" rAng="0" ptsTypes="AA">
                                      <p:cBhvr>
                                        <p:cTn id="1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000" y="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35" presetClass="path" presetSubtype="0" repeatCount="indefinite" accel="50000" decel="5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3.54497E-6 0.3057 L -2.97001 0.3057 " pathEditMode="fixed" rAng="0" ptsTypes="AA">
                                      <p:cBhvr>
                                        <p:cTn id="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8501" y="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35" presetClass="path" presetSubtype="0" repeatCount="indefinite" accel="50000" decel="50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-7.05467E-7 1.05263E-6 L -3.26367 1.05263E-6 " pathEditMode="fixed" rAng="0" ptsTypes="AA">
                                      <p:cBhvr>
                                        <p:cTn id="22" dur="8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3183" y="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35" presetClass="path" presetSubtype="0" repeatCount="indefinite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9.52381E-7 4.91228E-6 L -2.76234 4.91228E-6 " pathEditMode="fixed" rAng="0" ptsTypes="AA">
                                      <p:cBhvr>
                                        <p:cTn id="24" dur="7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117" y="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35" presetClass="path" presetSubtype="0" repeatCount="indefinite" accel="50000" decel="5000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-2.01058E-6 5.26316E-7 L -2.80555 5.26316E-7 " pathEditMode="fixed" rAng="0" ptsTypes="AA">
                                      <p:cBhvr>
                                        <p:cTn id="2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278" y="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35" presetClass="path" presetSubtype="0" repeatCount="indefinite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4.09171E-6 1.40351E-6 L -2.56989 1.40351E-6 " pathEditMode="fixed" rAng="0" ptsTypes="AA">
                                      <p:cBhvr>
                                        <p:cTn id="2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505" y="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35" presetClass="path" presetSubtype="0" repeatCount="indefinite" accel="50000" decel="5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-1.90476E-6 2.80702E-6 L -2.99978 2.80702E-6 " pathEditMode="fixed" rAng="0" ptsTypes="AA">
                                      <p:cBhvr>
                                        <p:cTn id="3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000" y="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3" presetClass="entr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53" presetClass="exit" presetSubtype="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2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3" presetClass="entr" presetSubtype="32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53" presetClass="exit" presetSubtype="0" fill="hold" grpId="2" nodeType="with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2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3" presetClass="entr" presetSubtype="32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53" presetClass="exit" presetSubtype="0" fill="hold" grpId="2" nodeType="withEffect">
                                  <p:stCondLst>
                                    <p:cond delay="2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2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3" presetClass="entr" presetSubtype="32" fill="hold" grpId="1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53" presetClass="exit" presetSubtype="0" fill="hold" grpId="2" nodeType="withEffect">
                                  <p:stCondLst>
                                    <p:cond delay="280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2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2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3" presetClass="entr" presetSubtype="32" fill="hold" grpId="1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53" presetClass="exit" presetSubtype="0" fill="hold" grpId="2" nodeType="withEffect">
                                  <p:stCondLst>
                                    <p:cond delay="340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2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9" dur="2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3" presetClass="entr" presetSubtype="32" fill="hold" grpId="1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53" presetClass="exit" presetSubtype="0" fill="hold" grpId="2" nodeType="withEffect">
                                  <p:stCondLst>
                                    <p:cond delay="3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2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1" dur="2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23" presetClass="entr" presetSubtype="32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xit" presetSubtype="0" fill="hold" grpId="2" nodeType="withEffect">
                                  <p:stCondLst>
                                    <p:cond delay="36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2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23" presetClass="entr" presetSubtype="32" fill="hold" grpId="0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1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2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53" presetClass="exit" presetSubtype="0" fill="hold" grpId="2" nodeType="withEffect">
                                  <p:stCondLst>
                                    <p:cond delay="4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8" presetClass="emph" presetSubtype="0" fill="hold" grpId="3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3000000">
                                      <p:cBhvr>
                                        <p:cTn id="1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nodeType="withEffect">
                                  <p:stCondLst>
                                    <p:cond delay="54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23" presetClass="entr" presetSubtype="32" fill="hold" nodeType="withEffect">
                                  <p:stCondLst>
                                    <p:cond delay="540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53" presetClass="exit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7" dur="1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9" dur="1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nodeType="withEffect">
                                  <p:stCondLst>
                                    <p:cond delay="620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1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23" presetClass="entr" presetSubtype="32" fill="hold" nodeType="withEffect">
                                  <p:stCondLst>
                                    <p:cond delay="620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8" presetID="53" presetClass="exit" presetSubtype="0" fill="hold" nodeType="withEffect">
                                  <p:stCondLst>
                                    <p:cond delay="63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9" dur="1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1" dur="1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2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23" presetClass="entr" presetSubtype="32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2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2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0" presetID="1" presetClass="entr" presetSubtype="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" presetClass="entr" presetSubtype="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" presetClass="entr" presetSubtype="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" presetClass="entr" presetSubtype="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ntr" presetSubtype="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ntr" presetSubtype="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ntr" presetSubtype="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" presetClass="entr" presetSubtype="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ntr" presetSubtype="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" presetClass="entr" presetSubtype="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" presetClass="entr" presetSubtype="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" presetClass="entr" presetSubtype="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" presetClass="entr" presetSubtype="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" presetClass="entr" presetSubtype="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" presetClass="entr" presetSubtype="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" presetClass="entr" presetSubtype="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" presetClass="entr" presetSubtype="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" presetClass="entr" presetSubtype="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" presetClass="entr" presetSubtype="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" presetClass="entr" presetSubtype="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" presetClass="entr" presetSubtype="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0" presetClass="path" presetSubtype="0" decel="5000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animMotion origin="layout" path="M -7.76014E-7 0.02293 C 0.01984 -0.01411 0.04012 -0.05114 0.05864 -0.02998 C 0.07716 -0.00882 0.09855 0.04542 0.11067 0.15212 C 0.1228 0.25882 0.12743 0.53351 0.13095 0.61023 " pathEditMode="relative" rAng="0" ptsTypes="aaaA">
                                      <p:cBhvr>
                                        <p:cTn id="203" dur="3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48" y="25661"/>
                                    </p:animMotion>
                                  </p:childTnLst>
                                </p:cTn>
                              </p:par>
                              <p:par>
                                <p:cTn id="204" presetID="53" presetClass="exit" presetSubtype="0" fill="hold" nodeType="withEffect">
                                  <p:stCondLst>
                                    <p:cond delay="8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5" dur="3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3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7" dur="3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0" presetClass="path" presetSubtype="0" decel="50000" fill="hold" nodeType="withEffect">
                                  <p:stCondLst>
                                    <p:cond delay="8500"/>
                                  </p:stCondLst>
                                  <p:childTnLst>
                                    <p:animMotion origin="layout" path="M -2.08113E-6 0.02161 C 0.00441 -0.01499 0.00926 -0.05115 0.01345 -0.03042 C 0.01764 -0.0097 0.02249 0.04365 0.02535 0.14815 C 0.02822 0.2522 0.02932 0.52161 0.0302 0.59656 " pathEditMode="relative" rAng="0" ptsTypes="aaaA">
                                      <p:cBhvr>
                                        <p:cTn id="210" dur="3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9" y="25088"/>
                                    </p:animMotion>
                                  </p:childTnLst>
                                </p:cTn>
                              </p:par>
                              <p:par>
                                <p:cTn id="211" presetID="53" presetClass="exit" presetSubtype="0" fill="hold" nodeType="withEffect">
                                  <p:stCondLst>
                                    <p:cond delay="8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2" dur="3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3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4" dur="3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0" presetClass="path" presetSubtype="0" decel="50000" fill="hold" nodeType="withEffect">
                                  <p:stCondLst>
                                    <p:cond delay="8500"/>
                                  </p:stCondLst>
                                  <p:childTnLst>
                                    <p:animMotion origin="layout" path="M -1.95767E-6 0.02292 C -0.02932 -0.01411 -0.0582 -0.05115 -0.08465 -0.02999 C -0.11155 -0.00882 -0.14175 0.04541 -0.15917 0.15211 C -0.17659 0.25837 -0.1832 0.53306 -0.18761 0.60978 " pathEditMode="relative" rAng="0" ptsTypes="aaaA">
                                      <p:cBhvr>
                                        <p:cTn id="217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92" y="25617"/>
                                    </p:animMotion>
                                  </p:childTnLst>
                                </p:cTn>
                              </p:par>
                              <p:par>
                                <p:cTn id="218" presetID="53" presetClass="exit" presetSubtype="0" fill="hold" nodeType="withEffect">
                                  <p:stCondLst>
                                    <p:cond delay="8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9" dur="3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3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1" dur="3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0" presetClass="path" presetSubtype="0" decel="50000" fill="hold" nodeType="withEffect">
                                  <p:stCondLst>
                                    <p:cond delay="8500"/>
                                  </p:stCondLst>
                                  <p:childTnLst>
                                    <p:animMotion origin="layout" path="M 2.46914E-6 0.01852 C -0.00331 -0.01632 -0.00618 -0.05115 -0.00904 -0.03131 C -0.01147 -0.01147 -0.01477 0.03968 -0.01654 0.13933 C -0.01852 0.23942 -0.01896 0.49691 -0.01918 0.56878 " pathEditMode="relative" rAng="0" ptsTypes="aaaA">
                                      <p:cBhvr>
                                        <p:cTn id="224" dur="3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0" y="24030"/>
                                    </p:animMotion>
                                  </p:childTnLst>
                                </p:cTn>
                              </p:par>
                              <p:par>
                                <p:cTn id="225" presetID="53" presetClass="exit" presetSubtype="0" fill="hold" nodeType="withEffect">
                                  <p:stCondLst>
                                    <p:cond delay="8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6" dur="3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3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8" dur="3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0" presetClass="path" presetSubtype="0" decel="50000" fill="hold" nodeType="withEffect">
                                  <p:stCondLst>
                                    <p:cond delay="8500"/>
                                  </p:stCondLst>
                                  <p:childTnLst>
                                    <p:animMotion origin="layout" path="M -4.72663E-6 0.02249 C -0.01388 -0.01455 -0.02777 -0.05114 -0.04056 -0.03042 C -0.05335 -0.00926 -0.0679 0.04498 -0.07627 0.1508 C -0.08465 0.25662 -0.08796 0.5291 -0.08994 0.60538 " pathEditMode="relative" rAng="0" ptsTypes="aaaA">
                                      <p:cBhvr>
                                        <p:cTn id="231" dur="3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97" y="25441"/>
                                    </p:animMotion>
                                  </p:childTnLst>
                                </p:cTn>
                              </p:par>
                              <p:par>
                                <p:cTn id="232" presetID="53" presetClass="exit" presetSubtype="0" fill="hold" nodeType="withEffect">
                                  <p:stCondLst>
                                    <p:cond delay="8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3" dur="3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3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5" dur="3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0" presetClass="path" presetSubtype="0" decel="50000" fill="hold" nodeType="withEffect">
                                  <p:stCondLst>
                                    <p:cond delay="8500"/>
                                  </p:stCondLst>
                                  <p:childTnLst>
                                    <p:animMotion origin="layout" path="M 3.49206E-6 3.54497E-6 C -0.00507 -0.0366 -0.01037 -0.07275 -0.01477 -0.05203 C -0.0194 -0.03131 -0.02469 0.02204 -0.02778 0.12654 C -0.03109 0.2306 -0.03219 0.5 -0.03285 0.57495 " pathEditMode="relative" rAng="0" ptsTypes="aaaA">
                                      <p:cBhvr>
                                        <p:cTn id="238" dur="3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3" y="25088"/>
                                    </p:animMotion>
                                  </p:childTnLst>
                                </p:cTn>
                              </p:par>
                              <p:par>
                                <p:cTn id="239" presetID="53" presetClass="exit" presetSubtype="0" fill="hold" nodeType="withEffect">
                                  <p:stCondLst>
                                    <p:cond delay="8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0" dur="3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3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2" dur="3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0" presetClass="path" presetSubtype="0" decel="50000" fill="hold" nodeType="withEffect">
                                  <p:stCondLst>
                                    <p:cond delay="8500"/>
                                  </p:stCondLst>
                                  <p:childTnLst>
                                    <p:animMotion origin="layout" path="M -1.88713E-6 0.0194 C -0.00926 -0.01235 -0.0183 -0.04366 -0.02645 -0.02602 C -0.03483 -0.00794 -0.04431 0.03924 -0.04982 0.13007 C -0.05533 0.22134 -0.05754 0.45634 -0.05886 0.52248 " pathEditMode="relative" rAng="0" ptsTypes="aaaA">
                                      <p:cBhvr>
                                        <p:cTn id="245" dur="3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4" y="22002"/>
                                    </p:animMotion>
                                  </p:childTnLst>
                                </p:cTn>
                              </p:par>
                              <p:par>
                                <p:cTn id="246" presetID="53" presetClass="exit" presetSubtype="0" fill="hold" nodeType="withEffect">
                                  <p:stCondLst>
                                    <p:cond delay="8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7" dur="3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3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9" dur="3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0" presetClass="path" presetSubtype="0" decel="50000" fill="hold" nodeType="withEffect">
                                  <p:stCondLst>
                                    <p:cond delay="8500"/>
                                  </p:stCondLst>
                                  <p:childTnLst>
                                    <p:animMotion origin="layout" path="M 2.48677E-6 0.02292 C 0.00595 -0.01411 0.01234 -0.05115 0.01808 -0.03043 C 0.02381 -0.00926 0.03042 0.04541 0.03395 0.15167 C 0.03792 0.25793 0.03924 0.53218 0.04056 0.60846 " pathEditMode="relative" rAng="0" ptsTypes="aaaA">
                                      <p:cBhvr>
                                        <p:cTn id="252" dur="3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28" y="25573"/>
                                    </p:animMotion>
                                  </p:childTnLst>
                                </p:cTn>
                              </p:par>
                              <p:par>
                                <p:cTn id="253" presetID="53" presetClass="exit" presetSubtype="0" fill="hold" nodeType="withEffect">
                                  <p:stCondLst>
                                    <p:cond delay="8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4" dur="3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3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6" dur="3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0" presetClass="path" presetSubtype="0" decel="50000" fill="hold" nodeType="withEffect">
                                  <p:stCondLst>
                                    <p:cond delay="8500"/>
                                  </p:stCondLst>
                                  <p:childTnLst>
                                    <p:animMotion origin="layout" path="M 3.56119E-6 -1.44243E-6 C 0.0258 -0.02558 0.05248 -0.05117 0.07651 -0.03661 C 0.10077 -0.02205 0.12877 0.01544 0.14465 0.08866 C 0.16053 0.16189 0.1667 0.35069 0.17133 0.40318 " pathEditMode="relative" rAng="0" ptsTypes="aaaA">
                                      <p:cBhvr>
                                        <p:cTn id="259" dur="3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56" y="17600"/>
                                    </p:animMotion>
                                  </p:childTnLst>
                                </p:cTn>
                              </p:par>
                              <p:par>
                                <p:cTn id="260" presetID="53" presetClass="exit" presetSubtype="0" fill="hold" nodeType="withEffect">
                                  <p:stCondLst>
                                    <p:cond delay="8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1" dur="3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3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3" dur="3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0" presetClass="path" presetSubtype="0" decel="50000" fill="hold" nodeType="withEffect">
                                  <p:stCondLst>
                                    <p:cond delay="8500"/>
                                  </p:stCondLst>
                                  <p:childTnLst>
                                    <p:animMotion origin="layout" path="M -3.35097E-6 0.02161 C 0.01367 -0.01499 0.02888 -0.05115 0.04211 -0.03042 C 0.05512 -0.0097 0.07033 0.04365 0.07937 0.14815 C 0.08819 0.2522 0.09171 0.52161 0.09458 0.59656 " pathEditMode="relative" rAng="0" ptsTypes="aaaA">
                                      <p:cBhvr>
                                        <p:cTn id="266" dur="3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18" y="25088"/>
                                    </p:animMotion>
                                  </p:childTnLst>
                                </p:cTn>
                              </p:par>
                              <p:par>
                                <p:cTn id="267" presetID="53" presetClass="exit" presetSubtype="0" fill="hold" nodeType="withEffect">
                                  <p:stCondLst>
                                    <p:cond delay="8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8" dur="3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3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0" dur="3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0" presetClass="path" presetSubtype="0" decel="50000" fill="hold" nodeType="withEffect">
                                  <p:stCondLst>
                                    <p:cond delay="8500"/>
                                  </p:stCondLst>
                                  <p:childTnLst>
                                    <p:animMotion origin="layout" path="M 1.19929E-6 0.01852 C -0.01213 -0.01632 -0.02227 -0.05115 -0.03241 -0.03131 C -0.04145 -0.01147 -0.05313 0.03968 -0.05886 0.13933 C -0.06636 0.23942 -0.0679 0.49691 -0.069 0.56878 " pathEditMode="relative" rAng="0" ptsTypes="aaaA">
                                      <p:cBhvr>
                                        <p:cTn id="273" dur="3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61" y="24030"/>
                                    </p:animMotion>
                                  </p:childTnLst>
                                </p:cTn>
                              </p:par>
                              <p:par>
                                <p:cTn id="274" presetID="53" presetClass="exit" presetSubtype="0" fill="hold" nodeType="withEffect">
                                  <p:stCondLst>
                                    <p:cond delay="8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5" dur="3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3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7" dur="3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0" presetClass="path" presetSubtype="0" decel="50000" fill="hold" nodeType="withEffect">
                                  <p:stCondLst>
                                    <p:cond delay="8500"/>
                                  </p:stCondLst>
                                  <p:childTnLst>
                                    <p:animMotion origin="layout" path="M 4.00353E-6 0.02249 C -0.01389 -0.01455 -0.02778 -0.05114 -0.04035 -0.03042 C -0.05313 -0.00926 -0.06791 0.04498 -0.07606 0.1508 C -0.08444 0.25662 -0.08775 0.5291 -0.08973 0.60538 " pathEditMode="relative" rAng="0" ptsTypes="aaaA">
                                      <p:cBhvr>
                                        <p:cTn id="280" dur="3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97" y="25441"/>
                                    </p:animMotion>
                                  </p:childTnLst>
                                </p:cTn>
                              </p:par>
                              <p:par>
                                <p:cTn id="281" presetID="53" presetClass="exit" presetSubtype="0" fill="hold" nodeType="withEffect">
                                  <p:stCondLst>
                                    <p:cond delay="8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2" dur="3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3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4" dur="3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6" presetID="0" presetClass="path" presetSubtype="0" decel="50000" fill="hold" nodeType="withEffect">
                                  <p:stCondLst>
                                    <p:cond delay="8500"/>
                                  </p:stCondLst>
                                  <p:childTnLst>
                                    <p:animMotion origin="layout" path="M 1.38889E-6 2.96296E-6 C -0.0125 -0.0375 -0.02622 -0.075 -0.03733 -0.05394 C -0.04913 -0.03218 -0.06215 0.02245 -0.07014 0.13009 C -0.0783 0.23773 -0.08142 0.51551 -0.08281 0.59259 " pathEditMode="relative" rAng="0" ptsTypes="aaaA">
                                      <p:cBhvr>
                                        <p:cTn id="287" dur="3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49" y="25880"/>
                                    </p:animMotion>
                                  </p:childTnLst>
                                </p:cTn>
                              </p:par>
                              <p:par>
                                <p:cTn id="288" presetID="53" presetClass="exit" presetSubtype="0" fill="hold" nodeType="withEffect">
                                  <p:stCondLst>
                                    <p:cond delay="8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9" dur="3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0" dur="3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1" dur="3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3" presetID="0" presetClass="path" presetSubtype="0" decel="50000" fill="hold" nodeType="withEffect">
                                  <p:stCondLst>
                                    <p:cond delay="8500"/>
                                  </p:stCondLst>
                                  <p:childTnLst>
                                    <p:animMotion origin="layout" path="M -1.95767E-6 0.02292 C -0.02932 -0.01411 -0.0582 -0.05115 -0.08465 -0.02999 C -0.11155 -0.00882 -0.14175 0.04541 -0.15917 0.15211 C -0.17659 0.25837 -0.1832 0.53306 -0.18761 0.60978 " pathEditMode="relative" rAng="0" ptsTypes="aaaA">
                                      <p:cBhvr>
                                        <p:cTn id="294" dur="3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92" y="25617"/>
                                    </p:animMotion>
                                  </p:childTnLst>
                                </p:cTn>
                              </p:par>
                              <p:par>
                                <p:cTn id="295" presetID="53" presetClass="exit" presetSubtype="0" fill="hold" nodeType="withEffect">
                                  <p:stCondLst>
                                    <p:cond delay="8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6" dur="3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3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8" dur="3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0" presetID="0" presetClass="path" presetSubtype="0" decel="50000" fill="hold" nodeType="withEffect">
                                  <p:stCondLst>
                                    <p:cond delay="8500"/>
                                  </p:stCondLst>
                                  <p:childTnLst>
                                    <p:animMotion origin="layout" path="M 1.34039E-6 3.45679E-6 C 0.0108 -0.03484 0.0205 -0.06967 0.02998 -0.04983 C 0.03792 -0.02999 0.04894 0.02116 0.05489 0.12081 C 0.06151 0.2209 0.06283 0.47839 0.06371 0.55026 " pathEditMode="relative" rAng="0" ptsTypes="aaaA">
                                      <p:cBhvr>
                                        <p:cTn id="301" dur="3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75" y="24030"/>
                                    </p:animMotion>
                                  </p:childTnLst>
                                </p:cTn>
                              </p:par>
                              <p:par>
                                <p:cTn id="302" presetID="53" presetClass="exit" presetSubtype="0" fill="hold" nodeType="withEffect">
                                  <p:stCondLst>
                                    <p:cond delay="8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3" dur="3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3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5" dur="3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0" presetClass="path" presetSubtype="0" decel="50000" fill="hold" nodeType="withEffect">
                                  <p:stCondLst>
                                    <p:cond delay="8500"/>
                                  </p:stCondLst>
                                  <p:childTnLst>
                                    <p:animMotion origin="layout" path="M -4.72663E-6 0.02249 C -0.01388 -0.01455 -0.02777 -0.05114 -0.04056 -0.03042 C -0.05335 -0.00926 -0.0679 0.04498 -0.07627 0.1508 C -0.08465 0.25662 -0.08796 0.5291 -0.08994 0.60538 " pathEditMode="relative" rAng="0" ptsTypes="aaaA">
                                      <p:cBhvr>
                                        <p:cTn id="308" dur="3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97" y="25441"/>
                                    </p:animMotion>
                                  </p:childTnLst>
                                </p:cTn>
                              </p:par>
                              <p:par>
                                <p:cTn id="309" presetID="53" presetClass="exit" presetSubtype="0" fill="hold" nodeType="withEffect">
                                  <p:stCondLst>
                                    <p:cond delay="8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0" dur="3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1" dur="3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2" dur="3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4" presetID="0" presetClass="path" presetSubtype="0" decel="50000" fill="hold" nodeType="withEffect">
                                  <p:stCondLst>
                                    <p:cond delay="8500"/>
                                  </p:stCondLst>
                                  <p:childTnLst>
                                    <p:animMotion origin="layout" path="M 1.26984E-6 -1.51675E-6 C -0.01102 -0.03659 -0.02227 -0.07275 -0.03153 -0.05203 C -0.04145 -0.0313 -0.05291 0.02205 -0.0593 0.12654 C -0.06636 0.2306 -0.06878 0.5 -0.07011 0.57496 " pathEditMode="relative" rAng="0" ptsTypes="aaaA">
                                      <p:cBhvr>
                                        <p:cTn id="315" dur="3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05" y="25088"/>
                                    </p:animMotion>
                                  </p:childTnLst>
                                </p:cTn>
                              </p:par>
                              <p:par>
                                <p:cTn id="316" presetID="53" presetClass="exit" presetSubtype="0" fill="hold" nodeType="withEffect">
                                  <p:stCondLst>
                                    <p:cond delay="8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7" dur="3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3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9" dur="3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1" presetID="0" presetClass="path" presetSubtype="0" decel="50000" fill="hold" nodeType="withEffect">
                                  <p:stCondLst>
                                    <p:cond delay="8500"/>
                                  </p:stCondLst>
                                  <p:childTnLst>
                                    <p:animMotion origin="layout" path="M -3.01587E-6 4.05644E-6 C 0.01147 -0.03175 0.02293 -0.06306 0.03329 -0.04542 C 0.04365 -0.02734 0.05556 0.01984 0.06261 0.11067 C 0.06945 0.20194 0.07231 0.43694 0.07408 0.50308 " pathEditMode="relative" rAng="0" ptsTypes="aaaA">
                                      <p:cBhvr>
                                        <p:cTn id="322" dur="3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04" y="22002"/>
                                    </p:animMotion>
                                  </p:childTnLst>
                                </p:cTn>
                              </p:par>
                              <p:par>
                                <p:cTn id="323" presetID="53" presetClass="exit" presetSubtype="0" fill="hold" nodeType="withEffect">
                                  <p:stCondLst>
                                    <p:cond delay="8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4" dur="3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3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6" dur="3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8" presetID="0" presetClass="path" presetSubtype="0" decel="50000" fill="hold" nodeType="withEffect">
                                  <p:stCondLst>
                                    <p:cond delay="8500"/>
                                  </p:stCondLst>
                                  <p:childTnLst>
                                    <p:animMotion origin="layout" path="M 1.19929E-6 0.01852 C -0.01213 -0.01632 -0.02227 -0.05115 -0.03241 -0.03131 C -0.04145 -0.01147 -0.05313 0.03968 -0.05886 0.13933 C -0.06636 0.23942 -0.0679 0.49691 -0.069 0.56878 " pathEditMode="relative" rAng="0" ptsTypes="aaaA">
                                      <p:cBhvr>
                                        <p:cTn id="329" dur="3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61" y="24030"/>
                                    </p:animMotion>
                                  </p:childTnLst>
                                </p:cTn>
                              </p:par>
                              <p:par>
                                <p:cTn id="330" presetID="53" presetClass="exit" presetSubtype="0" fill="hold" nodeType="withEffect">
                                  <p:stCondLst>
                                    <p:cond delay="8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1" dur="3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3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3" dur="3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0" presetClass="path" presetSubtype="0" decel="50000" fill="hold" nodeType="withEffect">
                                  <p:stCondLst>
                                    <p:cond delay="8500"/>
                                  </p:stCondLst>
                                  <p:childTnLst>
                                    <p:animMotion origin="layout" path="M 2.87478E-6 5.29101E-8 C -0.00573 -0.03704 -0.01147 -0.07363 -0.01676 -0.05291 C -0.02183 -0.03175 -0.028 0.02249 -0.03131 0.12831 C -0.03484 0.23413 -0.03616 0.50661 -0.03682 0.58289 " pathEditMode="relative" rAng="0" ptsTypes="aaaA">
                                      <p:cBhvr>
                                        <p:cTn id="336" dur="3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52" y="25441"/>
                                    </p:animMotion>
                                  </p:childTnLst>
                                </p:cTn>
                              </p:par>
                              <p:par>
                                <p:cTn id="337" presetID="53" presetClass="exit" presetSubtype="0" fill="hold" nodeType="withEffect">
                                  <p:stCondLst>
                                    <p:cond delay="8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8" dur="3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9" dur="3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0" dur="3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2" presetID="0" presetClass="path" presetSubtype="0" decel="50000" fill="hold" nodeType="withEffect">
                                  <p:stCondLst>
                                    <p:cond delay="8500"/>
                                  </p:stCondLst>
                                  <p:childTnLst>
                                    <p:animMotion origin="layout" path="M 0 -1.04056E-6 C 0.0075 -0.03748 0.01565 -0.07495 0.02249 -0.05379 C 0.02954 -0.03219 0.03748 0.02249 0.04211 0.13007 C 0.04718 0.23766 0.04894 0.51543 0.05004 0.59259 " pathEditMode="relative" rAng="0" ptsTypes="aaaA">
                                      <p:cBhvr>
                                        <p:cTn id="343" dur="3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91" y="25882"/>
                                    </p:animMotion>
                                  </p:childTnLst>
                                </p:cTn>
                              </p:par>
                              <p:par>
                                <p:cTn id="344" presetID="53" presetClass="exit" presetSubtype="0" fill="hold" nodeType="withEffect">
                                  <p:stCondLst>
                                    <p:cond delay="8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5" dur="3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6" dur="3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7" dur="3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5" grpId="2"/>
      <p:bldP spid="6" grpId="0"/>
      <p:bldP spid="6" grpId="1"/>
      <p:bldP spid="6" grpId="2"/>
      <p:bldP spid="7" grpId="0"/>
      <p:bldP spid="7" grpId="1"/>
      <p:bldP spid="7" grpId="2"/>
      <p:bldP spid="9" grpId="0"/>
      <p:bldP spid="9" grpId="1"/>
      <p:bldP spid="9" grpId="2"/>
      <p:bldP spid="10" grpId="0"/>
      <p:bldP spid="10" grpId="1"/>
      <p:bldP spid="10" grpId="2"/>
      <p:bldP spid="10" grpId="3"/>
      <p:bldP spid="11" grpId="0"/>
      <p:bldP spid="11" grpId="1"/>
      <p:bldP spid="11" grpId="2"/>
      <p:bldP spid="13" grpId="0"/>
      <p:bldP spid="13" grpId="1"/>
      <p:bldP spid="13" grpId="2"/>
      <p:bldP spid="14" grpId="0"/>
      <p:bldP spid="14" grpId="1"/>
      <p:bldP spid="14" grpId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-5527675" y="2535237"/>
            <a:ext cx="107950" cy="609600"/>
          </a:xfrm>
          <a:prstGeom prst="rect">
            <a:avLst/>
          </a:prstGeom>
          <a:solidFill>
            <a:srgbClr val="AE2A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2058" name="Picture 10" descr="铁路边上网的女孩 听音乐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 rot="20574471">
            <a:off x="300072" y="1627843"/>
            <a:ext cx="2784744" cy="1814787"/>
          </a:xfrm>
          <a:prstGeom prst="rect">
            <a:avLst/>
          </a:prstGeom>
          <a:noFill/>
          <a:ln w="38100">
            <a:solidFill>
              <a:srgbClr val="FFFF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打电话的女人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rot="366513">
            <a:off x="4789847" y="228945"/>
            <a:ext cx="2189212" cy="1554256"/>
          </a:xfrm>
          <a:prstGeom prst="rect">
            <a:avLst/>
          </a:prstGeom>
          <a:noFill/>
          <a:ln w="38100">
            <a:solidFill>
              <a:srgbClr val="FFFF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坐在图书馆地上看书拿手机打电话的女大学生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b="4046"/>
          <a:stretch/>
        </p:blipFill>
        <p:spPr bwMode="auto">
          <a:xfrm rot="163210">
            <a:off x="6696819" y="531554"/>
            <a:ext cx="2205177" cy="3002371"/>
          </a:xfrm>
          <a:prstGeom prst="rect">
            <a:avLst/>
          </a:prstGeom>
          <a:noFill/>
          <a:ln w="38100">
            <a:solidFill>
              <a:srgbClr val="FFFF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70" name="Picture 22" descr="交流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 rot="534238">
            <a:off x="295081" y="290568"/>
            <a:ext cx="2404711" cy="1528357"/>
          </a:xfrm>
          <a:prstGeom prst="rect">
            <a:avLst/>
          </a:prstGeom>
          <a:noFill/>
          <a:ln w="38100">
            <a:solidFill>
              <a:srgbClr val="FFFF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酒店客服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-1119"/>
          <a:stretch/>
        </p:blipFill>
        <p:spPr bwMode="auto">
          <a:xfrm rot="21360057">
            <a:off x="4818347" y="1949329"/>
            <a:ext cx="2160712" cy="1511091"/>
          </a:xfrm>
          <a:prstGeom prst="rect">
            <a:avLst/>
          </a:prstGeom>
          <a:noFill/>
          <a:ln w="38100">
            <a:solidFill>
              <a:srgbClr val="FFFF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职业人物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rot="21110408">
            <a:off x="2796229" y="448143"/>
            <a:ext cx="2441947" cy="1616837"/>
          </a:xfrm>
          <a:prstGeom prst="rect">
            <a:avLst/>
          </a:prstGeom>
          <a:noFill/>
          <a:ln w="38100">
            <a:solidFill>
              <a:srgbClr val="FFFF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客服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 rot="248579">
            <a:off x="2968550" y="1844253"/>
            <a:ext cx="2088367" cy="1490611"/>
          </a:xfrm>
          <a:prstGeom prst="rect">
            <a:avLst/>
          </a:prstGeom>
          <a:noFill/>
          <a:ln w="38100">
            <a:solidFill>
              <a:srgbClr val="FFFF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3305001"/>
            <a:ext cx="7772400" cy="1470025"/>
          </a:xfrm>
        </p:spPr>
        <p:txBody>
          <a:bodyPr/>
          <a:lstStyle/>
          <a:p>
            <a:pPr algn="ctr"/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5060776"/>
            <a:ext cx="6400800" cy="1752600"/>
          </a:xfrm>
        </p:spPr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25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8" presetClass="emph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Rot by="21600000">
                                      <p:cBhvr>
                                        <p:cTn id="22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25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12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Rot by="21600000">
                                      <p:cBhvr>
                                        <p:cTn id="31" dur="10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250"/>
                                        <p:tgtEl>
                                          <p:spTgt spid="2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" presetClass="entr" presetSubtype="9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8" presetClass="emph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Rot by="21600000">
                                      <p:cBhvr>
                                        <p:cTn id="40" dur="10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25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" presetClass="entr" presetSubtype="2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8" presetClass="emp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Rot by="21600000">
                                      <p:cBhvr>
                                        <p:cTn id="49" dur="10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25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" presetClass="entr" presetSubtype="3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8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58" dur="1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25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" presetClass="entr" presetSubtype="1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8" presetClass="emph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Rot by="21600000">
                                      <p:cBhvr>
                                        <p:cTn id="67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下箭头 4"/>
          <p:cNvSpPr/>
          <p:nvPr/>
        </p:nvSpPr>
        <p:spPr>
          <a:xfrm>
            <a:off x="6084168" y="5277060"/>
            <a:ext cx="1008112" cy="1080120"/>
          </a:xfrm>
          <a:prstGeom prst="downArrow">
            <a:avLst/>
          </a:prstGeom>
          <a:solidFill>
            <a:srgbClr val="FFC000"/>
          </a:solidFill>
          <a:ln w="127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ctr"/>
            <a:endParaRPr lang="zh-CN" altLang="en-US" sz="1600" b="1">
              <a:solidFill>
                <a:schemeClr val="bg1"/>
              </a:solidFill>
              <a:latin typeface="微软雅黑" pitchFamily="34" charset="-122"/>
              <a:ea typeface="微软雅黑" pitchFamily="34" charset="-122"/>
              <a:cs typeface="Lao U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43608" y="4437112"/>
            <a:ext cx="70839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此处可以用企业的</a:t>
            </a:r>
            <a:r>
              <a:rPr lang="en-US" altLang="zh-CN" dirty="0" smtClean="0"/>
              <a:t>LOGO</a:t>
            </a:r>
            <a:r>
              <a:rPr lang="zh-CN" altLang="en-US" dirty="0" smtClean="0"/>
              <a:t>色系去设置，会使得模版更配合企业的设计</a:t>
            </a:r>
            <a:endParaRPr lang="en-US" altLang="zh-CN" dirty="0" smtClean="0"/>
          </a:p>
          <a:p>
            <a:r>
              <a:rPr lang="zh-CN" altLang="en-US" dirty="0"/>
              <a:t>模</a:t>
            </a:r>
            <a:r>
              <a:rPr lang="zh-CN" altLang="en-US" dirty="0" smtClean="0"/>
              <a:t>版修改方式： 视图</a:t>
            </a:r>
            <a:r>
              <a:rPr lang="en-US" altLang="zh-CN" dirty="0" smtClean="0"/>
              <a:t>-</a:t>
            </a:r>
            <a:r>
              <a:rPr lang="zh-CN" altLang="en-US" dirty="0" smtClean="0"/>
              <a:t>幻灯片模版（</a:t>
            </a:r>
            <a:r>
              <a:rPr lang="en-US" altLang="zh-CN" dirty="0" smtClean="0"/>
              <a:t>07</a:t>
            </a:r>
            <a:r>
              <a:rPr lang="zh-CN" altLang="en-US" dirty="0" smtClean="0"/>
              <a:t>版以上）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675322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zh-CN" altLang="en-US" sz="3200" dirty="0" smtClean="0"/>
              <a:t>目录  </a:t>
            </a:r>
            <a:r>
              <a:rPr lang="en-US" altLang="zh-CN" sz="2000" b="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Arial Unicode MS" pitchFamily="34" charset="-122"/>
                <a:cs typeface="Arial" pitchFamily="34" charset="0"/>
              </a:rPr>
              <a:t>Contents</a:t>
            </a:r>
            <a:endParaRPr lang="zh-CN" altLang="en-US" sz="2000" b="0" dirty="0" smtClean="0">
              <a:solidFill>
                <a:schemeClr val="bg1">
                  <a:lumMod val="65000"/>
                </a:schemeClr>
              </a:solidFill>
              <a:latin typeface="Arial" pitchFamily="34" charset="0"/>
              <a:ea typeface="Arial Unicode MS" pitchFamily="34" charset="-122"/>
              <a:cs typeface="Arial" pitchFamily="34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56918" y="1814275"/>
            <a:ext cx="1246730" cy="179882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 21"/>
          <p:cNvSpPr/>
          <p:nvPr/>
        </p:nvSpPr>
        <p:spPr>
          <a:xfrm>
            <a:off x="1417058" y="1814274"/>
            <a:ext cx="1246730" cy="179882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矩形 22"/>
          <p:cNvSpPr/>
          <p:nvPr/>
        </p:nvSpPr>
        <p:spPr>
          <a:xfrm>
            <a:off x="2677198" y="1814273"/>
            <a:ext cx="1246730" cy="179882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/>
          <p:cNvSpPr/>
          <p:nvPr/>
        </p:nvSpPr>
        <p:spPr>
          <a:xfrm>
            <a:off x="3937338" y="1814274"/>
            <a:ext cx="1246730" cy="179882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矩形 24"/>
          <p:cNvSpPr/>
          <p:nvPr/>
        </p:nvSpPr>
        <p:spPr>
          <a:xfrm>
            <a:off x="5197478" y="1814273"/>
            <a:ext cx="1246730" cy="179882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6457618" y="1814272"/>
            <a:ext cx="1246730" cy="179882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矩形 26"/>
          <p:cNvSpPr/>
          <p:nvPr/>
        </p:nvSpPr>
        <p:spPr>
          <a:xfrm>
            <a:off x="7717758" y="1814270"/>
            <a:ext cx="1246730" cy="179882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156918" y="1839280"/>
            <a:ext cx="1107996" cy="4589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zh-CN" altLang="en-US" b="1" dirty="0" smtClean="0">
                <a:solidFill>
                  <a:schemeClr val="bg1"/>
                </a:solidFill>
                <a:latin typeface="+mn-ea"/>
                <a:ea typeface="+mn-ea"/>
              </a:rPr>
              <a:t>课题背景</a:t>
            </a:r>
          </a:p>
        </p:txBody>
      </p:sp>
      <p:sp>
        <p:nvSpPr>
          <p:cNvPr id="29" name="矩形 28"/>
          <p:cNvSpPr/>
          <p:nvPr/>
        </p:nvSpPr>
        <p:spPr>
          <a:xfrm>
            <a:off x="1486425" y="1839280"/>
            <a:ext cx="1107996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zh-CN" altLang="en-US" b="1" dirty="0" smtClean="0">
                <a:solidFill>
                  <a:schemeClr val="bg1"/>
                </a:solidFill>
                <a:latin typeface="+mn-ea"/>
                <a:ea typeface="+mn-ea"/>
              </a:rPr>
              <a:t>目前现状</a:t>
            </a:r>
          </a:p>
        </p:txBody>
      </p:sp>
      <p:sp>
        <p:nvSpPr>
          <p:cNvPr id="30" name="矩形 29"/>
          <p:cNvSpPr/>
          <p:nvPr/>
        </p:nvSpPr>
        <p:spPr>
          <a:xfrm>
            <a:off x="2746565" y="1839280"/>
            <a:ext cx="1107996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zh-CN" altLang="en-US" b="1" dirty="0" smtClean="0">
                <a:solidFill>
                  <a:schemeClr val="bg1"/>
                </a:solidFill>
                <a:latin typeface="+mn-ea"/>
                <a:ea typeface="+mn-ea"/>
              </a:rPr>
              <a:t>选题理由</a:t>
            </a:r>
          </a:p>
        </p:txBody>
      </p:sp>
      <p:sp>
        <p:nvSpPr>
          <p:cNvPr id="31" name="矩形 30"/>
          <p:cNvSpPr/>
          <p:nvPr/>
        </p:nvSpPr>
        <p:spPr>
          <a:xfrm>
            <a:off x="4006705" y="1839280"/>
            <a:ext cx="1107996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zh-CN" altLang="en-US" b="1" dirty="0" smtClean="0">
                <a:solidFill>
                  <a:schemeClr val="bg1"/>
                </a:solidFill>
                <a:latin typeface="+mn-ea"/>
                <a:ea typeface="+mn-ea"/>
              </a:rPr>
              <a:t>目标设定</a:t>
            </a:r>
          </a:p>
        </p:txBody>
      </p:sp>
      <p:sp>
        <p:nvSpPr>
          <p:cNvPr id="32" name="矩形 31"/>
          <p:cNvSpPr/>
          <p:nvPr/>
        </p:nvSpPr>
        <p:spPr>
          <a:xfrm>
            <a:off x="5266845" y="1839280"/>
            <a:ext cx="1107996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zh-CN" altLang="en-US" b="1" dirty="0" smtClean="0">
                <a:solidFill>
                  <a:schemeClr val="bg1"/>
                </a:solidFill>
                <a:latin typeface="+mn-ea"/>
                <a:ea typeface="+mn-ea"/>
              </a:rPr>
              <a:t>开展情况</a:t>
            </a:r>
          </a:p>
        </p:txBody>
      </p:sp>
      <p:sp>
        <p:nvSpPr>
          <p:cNvPr id="33" name="矩形 32"/>
          <p:cNvSpPr/>
          <p:nvPr/>
        </p:nvSpPr>
        <p:spPr>
          <a:xfrm>
            <a:off x="6543690" y="1839280"/>
            <a:ext cx="1107996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zh-CN" altLang="en-US" b="1" dirty="0" smtClean="0">
                <a:solidFill>
                  <a:schemeClr val="bg1"/>
                </a:solidFill>
                <a:latin typeface="+mn-ea"/>
                <a:ea typeface="+mn-ea"/>
              </a:rPr>
              <a:t>活动成果</a:t>
            </a:r>
          </a:p>
        </p:txBody>
      </p:sp>
      <p:sp>
        <p:nvSpPr>
          <p:cNvPr id="34" name="矩形 33"/>
          <p:cNvSpPr/>
          <p:nvPr/>
        </p:nvSpPr>
        <p:spPr>
          <a:xfrm>
            <a:off x="7787125" y="1839280"/>
            <a:ext cx="1107996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zh-CN" altLang="en-US" b="1" dirty="0" smtClean="0">
                <a:solidFill>
                  <a:schemeClr val="bg1"/>
                </a:solidFill>
                <a:latin typeface="+mn-ea"/>
                <a:ea typeface="+mn-ea"/>
              </a:rPr>
              <a:t>工作启发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23768" y="2886189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 smtClean="0">
                <a:solidFill>
                  <a:schemeClr val="bg1"/>
                </a:solidFill>
              </a:rPr>
              <a:t>1</a:t>
            </a:r>
            <a:endParaRPr lang="zh-CN" altLang="en-US" sz="3600" dirty="0">
              <a:solidFill>
                <a:schemeClr val="bg1"/>
              </a:solidFill>
            </a:endParaRPr>
          </a:p>
        </p:txBody>
      </p:sp>
      <p:cxnSp>
        <p:nvCxnSpPr>
          <p:cNvPr id="7168" name="直接连接符 7167"/>
          <p:cNvCxnSpPr/>
          <p:nvPr/>
        </p:nvCxnSpPr>
        <p:spPr>
          <a:xfrm>
            <a:off x="179512" y="1670260"/>
            <a:ext cx="8784976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2095469" y="2886189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 smtClean="0">
                <a:solidFill>
                  <a:schemeClr val="bg1"/>
                </a:solidFill>
              </a:rPr>
              <a:t>2</a:t>
            </a:r>
            <a:endParaRPr lang="zh-CN" altLang="en-US" sz="3600" dirty="0">
              <a:solidFill>
                <a:schemeClr val="bg1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367170" y="2886189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>
                <a:solidFill>
                  <a:schemeClr val="bg1"/>
                </a:solidFill>
              </a:rPr>
              <a:t>3</a:t>
            </a:r>
            <a:endParaRPr lang="zh-CN" altLang="en-US" sz="3600" dirty="0">
              <a:solidFill>
                <a:schemeClr val="bg1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638871" y="2886189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 smtClean="0">
                <a:solidFill>
                  <a:schemeClr val="bg1"/>
                </a:solidFill>
              </a:rPr>
              <a:t>4</a:t>
            </a:r>
            <a:endParaRPr lang="zh-CN" altLang="en-US" sz="3600" dirty="0">
              <a:solidFill>
                <a:schemeClr val="bg1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910572" y="2886189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 smtClean="0">
                <a:solidFill>
                  <a:schemeClr val="bg1"/>
                </a:solidFill>
              </a:rPr>
              <a:t>5</a:t>
            </a:r>
            <a:endParaRPr lang="zh-CN" altLang="en-US" sz="3600" dirty="0">
              <a:solidFill>
                <a:schemeClr val="bg1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182273" y="2886189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 smtClean="0">
                <a:solidFill>
                  <a:schemeClr val="bg1"/>
                </a:solidFill>
              </a:rPr>
              <a:t>6</a:t>
            </a:r>
            <a:endParaRPr lang="zh-CN" altLang="en-US" sz="3600" dirty="0">
              <a:solidFill>
                <a:schemeClr val="bg1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8453975" y="2886189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 smtClean="0">
                <a:solidFill>
                  <a:schemeClr val="bg1"/>
                </a:solidFill>
              </a:rPr>
              <a:t>7</a:t>
            </a:r>
            <a:endParaRPr lang="zh-CN" altLang="en-US" sz="3600" dirty="0">
              <a:solidFill>
                <a:schemeClr val="bg1"/>
              </a:solidFill>
            </a:endParaRPr>
          </a:p>
        </p:txBody>
      </p:sp>
      <p:cxnSp>
        <p:nvCxnSpPr>
          <p:cNvPr id="7173" name="直接连接符 7172"/>
          <p:cNvCxnSpPr/>
          <p:nvPr/>
        </p:nvCxnSpPr>
        <p:spPr>
          <a:xfrm>
            <a:off x="179512" y="1483919"/>
            <a:ext cx="0" cy="25200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接连接符 50"/>
          <p:cNvCxnSpPr/>
          <p:nvPr/>
        </p:nvCxnSpPr>
        <p:spPr>
          <a:xfrm>
            <a:off x="1433651" y="1483919"/>
            <a:ext cx="0" cy="25200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接连接符 51"/>
          <p:cNvCxnSpPr/>
          <p:nvPr/>
        </p:nvCxnSpPr>
        <p:spPr>
          <a:xfrm>
            <a:off x="2687790" y="1483919"/>
            <a:ext cx="0" cy="25200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接连接符 52"/>
          <p:cNvCxnSpPr/>
          <p:nvPr/>
        </p:nvCxnSpPr>
        <p:spPr>
          <a:xfrm>
            <a:off x="3941929" y="1483919"/>
            <a:ext cx="0" cy="25200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接连接符 53"/>
          <p:cNvCxnSpPr/>
          <p:nvPr/>
        </p:nvCxnSpPr>
        <p:spPr>
          <a:xfrm>
            <a:off x="5196068" y="1483919"/>
            <a:ext cx="0" cy="25200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接连接符 54"/>
          <p:cNvCxnSpPr/>
          <p:nvPr/>
        </p:nvCxnSpPr>
        <p:spPr>
          <a:xfrm>
            <a:off x="6450207" y="1483919"/>
            <a:ext cx="0" cy="25200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接连接符 55"/>
          <p:cNvCxnSpPr/>
          <p:nvPr/>
        </p:nvCxnSpPr>
        <p:spPr>
          <a:xfrm>
            <a:off x="7704348" y="1483919"/>
            <a:ext cx="0" cy="25200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78" name="TextBox 7177"/>
          <p:cNvSpPr txBox="1"/>
          <p:nvPr/>
        </p:nvSpPr>
        <p:spPr>
          <a:xfrm>
            <a:off x="179512" y="1292336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 smtClean="0">
                <a:solidFill>
                  <a:schemeClr val="bg1">
                    <a:lumMod val="50000"/>
                  </a:schemeClr>
                </a:solidFill>
              </a:rPr>
              <a:t>03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441527" y="1292336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 smtClean="0">
                <a:solidFill>
                  <a:schemeClr val="bg1">
                    <a:lumMod val="50000"/>
                  </a:schemeClr>
                </a:solidFill>
              </a:rPr>
              <a:t>04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2703542" y="1292336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 smtClean="0">
                <a:solidFill>
                  <a:schemeClr val="bg1">
                    <a:lumMod val="50000"/>
                  </a:schemeClr>
                </a:solidFill>
              </a:rPr>
              <a:t>05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3965557" y="1292336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 smtClean="0">
                <a:solidFill>
                  <a:schemeClr val="bg1">
                    <a:lumMod val="50000"/>
                  </a:schemeClr>
                </a:solidFill>
              </a:rPr>
              <a:t>06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5227572" y="1292336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 smtClean="0">
                <a:solidFill>
                  <a:schemeClr val="bg1">
                    <a:lumMod val="50000"/>
                  </a:schemeClr>
                </a:solidFill>
              </a:rPr>
              <a:t>07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6489587" y="1292336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7751603" y="1292336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 smtClean="0">
                <a:solidFill>
                  <a:schemeClr val="bg1">
                    <a:lumMod val="50000"/>
                  </a:schemeClr>
                </a:solidFill>
              </a:rPr>
              <a:t>16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179" name="TextBox 7178"/>
          <p:cNvSpPr txBox="1"/>
          <p:nvPr/>
        </p:nvSpPr>
        <p:spPr>
          <a:xfrm>
            <a:off x="8389889" y="1268760"/>
            <a:ext cx="6030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 smtClean="0">
                <a:solidFill>
                  <a:schemeClr val="bg1">
                    <a:lumMod val="50000"/>
                  </a:schemeClr>
                </a:solidFill>
              </a:rPr>
              <a:t>Page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7181" name="Picture 11" descr="http://d.yimg.com/fz/ls/he/topic/child/child0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32597" y="4150160"/>
            <a:ext cx="2207547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188" name="AutoShape 15" descr="data:image/jpg;base64,/9j/4AAQSkZJRgABAQAAAQABAAD/2wCEAAkGBhMSEBUUEhQWFRUWGBkZFxgYGBweGBogHR0bGxwYHSEcGyYgGhwjGh0bHy8iIygpLCwtHB4xNTAqNSYrLSkBCQoKDAwNFA8PDykYFBgpKSkpKSkpKSkpKSkpKSkpKSkpKSkpKSkpKSkpKSkpKSkpKSkpKSkpKSkpKSkpKSkpKf/AABEIAMUBAAMBIgACEQEDEQH/xAAcAAACAgMBAQAAAAAAAAAAAAACAwEEAAYHBQj/xAA+EAEAAgEDAgQFAgQFAgUEAwABAhEhAxIxAEEEIlFhBRMycYEGQhQjkaEHUrHB0TPhJENicvAVc5LxFoKy/8QAFgEBAQEAAAAAAAAAAAAAAAAAAAEC/8QAFhEBAQEAAAAAAAAAAAAAAAAAAAER/9oADAMBAAIRAxEAPwDe/wCIix3HkJbpSkozlEvMgMtm3Hbp3hvh3ym6/mSInESTV5ZLi+5/r1S0fielM1L3RON0DzXKTE8zADDDbXNvo9P0PBkYO9Jf5ZxCVYI7wvbGSNuKw+qdRpEPASqfyY6cWdpBSgWt5WakZ9M1jvY8HpV5dTUju/YQlukJkM9om128OPzW8Uaa/K3yjK902Eo281FaBFY1GKfar6TqfDZ7ImnFju1L1JSlUwDmMf2jx7379Bf1fEOnudSMb2rLUuJPytbw2mfMocNGXtPh5L5r3EUjZGpV5UkJhJNSlYdzsnR+I8TETSRluZSuo4ObluxdXVGPTv0ewi75SqsRyZEsikfKgtgffl6BM/DsZM9SUkDeu7y8YltjmVBWOWSmelyjqyKhKpxkVKFbqsJ7vmXmrtqsxOq2tKeYaUYxZS3RDUZu2Nx3PrCX+XOfS7HS+OaImnOc/OyhE2XFqn5lbRPPdei+8egzT8DDUY1q73SkHN3cZCq8yXPfHPPVrQntkw3ynKShUYxCRFZCmCSCo/79U9LVlbJvxMVdhHZtIlAYrlui+8rxw/w/hYwixYxjGWAFdxmVdi2W4rABQ9A/VjMk7VCOzDAqsy8snmXDSV6dUp6GtBSoEp1unLVkxjLuRhW2q4FyD9WeqvgfEwlMkaWrGW3ziTuQiMZDusoNsivqidPfE6kfLDTixs+ZAcxgxtZnzG58GLsbeHoLHh9BsmxDUQs3MV3NY3R23jiNNVdWdD474lqkxhqwhpCk5G3C1UHKDaK8mT7V9SWoau+enqyNM/ljUatymaqJglz71XVyPwTTsnHGSTGfFomY0Zz3vl/JAa+v4j5hu2GnJ2xoJbXgWVLS2XRVnPdmjfl8mx2+UZbpFn711HzVRznOXqr/APRgjKLOtFiFKRIvK5PLnPP+nUaXxLSkzJT3TmUx2yblVDAkm+4xc8uA56KtT8RsbdHTACpTnHb9UYguWJGjLFHaZ6DxLo6g/MiQqe2NjUr5lDb552I9uBrqpL4fJ09s/LoSjUt0Iy1+QLIl3alVger0GbEWLDaN6eptfmCLVx3XZTR2o6Iz+CZKx23tWO1CKSbIyuSTvsocHr1U1dSGriMNLWNJuSM46cD6SldoxiKnBtPW+neL8AEJampqTo2kYRjGiX0DEYeZbOcvtis0dJ0icPEau4tAnqXYls6Y2hLdQdzBxQUdb414SNRjGUhj/KnE1PPuSMokiKUFDeB3Roz1bl4iGliUdIP/AC4DKc5H+eJzGF0VwU9H4zwGts26eo6cxoZSNsr7WMd6bRry3t4y3MZamkuydyR3T2gEroZXISGbfLmh5b6KDxHwz50Y3HU0XcalX57F2zZX5QL8hXPTtNYh83fKcovljDdIBjulY13MpG8UD1WfD6xKOyUndP5jslRMUsWUZNA4IbSgzjqzKM9zraeye9pzKCRHAYf5l1d+UpsxXQL8V4rUjIIaZ/MHZqzJu2i6lGvZzKRi7vB0ucJSi6k9WeISju3IW15zbcSu1GV4MdXNfw05XWN2JAM+zUlXaVLdnhozwdVdXV1Iybia0UVlHfGBHaN5ZxV83Dyx4z0DdLwdaUI62rukRSlWM/XHllKXJzjD26ry8Iupv+a6JDLHBGRcmEr3/SISYEs15ucr0tQksoeF04zNrBQnNXc0u7yp5ZSbeXnnq7sm262nHbVXFU77vQebvl2vsBHm+N8NCfll87w8BZTNko/MZN3uFR3F01Ex7dW3Q09OO3VI6mmButyYsuNS3nLuM5fxd0JEyPlnHTrdGzBfaRJHzClSs+2OmEEgvk0l+q5Eouatl3Xisff0Dy5fLIpDREZktkm5ErDTngsip2cUhfTzXG3VgOuO401BOUIJkjtN2c4+3TYeGhtIR3IReNShvNLBwUiX989N3OnphpwWPEYUvOfW9vOe3HHRVLQ1vm0S1FrzShWntaRrskUzF/O4ROs0tGM8xj5fNLUCct0WxxWJbnaPN8dWp6OkfzJu2RZuUuTjze76B9ulPjify9qSgxsk/SSq4bjari2hxXHoE+H8HpVen8vEt0buzbjzYvFVXaun6UDfJG6EZILDO6y8vN1weueq7rzQY6kYy8vzCo+W++aQt3c/97GrCcpSkbflxMcOS/p20tOak17dEUJeAnKUZTIzG2TGEIzxdD2lDbJ8vrXHTp6UdsZ7NMhDdLawd13GwyUrxd3jjp2hqC7iXzJVtJFkOak4aMGV+2L6rw8Zv1mOppwjIKvcu79x7cDfL0D9PO/ZcQaY4zT2LPl7pX7VXQfK0vmSlthLVRJySp2VtMRWjANWX9+k6OilENLShKVyiHfdmUm3dGiiyucBwXNZaQl8vFDDbzV7STla7UVhOilngyUJfLs+abXUgMGziQY3CMlrF1+GjFj5fOyoZ1RPkaoSVUgNnreXqq+GISjOW6DdBpbpK39LFF20djsN9Fpx1Jb3UGEZAEJSTbi05w4cjfrQ9BZ+Tnz1qPY+qOmhgY7dsQxnvfudRreEajHfZklAMTjT5dvauUO19KLK21IlLbL5jTYXyDuRov8A9PsIUzTM6lVliI0YsOMIRalyA3XRB+AiQipCRFyxtaxeSTV5zXd6j+JlGW7A1nTZc39MgbB/a1WXNh0E/E3G0+XEu/JYl91CzbzLjbKs9TDxLTI0cQlRfK1VYyNYvuV3o6A/EaetPbJqJFtgOJYSpeotJ7+tZo/EPiWman/Rl5i5TIS+ZT5VjxmKxtOy/ZRL4Romrv1H+YyFIdpXdbQdubvOXJdoetPUJXv1IRe8WkBoKdwbd2OPNgTHRVbUjvkEHTih3LnIB2y5+hoTblqn3mGnqYuTIGMokY3KarLPzJXGpbsOfp9Gz0dfV7ac/My2ebT8pQCnG0yHfzcZ6nxou0aIyKlKRTTnbE83YfKgV/m6ImOrO2iE5RthXlqvuCp68LfVWfhYQkaepE2yXdPUnE30DULe6XK6xn06twhqKRlqQosCIW48qxe1bsZz7HQxiMmGsRJSIgbfNPO7917Q7HZvoBfD7ojFNiRIjIKjHzEiNPnvjPp6dV4eD1Nd3Nx09OQEJFRZwf8AqNxJSQqt2LjFrB03SmEnVnpz09nlCRFC6tNp5Qury57HTNXXnqSNjGJ+/bulJfS9vbDVWnGLegjQhrTjEZ4sbJqyVxHdtLicNBd/to6D+JluCcJRppY0PA7fltu3nMVaLwZ6g8b82bF0r04jGU5+VvCseUhYZxkMtX0vwny47nT+Z8tp3eWUJrRwl8CKOK9zoqvL4hqgo6TQNbPPV1GbGUgiGTzZ9pXm7DxHzJPy9XU3QclabVhUp8LHLXF/eulR1tHUdvy290WW8GbErbNjOVkbwKtenNFqDKZosNsfrmjUlpDaUboLcUrO7Hr0FrU0ISNpFjtvMPIFWJceB/3Krql4nwjIa15GlOKbZkdsyXEjZtmyvhvNZvo9WHh9DbLdwgfLkFD3kRq85ecvTj5c5f8AVGcFizzEluwxvhlWKPS/sRXlPxL5NIQMMpIGo90kXLi2+Lrjjo9Hws4st0UjID+XUSO0qkVpWmzmucZOWhqRLlultsElH5aZltB8w1RjOFXqs6HzJmpNVuoO1oiO5oCW6muatFsHBQ6ehtQ09xCKxVibGUfqGSbox4pjQU+t9PhoTis9wUAyku2W5ypdDuwSi1XN9P09eBNjKTvqmUohRV7zHmN2Ktqzs30Zqwnbu3RMlcA4tvnvgO1YzYVo+F1JT3yd0hSEoUbI1IqrkSlXcPtVX1Z0/DRGoRfR2yqq4jnNvPr0id152N0rSpe2mq49f6+954aUmJGEnVB882y4+3+gicd+gZ4nxUzTlKDAYCu9sKObwmHK5zx1T0Y+GTzaYUMkt221yEqm/u3Srt9+rctSbINQsyxnGYFlVy3ES7xTT1G+E7LiQMEBMss28W1fGG8+wFPfix2AbIwjTFTncu2VGL9HjoZeF09RuWneL3y2qWtwQRM/cz9+gJ6Yz26uw3Z3MXmmTW3zXx3yLZm7MPHQjEXU03GCM43XJVpWebCs9EI1teBGoynsBZME3BGjZG47kulr8X2mOtskRIJpcs5y8w9tt5W6wtpwVVlH4xoWxdWEErdL52nHc1TnddB0v/6r4dv+foahLG35unVFrhaeG6L/AKHQHCcMam1KikZSkEkOLv6JXSt32cUdUZ+JnLjUjDannlUXaV8wmbWKRbVs3c8UPomlJLPmTtzKJZLJwIBdHPtXHS9bQPpltnGcguiJarMsslJTNPBXQI8Xpas4nyl2yjUdTZc5DusvmEbbEj+c30P8HW2LmMc/9WUtSNFbhbxTG/W/fq3L4dqZ/mbGQrEQlm8ReSNvsNHHTDS1IcQklje4qg74+rvceB/CUjThr1tZRluz56wPagOfNt5wJ1EPC5jKBB0y/LtYvIxpbFs9Tl710zWN+JyX6qIRd2Kj5q42y+3PTdXRhFHzUPorKs3L/NG7+rHRFfwkYL8tmb8XGi5bQaw3KseZez26KcS7Jykx+mRCEtmccmD73yVnPRahEZRNmnJd62Ykq2pLyuLzl9eeh1fi5GSUbQ80hgK/trOR97+3QK098tSTHOGJg+qL5pcNRz3olQ10Hw5luZb2UcbozitSwG1QTN/VJrOW+rMPH6bGoPmI8CFuXabTDQlh0EtGSRjO52jidRinenur3vJ2voJlqMiJp1GuxqDznauTdm+f81oOc8RpEokb05NbhbiW+U1KCigfa+o1teEY7RgQy+atqGEDeMhfanqt4Tx2hGPk1dJnLISkEI5tA3O0b7dw6BnhNONGomrIpiLZLTMLylC2il9q6fraOnFVnOnCCq8m2NZZVha4vPVXdKXm+aF2fNk2ER2pFj5QvO571R0WrrQ0hLhoyvGrqsRnVLJlJwL73TJO/QHGTUDR2xgtsds2TbexuflkRtlZ6Hr0uHg4S2u22LKcJ7riSm1jbnkutyH4Oo0/1L4dl8vS1dKcnJ8vWgodxb8y3gzeDHa58Q8TqaYbNPdJXyXGy+F57+/oX0FHS8Dpamo6rFjOMVlCUlrBEih+36pZtWXHVnU8LCjdEjATzVLE44XCJD81YL6dL0/jmlUXxOt4aGrHzMZa8PLi/pkkidPH9XqvH9QeEi0eK8PsBlTrwRm9l3enI/8AqrGOgueG8JDLKG11balEZR9ooZuTu9a9KzfnHbEIBQcF2HOImbeDN5/D4f8A/IvCwX/xfh1lzJ8RpWUXikMdrOqX/wBe8A6kpHjfCwV3D86Fn+W61Kau8XVffoPdjqaZEnCW3TBIjLDebL9AvJdj6dNkymMYmwlTGY5o9c0rT37nOevH8L+sPC6qGjr6erPzMYGppym0ZoW0o345p47evGTGPljeMAQpXP7Xt6Ha/XoB1ogVrEp0Td23tlYgLLjvxeMX1E5FRTdcsFkWDKrtOCvT70XnqXwUtSK63mUwEaY9u7aXbXt0XhfCxIAcgRumKnd7YrF9BU0fFyOUlunqbtS4xI9riVUrKOb556ua2jGVF3TLaxLC8u71awBT/r0EdYQlDdJSOXbaF0kbCPP976G5MvlkNlBdVbdrtzxyX9/uBHy5+b6dT9sYtpVmGQAc3aXnnrgX6j118Zq6cYxZupO6MHnReLq+3XfyMpt6MtsbajOJ2a8ub+xWe92daF8b/SfhYeMZ6cZE9SLKRbVrKTiV8t+W+iuew+DzI7pyiO7any2/qYn7qzXa66peI1CItF09jrpUvAJujEjGLJVtCsUVWM5se/u9ct8Y/V+eoqz4L4drTh8ygiR3KwffjPmzF4uv61b+Dx1NPxejJIW7mO8dkqhIRpJVeP6PW0fpj4LPU0dEIQUiSKoku2/Mq7mt0STWwbqXHXqfE/gUZS05am8YTuhkfaN8QiAc0f16DaP1l4L+I8Pt1Y6k5acxk6cmEYjRJhzudqBFvL2rPGfjmi6OvOEZylHDFliW14JHZOH7drrruJ4Oero0zYkoiG6Te0N0mckZMpFI8H3zxn/EKEo+LN5S6UHiu8sntd9CK/wb4bp68W56hMkCRhcSPdZLQ5Kujky0LPFfp+cJfyJTl5gjhjJdu5ROc2du3rm7+g/DR1ITsZMZMiIZ+kGmnzbVo5Gnv1uWp8KK+kjZVSajE5Y85iAWXVnv1BqX6Y/xM8T4XU/nydfTxFNW5ThXeMl3Y/yrT7PXbfC6ix+ZG9koiO0RHJIRzF3RO2C/Xr5w+M6NeJ1T0m88/mu/XXv8Nvico/D9AlGVKm8lNsiy24raG1Imexh6qNX/AMQP0zpR1NfV04yjMSUlTbLcbpd3zZ7UeV9TrQY6W6REC1A47tddj/xC0V0dSUrYujJ8sdsFL27qVWJ68d665F8Jf/E6P/3IYq36jt36K7B/h34HT8Po1paSSlEdS9wpctkkC94LFiVmzrbDWlnfqEpSFdOqjGMsH1dy+93x6vWsfpjxXyLKiyIVi6WXmHKvJxffraZ3Yy37qaGLgxbcY8ZLJHqdEab+v/hHh9eGnF092oDp6eoIbW72lS2mnftWWuOuS/CvhUdXUnDUs2RU2lrLcAPdKZOM4/PXfv1D4QlpxlEGUUb8xcVZLgcmZPH7vt1x/wDR2iy+Ka8AVd5QKSuSbcZpG/x36Ebf8W/VEPh/w+MNLTlCcyUNGF/+H22sp7STdbrYyb3T5o65V43xer4pnqaurPUmUDJZScSaLxECPH9DnrYv8StLVJ6bI8sY7RLpXLa92n/nrxv0p8VhCeycjT3LtnKMWPmCMoz3GBCKNlMew2FM1P0rOR/LZLTW8qMtpHcFgxRapEsq8nWx/wCEv6p8R/EvhnWl8j5c5SguTbT/AC1TbJ4qw9Trb/CfpuM9IkaujHcfSrC1GVn7ZbqlKhTzfnqt+j/01s+JaviNzv2yhsxt1FKnaDtGRe0LLr0sjnf6q8F/E/FPEVMjAnAZtoWRCNjKwppuqjydUvHfpZ09GWosqiPeKMiivWvx79+useO+BaMfF68yNy1H6mmVxExflcbhA+muL6839R/B/wCRrM4guk0ctMbJDwRDsH7as46Di2/rcdP9DR1I7tOc4jxvPbuFJnt2KXmutN1CpP3eu9fAvg0tpGTukwiMeNPylTW2yVlESnv36tI5t/h74GWj8c8Ppz5hqSunGISb+1Zrnt19C6etsjuk6cQPNGLfm5QvNbsc89utH+C/AfD6fjo6tQdSOPmJujdJuLxeeccnte9vhxu3cxdqsTF/sjfemikq+iMlp5jJXPBa97bLvt7ce71guKd0X1zIed13Yf3OsBFYy1IGRili+pFtQL/GeolONqXup+irfW416+p/v0BRUduI4tx9P5rac9uq+yU4zjuPNwgnyzhVr26VqKRR0rhp4rdiqCLFOGqKxzddumGiRImzTjE88jdmL2b9f+Pz0URPV8+Xi4zqMUKq6D1uX3oxz14vxE1UhJkklkAUyjmo57jhug4MX16/8DGTct1qYu7fWh/OVK/HRmlqRySihW0UiPKlBwmct3noKuh4E0YJpm/U2hKMpBSlruaxm8P2z1846svNn1OvpXQgz82qWKMhfK1jMYuKjdOBrN89fM/iKFrjNdSjvH6D1fDz8LCQxlK5RoElE/a54E2y3HN84Tr3vFaFwYRIymFO59gZmKXjv1rn6A0NF8PjSMLBluGtn7VvdEjxgRtyX1tSzTabIglRYpdNj9V80evPVAaOkQhndCVJbtZ4C129xSueft1xn/F3wDpeN0yUpSZaEJLKSt7tS+eM9uuzae6U2NRjSNxJRlMO63mK4f8Audcn/wAZ9BPFaKoroHAH/mavp/8AP9eg83/D79V6HgrdeLON7okRUlxaVtpjjnsde18d/wAWdI05Q8Hoy3SKlqasYh24gMsDnk/260n9P/Dpas5VGKYjmBJtuuUYx9ZGfbqx+pPgDpkdSNbVR2lEaaCu2Kv3f65V53gPh+r4ibVqtsl5Vyr3bf79dz/Q/wAMlDR2kkjB8oCSL4tySIka4zd8PXIf0Z43br/LlNiT4pwsbdrfIl478ddq/TuhM03US4NX5tsb4ZFPa8e19WFH+p/hrLwfir3eXQ1nIIrCb+GJYPpKvTr5++DyDxOgpZ83TW+K3HX0H8ZSXhPEQhECOjrRbZWVpy5o25qwv39uvnv4bqENbRm5DU01PYkY6VI+i/g8K0jZPSnIgBLhjZdS24o7plx1enk3Rk4GUtr6d/Nl4TFX/orw/jo7RCe1qt3llIOwOXscXwej0nW7S+SEVzOgY1mKiW1w33srh6qAlDV1JEZEKQXfHMo1n5fmAn2yWGS7euT/AKRhKHxzxZpkiRqagbduPPLCSuKVh7+meutzlHbK9RZ4YyjF5K2WBXPPr+OuVfoNH4742Upalk9R8mJKzkOHk5srHPbora/178K/ifBR3J8ySknYEnN1RwRlVya/FdcL+L/BtTw8qmYb2y7SLqz26+lfH+C3acp1HUlR57y1grFSioPA/U9aH8X+Hx1KutSNC3Hu2ZrPLd8FR5vEHMv09+sNfwiEUnpEiUtKf0NeneLnk70o112X9Ifqbw/jZxnoso6mCemsScUtWT/5kWvqDlbI0HXKv1D+ifl50Hc1ulDNhlw1TgVziktrryP0n8an4TxulqxaqRGdljGXlmJZZtXv6dB9Ez+FbtbexYB5mQ7weVHn24uueg/UJrw0Z/Ijpnlo3wJNMUIo35dypRWe3D7kIz7xIq/U7bQxYeXv2p+73T8UuGjqSZRCkWTsjnHMY81f257X1UfKPxC/nal875enq+in9Ovqjwst2kG81GIFSjbD6fLH9skqOJPYevlr4uV4jW/+5qf/AOnr6b+CeI0vlwYwkEiMpWJCMmJFXlFwZrtjoQep8PkzPLpVG/K4P/dJKc+td/bq9p6kpTybiPPeO5E2ht8oZ9+B5em7F8rOsu3bRg98+vKZrqXw5siRvZGOI6aj7v8Av6fmugWaUWW5olzUhVDi14oF9Sjo5MTsRcMpRPXhP9afa+ei8tVuYhXtR/lzlH+vHS4ktNsZVJpvMruhL/GPs3d9AqENW7+YbSqKNp/6bs4K9c/fBvhublvnTQgpWbC6tkrn+/HS4actU+iKLcbjK8ZbSVFpwdHpsC5Rnu5iEpejxfocKenQRoalyPIrtrNWkaxXoqrLB/p0fFJpxkXXlCy28U5cZo7dL8SS1Iu2ZG62TMDt5uTmOf8A431nh5oyViRgoBG+3EfZPTNdBY0DdKO43Tq3dGsPa9t90arP9evmbx/gJfMlGJdqH54P7113T9ZfqvX0YsPC+H1tRYta21+XDKYotkVdWGYv34rqeF1/8iVnh/Ga6lWR2b9AS2+GmvmNztGRaSXisknGPZz1s0GPLjGQqu7LN8Hc9Trmn+HfxfUhE0NTwtRJX8+/LDvc4v1Pp9+19dK0PCaeZRSW7uVK/RvnntjqlFo6hKiG1O0bq3msYqu2O/PXIv8AGaep/FaBqER+S1tbE3y9eKbK9uupfGPHunoak9k9WMIi7IjOQpFKe9Zs7HXGP1rr+J8b4p1Z6MtMjEhCG18kC0vHKqr7+3UpE/oHwctSWqEN8azX1XVYzjyyc9rHrcPiPwBnF3DKE4EZSrDwxgLmjzZLyX2vrTf0v4/X8HO4Q1JX9RFYyvjDXp2TNddo8NrPitA1J/yyULp5jdXukRDCMaMPfor50+IeDlo6jG24vll35xI/567N+jvjcPG6GjInt1YNakKdhP2201IpiZA3HbOqfrf9KylDfEk6kEiD+6Parrsie1+vWv8A6a8R47wOv83w+nIU2yjIuEzDtkWd0RGyynOSO8eL0SUZaYz1FjI+XGgzFLeCJzm7vGevmrxehqeH1WEsT0Z/3i2fhw/Z67l+lv1Pq+LZRn4Yh8uI1vvcfSgRp21mm7vnrVv1f+moeJkzA05528cW1GdYaPSuhG7/AKZ/htTQ0/EaIO6D5rcNBKMu8JC1tvtZ16vhvDBtJrNR+qwsy3be5y24c1XXC/hfg/H+C1N/h5gW8SjsntOWE6uovNWdq62aH+JPxCID4fS3yCAsUvFmGf8AvS0c9NHTPi3xyHhdKWtqMY6enmbnecVAjKsywFc4x1yb/C3RdXxev4zUNstXVkwktArKcy+TMolhkE79eR8Uj4vxmt/4zUlPaDHTjuI5xQoFtJuyvG7GOifoz4dsYEK0gjYXZFC9ovGeQq89B5n6k/WcvB/G9E1Jroz8PHT1NstsYspSrVw1uELk00vHW3+P+BGpP5h5py820bhIuMrM1ucY4eTrRf8AEz9K6nitaOrKYahEgDW2soFe7LOfz14v6e+IfFvBw+XpBq6cW4xuMyDV3FZE4Y+2HoNx+M+A2Xvg99o1FT722XuH0D3L4l4T4ea3jIaUTyy1IlDwLnLXBeWuOt6/UHxz4t4rSdGR8rTsJHdTsLKcnD+146L9N/o7+HkP/UnuisqQS4oRtK/dY94xzVnQdk0ISkfSNy3eVa2jYFhTYnGftVVPiXwuU46jnawkbdzUGQxQ8qVbbj15zdrT19V0oysuhitfMWsQQxT6/nGetI/W3x34jHdoeG+XCCJvZ/zc2P0m0Wml9eznqo4R4yP8yfpul/q9fUPwT4iR8Ppko3L5cG4xrTm7YA3u5cGc446+fD9E+J5qNerLB/U7Y663/hzqeOjCGj4ifh5aMDbBqX8RBMaZbEixHu3R0XG/6eruL1BFpy3GPeiuMV7PrjpE5xbNkoyuIg5Lqm48Hsp61x0ZQ7pFSo3yL/8AwY/bt2P7nmEGU7hGOUi3z/mOH+3RESiSaQKznnHIq3eeOj1ICXz7q2WV5a/0/PSoyjKNR80cOa7VlTP4f9+hnqahLcDtcsXAF8hSrzd+p0C562ptd0U3NBH6gwDga72v26Z4fRhEjUfMARdpFqqMf8dK0/EgRlKG6ci90SgGi1+7/r051hF3GLNgXaV7WPvgPXv0DHR3XiuyDk96LB59V710EdSIfLioDVFF1lMNi5/C326Ttkyg6cN0KLRsKyeXcYv+vTdFmyLd0IlKx9QzR+7teTn1Og839SeE3aLLLVUCIDcb8ztr7Zy9ae/BSSG1FI9jBgKP215X3r79bxP4dGlmsLrdHlygl9h8pnAl9U4/CdLUViyhEU2sbb7octGO9dRWueE8JtTFO7Pb0xzjOfzXHW9+B1TbH5dQi1uyH/NN4pTryo/CGWYbWEdsYyraJlZN3kf9OOvSPD7YbIyZNVI3BFD1u2PY7djqhWt8Q+YSifRTGNiMnvK4u2gXn0607W+GDqOMxsOb/wDbnmqrJinPW8aUqH5nYuyis9vZq8v9uqWr4HS1fNAjzmQtRAzfvX+o36hqPh/hwqgF1Wb7F+h2wubXs9bd8CY7CojOOMbsGaHCBnqdHwcQ3QIyaxFsI4KYtZa5vk6d4HwhpxYjtmkSpWHvSZD26Cv8Ug68a2EAtv8Ad2PttF7+hnrWtb4ZHv5LrPObLovKgF1i89utzdWbnOyJ9O2rTmVtKV1VhpQ1aWClY23Epx3lhsCxLf7B4f6bhHTmboRROHtlbwf1q+rPxvwy+eUNOrryqX6SSsDVv269o+HQixcDG6tXn+9+nr24vp3zd47oYzjnJiqC3v8AbqDQ9fwmE48rdBTf3rDjhHjpUPh8ZLgQcVyHaP8A8/t1uPivh+kLJMBuuNyussULUM3XYHt0nR+AWjvraeYl+1xYHsVm/wA9MNa3pfDY7ro9C81m9ovpfWweA+F6kBkR5PpWh45rzc5A9Hr0/CeHuW0i/wAviV5kpfrWX8gH26dt2MpF7pSpFAL9Dvd+1r1TXhfH/BTnAkbpGbk/TbQuCMh5ynWseI8ESlvxnc02JS19RgSmrxxml66J4iLmM3yxyFWt9qTLd1z15Gr8LjqqxZ7pXKXlCMr7n+V5xjlwWdTBqcPht0VwVw+U+3pY0+/t17Pw3wqoW04rzLmhu+e39W+evT0/gcY7a26nf9u03OQbuzseg5e1rQ8ToaStTJ9oyJHp5eCLmsBx346Gr0NHTjbUIsTbGfCBWclVdD+etc/U/wAPHUhJl8xfM2fjHoV9uHkevZlCEvNNNkfpaqUdtbruV3Zb3wdHreF0pISkzXzAWoUBfParZevfqjS9XwBgwqVacuL297wYO/t163wKLp6iyHZMz5O/J97e+OBx172h8L04y3EUSsyW+dzjvRVJ6Z9Om6QyN0GZf0sY4S5ebmjMue9cduho3UjI9QsUfTk9VD14ekujBlultjnAVbmvyd64vozxKzY1vqMfp71zcnC1TQd+eslCabvlXM4zYPFF5qm+iF6mtOGnZAtQTj1ZFZU/sX0yfi5EWc4yj60nHZLLQzjHbocRkynNUK5trnNcZ9q6zU1zcO99a3fgvjhvFdvsdAv+KiQ3zjKL5WhugqjnA1x9+h1fPMrTPLaPZpEpDCv9v69FjU2shG/KTTc1e2yvUuuOfZ6zR8TPJOHtGJwNK4uqqm76CY6Egs1LkReV2qvOKLMA9YyCiQYMxivmk1VVk+yVzfPWamvVRlIZSxHT3EaMcLmwpz79WIaEktusVbbV5Md1orPHQJi1tybauNVvVcBdu37nv035mKbd1+YWntnvXbF9vv0u9S62BG+YYknplGOf9zPRaM25Sky24rfW6zmgoCvT1voM1NbSJbH/ANvNxuy4ueW+/QfwxTt0yNpcasS+fQxw+/U0Ryxd3NVclu1Pe/TirOejj4lcA+Ztybaxhzj+megHxEZYSflUiRQSrLEMJ2s4uu9maXhIBZKUhtvcN8YIhm6x+ep1NKIkgWi8N4B7VtX/APV9H8qUkR20GEHGHG1unBzePu9BGrr7aZLN5cZPer5fQPzjodTUlKNxZRk1IygCcX+6ua/v02FbUVmOKfcui+wf246EjI+lgRpIkI3n/wBT7fboEwN7tk/zALL5xb/U9mnq2wbqnFJXmCseyf8AbpeuocguLyffJy4cY6qaXzYRk7RlutXnOM2GNvCX0Fl0pUbpihciSkWsmTsI/wCr6dR4qE0WMgwbY3Qd2VmWw710UJYuRlK2yaDDcS8rjlA6EjIMm5S5JCxaqxp9vLn789BX1dbaURmT1KU0iiNJjPlzYPrTdV1ZnEtNuQzGqWrb3NCdDqa0t091MCJzFiSXkvO7scexfdWp4qUoGyMtzLzGarOJ7sihdF5q756CzqwGF1WLiPb0ln8e7Xr0mfhakO6V13RQzfa4l24zf26Yap9be6vprbdft44GzjP9+phr1JiLNctft5xx2wVanQBp+EikW15yi7ueVLcLjir6zU8Fp3TKUGwqJtDc+UCtvLhO99RCJLz3Kw53VXq0hmq9MdAbkZG+4iFptuqwYJZpv0voAKN7GW2q3MIyr0MUDPnu5/PTNPXhLywGf7YteVxm2tuC3jIfjqTWqpTNsg2yataBlEC2rXzfeuTovmxn5h+ZCjykaBrG2wFzTkeCugHU8CapWoRm3bW4FMF1jm+fudAeEoa2xJoscbWRXm3EsYsCufsdHHxEdJ826MXizgqj6eHc4vNB0RQhGUQjimmEWJbgyPHL/pXQCJt3EhjjLLAhbJkrQmHt689Jn4iEszEa3XBZaUgXhKG73due/d3zLcRiIJ5eM94/5/foWZom3TSc80SK+rlZX9N3nOcdugZu3RI1PNLJNqctxLu8cclnRPho2rbLi5NvtVOP6f6dLj4rA4Lwkgjxy7gp4Q4/KPWae6AMdRnd0TcObZDVgZfez26BmhaVIurqRmvfn81XWTlGNtxclhluikLyrX/OOl7yUqZpkV3Uy4qRTdBivtfWQ2485Jl5RjQ3bY0Gf+HoM0tAiRJSGVc5aO7n6eavHpl6KMZVhNtVwWt5uh7d66S+WDKLHdJDdtIh2VAwc/1PS+oNXeeaLCKlUCSbKPVFLyf89AzX2L5mI20gS9Bu7p4LxXU6mnG43HN+U9cIGPQvKf36L5diR25EZBwcLWP63279L+WA/L2AfU2oduUkX3ebr7dARoSSO0iSTzSfMcIxWrfv0qWv5fLFnEkeSttEcrH0V7vp0RJWt8i6InD5aXFJlr3TqxqNbSSq8FqPs8d/X1roFeChJhGVySSNSqy+Lxiv+/Wa2pKP1NwrjO6+0B9/f19+i+dFlbOVjxWGqeKtA716dF4TIyBYvFjeW3msX/b2x0CtI8xGMWNUtI59ORjlMBnD0epprKrSvM7Y5rjaLy3dnbotTUSJKVRWWOU5oAqrzy7eV6VikMbmin0zuArd7rzXo5BxG6ue9FrHcVe2ETJ7dDFL2wxJMwEyK/uPzxnn26jbIhRv73KGFDmT3Le4P256XIhuVmb2opLCHoptzly+vQOhpxnNyv7aRvGU/HH97u+oZ6gXZNLtULw16I3WO/RTuEWTKiSRDsdg8ubzdn36GGrOSrFiRz5v3X62GbLM0Y6DDSY+eR5ttWBfYzufqvvdc9R4XXm7pSxcvJA4O3LV+tOOjl4q6jAuUrpE3AGbta5sur9up1V0zc7kviJgDNU8+l88enQV5asJlamrBGTUXBV1AjX1VT6pjjpsGNkrzdn07c4zUqn6nuKdDq6mnvdvmlVbgJB2S8v1JZTz/Q9KBnyxhDiyreyNx/FX69AjX8THf55YMyBbiqbHb++zk/t0elq7Fu0krJiO0PzwU+vo9+mS1doVvWiqq3NRKzLH4Mc9T8yW5IzO1m0ffLjN/cz9ugTqeJE2kv5g/vM5/cZ4D17djpmrpMqFi5p5TO4qNeoN3/THUSZxFCNZEq5GParLbbyXy9LqOlCIyiQI+1LkvMjtWef79A2jT8u4EeClO+1tyVkvL79ZOTGO2TGK9oqRFyu6qvmivQ6Dw90sokGDtjELkGOP8zaLivu9NNN1Dzx2etyvhuNY5/uV+egjT0vKxlKxG4yPOxzXHLjFn3ydJ1NeGT/psS2VCg3cj0jnkx2z0epo0USHa2srqwxtquP8pRjjqI6cVwMpXmTYiosQa5q8HH9egDQ8RGsxCMJVn6sLTeVGPvw1nu+McC1F7v1Rd1djvxyUD0E/EyCyLsj5dw9qbUAHisetnp0O5N0vPqRckZVHHLWL5rsW+99BmprSZO6MTTLV+ZWOdzt8rdd77dE+I3VugMXjtXcoaaxz68X1NgESO7dxuBorDTVFdueplqare5GKmMGOUW7PTI9vXoJ1JwY0bGssXkvOPVTPPQaWk35obV5d4nfJWbzz79uo1pRjJaGcfpNwSeKjmNt+vv1nyP3xhd9zLLttLCIdv+/QCRIAzTGVyPpbjEa7PQ62rpbguuGTbXsHr+Lv16r6XxFVWLpxMyqCrgS8Yxbz+Or+lpTJUMguyN8lZlb2zx27dBX/AIeTF2lnlYzjJy8yWmwt57c9FCC0SL040lfU+jIPMO7JjPOOg1/EadoTlCdgXYNRxdFYP9vbo9LXispRn6Mj6WXorymefX2voHbIxqMZTJV9JiLnOMx5/wCOhhCNXKiIY3oY7ZrH54/v0jVjqsNpVoGAwYcrdxbr8duna0zYsgQ8rvY3ddxKJMqP6vHQZDxG+ox3L/mAl7vmJKX/AHz9+p19EuO+nbVU3mXEC885z0enpVUY1Cu2BPti26c8/fpc5ke5HdaZj9Nl8rz64r+3QBo67Kcqdsa7xDf92Ta19rTPuH8VApHbMqESS5ltja3YBE7YavpmpozlBN1DLJIK2nIyMce5hr7S+HuWWCFuIK24HMstVT7c+gTLS43spW2S7OcHb7FV/fopeIMRhpqTMyQI7XkzXft/TovD6kkuFx3GMU2cylZyr/q9YR25ksjFSM25bQMZatx+XoFafh4mp5rAqIXJPuYrNvTvLN7+Wmotn2ustV9s9RCFRxHyftpd0vdV4fTpE/Cas9u5No+aIm2XqFlJxz6Pt0DJ6gMgkb/JGZdETtLHLz65Q7dBGJv3xuZElcmqV233BKitmOSzp/htAihFdtrn37GLrg/04xGnI4YbcOAd32os23jNcHQJdPUsLjKBwrGsf+2scel1l7dJ1NVk3D/qhyw8stt2DxQvCPZO3Vv5UTj+VL+il3trA/V70vUanikQjElKTSxMRBq753Nf24xkI0tdYDOo/uIR8qIte8j7Hr1HgvEzkUo36xp7rIKAjxyvan1VKIam7UG2VxRkI8RsSloI+mH16PxmvkltjTIglO8o5Nq2XVCcdBGquleobi8AI/u4IqhftdGcdBL4dvZbiSWO28bqPMU1ePf7HVuepHcG6IHrLzDWCntXN+3s9K1NeIViUA4I3V53K0UGee/PQRpb3j1ky8sX/wBLHASo5v8AdXbqtLxQRuekkpLLaBIUxurCGf7Y6ufMjOO5EEzYFnCJf5/Dnno4zj9UC7KF4A5M+rX9PboBhFTLNUMyo4zGWGlv06HWY6kb80iLXlyrxXlyelOMl+zZStLEsvLHa5wORus37+3QRBn5dyxch78xdyf+71x0AwlGUvJNuNx28AFYTsitPOHsdBCMt22SyDKQx5rxzw3aU1h6ax0WN7YsO1Dlq6rmVDlzy3VL1V+WywR02Km9Yea20hWPMDV39/cLOlq4Ij60SVZW3hDsDYW9Y6siJeyLba0xAx7LbRnv9uka+qaeJCwfLu4I+1FVn9x279PhphiiQ48p5arjOEOK9z7dBEtGDW6N3dV39eWq+7/TojUivklZ++EG32buz0c10nT09oEJu3KVDBXMe9ZecOOmylpoyI2mGUS28FNOegTq+NSPlglzI7p5Lat8trWMPJeep8PM2ylGRIcyYiWl2g0Zrj/99TpqsZNEsoBimile9fbpm0wT2in0rf3qL6/foKuj4qcAJzGS3CzdIOfN75OOLOmasG4s5JGNtSyyf82K5us5QejdUbkVGiwdwxundJl3we3r0GlpL9RG2XlYSpb/AHLuWsZrD6dAOlGEdzHeebEXEuQ3Dzt3cC8dnB1nimCG8lvWtm7zYRuRGNFfV64o6dHX1a+gk7sqAFY3Blc+v9c9RpasbGMZOKHsWmI2ir9vXi+gzQ0YscbyJYRldrWZ5b4457+vRxh9SxY3RccPpGqM2B78FVwE/GSi1OMpypbjdIvlH0a4Kf8Ak9SMf+pPk9O64Ab547GToA1dCV+anToGDle4hXK2dHq6jCoRjtW8YItZzRg92uijIiv1yrKZexwLSZvHr0i9NluTdVpG2+Pqc0VZefQ6BviIyTIyEzAopP3Mlusd+aMdFOTTe0H6t15vEZCZPQvqZwti/US4vkjWUxV/eue/Ua8ojTKRtF+xxXFZrF5qsZ6BJ4eO7ezGBZHbaFRppqo/9jovDeKlqr8uSS5BhQRtptHnnHqY6Yxzskk7VwOKz+ODt/z0vxetCLEltjLs7bovbljmN5CWMvQZLTQYEpSZPmbqOPqp9KKxWa/DNGVBEYtcJlFbvFFRHJXHp0tGBGEiSXQRaozUvM8fueKvqEHy/NwyzGeZV6F9nm+gjX8MxtjUJo1tcOKEVSISry99vpnpnhwlFl5SQBeDNVa8W57FdK0NHTyaX+ZJMSmKHYcXQDtMFdOhoTXdqkbWohbDb74+r7lcB0EaEyMdoT2nkNxY9uAz63fZ6mEVUtlCrKqo/kFW88/j1dpRC65qxPprgD8nS9Vsphi8OEH/ADINp3/J0EfwB2BttwO5fbt5cdBreIlBWXBTi2WaKIg2e/ZvnnrNae2hr5je1poTnPb7KufTqYyIm6UaztMjVtUXRnmsfbPQZ8xVY7oBh3YJc3j933MffojTbHaPeNnmU4BuqzXsJ+M09LZQPljdX2qsYjRHnOPz0SUspbc1SX9vMuHP+tdAuGjtsFDLhwvdU7vv/wAdK1dDS1BvBG7EH6bFpuW0VjXe+rGqSf3J3aDdXqXljWO/r26S6MZx3QaMoxgxkrTv7PGPTm77Bn8Pf0RKr6o/ThzVO6M+761Xv1EfEkaxmts7jIkDkaZWRU9Xtj0RreBg6jqbpQVY0WbpYZd/Nig2vEcd+rUYbuGol+VG3PF3YX/p+OgdLSOZC+lmbeKu2NevbodejEZTxZtjbF//ABL/APj0uGhFumC5qeeTDdO2/wA/jrNKNpcvvirwfis4r+/QFHTt3cyfS771V4oy57+nWbfNdrI7JYl4fLj7Pv02eiKFZld1dY7YxnvZ6+vSR2kimVPFXEWqj9g/HPQDo6qxWpRvApfZbsXv6+nD0GluvdGttGZRZNA2FGOexfHSJx1dS5SIXF8lftsC1tJJx98HszxWuaYRnBY7cPlB4jSB3W++Dg6DJzuou6ct23k5pbbjSROX29einOOlErdFI819JYOchFffu9+pdd1RjpP0oXMx9JeMX3wnbpkpsf8AqsWUbkbfq4f21dBjl46Cvqa5N8p8yfLVlZqJG3jvfHfPReM8Zs2x063qUDxEaVJNGfLeeX06fr+IIm6Rd0iRp9a8t0WVahnv1V0Is2Zp7oSlKRNp8u2vLhT1zd9vfoG+C0IxuTJVBlLGw7FFucZemyhX8yUt2MIVXewSvTN+h1PzoVsjqRWP7cUIBTge7Wf9Os3Tu4kSXDKQh9o+vr+OgSfDoRuf0yXMpDf2w5vv2eOrWrrKoxSsXtWKtGK7HKNX69V9fVJSIB5tr5mMto+WViJXl7mbbvk6LT0plFth9e3yva6vD7Yz0GaTRJhkcss7W+EM8vIPLk6zR0SJWm5eVvPr9WZTo/t06elX07njiVX9wHlvt36Wx09RpKX3trJfti8vtXQFPTDyhW7OA3UVbLNN369wrozwmUNjjIMrPbLx1TGmUdPdGd7Sco9/qVcl55c5voo6UtrtNs2907d6H7n93v8A7PQP+UB5e3K3EBb5ctnGa+x1MLlf0x2xC41QJkwbot39qHqvHQ4jt8kdvlfMnq7kxi3l7ep0bqab5fKq7bYU4PpE5/H+3QT8xJUQNqPmZBIObrPNGVK7nWQ8HUycfMvC9jvVvf8A279N2rEI7iLz3lzaZk0cnDzj16UQV3O4sthJKfxIoS6vF+/PQBqTmYhpqvMlKb7pnvflx346ayCoyfNZfB3ugfqoxx0OhqRT+XKUd1EIyaPTAqPCIHR6UUxvZyP3fUi5YV+0GsdsffoA0/CkZKQlGVc1Gm7z3/8Ameh10xv2yzTxg9W8Sp7e/t1E9OQPktl9XLeeKaB96/rx02Edv7dsTBm15wDe6NvK/wBOgVOclNkpBu5qgPTzxy+lcY6zT0UQgETkS2s35RsLcZ9PfDZ6rfPfN9l4PqyOTLx9joWWc4t7gZDgd1yxwGL7HQCQI4pm872MVZdvM36Z++M9D4jw8pNwBl6yUgXzKQAPKAZ73S9NPCxeYbD1vj1cuG+/DjnqZQT6LiepEyyeDOV98R6Cvo+MNI2eSOXEd7tMom7BdL6c89zlvlEaMtdr9tQWLRTePV9+mfMkf9Ss4JHlt5bxKPt36TPwEdzUN7tBN1EDnbFq6vIdvz0EavhdN1DdEuRl5i8Fcg4AoynbHTvma8ny7CDi1t/H2ppPXvz0fzCNDp+RTbbe7v8AiuRUusdDGCHl4SgI5ruY4ap49fToF/wl6aah/wD14EH9ttx9MvWQ0tRpIhHOFuY/dkHHtx/XqY+HgysZP7UV2tYov7Zz6+r0SWbicgMORJHeNRvP/PQK09FcSbRo7BQysLw3XTPB+EoLlKSsqtaKvtdP56zrOgX4LS3QcsbBactyli2/Q9+hj8KjDcmI7pjGuaL5c29+yrZ6Z1nRT9PwrbNk1tvbbVUWc+jXHrjPWamnp0eTteGqtL7ZM9Z1nRCND4eSzbUwqPO0C6L72GfQr36ua0E+pui+KDvg4H393rOs6AdOG+Ed1JIVKxyY/wB/wdH4jU2eYu9xDLxaFhwc8d+s6zoPP8X8R+WxNpJUzdVuzj0xjv8A7dW5LKJGW13F8Y8wdryh3eo6zoLDEibaEIL96fvi+quj4b5kylNm2lte9F3xRx3t6zrOgt6kbQeVrdndj0R9evNjqRnrR0p6cZNJuVfL5rjS99vN93qes6C14jw96pAoZQXf+4MFDd3TV3+OnfwpGgZbpNM78yAtdZ1nQO/hSQrnDh47ifnrzdIjMY7SJHlLtqUjDdjZff09+o6zoC8VrbIy9IG0BruhIcogevd6bsNOm2QtovOQ5qy3L69R1nQO8Ppn9mV9/Ss326peI8QQlpyjEuZtLry8BWOzmvv6vWdZ0D9CUpsdyMZoIg/t3Nf976PU0wi7fKRlGAHGULfev9+es6zoFeD8Q/LLCSxvzW9wrn7vWeG8Q6mnGapnMR8rziniqP79T1nQK0CtXzLIkYFxEDdRjPPLx1b8TopKJufP6YQM0J37X79Z1nQLm5RCqjxi924L7tV/d6GvPshUaBGvXLgQ6zrOg//Z"/>
          <p:cNvSpPr>
            <a:spLocks noChangeAspect="1" noChangeArrowheads="1"/>
          </p:cNvSpPr>
          <p:nvPr/>
        </p:nvSpPr>
        <p:spPr bwMode="auto">
          <a:xfrm>
            <a:off x="155575" y="-898525"/>
            <a:ext cx="2428875" cy="187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189" name="AutoShape 17" descr="data:image/jpg;base64,/9j/4AAQSkZJRgABAQAAAQABAAD/2wCEAAkGBhMSEBUUEhQWFRUWGBkZFxgYGBweGBogHR0bGxwYHSEcGyYgGhwjGh0bHy8iIygpLCwtHB4xNTAqNSYrLSkBCQoKDAwNFA8PDykYFBgpKSkpKSkpKSkpKSkpKSkpKSkpKSkpKSkpKSkpKSkpKSkpKSkpKSkpKSkpKSkpKSkpKf/AABEIAMUBAAMBIgACEQEDEQH/xAAcAAACAgMBAQAAAAAAAAAAAAACAwEEAAYHBQj/xAA+EAEAAgEDAgQFAgQFAgUEAwABAhEhAxIxAEEEIlFhBRMycYEGQhQjkaEHUrHB0TPhJENicvAVc5LxFoKy/8QAFgEBAQEAAAAAAAAAAAAAAAAAAAEC/8QAFhEBAQEAAAAAAAAAAAAAAAAAAAER/9oADAMBAAIRAxEAPwDe/wCIix3HkJbpSkozlEvMgMtm3Hbp3hvh3ym6/mSInESTV5ZLi+5/r1S0fielM1L3RON0DzXKTE8zADDDbXNvo9P0PBkYO9Jf5ZxCVYI7wvbGSNuKw+qdRpEPASqfyY6cWdpBSgWt5WakZ9M1jvY8HpV5dTUju/YQlukJkM9om128OPzW8Uaa/K3yjK902Eo281FaBFY1GKfar6TqfDZ7ImnFju1L1JSlUwDmMf2jx7379Bf1fEOnudSMb2rLUuJPytbw2mfMocNGXtPh5L5r3EUjZGpV5UkJhJNSlYdzsnR+I8TETSRluZSuo4ObluxdXVGPTv0ewi75SqsRyZEsikfKgtgffl6BM/DsZM9SUkDeu7y8YltjmVBWOWSmelyjqyKhKpxkVKFbqsJ7vmXmrtqsxOq2tKeYaUYxZS3RDUZu2Nx3PrCX+XOfS7HS+OaImnOc/OyhE2XFqn5lbRPPdei+8egzT8DDUY1q73SkHN3cZCq8yXPfHPPVrQntkw3ynKShUYxCRFZCmCSCo/79U9LVlbJvxMVdhHZtIlAYrlui+8rxw/w/hYwixYxjGWAFdxmVdi2W4rABQ9A/VjMk7VCOzDAqsy8snmXDSV6dUp6GtBSoEp1unLVkxjLuRhW2q4FyD9WeqvgfEwlMkaWrGW3ziTuQiMZDusoNsivqidPfE6kfLDTixs+ZAcxgxtZnzG58GLsbeHoLHh9BsmxDUQs3MV3NY3R23jiNNVdWdD474lqkxhqwhpCk5G3C1UHKDaK8mT7V9SWoau+enqyNM/ljUatymaqJglz71XVyPwTTsnHGSTGfFomY0Zz3vl/JAa+v4j5hu2GnJ2xoJbXgWVLS2XRVnPdmjfl8mx2+UZbpFn711HzVRznOXqr/APRgjKLOtFiFKRIvK5PLnPP+nUaXxLSkzJT3TmUx2yblVDAkm+4xc8uA56KtT8RsbdHTACpTnHb9UYguWJGjLFHaZ6DxLo6g/MiQqe2NjUr5lDb552I9uBrqpL4fJ09s/LoSjUt0Iy1+QLIl3alVger0GbEWLDaN6eptfmCLVx3XZTR2o6Iz+CZKx23tWO1CKSbIyuSTvsocHr1U1dSGriMNLWNJuSM46cD6SldoxiKnBtPW+neL8AEJampqTo2kYRjGiX0DEYeZbOcvtis0dJ0icPEau4tAnqXYls6Y2hLdQdzBxQUdb414SNRjGUhj/KnE1PPuSMokiKUFDeB3Roz1bl4iGliUdIP/AC4DKc5H+eJzGF0VwU9H4zwGts26eo6cxoZSNsr7WMd6bRry3t4y3MZamkuydyR3T2gEroZXISGbfLmh5b6KDxHwz50Y3HU0XcalX57F2zZX5QL8hXPTtNYh83fKcovljDdIBjulY13MpG8UD1WfD6xKOyUndP5jslRMUsWUZNA4IbSgzjqzKM9zraeye9pzKCRHAYf5l1d+UpsxXQL8V4rUjIIaZ/MHZqzJu2i6lGvZzKRi7vB0ucJSi6k9WeISju3IW15zbcSu1GV4MdXNfw05XWN2JAM+zUlXaVLdnhozwdVdXV1Iybia0UVlHfGBHaN5ZxV83Dyx4z0DdLwdaUI62rukRSlWM/XHllKXJzjD26ry8Iupv+a6JDLHBGRcmEr3/SISYEs15ucr0tQksoeF04zNrBQnNXc0u7yp5ZSbeXnnq7sm262nHbVXFU77vQebvl2vsBHm+N8NCfll87w8BZTNko/MZN3uFR3F01Ex7dW3Q09OO3VI6mmButyYsuNS3nLuM5fxd0JEyPlnHTrdGzBfaRJHzClSs+2OmEEgvk0l+q5Eouatl3Xisff0Dy5fLIpDREZktkm5ErDTngsip2cUhfTzXG3VgOuO401BOUIJkjtN2c4+3TYeGhtIR3IReNShvNLBwUiX989N3OnphpwWPEYUvOfW9vOe3HHRVLQ1vm0S1FrzShWntaRrskUzF/O4ROs0tGM8xj5fNLUCct0WxxWJbnaPN8dWp6OkfzJu2RZuUuTjze76B9ulPjify9qSgxsk/SSq4bjari2hxXHoE+H8HpVen8vEt0buzbjzYvFVXaun6UDfJG6EZILDO6y8vN1weueq7rzQY6kYy8vzCo+W++aQt3c/97GrCcpSkbflxMcOS/p20tOak17dEUJeAnKUZTIzG2TGEIzxdD2lDbJ8vrXHTp6UdsZ7NMhDdLawd13GwyUrxd3jjp2hqC7iXzJVtJFkOak4aMGV+2L6rw8Zv1mOppwjIKvcu79x7cDfL0D9PO/ZcQaY4zT2LPl7pX7VXQfK0vmSlthLVRJySp2VtMRWjANWX9+k6OilENLShKVyiHfdmUm3dGiiyucBwXNZaQl8vFDDbzV7STla7UVhOilngyUJfLs+abXUgMGziQY3CMlrF1+GjFj5fOyoZ1RPkaoSVUgNnreXqq+GISjOW6DdBpbpK39LFF20djsN9Fpx1Jb3UGEZAEJSTbi05w4cjfrQ9BZ+Tnz1qPY+qOmhgY7dsQxnvfudRreEajHfZklAMTjT5dvauUO19KLK21IlLbL5jTYXyDuRov8A9PsIUzTM6lVliI0YsOMIRalyA3XRB+AiQipCRFyxtaxeSTV5zXd6j+JlGW7A1nTZc39MgbB/a1WXNh0E/E3G0+XEu/JYl91CzbzLjbKs9TDxLTI0cQlRfK1VYyNYvuV3o6A/EaetPbJqJFtgOJYSpeotJ7+tZo/EPiWman/Rl5i5TIS+ZT5VjxmKxtOy/ZRL4Romrv1H+YyFIdpXdbQdubvOXJdoetPUJXv1IRe8WkBoKdwbd2OPNgTHRVbUjvkEHTih3LnIB2y5+hoTblqn3mGnqYuTIGMokY3KarLPzJXGpbsOfp9Gz0dfV7ac/My2ebT8pQCnG0yHfzcZ6nxou0aIyKlKRTTnbE83YfKgV/m6ImOrO2iE5RthXlqvuCp68LfVWfhYQkaepE2yXdPUnE30DULe6XK6xn06twhqKRlqQosCIW48qxe1bsZz7HQxiMmGsRJSIgbfNPO7917Q7HZvoBfD7ojFNiRIjIKjHzEiNPnvjPp6dV4eD1Nd3Nx09OQEJFRZwf8AqNxJSQqt2LjFrB03SmEnVnpz09nlCRFC6tNp5Qury57HTNXXnqSNjGJ+/bulJfS9vbDVWnGLegjQhrTjEZ4sbJqyVxHdtLicNBd/to6D+JluCcJRppY0PA7fltu3nMVaLwZ6g8b82bF0r04jGU5+VvCseUhYZxkMtX0vwny47nT+Z8tp3eWUJrRwl8CKOK9zoqvL4hqgo6TQNbPPV1GbGUgiGTzZ9pXm7DxHzJPy9XU3QclabVhUp8LHLXF/eulR1tHUdvy290WW8GbErbNjOVkbwKtenNFqDKZosNsfrmjUlpDaUboLcUrO7Hr0FrU0ISNpFjtvMPIFWJceB/3Krql4nwjIa15GlOKbZkdsyXEjZtmyvhvNZvo9WHh9DbLdwgfLkFD3kRq85ecvTj5c5f8AVGcFizzEluwxvhlWKPS/sRXlPxL5NIQMMpIGo90kXLi2+Lrjjo9Hws4st0UjID+XUSO0qkVpWmzmucZOWhqRLlultsElH5aZltB8w1RjOFXqs6HzJmpNVuoO1oiO5oCW6muatFsHBQ6ehtQ09xCKxVibGUfqGSbox4pjQU+t9PhoTis9wUAyku2W5ypdDuwSi1XN9P09eBNjKTvqmUohRV7zHmN2Ktqzs30Zqwnbu3RMlcA4tvnvgO1YzYVo+F1JT3yd0hSEoUbI1IqrkSlXcPtVX1Z0/DRGoRfR2yqq4jnNvPr0id152N0rSpe2mq49f6+954aUmJGEnVB882y4+3+gicd+gZ4nxUzTlKDAYCu9sKObwmHK5zx1T0Y+GTzaYUMkt221yEqm/u3Srt9+rctSbINQsyxnGYFlVy3ES7xTT1G+E7LiQMEBMss28W1fGG8+wFPfix2AbIwjTFTncu2VGL9HjoZeF09RuWneL3y2qWtwQRM/cz9+gJ6Yz26uw3Z3MXmmTW3zXx3yLZm7MPHQjEXU03GCM43XJVpWebCs9EI1teBGoynsBZME3BGjZG47kulr8X2mOtskRIJpcs5y8w9tt5W6wtpwVVlH4xoWxdWEErdL52nHc1TnddB0v/6r4dv+foahLG35unVFrhaeG6L/AKHQHCcMam1KikZSkEkOLv6JXSt32cUdUZ+JnLjUjDannlUXaV8wmbWKRbVs3c8UPomlJLPmTtzKJZLJwIBdHPtXHS9bQPpltnGcguiJarMsslJTNPBXQI8Xpas4nyl2yjUdTZc5DusvmEbbEj+c30P8HW2LmMc/9WUtSNFbhbxTG/W/fq3L4dqZ/mbGQrEQlm8ReSNvsNHHTDS1IcQklje4qg74+rvceB/CUjThr1tZRluz56wPagOfNt5wJ1EPC5jKBB0y/LtYvIxpbFs9Tl710zWN+JyX6qIRd2Kj5q42y+3PTdXRhFHzUPorKs3L/NG7+rHRFfwkYL8tmb8XGi5bQaw3KseZez26KcS7Jykx+mRCEtmccmD73yVnPRahEZRNmnJd62Ykq2pLyuLzl9eeh1fi5GSUbQ80hgK/trOR97+3QK098tSTHOGJg+qL5pcNRz3olQ10Hw5luZb2UcbozitSwG1QTN/VJrOW+rMPH6bGoPmI8CFuXabTDQlh0EtGSRjO52jidRinenur3vJ2voJlqMiJp1GuxqDznauTdm+f81oOc8RpEokb05NbhbiW+U1KCigfa+o1teEY7RgQy+atqGEDeMhfanqt4Tx2hGPk1dJnLISkEI5tA3O0b7dw6BnhNONGomrIpiLZLTMLylC2il9q6fraOnFVnOnCCq8m2NZZVha4vPVXdKXm+aF2fNk2ER2pFj5QvO571R0WrrQ0hLhoyvGrqsRnVLJlJwL73TJO/QHGTUDR2xgtsds2TbexuflkRtlZ6Hr0uHg4S2u22LKcJ7riSm1jbnkutyH4Oo0/1L4dl8vS1dKcnJ8vWgodxb8y3gzeDHa58Q8TqaYbNPdJXyXGy+F57+/oX0FHS8Dpamo6rFjOMVlCUlrBEih+36pZtWXHVnU8LCjdEjATzVLE44XCJD81YL6dL0/jmlUXxOt4aGrHzMZa8PLi/pkkidPH9XqvH9QeEi0eK8PsBlTrwRm9l3enI/8AqrGOgueG8JDLKG11balEZR9ooZuTu9a9KzfnHbEIBQcF2HOImbeDN5/D4f8A/IvCwX/xfh1lzJ8RpWUXikMdrOqX/wBe8A6kpHjfCwV3D86Fn+W61Kau8XVffoPdjqaZEnCW3TBIjLDebL9AvJdj6dNkymMYmwlTGY5o9c0rT37nOevH8L+sPC6qGjr6erPzMYGppym0ZoW0o345p47evGTGPljeMAQpXP7Xt6Ha/XoB1ogVrEp0Td23tlYgLLjvxeMX1E5FRTdcsFkWDKrtOCvT70XnqXwUtSK63mUwEaY9u7aXbXt0XhfCxIAcgRumKnd7YrF9BU0fFyOUlunqbtS4xI9riVUrKOb556ua2jGVF3TLaxLC8u71awBT/r0EdYQlDdJSOXbaF0kbCPP976G5MvlkNlBdVbdrtzxyX9/uBHy5+b6dT9sYtpVmGQAc3aXnnrgX6j118Zq6cYxZupO6MHnReLq+3XfyMpt6MtsbajOJ2a8ub+xWe92daF8b/SfhYeMZ6cZE9SLKRbVrKTiV8t+W+iuew+DzI7pyiO7any2/qYn7qzXa66peI1CItF09jrpUvAJujEjGLJVtCsUVWM5se/u9ct8Y/V+eoqz4L4drTh8ygiR3KwffjPmzF4uv61b+Dx1NPxejJIW7mO8dkqhIRpJVeP6PW0fpj4LPU0dEIQUiSKoku2/Mq7mt0STWwbqXHXqfE/gUZS05am8YTuhkfaN8QiAc0f16DaP1l4L+I8Pt1Y6k5acxk6cmEYjRJhzudqBFvL2rPGfjmi6OvOEZylHDFliW14JHZOH7drrruJ4Oero0zYkoiG6Te0N0mckZMpFI8H3zxn/EKEo+LN5S6UHiu8sntd9CK/wb4bp68W56hMkCRhcSPdZLQ5Kujky0LPFfp+cJfyJTl5gjhjJdu5ROc2du3rm7+g/DR1ITsZMZMiIZ+kGmnzbVo5Gnv1uWp8KK+kjZVSajE5Y85iAWXVnv1BqX6Y/xM8T4XU/nydfTxFNW5ThXeMl3Y/yrT7PXbfC6ix+ZG9koiO0RHJIRzF3RO2C/Xr5w+M6NeJ1T0m88/mu/XXv8Nvico/D9AlGVKm8lNsiy24raG1Imexh6qNX/AMQP0zpR1NfV04yjMSUlTbLcbpd3zZ7UeV9TrQY6W6REC1A47tddj/xC0V0dSUrYujJ8sdsFL27qVWJ68d665F8Jf/E6P/3IYq36jt36K7B/h34HT8Po1paSSlEdS9wpctkkC94LFiVmzrbDWlnfqEpSFdOqjGMsH1dy+93x6vWsfpjxXyLKiyIVi6WXmHKvJxffraZ3Yy37qaGLgxbcY8ZLJHqdEab+v/hHh9eGnF092oDp6eoIbW72lS2mnftWWuOuS/CvhUdXUnDUs2RU2lrLcAPdKZOM4/PXfv1D4QlpxlEGUUb8xcVZLgcmZPH7vt1x/wDR2iy+Ka8AVd5QKSuSbcZpG/x36Ebf8W/VEPh/w+MNLTlCcyUNGF/+H22sp7STdbrYyb3T5o65V43xer4pnqaurPUmUDJZScSaLxECPH9DnrYv8StLVJ6bI8sY7RLpXLa92n/nrxv0p8VhCeycjT3LtnKMWPmCMoz3GBCKNlMew2FM1P0rOR/LZLTW8qMtpHcFgxRapEsq8nWx/wCEv6p8R/EvhnWl8j5c5SguTbT/AC1TbJ4qw9Trb/CfpuM9IkaujHcfSrC1GVn7ZbqlKhTzfnqt+j/01s+JaviNzv2yhsxt1FKnaDtGRe0LLr0sjnf6q8F/E/FPEVMjAnAZtoWRCNjKwppuqjydUvHfpZ09GWosqiPeKMiivWvx79+useO+BaMfF68yNy1H6mmVxExflcbhA+muL6839R/B/wCRrM4guk0ctMbJDwRDsH7as46Di2/rcdP9DR1I7tOc4jxvPbuFJnt2KXmutN1CpP3eu9fAvg0tpGTukwiMeNPylTW2yVlESnv36tI5t/h74GWj8c8Ppz5hqSunGISb+1Zrnt19C6etsjuk6cQPNGLfm5QvNbsc89utH+C/AfD6fjo6tQdSOPmJujdJuLxeeccnte9vhxu3cxdqsTF/sjfemikq+iMlp5jJXPBa97bLvt7ce71guKd0X1zIed13Yf3OsBFYy1IGRili+pFtQL/GeolONqXup+irfW416+p/v0BRUduI4tx9P5rac9uq+yU4zjuPNwgnyzhVr26VqKRR0rhp4rdiqCLFOGqKxzddumGiRImzTjE88jdmL2b9f+Pz0URPV8+Xi4zqMUKq6D1uX3oxz14vxE1UhJkklkAUyjmo57jhug4MX16/8DGTct1qYu7fWh/OVK/HRmlqRySihW0UiPKlBwmct3noKuh4E0YJpm/U2hKMpBSlruaxm8P2z1846svNn1OvpXQgz82qWKMhfK1jMYuKjdOBrN89fM/iKFrjNdSjvH6D1fDz8LCQxlK5RoElE/a54E2y3HN84Tr3vFaFwYRIymFO59gZmKXjv1rn6A0NF8PjSMLBluGtn7VvdEjxgRtyX1tSzTabIglRYpdNj9V80evPVAaOkQhndCVJbtZ4C129xSueft1xn/F3wDpeN0yUpSZaEJLKSt7tS+eM9uuzae6U2NRjSNxJRlMO63mK4f8Audcn/wAZ9BPFaKoroHAH/mavp/8AP9eg83/D79V6HgrdeLON7okRUlxaVtpjjnsde18d/wAWdI05Q8Hoy3SKlqasYh24gMsDnk/260n9P/Dpas5VGKYjmBJtuuUYx9ZGfbqx+pPgDpkdSNbVR2lEaaCu2Kv3f65V53gPh+r4ibVqtsl5Vyr3bf79dz/Q/wAMlDR2kkjB8oCSL4tySIka4zd8PXIf0Z43br/LlNiT4pwsbdrfIl478ddq/TuhM03US4NX5tsb4ZFPa8e19WFH+p/hrLwfir3eXQ1nIIrCb+GJYPpKvTr5++DyDxOgpZ83TW+K3HX0H8ZSXhPEQhECOjrRbZWVpy5o25qwv39uvnv4bqENbRm5DU01PYkY6VI+i/g8K0jZPSnIgBLhjZdS24o7plx1enk3Rk4GUtr6d/Nl4TFX/orw/jo7RCe1qt3llIOwOXscXwej0nW7S+SEVzOgY1mKiW1w33srh6qAlDV1JEZEKQXfHMo1n5fmAn2yWGS7euT/AKRhKHxzxZpkiRqagbduPPLCSuKVh7+meutzlHbK9RZ4YyjF5K2WBXPPr+OuVfoNH4742Upalk9R8mJKzkOHk5srHPbora/178K/ifBR3J8ySknYEnN1RwRlVya/FdcL+L/BtTw8qmYb2y7SLqz26+lfH+C3acp1HUlR57y1grFSioPA/U9aH8X+Hx1KutSNC3Hu2ZrPLd8FR5vEHMv09+sNfwiEUnpEiUtKf0NeneLnk70o112X9Ifqbw/jZxnoso6mCemsScUtWT/5kWvqDlbI0HXKv1D+ifl50Hc1ulDNhlw1TgVziktrryP0n8an4TxulqxaqRGdljGXlmJZZtXv6dB9Ez+FbtbexYB5mQ7weVHn24uueg/UJrw0Z/Ijpnlo3wJNMUIo35dypRWe3D7kIz7xIq/U7bQxYeXv2p+73T8UuGjqSZRCkWTsjnHMY81f257X1UfKPxC/nal875enq+in9Ovqjwst2kG81GIFSjbD6fLH9skqOJPYevlr4uV4jW/+5qf/AOnr6b+CeI0vlwYwkEiMpWJCMmJFXlFwZrtjoQep8PkzPLpVG/K4P/dJKc+td/bq9p6kpTybiPPeO5E2ht8oZ9+B5em7F8rOsu3bRg98+vKZrqXw5siRvZGOI6aj7v8Av6fmugWaUWW5olzUhVDi14oF9Sjo5MTsRcMpRPXhP9afa+ei8tVuYhXtR/lzlH+vHS4ktNsZVJpvMruhL/GPs3d9AqENW7+YbSqKNp/6bs4K9c/fBvhublvnTQgpWbC6tkrn+/HS4actU+iKLcbjK8ZbSVFpwdHpsC5Rnu5iEpejxfocKenQRoalyPIrtrNWkaxXoqrLB/p0fFJpxkXXlCy28U5cZo7dL8SS1Iu2ZG62TMDt5uTmOf8A431nh5oyViRgoBG+3EfZPTNdBY0DdKO43Tq3dGsPa9t90arP9evmbx/gJfMlGJdqH54P7113T9ZfqvX0YsPC+H1tRYta21+XDKYotkVdWGYv34rqeF1/8iVnh/Ga6lWR2b9AS2+GmvmNztGRaSXisknGPZz1s0GPLjGQqu7LN8Hc9Trmn+HfxfUhE0NTwtRJX8+/LDvc4v1Pp9+19dK0PCaeZRSW7uVK/RvnntjqlFo6hKiG1O0bq3msYqu2O/PXIv8AGaep/FaBqER+S1tbE3y9eKbK9uupfGPHunoak9k9WMIi7IjOQpFKe9Zs7HXGP1rr+J8b4p1Z6MtMjEhCG18kC0vHKqr7+3UpE/oHwctSWqEN8azX1XVYzjyyc9rHrcPiPwBnF3DKE4EZSrDwxgLmjzZLyX2vrTf0v4/X8HO4Q1JX9RFYyvjDXp2TNddo8NrPitA1J/yyULp5jdXukRDCMaMPfor50+IeDlo6jG24vll35xI/567N+jvjcPG6GjInt1YNakKdhP2201IpiZA3HbOqfrf9KylDfEk6kEiD+6Parrsie1+vWv8A6a8R47wOv83w+nIU2yjIuEzDtkWd0RGyynOSO8eL0SUZaYz1FjI+XGgzFLeCJzm7vGevmrxehqeH1WEsT0Z/3i2fhw/Z67l+lv1Pq+LZRn4Yh8uI1vvcfSgRp21mm7vnrVv1f+moeJkzA05528cW1GdYaPSuhG7/AKZ/htTQ0/EaIO6D5rcNBKMu8JC1tvtZ16vhvDBtJrNR+qwsy3be5y24c1XXC/hfg/H+C1N/h5gW8SjsntOWE6uovNWdq62aH+JPxCID4fS3yCAsUvFmGf8AvS0c9NHTPi3xyHhdKWtqMY6enmbnecVAjKsywFc4x1yb/C3RdXxev4zUNstXVkwktArKcy+TMolhkE79eR8Uj4vxmt/4zUlPaDHTjuI5xQoFtJuyvG7GOifoz4dsYEK0gjYXZFC9ovGeQq89B5n6k/WcvB/G9E1Jroz8PHT1NstsYspSrVw1uELk00vHW3+P+BGpP5h5py820bhIuMrM1ucY4eTrRf8AEz9K6nitaOrKYahEgDW2soFe7LOfz14v6e+IfFvBw+XpBq6cW4xuMyDV3FZE4Y+2HoNx+M+A2Xvg99o1FT722XuH0D3L4l4T4ea3jIaUTyy1IlDwLnLXBeWuOt6/UHxz4t4rSdGR8rTsJHdTsLKcnD+146L9N/o7+HkP/UnuisqQS4oRtK/dY94xzVnQdk0ISkfSNy3eVa2jYFhTYnGftVVPiXwuU46jnawkbdzUGQxQ8qVbbj15zdrT19V0oysuhitfMWsQQxT6/nGetI/W3x34jHdoeG+XCCJvZ/zc2P0m0Wml9eznqo4R4yP8yfpul/q9fUPwT4iR8Ppko3L5cG4xrTm7YA3u5cGc446+fD9E+J5qNerLB/U7Y663/hzqeOjCGj4ifh5aMDbBqX8RBMaZbEixHu3R0XG/6eruL1BFpy3GPeiuMV7PrjpE5xbNkoyuIg5Lqm48Hsp61x0ZQ7pFSo3yL/8AwY/bt2P7nmEGU7hGOUi3z/mOH+3RESiSaQKznnHIq3eeOj1ICXz7q2WV5a/0/PSoyjKNR80cOa7VlTP4f9+hnqahLcDtcsXAF8hSrzd+p0C562ptd0U3NBH6gwDga72v26Z4fRhEjUfMARdpFqqMf8dK0/EgRlKG6ci90SgGi1+7/r051hF3GLNgXaV7WPvgPXv0DHR3XiuyDk96LB59V710EdSIfLioDVFF1lMNi5/C326Ttkyg6cN0KLRsKyeXcYv+vTdFmyLd0IlKx9QzR+7teTn1Og839SeE3aLLLVUCIDcb8ztr7Zy9ae/BSSG1FI9jBgKP215X3r79bxP4dGlmsLrdHlygl9h8pnAl9U4/CdLUViyhEU2sbb7octGO9dRWueE8JtTFO7Pb0xzjOfzXHW9+B1TbH5dQi1uyH/NN4pTryo/CGWYbWEdsYyraJlZN3kf9OOvSPD7YbIyZNVI3BFD1u2PY7djqhWt8Q+YSifRTGNiMnvK4u2gXn0607W+GDqOMxsOb/wDbnmqrJinPW8aUqH5nYuyis9vZq8v9uqWr4HS1fNAjzmQtRAzfvX+o36hqPh/hwqgF1Wb7F+h2wubXs9bd8CY7CojOOMbsGaHCBnqdHwcQ3QIyaxFsI4KYtZa5vk6d4HwhpxYjtmkSpWHvSZD26Cv8Ug68a2EAtv8Ad2PttF7+hnrWtb4ZHv5LrPObLovKgF1i89utzdWbnOyJ9O2rTmVtKV1VhpQ1aWClY23Epx3lhsCxLf7B4f6bhHTmboRROHtlbwf1q+rPxvwy+eUNOrryqX6SSsDVv269o+HQixcDG6tXn+9+nr24vp3zd47oYzjnJiqC3v8AbqDQ9fwmE48rdBTf3rDjhHjpUPh8ZLgQcVyHaP8A8/t1uPivh+kLJMBuuNyussULUM3XYHt0nR+AWjvraeYl+1xYHsVm/wA9MNa3pfDY7ro9C81m9ovpfWweA+F6kBkR5PpWh45rzc5A9Hr0/CeHuW0i/wAviV5kpfrWX8gH26dt2MpF7pSpFAL9Dvd+1r1TXhfH/BTnAkbpGbk/TbQuCMh5ynWseI8ESlvxnc02JS19RgSmrxxml66J4iLmM3yxyFWt9qTLd1z15Gr8LjqqxZ7pXKXlCMr7n+V5xjlwWdTBqcPht0VwVw+U+3pY0+/t17Pw3wqoW04rzLmhu+e39W+evT0/gcY7a26nf9u03OQbuzseg5e1rQ8ToaStTJ9oyJHp5eCLmsBx346Gr0NHTjbUIsTbGfCBWclVdD+etc/U/wAPHUhJl8xfM2fjHoV9uHkevZlCEvNNNkfpaqUdtbruV3Zb3wdHreF0pISkzXzAWoUBfParZevfqjS9XwBgwqVacuL297wYO/t163wKLp6iyHZMz5O/J97e+OBx172h8L04y3EUSsyW+dzjvRVJ6Z9Om6QyN0GZf0sY4S5ebmjMue9cduho3UjI9QsUfTk9VD14ekujBlultjnAVbmvyd64vozxKzY1vqMfp71zcnC1TQd+eslCabvlXM4zYPFF5qm+iF6mtOGnZAtQTj1ZFZU/sX0yfi5EWc4yj60nHZLLQzjHbocRkynNUK5trnNcZ9q6zU1zcO99a3fgvjhvFdvsdAv+KiQ3zjKL5WhugqjnA1x9+h1fPMrTPLaPZpEpDCv9v69FjU2shG/KTTc1e2yvUuuOfZ6zR8TPJOHtGJwNK4uqqm76CY6Egs1LkReV2qvOKLMA9YyCiQYMxivmk1VVk+yVzfPWamvVRlIZSxHT3EaMcLmwpz79WIaEktusVbbV5Md1orPHQJi1tybauNVvVcBdu37nv035mKbd1+YWntnvXbF9vv0u9S62BG+YYknplGOf9zPRaM25Sky24rfW6zmgoCvT1voM1NbSJbH/ANvNxuy4ueW+/QfwxTt0yNpcasS+fQxw+/U0Ryxd3NVclu1Pe/TirOejj4lcA+Ztybaxhzj+megHxEZYSflUiRQSrLEMJ2s4uu9maXhIBZKUhtvcN8YIhm6x+ep1NKIkgWi8N4B7VtX/APV9H8qUkR20GEHGHG1unBzePu9BGrr7aZLN5cZPer5fQPzjodTUlKNxZRk1IygCcX+6ua/v02FbUVmOKfcui+wf246EjI+lgRpIkI3n/wBT7fboEwN7tk/zALL5xb/U9mnq2wbqnFJXmCseyf8AbpeuocguLyffJy4cY6qaXzYRk7RlutXnOM2GNvCX0Fl0pUbpihciSkWsmTsI/wCr6dR4qE0WMgwbY3Qd2VmWw710UJYuRlK2yaDDcS8rjlA6EjIMm5S5JCxaqxp9vLn789BX1dbaURmT1KU0iiNJjPlzYPrTdV1ZnEtNuQzGqWrb3NCdDqa0t091MCJzFiSXkvO7scexfdWp4qUoGyMtzLzGarOJ7sihdF5q756CzqwGF1WLiPb0ln8e7Xr0mfhakO6V13RQzfa4l24zf26Yap9be6vprbdft44GzjP9+phr1JiLNctft5xx2wVanQBp+EikW15yi7ueVLcLjir6zU8Fp3TKUGwqJtDc+UCtvLhO99RCJLz3Kw53VXq0hmq9MdAbkZG+4iFptuqwYJZpv0voAKN7GW2q3MIyr0MUDPnu5/PTNPXhLywGf7YteVxm2tuC3jIfjqTWqpTNsg2yataBlEC2rXzfeuTovmxn5h+ZCjykaBrG2wFzTkeCugHU8CapWoRm3bW4FMF1jm+fudAeEoa2xJoscbWRXm3EsYsCufsdHHxEdJ826MXizgqj6eHc4vNB0RQhGUQjimmEWJbgyPHL/pXQCJt3EhjjLLAhbJkrQmHt689Jn4iEszEa3XBZaUgXhKG73due/d3zLcRiIJ5eM94/5/foWZom3TSc80SK+rlZX9N3nOcdugZu3RI1PNLJNqctxLu8cclnRPho2rbLi5NvtVOP6f6dLj4rA4Lwkgjxy7gp4Q4/KPWae6AMdRnd0TcObZDVgZfez26BmhaVIurqRmvfn81XWTlGNtxclhluikLyrX/OOl7yUqZpkV3Uy4qRTdBivtfWQ2485Jl5RjQ3bY0Gf+HoM0tAiRJSGVc5aO7n6eavHpl6KMZVhNtVwWt5uh7d66S+WDKLHdJDdtIh2VAwc/1PS+oNXeeaLCKlUCSbKPVFLyf89AzX2L5mI20gS9Bu7p4LxXU6mnG43HN+U9cIGPQvKf36L5diR25EZBwcLWP63279L+WA/L2AfU2oduUkX3ebr7dARoSSO0iSTzSfMcIxWrfv0qWv5fLFnEkeSttEcrH0V7vp0RJWt8i6InD5aXFJlr3TqxqNbSSq8FqPs8d/X1roFeChJhGVySSNSqy+Lxiv+/Wa2pKP1NwrjO6+0B9/f19+i+dFlbOVjxWGqeKtA716dF4TIyBYvFjeW3msX/b2x0CtI8xGMWNUtI59ORjlMBnD0epprKrSvM7Y5rjaLy3dnbotTUSJKVRWWOU5oAqrzy7eV6VikMbmin0zuArd7rzXo5BxG6ue9FrHcVe2ETJ7dDFL2wxJMwEyK/uPzxnn26jbIhRv73KGFDmT3Le4P256XIhuVmb2opLCHoptzly+vQOhpxnNyv7aRvGU/HH97u+oZ6gXZNLtULw16I3WO/RTuEWTKiSRDsdg8ubzdn36GGrOSrFiRz5v3X62GbLM0Y6DDSY+eR5ttWBfYzufqvvdc9R4XXm7pSxcvJA4O3LV+tOOjl4q6jAuUrpE3AGbta5sur9up1V0zc7kviJgDNU8+l88enQV5asJlamrBGTUXBV1AjX1VT6pjjpsGNkrzdn07c4zUqn6nuKdDq6mnvdvmlVbgJB2S8v1JZTz/Q9KBnyxhDiyreyNx/FX69AjX8THf55YMyBbiqbHb++zk/t0elq7Fu0krJiO0PzwU+vo9+mS1doVvWiqq3NRKzLH4Mc9T8yW5IzO1m0ffLjN/cz9ugTqeJE2kv5g/vM5/cZ4D17djpmrpMqFi5p5TO4qNeoN3/THUSZxFCNZEq5GParLbbyXy9LqOlCIyiQI+1LkvMjtWef79A2jT8u4EeClO+1tyVkvL79ZOTGO2TGK9oqRFyu6qvmivQ6Dw90sokGDtjELkGOP8zaLivu9NNN1Dzx2etyvhuNY5/uV+egjT0vKxlKxG4yPOxzXHLjFn3ydJ1NeGT/psS2VCg3cj0jnkx2z0epo0USHa2srqwxtquP8pRjjqI6cVwMpXmTYiosQa5q8HH9egDQ8RGsxCMJVn6sLTeVGPvw1nu+McC1F7v1Rd1djvxyUD0E/EyCyLsj5dw9qbUAHisetnp0O5N0vPqRckZVHHLWL5rsW+99BmprSZO6MTTLV+ZWOdzt8rdd77dE+I3VugMXjtXcoaaxz68X1NgESO7dxuBorDTVFdueplqare5GKmMGOUW7PTI9vXoJ1JwY0bGssXkvOPVTPPQaWk35obV5d4nfJWbzz79uo1pRjJaGcfpNwSeKjmNt+vv1nyP3xhd9zLLttLCIdv+/QCRIAzTGVyPpbjEa7PQ62rpbguuGTbXsHr+Lv16r6XxFVWLpxMyqCrgS8Yxbz+Or+lpTJUMguyN8lZlb2zx27dBX/AIeTF2lnlYzjJy8yWmwt57c9FCC0SL040lfU+jIPMO7JjPOOg1/EadoTlCdgXYNRxdFYP9vbo9LXispRn6Mj6WXorymefX2voHbIxqMZTJV9JiLnOMx5/wCOhhCNXKiIY3oY7ZrH54/v0jVjqsNpVoGAwYcrdxbr8duna0zYsgQ8rvY3ddxKJMqP6vHQZDxG+ox3L/mAl7vmJKX/AHz9+p19EuO+nbVU3mXEC885z0enpVUY1Cu2BPti26c8/fpc5ke5HdaZj9Nl8rz64r+3QBo67Kcqdsa7xDf92Ta19rTPuH8VApHbMqESS5ltja3YBE7YavpmpozlBN1DLJIK2nIyMce5hr7S+HuWWCFuIK24HMstVT7c+gTLS43spW2S7OcHb7FV/fopeIMRhpqTMyQI7XkzXft/TovD6kkuFx3GMU2cylZyr/q9YR25ksjFSM25bQMZatx+XoFafh4mp5rAqIXJPuYrNvTvLN7+Wmotn2ustV9s9RCFRxHyftpd0vdV4fTpE/Cas9u5No+aIm2XqFlJxz6Pt0DJ6gMgkb/JGZdETtLHLz65Q7dBGJv3xuZElcmqV233BKitmOSzp/htAihFdtrn37GLrg/04xGnI4YbcOAd32os23jNcHQJdPUsLjKBwrGsf+2scel1l7dJ1NVk3D/qhyw8stt2DxQvCPZO3Vv5UTj+VL+il3trA/V70vUanikQjElKTSxMRBq753Nf24xkI0tdYDOo/uIR8qIte8j7Hr1HgvEzkUo36xp7rIKAjxyvan1VKIam7UG2VxRkI8RsSloI+mH16PxmvkltjTIglO8o5Nq2XVCcdBGquleobi8AI/u4IqhftdGcdBL4dvZbiSWO28bqPMU1ePf7HVuepHcG6IHrLzDWCntXN+3s9K1NeIViUA4I3V53K0UGee/PQRpb3j1ky8sX/wBLHASo5v8AdXbqtLxQRuekkpLLaBIUxurCGf7Y6ufMjOO5EEzYFnCJf5/Dnno4zj9UC7KF4A5M+rX9PboBhFTLNUMyo4zGWGlv06HWY6kb80iLXlyrxXlyelOMl+zZStLEsvLHa5wORus37+3QRBn5dyxch78xdyf+71x0AwlGUvJNuNx28AFYTsitPOHsdBCMt22SyDKQx5rxzw3aU1h6ax0WN7YsO1Dlq6rmVDlzy3VL1V+WywR02Km9Yea20hWPMDV39/cLOlq4Ij60SVZW3hDsDYW9Y6siJeyLba0xAx7LbRnv9uka+qaeJCwfLu4I+1FVn9x279PhphiiQ48p5arjOEOK9z7dBEtGDW6N3dV39eWq+7/TojUivklZ++EG32buz0c10nT09oEJu3KVDBXMe9ZecOOmylpoyI2mGUS28FNOegTq+NSPlglzI7p5Lat8trWMPJeep8PM2ylGRIcyYiWl2g0Zrj/99TpqsZNEsoBimile9fbpm0wT2in0rf3qL6/foKuj4qcAJzGS3CzdIOfN75OOLOmasG4s5JGNtSyyf82K5us5QejdUbkVGiwdwxundJl3we3r0GlpL9RG2XlYSpb/AHLuWsZrD6dAOlGEdzHeebEXEuQ3Dzt3cC8dnB1nimCG8lvWtm7zYRuRGNFfV64o6dHX1a+gk7sqAFY3Blc+v9c9RpasbGMZOKHsWmI2ir9vXi+gzQ0YscbyJYRldrWZ5b4457+vRxh9SxY3RccPpGqM2B78FVwE/GSi1OMpypbjdIvlH0a4Kf8Ak9SMf+pPk9O64Ab547GToA1dCV+anToGDle4hXK2dHq6jCoRjtW8YItZzRg92uijIiv1yrKZexwLSZvHr0i9NluTdVpG2+Pqc0VZefQ6BviIyTIyEzAopP3Mlusd+aMdFOTTe0H6t15vEZCZPQvqZwti/US4vkjWUxV/eue/Ua8ojTKRtF+xxXFZrF5qsZ6BJ4eO7ezGBZHbaFRppqo/9jovDeKlqr8uSS5BhQRtptHnnHqY6Yxzskk7VwOKz+ODt/z0vxetCLEltjLs7bovbljmN5CWMvQZLTQYEpSZPmbqOPqp9KKxWa/DNGVBEYtcJlFbvFFRHJXHp0tGBGEiSXQRaozUvM8fueKvqEHy/NwyzGeZV6F9nm+gjX8MxtjUJo1tcOKEVSISry99vpnpnhwlFl5SQBeDNVa8W57FdK0NHTyaX+ZJMSmKHYcXQDtMFdOhoTXdqkbWohbDb74+r7lcB0EaEyMdoT2nkNxY9uAz63fZ6mEVUtlCrKqo/kFW88/j1dpRC65qxPprgD8nS9Vsphi8OEH/ADINp3/J0EfwB2BttwO5fbt5cdBreIlBWXBTi2WaKIg2e/ZvnnrNae2hr5je1poTnPb7KufTqYyIm6UaztMjVtUXRnmsfbPQZ8xVY7oBh3YJc3j933MffojTbHaPeNnmU4BuqzXsJ+M09LZQPljdX2qsYjRHnOPz0SUspbc1SX9vMuHP+tdAuGjtsFDLhwvdU7vv/wAdK1dDS1BvBG7EH6bFpuW0VjXe+rGqSf3J3aDdXqXljWO/r26S6MZx3QaMoxgxkrTv7PGPTm77Bn8Pf0RKr6o/ThzVO6M+761Xv1EfEkaxmts7jIkDkaZWRU9Xtj0RreBg6jqbpQVY0WbpYZd/Nig2vEcd+rUYbuGol+VG3PF3YX/p+OgdLSOZC+lmbeKu2NevbodejEZTxZtjbF//ABL/APj0uGhFumC5qeeTDdO2/wA/jrNKNpcvvirwfis4r+/QFHTt3cyfS771V4oy57+nWbfNdrI7JYl4fLj7Pv02eiKFZld1dY7YxnvZ6+vSR2kimVPFXEWqj9g/HPQDo6qxWpRvApfZbsXv6+nD0GluvdGttGZRZNA2FGOexfHSJx1dS5SIXF8lftsC1tJJx98HszxWuaYRnBY7cPlB4jSB3W++Dg6DJzuou6ct23k5pbbjSROX29einOOlErdFI819JYOchFffu9+pdd1RjpP0oXMx9JeMX3wnbpkpsf8AqsWUbkbfq4f21dBjl46Cvqa5N8p8yfLVlZqJG3jvfHfPReM8Zs2x063qUDxEaVJNGfLeeX06fr+IIm6Rd0iRp9a8t0WVahnv1V0Is2Zp7oSlKRNp8u2vLhT1zd9vfoG+C0IxuTJVBlLGw7FFucZemyhX8yUt2MIVXewSvTN+h1PzoVsjqRWP7cUIBTge7Wf9Os3Tu4kSXDKQh9o+vr+OgSfDoRuf0yXMpDf2w5vv2eOrWrrKoxSsXtWKtGK7HKNX69V9fVJSIB5tr5mMto+WViJXl7mbbvk6LT0plFth9e3yva6vD7Yz0GaTRJhkcss7W+EM8vIPLk6zR0SJWm5eVvPr9WZTo/t06elX07njiVX9wHlvt36Wx09RpKX3trJfti8vtXQFPTDyhW7OA3UVbLNN369wrozwmUNjjIMrPbLx1TGmUdPdGd7Sco9/qVcl55c5voo6UtrtNs2907d6H7n93v8A7PQP+UB5e3K3EBb5ctnGa+x1MLlf0x2xC41QJkwbot39qHqvHQ4jt8kdvlfMnq7kxi3l7ep0bqab5fKq7bYU4PpE5/H+3QT8xJUQNqPmZBIObrPNGVK7nWQ8HUycfMvC9jvVvf8A279N2rEI7iLz3lzaZk0cnDzj16UQV3O4sthJKfxIoS6vF+/PQBqTmYhpqvMlKb7pnvflx346ayCoyfNZfB3ugfqoxx0OhqRT+XKUd1EIyaPTAqPCIHR6UUxvZyP3fUi5YV+0GsdsffoA0/CkZKQlGVc1Gm7z3/8Ameh10xv2yzTxg9W8Sp7e/t1E9OQPktl9XLeeKaB96/rx02Edv7dsTBm15wDe6NvK/wBOgVOclNkpBu5qgPTzxy+lcY6zT0UQgETkS2s35RsLcZ9PfDZ6rfPfN9l4PqyOTLx9joWWc4t7gZDgd1yxwGL7HQCQI4pm872MVZdvM36Z++M9D4jw8pNwBl6yUgXzKQAPKAZ73S9NPCxeYbD1vj1cuG+/DjnqZQT6LiepEyyeDOV98R6Cvo+MNI2eSOXEd7tMom7BdL6c89zlvlEaMtdr9tQWLRTePV9+mfMkf9Ss4JHlt5bxKPt36TPwEdzUN7tBN1EDnbFq6vIdvz0EavhdN1DdEuRl5i8Fcg4AoynbHTvma8ny7CDi1t/H2ppPXvz0fzCNDp+RTbbe7v8AiuRUusdDGCHl4SgI5ruY4ap49fToF/wl6aah/wD14EH9ttx9MvWQ0tRpIhHOFuY/dkHHtx/XqY+HgysZP7UV2tYov7Zz6+r0SWbicgMORJHeNRvP/PQK09FcSbRo7BQysLw3XTPB+EoLlKSsqtaKvtdP56zrOgX4LS3QcsbBactyli2/Q9+hj8KjDcmI7pjGuaL5c29+yrZ6Z1nRT9PwrbNk1tvbbVUWc+jXHrjPWamnp0eTteGqtL7ZM9Z1nRCND4eSzbUwqPO0C6L72GfQr36ua0E+pui+KDvg4H393rOs6AdOG+Ed1JIVKxyY/wB/wdH4jU2eYu9xDLxaFhwc8d+s6zoPP8X8R+WxNpJUzdVuzj0xjv8A7dW5LKJGW13F8Y8wdryh3eo6zoLDEibaEIL96fvi+quj4b5kylNm2lte9F3xRx3t6zrOgt6kbQeVrdndj0R9evNjqRnrR0p6cZNJuVfL5rjS99vN93qes6C14jw96pAoZQXf+4MFDd3TV3+OnfwpGgZbpNM78yAtdZ1nQO/hSQrnDh47ifnrzdIjMY7SJHlLtqUjDdjZff09+o6zoC8VrbIy9IG0BruhIcogevd6bsNOm2QtovOQ5qy3L69R1nQO8Ppn9mV9/Ss326peI8QQlpyjEuZtLry8BWOzmvv6vWdZ0D9CUpsdyMZoIg/t3Nf976PU0wi7fKRlGAHGULfev9+es6zoFeD8Q/LLCSxvzW9wrn7vWeG8Q6mnGapnMR8rziniqP79T1nQK0CtXzLIkYFxEDdRjPPLx1b8TopKJufP6YQM0J37X79Z1nQLm5RCqjxi924L7tV/d6GvPshUaBGvXLgQ6zrOg//Z"/>
          <p:cNvSpPr>
            <a:spLocks noChangeAspect="1" noChangeArrowheads="1"/>
          </p:cNvSpPr>
          <p:nvPr/>
        </p:nvSpPr>
        <p:spPr bwMode="auto">
          <a:xfrm>
            <a:off x="307975" y="-746125"/>
            <a:ext cx="2428875" cy="187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190" name="AutoShape 19" descr="data:image/jpg;base64,/9j/4AAQSkZJRgABAQAAAQABAAD/2wCEAAkGBhMSEBUUEhQWFRUWGBkZFxgYGBweGBogHR0bGxwYHSEcGyYgGhwjGh0bHy8iIygpLCwtHB4xNTAqNSYrLSkBCQoKDAwNFA8PDykYFBgpKSkpKSkpKSkpKSkpKSkpKSkpKSkpKSkpKSkpKSkpKSkpKSkpKSkpKSkpKSkpKSkpKf/AABEIAMUBAAMBIgACEQEDEQH/xAAcAAACAgMBAQAAAAAAAAAAAAACAwEEAAYHBQj/xAA+EAEAAgEDAgQFAgQFAgUEAwABAhEhAxIxAEEEIlFhBRMycYEGQhQjkaEHUrHB0TPhJENicvAVc5LxFoKy/8QAFgEBAQEAAAAAAAAAAAAAAAAAAAEC/8QAFhEBAQEAAAAAAAAAAAAAAAAAAAER/9oADAMBAAIRAxEAPwDe/wCIix3HkJbpSkozlEvMgMtm3Hbp3hvh3ym6/mSInESTV5ZLi+5/r1S0fielM1L3RON0DzXKTE8zADDDbXNvo9P0PBkYO9Jf5ZxCVYI7wvbGSNuKw+qdRpEPASqfyY6cWdpBSgWt5WakZ9M1jvY8HpV5dTUju/YQlukJkM9om128OPzW8Uaa/K3yjK902Eo281FaBFY1GKfar6TqfDZ7ImnFju1L1JSlUwDmMf2jx7379Bf1fEOnudSMb2rLUuJPytbw2mfMocNGXtPh5L5r3EUjZGpV5UkJhJNSlYdzsnR+I8TETSRluZSuo4ObluxdXVGPTv0ewi75SqsRyZEsikfKgtgffl6BM/DsZM9SUkDeu7y8YltjmVBWOWSmelyjqyKhKpxkVKFbqsJ7vmXmrtqsxOq2tKeYaUYxZS3RDUZu2Nx3PrCX+XOfS7HS+OaImnOc/OyhE2XFqn5lbRPPdei+8egzT8DDUY1q73SkHN3cZCq8yXPfHPPVrQntkw3ynKShUYxCRFZCmCSCo/79U9LVlbJvxMVdhHZtIlAYrlui+8rxw/w/hYwixYxjGWAFdxmVdi2W4rABQ9A/VjMk7VCOzDAqsy8snmXDSV6dUp6GtBSoEp1unLVkxjLuRhW2q4FyD9WeqvgfEwlMkaWrGW3ziTuQiMZDusoNsivqidPfE6kfLDTixs+ZAcxgxtZnzG58GLsbeHoLHh9BsmxDUQs3MV3NY3R23jiNNVdWdD474lqkxhqwhpCk5G3C1UHKDaK8mT7V9SWoau+enqyNM/ljUatymaqJglz71XVyPwTTsnHGSTGfFomY0Zz3vl/JAa+v4j5hu2GnJ2xoJbXgWVLS2XRVnPdmjfl8mx2+UZbpFn711HzVRznOXqr/APRgjKLOtFiFKRIvK5PLnPP+nUaXxLSkzJT3TmUx2yblVDAkm+4xc8uA56KtT8RsbdHTACpTnHb9UYguWJGjLFHaZ6DxLo6g/MiQqe2NjUr5lDb552I9uBrqpL4fJ09s/LoSjUt0Iy1+QLIl3alVger0GbEWLDaN6eptfmCLVx3XZTR2o6Iz+CZKx23tWO1CKSbIyuSTvsocHr1U1dSGriMNLWNJuSM46cD6SldoxiKnBtPW+neL8AEJampqTo2kYRjGiX0DEYeZbOcvtis0dJ0icPEau4tAnqXYls6Y2hLdQdzBxQUdb414SNRjGUhj/KnE1PPuSMokiKUFDeB3Roz1bl4iGliUdIP/AC4DKc5H+eJzGF0VwU9H4zwGts26eo6cxoZSNsr7WMd6bRry3t4y3MZamkuydyR3T2gEroZXISGbfLmh5b6KDxHwz50Y3HU0XcalX57F2zZX5QL8hXPTtNYh83fKcovljDdIBjulY13MpG8UD1WfD6xKOyUndP5jslRMUsWUZNA4IbSgzjqzKM9zraeye9pzKCRHAYf5l1d+UpsxXQL8V4rUjIIaZ/MHZqzJu2i6lGvZzKRi7vB0ucJSi6k9WeISju3IW15zbcSu1GV4MdXNfw05XWN2JAM+zUlXaVLdnhozwdVdXV1Iybia0UVlHfGBHaN5ZxV83Dyx4z0DdLwdaUI62rukRSlWM/XHllKXJzjD26ry8Iupv+a6JDLHBGRcmEr3/SISYEs15ucr0tQksoeF04zNrBQnNXc0u7yp5ZSbeXnnq7sm262nHbVXFU77vQebvl2vsBHm+N8NCfll87w8BZTNko/MZN3uFR3F01Ex7dW3Q09OO3VI6mmButyYsuNS3nLuM5fxd0JEyPlnHTrdGzBfaRJHzClSs+2OmEEgvk0l+q5Eouatl3Xisff0Dy5fLIpDREZktkm5ErDTngsip2cUhfTzXG3VgOuO401BOUIJkjtN2c4+3TYeGhtIR3IReNShvNLBwUiX989N3OnphpwWPEYUvOfW9vOe3HHRVLQ1vm0S1FrzShWntaRrskUzF/O4ROs0tGM8xj5fNLUCct0WxxWJbnaPN8dWp6OkfzJu2RZuUuTjze76B9ulPjify9qSgxsk/SSq4bjari2hxXHoE+H8HpVen8vEt0buzbjzYvFVXaun6UDfJG6EZILDO6y8vN1weueq7rzQY6kYy8vzCo+W++aQt3c/97GrCcpSkbflxMcOS/p20tOak17dEUJeAnKUZTIzG2TGEIzxdD2lDbJ8vrXHTp6UdsZ7NMhDdLawd13GwyUrxd3jjp2hqC7iXzJVtJFkOak4aMGV+2L6rw8Zv1mOppwjIKvcu79x7cDfL0D9PO/ZcQaY4zT2LPl7pX7VXQfK0vmSlthLVRJySp2VtMRWjANWX9+k6OilENLShKVyiHfdmUm3dGiiyucBwXNZaQl8vFDDbzV7STla7UVhOilngyUJfLs+abXUgMGziQY3CMlrF1+GjFj5fOyoZ1RPkaoSVUgNnreXqq+GISjOW6DdBpbpK39LFF20djsN9Fpx1Jb3UGEZAEJSTbi05w4cjfrQ9BZ+Tnz1qPY+qOmhgY7dsQxnvfudRreEajHfZklAMTjT5dvauUO19KLK21IlLbL5jTYXyDuRov8A9PsIUzTM6lVliI0YsOMIRalyA3XRB+AiQipCRFyxtaxeSTV5zXd6j+JlGW7A1nTZc39MgbB/a1WXNh0E/E3G0+XEu/JYl91CzbzLjbKs9TDxLTI0cQlRfK1VYyNYvuV3o6A/EaetPbJqJFtgOJYSpeotJ7+tZo/EPiWman/Rl5i5TIS+ZT5VjxmKxtOy/ZRL4Romrv1H+YyFIdpXdbQdubvOXJdoetPUJXv1IRe8WkBoKdwbd2OPNgTHRVbUjvkEHTih3LnIB2y5+hoTblqn3mGnqYuTIGMokY3KarLPzJXGpbsOfp9Gz0dfV7ac/My2ebT8pQCnG0yHfzcZ6nxou0aIyKlKRTTnbE83YfKgV/m6ImOrO2iE5RthXlqvuCp68LfVWfhYQkaepE2yXdPUnE30DULe6XK6xn06twhqKRlqQosCIW48qxe1bsZz7HQxiMmGsRJSIgbfNPO7917Q7HZvoBfD7ojFNiRIjIKjHzEiNPnvjPp6dV4eD1Nd3Nx09OQEJFRZwf8AqNxJSQqt2LjFrB03SmEnVnpz09nlCRFC6tNp5Qury57HTNXXnqSNjGJ+/bulJfS9vbDVWnGLegjQhrTjEZ4sbJqyVxHdtLicNBd/to6D+JluCcJRppY0PA7fltu3nMVaLwZ6g8b82bF0r04jGU5+VvCseUhYZxkMtX0vwny47nT+Z8tp3eWUJrRwl8CKOK9zoqvL4hqgo6TQNbPPV1GbGUgiGTzZ9pXm7DxHzJPy9XU3QclabVhUp8LHLXF/eulR1tHUdvy290WW8GbErbNjOVkbwKtenNFqDKZosNsfrmjUlpDaUboLcUrO7Hr0FrU0ISNpFjtvMPIFWJceB/3Krql4nwjIa15GlOKbZkdsyXEjZtmyvhvNZvo9WHh9DbLdwgfLkFD3kRq85ecvTj5c5f8AVGcFizzEluwxvhlWKPS/sRXlPxL5NIQMMpIGo90kXLi2+Lrjjo9Hws4st0UjID+XUSO0qkVpWmzmucZOWhqRLlultsElH5aZltB8w1RjOFXqs6HzJmpNVuoO1oiO5oCW6muatFsHBQ6ehtQ09xCKxVibGUfqGSbox4pjQU+t9PhoTis9wUAyku2W5ypdDuwSi1XN9P09eBNjKTvqmUohRV7zHmN2Ktqzs30Zqwnbu3RMlcA4tvnvgO1YzYVo+F1JT3yd0hSEoUbI1IqrkSlXcPtVX1Z0/DRGoRfR2yqq4jnNvPr0id152N0rSpe2mq49f6+954aUmJGEnVB882y4+3+gicd+gZ4nxUzTlKDAYCu9sKObwmHK5zx1T0Y+GTzaYUMkt221yEqm/u3Srt9+rctSbINQsyxnGYFlVy3ES7xTT1G+E7LiQMEBMss28W1fGG8+wFPfix2AbIwjTFTncu2VGL9HjoZeF09RuWneL3y2qWtwQRM/cz9+gJ6Yz26uw3Z3MXmmTW3zXx3yLZm7MPHQjEXU03GCM43XJVpWebCs9EI1teBGoynsBZME3BGjZG47kulr8X2mOtskRIJpcs5y8w9tt5W6wtpwVVlH4xoWxdWEErdL52nHc1TnddB0v/6r4dv+foahLG35unVFrhaeG6L/AKHQHCcMam1KikZSkEkOLv6JXSt32cUdUZ+JnLjUjDannlUXaV8wmbWKRbVs3c8UPomlJLPmTtzKJZLJwIBdHPtXHS9bQPpltnGcguiJarMsslJTNPBXQI8Xpas4nyl2yjUdTZc5DusvmEbbEj+c30P8HW2LmMc/9WUtSNFbhbxTG/W/fq3L4dqZ/mbGQrEQlm8ReSNvsNHHTDS1IcQklje4qg74+rvceB/CUjThr1tZRluz56wPagOfNt5wJ1EPC5jKBB0y/LtYvIxpbFs9Tl710zWN+JyX6qIRd2Kj5q42y+3PTdXRhFHzUPorKs3L/NG7+rHRFfwkYL8tmb8XGi5bQaw3KseZez26KcS7Jykx+mRCEtmccmD73yVnPRahEZRNmnJd62Ykq2pLyuLzl9eeh1fi5GSUbQ80hgK/trOR97+3QK098tSTHOGJg+qL5pcNRz3olQ10Hw5luZb2UcbozitSwG1QTN/VJrOW+rMPH6bGoPmI8CFuXabTDQlh0EtGSRjO52jidRinenur3vJ2voJlqMiJp1GuxqDznauTdm+f81oOc8RpEokb05NbhbiW+U1KCigfa+o1teEY7RgQy+atqGEDeMhfanqt4Tx2hGPk1dJnLISkEI5tA3O0b7dw6BnhNONGomrIpiLZLTMLylC2il9q6fraOnFVnOnCCq8m2NZZVha4vPVXdKXm+aF2fNk2ER2pFj5QvO571R0WrrQ0hLhoyvGrqsRnVLJlJwL73TJO/QHGTUDR2xgtsds2TbexuflkRtlZ6Hr0uHg4S2u22LKcJ7riSm1jbnkutyH4Oo0/1L4dl8vS1dKcnJ8vWgodxb8y3gzeDHa58Q8TqaYbNPdJXyXGy+F57+/oX0FHS8Dpamo6rFjOMVlCUlrBEih+36pZtWXHVnU8LCjdEjATzVLE44XCJD81YL6dL0/jmlUXxOt4aGrHzMZa8PLi/pkkidPH9XqvH9QeEi0eK8PsBlTrwRm9l3enI/8AqrGOgueG8JDLKG11balEZR9ooZuTu9a9KzfnHbEIBQcF2HOImbeDN5/D4f8A/IvCwX/xfh1lzJ8RpWUXikMdrOqX/wBe8A6kpHjfCwV3D86Fn+W61Kau8XVffoPdjqaZEnCW3TBIjLDebL9AvJdj6dNkymMYmwlTGY5o9c0rT37nOevH8L+sPC6qGjr6erPzMYGppym0ZoW0o345p47evGTGPljeMAQpXP7Xt6Ha/XoB1ogVrEp0Td23tlYgLLjvxeMX1E5FRTdcsFkWDKrtOCvT70XnqXwUtSK63mUwEaY9u7aXbXt0XhfCxIAcgRumKnd7YrF9BU0fFyOUlunqbtS4xI9riVUrKOb556ua2jGVF3TLaxLC8u71awBT/r0EdYQlDdJSOXbaF0kbCPP976G5MvlkNlBdVbdrtzxyX9/uBHy5+b6dT9sYtpVmGQAc3aXnnrgX6j118Zq6cYxZupO6MHnReLq+3XfyMpt6MtsbajOJ2a8ub+xWe92daF8b/SfhYeMZ6cZE9SLKRbVrKTiV8t+W+iuew+DzI7pyiO7any2/qYn7qzXa66peI1CItF09jrpUvAJujEjGLJVtCsUVWM5se/u9ct8Y/V+eoqz4L4drTh8ygiR3KwffjPmzF4uv61b+Dx1NPxejJIW7mO8dkqhIRpJVeP6PW0fpj4LPU0dEIQUiSKoku2/Mq7mt0STWwbqXHXqfE/gUZS05am8YTuhkfaN8QiAc0f16DaP1l4L+I8Pt1Y6k5acxk6cmEYjRJhzudqBFvL2rPGfjmi6OvOEZylHDFliW14JHZOH7drrruJ4Oero0zYkoiG6Te0N0mckZMpFI8H3zxn/EKEo+LN5S6UHiu8sntd9CK/wb4bp68W56hMkCRhcSPdZLQ5Kujky0LPFfp+cJfyJTl5gjhjJdu5ROc2du3rm7+g/DR1ITsZMZMiIZ+kGmnzbVo5Gnv1uWp8KK+kjZVSajE5Y85iAWXVnv1BqX6Y/xM8T4XU/nydfTxFNW5ThXeMl3Y/yrT7PXbfC6ix+ZG9koiO0RHJIRzF3RO2C/Xr5w+M6NeJ1T0m88/mu/XXv8Nvico/D9AlGVKm8lNsiy24raG1Imexh6qNX/AMQP0zpR1NfV04yjMSUlTbLcbpd3zZ7UeV9TrQY6W6REC1A47tddj/xC0V0dSUrYujJ8sdsFL27qVWJ68d665F8Jf/E6P/3IYq36jt36K7B/h34HT8Po1paSSlEdS9wpctkkC94LFiVmzrbDWlnfqEpSFdOqjGMsH1dy+93x6vWsfpjxXyLKiyIVi6WXmHKvJxffraZ3Yy37qaGLgxbcY8ZLJHqdEab+v/hHh9eGnF092oDp6eoIbW72lS2mnftWWuOuS/CvhUdXUnDUs2RU2lrLcAPdKZOM4/PXfv1D4QlpxlEGUUb8xcVZLgcmZPH7vt1x/wDR2iy+Ka8AVd5QKSuSbcZpG/x36Ebf8W/VEPh/w+MNLTlCcyUNGF/+H22sp7STdbrYyb3T5o65V43xer4pnqaurPUmUDJZScSaLxECPH9DnrYv8StLVJ6bI8sY7RLpXLa92n/nrxv0p8VhCeycjT3LtnKMWPmCMoz3GBCKNlMew2FM1P0rOR/LZLTW8qMtpHcFgxRapEsq8nWx/wCEv6p8R/EvhnWl8j5c5SguTbT/AC1TbJ4qw9Trb/CfpuM9IkaujHcfSrC1GVn7ZbqlKhTzfnqt+j/01s+JaviNzv2yhsxt1FKnaDtGRe0LLr0sjnf6q8F/E/FPEVMjAnAZtoWRCNjKwppuqjydUvHfpZ09GWosqiPeKMiivWvx79+useO+BaMfF68yNy1H6mmVxExflcbhA+muL6839R/B/wCRrM4guk0ctMbJDwRDsH7as46Di2/rcdP9DR1I7tOc4jxvPbuFJnt2KXmutN1CpP3eu9fAvg0tpGTukwiMeNPylTW2yVlESnv36tI5t/h74GWj8c8Ppz5hqSunGISb+1Zrnt19C6etsjuk6cQPNGLfm5QvNbsc89utH+C/AfD6fjo6tQdSOPmJujdJuLxeeccnte9vhxu3cxdqsTF/sjfemikq+iMlp5jJXPBa97bLvt7ce71guKd0X1zIed13Yf3OsBFYy1IGRili+pFtQL/GeolONqXup+irfW416+p/v0BRUduI4tx9P5rac9uq+yU4zjuPNwgnyzhVr26VqKRR0rhp4rdiqCLFOGqKxzddumGiRImzTjE88jdmL2b9f+Pz0URPV8+Xi4zqMUKq6D1uX3oxz14vxE1UhJkklkAUyjmo57jhug4MX16/8DGTct1qYu7fWh/OVK/HRmlqRySihW0UiPKlBwmct3noKuh4E0YJpm/U2hKMpBSlruaxm8P2z1846svNn1OvpXQgz82qWKMhfK1jMYuKjdOBrN89fM/iKFrjNdSjvH6D1fDz8LCQxlK5RoElE/a54E2y3HN84Tr3vFaFwYRIymFO59gZmKXjv1rn6A0NF8PjSMLBluGtn7VvdEjxgRtyX1tSzTabIglRYpdNj9V80evPVAaOkQhndCVJbtZ4C129xSueft1xn/F3wDpeN0yUpSZaEJLKSt7tS+eM9uuzae6U2NRjSNxJRlMO63mK4f8Audcn/wAZ9BPFaKoroHAH/mavp/8AP9eg83/D79V6HgrdeLON7okRUlxaVtpjjnsde18d/wAWdI05Q8Hoy3SKlqasYh24gMsDnk/260n9P/Dpas5VGKYjmBJtuuUYx9ZGfbqx+pPgDpkdSNbVR2lEaaCu2Kv3f65V53gPh+r4ibVqtsl5Vyr3bf79dz/Q/wAMlDR2kkjB8oCSL4tySIka4zd8PXIf0Z43br/LlNiT4pwsbdrfIl478ddq/TuhM03US4NX5tsb4ZFPa8e19WFH+p/hrLwfir3eXQ1nIIrCb+GJYPpKvTr5++DyDxOgpZ83TW+K3HX0H8ZSXhPEQhECOjrRbZWVpy5o25qwv39uvnv4bqENbRm5DU01PYkY6VI+i/g8K0jZPSnIgBLhjZdS24o7plx1enk3Rk4GUtr6d/Nl4TFX/orw/jo7RCe1qt3llIOwOXscXwej0nW7S+SEVzOgY1mKiW1w33srh6qAlDV1JEZEKQXfHMo1n5fmAn2yWGS7euT/AKRhKHxzxZpkiRqagbduPPLCSuKVh7+meutzlHbK9RZ4YyjF5K2WBXPPr+OuVfoNH4742Upalk9R8mJKzkOHk5srHPbora/178K/ifBR3J8ySknYEnN1RwRlVya/FdcL+L/BtTw8qmYb2y7SLqz26+lfH+C3acp1HUlR57y1grFSioPA/U9aH8X+Hx1KutSNC3Hu2ZrPLd8FR5vEHMv09+sNfwiEUnpEiUtKf0NeneLnk70o112X9Ifqbw/jZxnoso6mCemsScUtWT/5kWvqDlbI0HXKv1D+ifl50Hc1ulDNhlw1TgVziktrryP0n8an4TxulqxaqRGdljGXlmJZZtXv6dB9Ez+FbtbexYB5mQ7weVHn24uueg/UJrw0Z/Ijpnlo3wJNMUIo35dypRWe3D7kIz7xIq/U7bQxYeXv2p+73T8UuGjqSZRCkWTsjnHMY81f257X1UfKPxC/nal875enq+in9Ovqjwst2kG81GIFSjbD6fLH9skqOJPYevlr4uV4jW/+5qf/AOnr6b+CeI0vlwYwkEiMpWJCMmJFXlFwZrtjoQep8PkzPLpVG/K4P/dJKc+td/bq9p6kpTybiPPeO5E2ht8oZ9+B5em7F8rOsu3bRg98+vKZrqXw5siRvZGOI6aj7v8Av6fmugWaUWW5olzUhVDi14oF9Sjo5MTsRcMpRPXhP9afa+ei8tVuYhXtR/lzlH+vHS4ktNsZVJpvMruhL/GPs3d9AqENW7+YbSqKNp/6bs4K9c/fBvhublvnTQgpWbC6tkrn+/HS4actU+iKLcbjK8ZbSVFpwdHpsC5Rnu5iEpejxfocKenQRoalyPIrtrNWkaxXoqrLB/p0fFJpxkXXlCy28U5cZo7dL8SS1Iu2ZG62TMDt5uTmOf8A431nh5oyViRgoBG+3EfZPTNdBY0DdKO43Tq3dGsPa9t90arP9evmbx/gJfMlGJdqH54P7113T9ZfqvX0YsPC+H1tRYta21+XDKYotkVdWGYv34rqeF1/8iVnh/Ga6lWR2b9AS2+GmvmNztGRaSXisknGPZz1s0GPLjGQqu7LN8Hc9Trmn+HfxfUhE0NTwtRJX8+/LDvc4v1Pp9+19dK0PCaeZRSW7uVK/RvnntjqlFo6hKiG1O0bq3msYqu2O/PXIv8AGaep/FaBqER+S1tbE3y9eKbK9uupfGPHunoak9k9WMIi7IjOQpFKe9Zs7HXGP1rr+J8b4p1Z6MtMjEhCG18kC0vHKqr7+3UpE/oHwctSWqEN8azX1XVYzjyyc9rHrcPiPwBnF3DKE4EZSrDwxgLmjzZLyX2vrTf0v4/X8HO4Q1JX9RFYyvjDXp2TNddo8NrPitA1J/yyULp5jdXukRDCMaMPfor50+IeDlo6jG24vll35xI/567N+jvjcPG6GjInt1YNakKdhP2201IpiZA3HbOqfrf9KylDfEk6kEiD+6Parrsie1+vWv8A6a8R47wOv83w+nIU2yjIuEzDtkWd0RGyynOSO8eL0SUZaYz1FjI+XGgzFLeCJzm7vGevmrxehqeH1WEsT0Z/3i2fhw/Z67l+lv1Pq+LZRn4Yh8uI1vvcfSgRp21mm7vnrVv1f+moeJkzA05528cW1GdYaPSuhG7/AKZ/htTQ0/EaIO6D5rcNBKMu8JC1tvtZ16vhvDBtJrNR+qwsy3be5y24c1XXC/hfg/H+C1N/h5gW8SjsntOWE6uovNWdq62aH+JPxCID4fS3yCAsUvFmGf8AvS0c9NHTPi3xyHhdKWtqMY6enmbnecVAjKsywFc4x1yb/C3RdXxev4zUNstXVkwktArKcy+TMolhkE79eR8Uj4vxmt/4zUlPaDHTjuI5xQoFtJuyvG7GOifoz4dsYEK0gjYXZFC9ovGeQq89B5n6k/WcvB/G9E1Jroz8PHT1NstsYspSrVw1uELk00vHW3+P+BGpP5h5py820bhIuMrM1ucY4eTrRf8AEz9K6nitaOrKYahEgDW2soFe7LOfz14v6e+IfFvBw+XpBq6cW4xuMyDV3FZE4Y+2HoNx+M+A2Xvg99o1FT722XuH0D3L4l4T4ea3jIaUTyy1IlDwLnLXBeWuOt6/UHxz4t4rSdGR8rTsJHdTsLKcnD+146L9N/o7+HkP/UnuisqQS4oRtK/dY94xzVnQdk0ISkfSNy3eVa2jYFhTYnGftVVPiXwuU46jnawkbdzUGQxQ8qVbbj15zdrT19V0oysuhitfMWsQQxT6/nGetI/W3x34jHdoeG+XCCJvZ/zc2P0m0Wml9eznqo4R4yP8yfpul/q9fUPwT4iR8Ppko3L5cG4xrTm7YA3u5cGc446+fD9E+J5qNerLB/U7Y663/hzqeOjCGj4ifh5aMDbBqX8RBMaZbEixHu3R0XG/6eruL1BFpy3GPeiuMV7PrjpE5xbNkoyuIg5Lqm48Hsp61x0ZQ7pFSo3yL/8AwY/bt2P7nmEGU7hGOUi3z/mOH+3RESiSaQKznnHIq3eeOj1ICXz7q2WV5a/0/PSoyjKNR80cOa7VlTP4f9+hnqahLcDtcsXAF8hSrzd+p0C562ptd0U3NBH6gwDga72v26Z4fRhEjUfMARdpFqqMf8dK0/EgRlKG6ci90SgGi1+7/r051hF3GLNgXaV7WPvgPXv0DHR3XiuyDk96LB59V710EdSIfLioDVFF1lMNi5/C326Ttkyg6cN0KLRsKyeXcYv+vTdFmyLd0IlKx9QzR+7teTn1Og839SeE3aLLLVUCIDcb8ztr7Zy9ae/BSSG1FI9jBgKP215X3r79bxP4dGlmsLrdHlygl9h8pnAl9U4/CdLUViyhEU2sbb7octGO9dRWueE8JtTFO7Pb0xzjOfzXHW9+B1TbH5dQi1uyH/NN4pTryo/CGWYbWEdsYyraJlZN3kf9OOvSPD7YbIyZNVI3BFD1u2PY7djqhWt8Q+YSifRTGNiMnvK4u2gXn0607W+GDqOMxsOb/wDbnmqrJinPW8aUqH5nYuyis9vZq8v9uqWr4HS1fNAjzmQtRAzfvX+o36hqPh/hwqgF1Wb7F+h2wubXs9bd8CY7CojOOMbsGaHCBnqdHwcQ3QIyaxFsI4KYtZa5vk6d4HwhpxYjtmkSpWHvSZD26Cv8Ug68a2EAtv8Ad2PttF7+hnrWtb4ZHv5LrPObLovKgF1i89utzdWbnOyJ9O2rTmVtKV1VhpQ1aWClY23Epx3lhsCxLf7B4f6bhHTmboRROHtlbwf1q+rPxvwy+eUNOrryqX6SSsDVv269o+HQixcDG6tXn+9+nr24vp3zd47oYzjnJiqC3v8AbqDQ9fwmE48rdBTf3rDjhHjpUPh8ZLgQcVyHaP8A8/t1uPivh+kLJMBuuNyussULUM3XYHt0nR+AWjvraeYl+1xYHsVm/wA9MNa3pfDY7ro9C81m9ovpfWweA+F6kBkR5PpWh45rzc5A9Hr0/CeHuW0i/wAviV5kpfrWX8gH26dt2MpF7pSpFAL9Dvd+1r1TXhfH/BTnAkbpGbk/TbQuCMh5ynWseI8ESlvxnc02JS19RgSmrxxml66J4iLmM3yxyFWt9qTLd1z15Gr8LjqqxZ7pXKXlCMr7n+V5xjlwWdTBqcPht0VwVw+U+3pY0+/t17Pw3wqoW04rzLmhu+e39W+evT0/gcY7a26nf9u03OQbuzseg5e1rQ8ToaStTJ9oyJHp5eCLmsBx346Gr0NHTjbUIsTbGfCBWclVdD+etc/U/wAPHUhJl8xfM2fjHoV9uHkevZlCEvNNNkfpaqUdtbruV3Zb3wdHreF0pISkzXzAWoUBfParZevfqjS9XwBgwqVacuL297wYO/t163wKLp6iyHZMz5O/J97e+OBx172h8L04y3EUSsyW+dzjvRVJ6Z9Om6QyN0GZf0sY4S5ebmjMue9cduho3UjI9QsUfTk9VD14ekujBlultjnAVbmvyd64vozxKzY1vqMfp71zcnC1TQd+eslCabvlXM4zYPFF5qm+iF6mtOGnZAtQTj1ZFZU/sX0yfi5EWc4yj60nHZLLQzjHbocRkynNUK5trnNcZ9q6zU1zcO99a3fgvjhvFdvsdAv+KiQ3zjKL5WhugqjnA1x9+h1fPMrTPLaPZpEpDCv9v69FjU2shG/KTTc1e2yvUuuOfZ6zR8TPJOHtGJwNK4uqqm76CY6Egs1LkReV2qvOKLMA9YyCiQYMxivmk1VVk+yVzfPWamvVRlIZSxHT3EaMcLmwpz79WIaEktusVbbV5Md1orPHQJi1tybauNVvVcBdu37nv035mKbd1+YWntnvXbF9vv0u9S62BG+YYknplGOf9zPRaM25Sky24rfW6zmgoCvT1voM1NbSJbH/ANvNxuy4ueW+/QfwxTt0yNpcasS+fQxw+/U0Ryxd3NVclu1Pe/TirOejj4lcA+Ztybaxhzj+megHxEZYSflUiRQSrLEMJ2s4uu9maXhIBZKUhtvcN8YIhm6x+ep1NKIkgWi8N4B7VtX/APV9H8qUkR20GEHGHG1unBzePu9BGrr7aZLN5cZPer5fQPzjodTUlKNxZRk1IygCcX+6ua/v02FbUVmOKfcui+wf246EjI+lgRpIkI3n/wBT7fboEwN7tk/zALL5xb/U9mnq2wbqnFJXmCseyf8AbpeuocguLyffJy4cY6qaXzYRk7RlutXnOM2GNvCX0Fl0pUbpihciSkWsmTsI/wCr6dR4qE0WMgwbY3Qd2VmWw710UJYuRlK2yaDDcS8rjlA6EjIMm5S5JCxaqxp9vLn789BX1dbaURmT1KU0iiNJjPlzYPrTdV1ZnEtNuQzGqWrb3NCdDqa0t091MCJzFiSXkvO7scexfdWp4qUoGyMtzLzGarOJ7sihdF5q756CzqwGF1WLiPb0ln8e7Xr0mfhakO6V13RQzfa4l24zf26Yap9be6vprbdft44GzjP9+phr1JiLNctft5xx2wVanQBp+EikW15yi7ueVLcLjir6zU8Fp3TKUGwqJtDc+UCtvLhO99RCJLz3Kw53VXq0hmq9MdAbkZG+4iFptuqwYJZpv0voAKN7GW2q3MIyr0MUDPnu5/PTNPXhLywGf7YteVxm2tuC3jIfjqTWqpTNsg2yataBlEC2rXzfeuTovmxn5h+ZCjykaBrG2wFzTkeCugHU8CapWoRm3bW4FMF1jm+fudAeEoa2xJoscbWRXm3EsYsCufsdHHxEdJ826MXizgqj6eHc4vNB0RQhGUQjimmEWJbgyPHL/pXQCJt3EhjjLLAhbJkrQmHt689Jn4iEszEa3XBZaUgXhKG73due/d3zLcRiIJ5eM94/5/foWZom3TSc80SK+rlZX9N3nOcdugZu3RI1PNLJNqctxLu8cclnRPho2rbLi5NvtVOP6f6dLj4rA4Lwkgjxy7gp4Q4/KPWae6AMdRnd0TcObZDVgZfez26BmhaVIurqRmvfn81XWTlGNtxclhluikLyrX/OOl7yUqZpkV3Uy4qRTdBivtfWQ2485Jl5RjQ3bY0Gf+HoM0tAiRJSGVc5aO7n6eavHpl6KMZVhNtVwWt5uh7d66S+WDKLHdJDdtIh2VAwc/1PS+oNXeeaLCKlUCSbKPVFLyf89AzX2L5mI20gS9Bu7p4LxXU6mnG43HN+U9cIGPQvKf36L5diR25EZBwcLWP63279L+WA/L2AfU2oduUkX3ebr7dARoSSO0iSTzSfMcIxWrfv0qWv5fLFnEkeSttEcrH0V7vp0RJWt8i6InD5aXFJlr3TqxqNbSSq8FqPs8d/X1roFeChJhGVySSNSqy+Lxiv+/Wa2pKP1NwrjO6+0B9/f19+i+dFlbOVjxWGqeKtA716dF4TIyBYvFjeW3msX/b2x0CtI8xGMWNUtI59ORjlMBnD0epprKrSvM7Y5rjaLy3dnbotTUSJKVRWWOU5oAqrzy7eV6VikMbmin0zuArd7rzXo5BxG6ue9FrHcVe2ETJ7dDFL2wxJMwEyK/uPzxnn26jbIhRv73KGFDmT3Le4P256XIhuVmb2opLCHoptzly+vQOhpxnNyv7aRvGU/HH97u+oZ6gXZNLtULw16I3WO/RTuEWTKiSRDsdg8ubzdn36GGrOSrFiRz5v3X62GbLM0Y6DDSY+eR5ttWBfYzufqvvdc9R4XXm7pSxcvJA4O3LV+tOOjl4q6jAuUrpE3AGbta5sur9up1V0zc7kviJgDNU8+l88enQV5asJlamrBGTUXBV1AjX1VT6pjjpsGNkrzdn07c4zUqn6nuKdDq6mnvdvmlVbgJB2S8v1JZTz/Q9KBnyxhDiyreyNx/FX69AjX8THf55YMyBbiqbHb++zk/t0elq7Fu0krJiO0PzwU+vo9+mS1doVvWiqq3NRKzLH4Mc9T8yW5IzO1m0ffLjN/cz9ugTqeJE2kv5g/vM5/cZ4D17djpmrpMqFi5p5TO4qNeoN3/THUSZxFCNZEq5GParLbbyXy9LqOlCIyiQI+1LkvMjtWef79A2jT8u4EeClO+1tyVkvL79ZOTGO2TGK9oqRFyu6qvmivQ6Dw90sokGDtjELkGOP8zaLivu9NNN1Dzx2etyvhuNY5/uV+egjT0vKxlKxG4yPOxzXHLjFn3ydJ1NeGT/psS2VCg3cj0jnkx2z0epo0USHa2srqwxtquP8pRjjqI6cVwMpXmTYiosQa5q8HH9egDQ8RGsxCMJVn6sLTeVGPvw1nu+McC1F7v1Rd1djvxyUD0E/EyCyLsj5dw9qbUAHisetnp0O5N0vPqRckZVHHLWL5rsW+99BmprSZO6MTTLV+ZWOdzt8rdd77dE+I3VugMXjtXcoaaxz68X1NgESO7dxuBorDTVFdueplqare5GKmMGOUW7PTI9vXoJ1JwY0bGssXkvOPVTPPQaWk35obV5d4nfJWbzz79uo1pRjJaGcfpNwSeKjmNt+vv1nyP3xhd9zLLttLCIdv+/QCRIAzTGVyPpbjEa7PQ62rpbguuGTbXsHr+Lv16r6XxFVWLpxMyqCrgS8Yxbz+Or+lpTJUMguyN8lZlb2zx27dBX/AIeTF2lnlYzjJy8yWmwt57c9FCC0SL040lfU+jIPMO7JjPOOg1/EadoTlCdgXYNRxdFYP9vbo9LXispRn6Mj6WXorymefX2voHbIxqMZTJV9JiLnOMx5/wCOhhCNXKiIY3oY7ZrH54/v0jVjqsNpVoGAwYcrdxbr8duna0zYsgQ8rvY3ddxKJMqP6vHQZDxG+ox3L/mAl7vmJKX/AHz9+p19EuO+nbVU3mXEC885z0enpVUY1Cu2BPti26c8/fpc5ke5HdaZj9Nl8rz64r+3QBo67Kcqdsa7xDf92Ta19rTPuH8VApHbMqESS5ltja3YBE7YavpmpozlBN1DLJIK2nIyMce5hr7S+HuWWCFuIK24HMstVT7c+gTLS43spW2S7OcHb7FV/fopeIMRhpqTMyQI7XkzXft/TovD6kkuFx3GMU2cylZyr/q9YR25ksjFSM25bQMZatx+XoFafh4mp5rAqIXJPuYrNvTvLN7+Wmotn2ustV9s9RCFRxHyftpd0vdV4fTpE/Cas9u5No+aIm2XqFlJxz6Pt0DJ6gMgkb/JGZdETtLHLz65Q7dBGJv3xuZElcmqV233BKitmOSzp/htAihFdtrn37GLrg/04xGnI4YbcOAd32os23jNcHQJdPUsLjKBwrGsf+2scel1l7dJ1NVk3D/qhyw8stt2DxQvCPZO3Vv5UTj+VL+il3trA/V70vUanikQjElKTSxMRBq753Nf24xkI0tdYDOo/uIR8qIte8j7Hr1HgvEzkUo36xp7rIKAjxyvan1VKIam7UG2VxRkI8RsSloI+mH16PxmvkltjTIglO8o5Nq2XVCcdBGquleobi8AI/u4IqhftdGcdBL4dvZbiSWO28bqPMU1ePf7HVuepHcG6IHrLzDWCntXN+3s9K1NeIViUA4I3V53K0UGee/PQRpb3j1ky8sX/wBLHASo5v8AdXbqtLxQRuekkpLLaBIUxurCGf7Y6ufMjOO5EEzYFnCJf5/Dnno4zj9UC7KF4A5M+rX9PboBhFTLNUMyo4zGWGlv06HWY6kb80iLXlyrxXlyelOMl+zZStLEsvLHa5wORus37+3QRBn5dyxch78xdyf+71x0AwlGUvJNuNx28AFYTsitPOHsdBCMt22SyDKQx5rxzw3aU1h6ax0WN7YsO1Dlq6rmVDlzy3VL1V+WywR02Km9Yea20hWPMDV39/cLOlq4Ij60SVZW3hDsDYW9Y6siJeyLba0xAx7LbRnv9uka+qaeJCwfLu4I+1FVn9x279PhphiiQ48p5arjOEOK9z7dBEtGDW6N3dV39eWq+7/TojUivklZ++EG32buz0c10nT09oEJu3KVDBXMe9ZecOOmylpoyI2mGUS28FNOegTq+NSPlglzI7p5Lat8trWMPJeep8PM2ylGRIcyYiWl2g0Zrj/99TpqsZNEsoBimile9fbpm0wT2in0rf3qL6/foKuj4qcAJzGS3CzdIOfN75OOLOmasG4s5JGNtSyyf82K5us5QejdUbkVGiwdwxundJl3we3r0GlpL9RG2XlYSpb/AHLuWsZrD6dAOlGEdzHeebEXEuQ3Dzt3cC8dnB1nimCG8lvWtm7zYRuRGNFfV64o6dHX1a+gk7sqAFY3Blc+v9c9RpasbGMZOKHsWmI2ir9vXi+gzQ0YscbyJYRldrWZ5b4457+vRxh9SxY3RccPpGqM2B78FVwE/GSi1OMpypbjdIvlH0a4Kf8Ak9SMf+pPk9O64Ab547GToA1dCV+anToGDle4hXK2dHq6jCoRjtW8YItZzRg92uijIiv1yrKZexwLSZvHr0i9NluTdVpG2+Pqc0VZefQ6BviIyTIyEzAopP3Mlusd+aMdFOTTe0H6t15vEZCZPQvqZwti/US4vkjWUxV/eue/Ua8ojTKRtF+xxXFZrF5qsZ6BJ4eO7ezGBZHbaFRppqo/9jovDeKlqr8uSS5BhQRtptHnnHqY6Yxzskk7VwOKz+ODt/z0vxetCLEltjLs7bovbljmN5CWMvQZLTQYEpSZPmbqOPqp9KKxWa/DNGVBEYtcJlFbvFFRHJXHp0tGBGEiSXQRaozUvM8fueKvqEHy/NwyzGeZV6F9nm+gjX8MxtjUJo1tcOKEVSISry99vpnpnhwlFl5SQBeDNVa8W57FdK0NHTyaX+ZJMSmKHYcXQDtMFdOhoTXdqkbWohbDb74+r7lcB0EaEyMdoT2nkNxY9uAz63fZ6mEVUtlCrKqo/kFW88/j1dpRC65qxPprgD8nS9Vsphi8OEH/ADINp3/J0EfwB2BttwO5fbt5cdBreIlBWXBTi2WaKIg2e/ZvnnrNae2hr5je1poTnPb7KufTqYyIm6UaztMjVtUXRnmsfbPQZ8xVY7oBh3YJc3j933MffojTbHaPeNnmU4BuqzXsJ+M09LZQPljdX2qsYjRHnOPz0SUspbc1SX9vMuHP+tdAuGjtsFDLhwvdU7vv/wAdK1dDS1BvBG7EH6bFpuW0VjXe+rGqSf3J3aDdXqXljWO/r26S6MZx3QaMoxgxkrTv7PGPTm77Bn8Pf0RKr6o/ThzVO6M+761Xv1EfEkaxmts7jIkDkaZWRU9Xtj0RreBg6jqbpQVY0WbpYZd/Nig2vEcd+rUYbuGol+VG3PF3YX/p+OgdLSOZC+lmbeKu2NevbodejEZTxZtjbF//ABL/APj0uGhFumC5qeeTDdO2/wA/jrNKNpcvvirwfis4r+/QFHTt3cyfS771V4oy57+nWbfNdrI7JYl4fLj7Pv02eiKFZld1dY7YxnvZ6+vSR2kimVPFXEWqj9g/HPQDo6qxWpRvApfZbsXv6+nD0GluvdGttGZRZNA2FGOexfHSJx1dS5SIXF8lftsC1tJJx98HszxWuaYRnBY7cPlB4jSB3W++Dg6DJzuou6ct23k5pbbjSROX29einOOlErdFI819JYOchFffu9+pdd1RjpP0oXMx9JeMX3wnbpkpsf8AqsWUbkbfq4f21dBjl46Cvqa5N8p8yfLVlZqJG3jvfHfPReM8Zs2x063qUDxEaVJNGfLeeX06fr+IIm6Rd0iRp9a8t0WVahnv1V0Is2Zp7oSlKRNp8u2vLhT1zd9vfoG+C0IxuTJVBlLGw7FFucZemyhX8yUt2MIVXewSvTN+h1PzoVsjqRWP7cUIBTge7Wf9Os3Tu4kSXDKQh9o+vr+OgSfDoRuf0yXMpDf2w5vv2eOrWrrKoxSsXtWKtGK7HKNX69V9fVJSIB5tr5mMto+WViJXl7mbbvk6LT0plFth9e3yva6vD7Yz0GaTRJhkcss7W+EM8vIPLk6zR0SJWm5eVvPr9WZTo/t06elX07njiVX9wHlvt36Wx09RpKX3trJfti8vtXQFPTDyhW7OA3UVbLNN369wrozwmUNjjIMrPbLx1TGmUdPdGd7Sco9/qVcl55c5voo6UtrtNs2907d6H7n93v8A7PQP+UB5e3K3EBb5ctnGa+x1MLlf0x2xC41QJkwbot39qHqvHQ4jt8kdvlfMnq7kxi3l7ep0bqab5fKq7bYU4PpE5/H+3QT8xJUQNqPmZBIObrPNGVK7nWQ8HUycfMvC9jvVvf8A279N2rEI7iLz3lzaZk0cnDzj16UQV3O4sthJKfxIoS6vF+/PQBqTmYhpqvMlKb7pnvflx346ayCoyfNZfB3ugfqoxx0OhqRT+XKUd1EIyaPTAqPCIHR6UUxvZyP3fUi5YV+0GsdsffoA0/CkZKQlGVc1Gm7z3/8Ameh10xv2yzTxg9W8Sp7e/t1E9OQPktl9XLeeKaB96/rx02Edv7dsTBm15wDe6NvK/wBOgVOclNkpBu5qgPTzxy+lcY6zT0UQgETkS2s35RsLcZ9PfDZ6rfPfN9l4PqyOTLx9joWWc4t7gZDgd1yxwGL7HQCQI4pm872MVZdvM36Z++M9D4jw8pNwBl6yUgXzKQAPKAZ73S9NPCxeYbD1vj1cuG+/DjnqZQT6LiepEyyeDOV98R6Cvo+MNI2eSOXEd7tMom7BdL6c89zlvlEaMtdr9tQWLRTePV9+mfMkf9Ss4JHlt5bxKPt36TPwEdzUN7tBN1EDnbFq6vIdvz0EavhdN1DdEuRl5i8Fcg4AoynbHTvma8ny7CDi1t/H2ppPXvz0fzCNDp+RTbbe7v8AiuRUusdDGCHl4SgI5ruY4ap49fToF/wl6aah/wD14EH9ttx9MvWQ0tRpIhHOFuY/dkHHtx/XqY+HgysZP7UV2tYov7Zz6+r0SWbicgMORJHeNRvP/PQK09FcSbRo7BQysLw3XTPB+EoLlKSsqtaKvtdP56zrOgX4LS3QcsbBactyli2/Q9+hj8KjDcmI7pjGuaL5c29+yrZ6Z1nRT9PwrbNk1tvbbVUWc+jXHrjPWamnp0eTteGqtL7ZM9Z1nRCND4eSzbUwqPO0C6L72GfQr36ua0E+pui+KDvg4H393rOs6AdOG+Ed1JIVKxyY/wB/wdH4jU2eYu9xDLxaFhwc8d+s6zoPP8X8R+WxNpJUzdVuzj0xjv8A7dW5LKJGW13F8Y8wdryh3eo6zoLDEibaEIL96fvi+quj4b5kylNm2lte9F3xRx3t6zrOgt6kbQeVrdndj0R9evNjqRnrR0p6cZNJuVfL5rjS99vN93qes6C14jw96pAoZQXf+4MFDd3TV3+OnfwpGgZbpNM78yAtdZ1nQO/hSQrnDh47ifnrzdIjMY7SJHlLtqUjDdjZff09+o6zoC8VrbIy9IG0BruhIcogevd6bsNOm2QtovOQ5qy3L69R1nQO8Ppn9mV9/Ss326peI8QQlpyjEuZtLry8BWOzmvv6vWdZ0D9CUpsdyMZoIg/t3Nf976PU0wi7fKRlGAHGULfev9+es6zoFeD8Q/LLCSxvzW9wrn7vWeG8Q6mnGapnMR8rziniqP79T1nQK0CtXzLIkYFxEDdRjPPLx1b8TopKJufP6YQM0J37X79Z1nQLm5RCqjxi924L7tV/d6GvPshUaBGvXLgQ6zrOg//Z"/>
          <p:cNvSpPr>
            <a:spLocks noChangeAspect="1" noChangeArrowheads="1"/>
          </p:cNvSpPr>
          <p:nvPr/>
        </p:nvSpPr>
        <p:spPr bwMode="auto">
          <a:xfrm>
            <a:off x="460375" y="-593725"/>
            <a:ext cx="2428875" cy="187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7193" name="Picture 23" descr="http://www.wikish.net/uploads/09/122082234991p4Qkff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6702" y="4150160"/>
            <a:ext cx="2767265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94" name="Picture 25" descr="http://www.investorbuddy.com.au/images/img/article_trust_fund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41366" y="4150160"/>
            <a:ext cx="2187315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2051720" y="418877"/>
            <a:ext cx="6778625" cy="777875"/>
          </a:xfrm>
        </p:spPr>
        <p:txBody>
          <a:bodyPr/>
          <a:lstStyle/>
          <a:p>
            <a:pPr algn="r" eaLnBrk="1" hangingPunct="1"/>
            <a:r>
              <a:rPr lang="zh-CN" altLang="en-US" smtClean="0"/>
              <a:t>课题背景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539552" y="1105602"/>
            <a:ext cx="2293258" cy="3357865"/>
            <a:chOff x="539552" y="1105602"/>
            <a:chExt cx="2293258" cy="3357865"/>
          </a:xfrm>
        </p:grpSpPr>
        <p:pic>
          <p:nvPicPr>
            <p:cNvPr id="8200" name="Picture 8" descr="http://ccm.ddcdn.com/ext/photo-s/01/71/94/87/inside-sign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grayscl/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artisticTexturize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2427" r="23413"/>
            <a:stretch/>
          </p:blipFill>
          <p:spPr bwMode="auto">
            <a:xfrm>
              <a:off x="539552" y="1105602"/>
              <a:ext cx="2293258" cy="33578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539552" y="3169891"/>
              <a:ext cx="1896673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6000" dirty="0" smtClean="0">
                  <a:solidFill>
                    <a:srgbClr val="FFC000"/>
                  </a:solidFill>
                </a:rPr>
                <a:t>2008</a:t>
              </a:r>
              <a:endParaRPr lang="zh-CN" altLang="en-US" sz="6000" dirty="0">
                <a:solidFill>
                  <a:srgbClr val="FFC000"/>
                </a:solidFill>
              </a:endParaRPr>
            </a:p>
          </p:txBody>
        </p:sp>
        <p:sp>
          <p:nvSpPr>
            <p:cNvPr id="3" name="矩形 2"/>
            <p:cNvSpPr/>
            <p:nvPr/>
          </p:nvSpPr>
          <p:spPr>
            <a:xfrm>
              <a:off x="635686" y="3964994"/>
              <a:ext cx="121058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000" dirty="0">
                  <a:solidFill>
                    <a:srgbClr val="FFC000"/>
                  </a:solidFill>
                  <a:latin typeface="+mn-ea"/>
                  <a:ea typeface="+mn-ea"/>
                </a:rPr>
                <a:t>内部评审</a:t>
              </a:r>
            </a:p>
          </p:txBody>
        </p:sp>
        <p:sp>
          <p:nvSpPr>
            <p:cNvPr id="4" name="矩形 3"/>
            <p:cNvSpPr/>
            <p:nvPr/>
          </p:nvSpPr>
          <p:spPr>
            <a:xfrm>
              <a:off x="688236" y="2435539"/>
              <a:ext cx="133882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dirty="0">
                  <a:solidFill>
                    <a:schemeClr val="bg1"/>
                  </a:solidFill>
                  <a:latin typeface="+mn-ea"/>
                  <a:ea typeface="+mn-ea"/>
                </a:rPr>
                <a:t>服务亲和力</a:t>
              </a:r>
            </a:p>
          </p:txBody>
        </p:sp>
        <p:sp>
          <p:nvSpPr>
            <p:cNvPr id="5" name="矩形 4"/>
            <p:cNvSpPr/>
            <p:nvPr/>
          </p:nvSpPr>
          <p:spPr>
            <a:xfrm>
              <a:off x="667524" y="1339004"/>
              <a:ext cx="156966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dirty="0">
                  <a:solidFill>
                    <a:schemeClr val="bg1"/>
                  </a:solidFill>
                  <a:latin typeface="+mn-ea"/>
                  <a:ea typeface="+mn-ea"/>
                </a:rPr>
                <a:t>主动营销能力</a:t>
              </a:r>
            </a:p>
          </p:txBody>
        </p:sp>
        <p:sp>
          <p:nvSpPr>
            <p:cNvPr id="6" name="矩形 5"/>
            <p:cNvSpPr/>
            <p:nvPr/>
          </p:nvSpPr>
          <p:spPr>
            <a:xfrm>
              <a:off x="667524" y="1664589"/>
              <a:ext cx="156966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dirty="0">
                  <a:solidFill>
                    <a:schemeClr val="bg1"/>
                  </a:solidFill>
                  <a:latin typeface="+mn-ea"/>
                  <a:ea typeface="+mn-ea"/>
                </a:rPr>
                <a:t>业务处理能力</a:t>
              </a:r>
            </a:p>
          </p:txBody>
        </p:sp>
        <p:sp>
          <p:nvSpPr>
            <p:cNvPr id="7" name="矩形 6"/>
            <p:cNvSpPr/>
            <p:nvPr/>
          </p:nvSpPr>
          <p:spPr>
            <a:xfrm>
              <a:off x="667524" y="2079868"/>
              <a:ext cx="163378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dirty="0">
                  <a:solidFill>
                    <a:schemeClr val="bg1"/>
                  </a:solidFill>
                  <a:latin typeface="+mn-ea"/>
                  <a:ea typeface="+mn-ea"/>
                </a:rPr>
                <a:t>现场管理能力 </a:t>
              </a: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539552" y="4473135"/>
            <a:ext cx="2304256" cy="1764177"/>
            <a:chOff x="539552" y="4473135"/>
            <a:chExt cx="2304256" cy="1764177"/>
          </a:xfrm>
        </p:grpSpPr>
        <p:pic>
          <p:nvPicPr>
            <p:cNvPr id="8202" name="Picture 10" descr="http://pic002.cnblogs.com/images/2010/14032/2010111221262829.jpg"/>
            <p:cNvPicPr>
              <a:picLocks noChangeAspect="1" noChangeArrowheads="1"/>
            </p:cNvPicPr>
            <p:nvPr/>
          </p:nvPicPr>
          <p:blipFill>
            <a:blip r:embed="rId5" cstate="print">
              <a:grayscl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552" y="4517412"/>
              <a:ext cx="2293200" cy="1719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947135" y="4473135"/>
              <a:ext cx="1896673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6000" dirty="0" smtClean="0">
                  <a:solidFill>
                    <a:srgbClr val="3BCCFF"/>
                  </a:solidFill>
                </a:rPr>
                <a:t>2009</a:t>
              </a:r>
              <a:endParaRPr lang="zh-CN" altLang="en-US" sz="6000" dirty="0">
                <a:solidFill>
                  <a:srgbClr val="3BCCFF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827584" y="5272774"/>
              <a:ext cx="1980029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000" dirty="0">
                  <a:solidFill>
                    <a:srgbClr val="3BCCFF"/>
                  </a:solidFill>
                  <a:latin typeface="微软雅黑" pitchFamily="34" charset="-122"/>
                  <a:ea typeface="微软雅黑" pitchFamily="34" charset="-122"/>
                </a:rPr>
                <a:t>第三</a:t>
              </a:r>
              <a:r>
                <a:rPr lang="zh-CN" altLang="en-US" sz="2000" dirty="0" smtClean="0">
                  <a:solidFill>
                    <a:srgbClr val="3BCCFF"/>
                  </a:solidFill>
                  <a:latin typeface="微软雅黑" pitchFamily="34" charset="-122"/>
                  <a:ea typeface="微软雅黑" pitchFamily="34" charset="-122"/>
                </a:rPr>
                <a:t>方综合</a:t>
              </a:r>
              <a:r>
                <a:rPr lang="zh-CN" altLang="en-US" sz="2000" dirty="0">
                  <a:solidFill>
                    <a:srgbClr val="3BCCFF"/>
                  </a:solidFill>
                  <a:latin typeface="微软雅黑" pitchFamily="34" charset="-122"/>
                  <a:ea typeface="微软雅黑" pitchFamily="34" charset="-122"/>
                </a:rPr>
                <a:t>测评</a:t>
              </a:r>
            </a:p>
          </p:txBody>
        </p:sp>
        <p:sp>
          <p:nvSpPr>
            <p:cNvPr id="9" name="矩形 8"/>
            <p:cNvSpPr/>
            <p:nvPr/>
          </p:nvSpPr>
          <p:spPr>
            <a:xfrm>
              <a:off x="611560" y="5826750"/>
              <a:ext cx="2031325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6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营业厅整体服务水平</a:t>
              </a: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2869140" y="1105602"/>
            <a:ext cx="5927002" cy="5131710"/>
            <a:chOff x="2869140" y="1105602"/>
            <a:chExt cx="5927002" cy="5131710"/>
          </a:xfrm>
        </p:grpSpPr>
        <p:pic>
          <p:nvPicPr>
            <p:cNvPr id="8204" name="Picture 12" descr="http://patientadvocate.files.wordpress.com/2007/10/call-center.jp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 xmlns="">
                    <a14:imgLayer r:embed="rId7">
                      <a14:imgEffect>
                        <a14:artisticTexturize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6535"/>
            <a:stretch/>
          </p:blipFill>
          <p:spPr bwMode="auto">
            <a:xfrm>
              <a:off x="2915816" y="1105602"/>
              <a:ext cx="5880326" cy="51317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矩形 7"/>
            <p:cNvSpPr/>
            <p:nvPr/>
          </p:nvSpPr>
          <p:spPr>
            <a:xfrm>
              <a:off x="2869140" y="1340768"/>
              <a:ext cx="5880326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>
                <a:defRPr/>
              </a:pPr>
              <a:r>
                <a:rPr lang="zh-CN" altLang="en-US" sz="3600" b="1" dirty="0">
                  <a:latin typeface="微软雅黑" pitchFamily="34" charset="-122"/>
                  <a:ea typeface="微软雅黑" pitchFamily="34" charset="-122"/>
                </a:rPr>
                <a:t>客户满意度回访得分</a:t>
              </a:r>
              <a:endParaRPr lang="en-US" altLang="zh-CN" sz="3600" b="1" dirty="0">
                <a:latin typeface="微软雅黑" pitchFamily="34" charset="-122"/>
                <a:ea typeface="微软雅黑" pitchFamily="34" charset="-122"/>
              </a:endParaRPr>
            </a:p>
            <a:p>
              <a:pPr algn="r">
                <a:defRPr/>
              </a:pPr>
              <a:r>
                <a:rPr lang="zh-CN" altLang="en-US" sz="3600" b="1" dirty="0">
                  <a:latin typeface="微软雅黑" pitchFamily="34" charset="-122"/>
                  <a:ea typeface="微软雅黑" pitchFamily="34" charset="-122"/>
                </a:rPr>
                <a:t>与门店酬金直接挂钩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059832" y="4537835"/>
              <a:ext cx="2749471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7200" dirty="0" smtClean="0">
                  <a:latin typeface="Elephant" pitchFamily="18" charset="0"/>
                  <a:cs typeface="Arial" pitchFamily="34" charset="0"/>
                </a:rPr>
                <a:t>2010</a:t>
              </a:r>
              <a:endParaRPr lang="zh-CN" altLang="en-US" sz="7200" dirty="0">
                <a:latin typeface="Elephant" pitchFamily="18" charset="0"/>
                <a:cs typeface="Arial" pitchFamily="34" charset="0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3059831" y="5535330"/>
              <a:ext cx="269817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b="1" dirty="0" smtClean="0">
                  <a:ln w="3175">
                    <a:noFill/>
                  </a:ln>
                  <a:ea typeface="+mn-ea"/>
                  <a:cs typeface="Arial" pitchFamily="34" charset="0"/>
                </a:rPr>
                <a:t>客户满意度回访</a:t>
              </a:r>
              <a:endParaRPr lang="zh-CN" altLang="en-US" sz="2800" b="1" dirty="0">
                <a:ln w="3175">
                  <a:noFill/>
                </a:ln>
                <a:ea typeface="+mn-ea"/>
                <a:cs typeface="Arial" pitchFamily="34" charset="0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2592288" y="2708920"/>
            <a:ext cx="395012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6000" b="1" dirty="0" smtClean="0">
                <a:solidFill>
                  <a:srgbClr val="00B0F0"/>
                </a:solidFill>
                <a:effectLst>
                  <a:reflection blurRad="6350" stA="50000" endA="300" endPos="50000" dist="60007" dir="5400000" sy="-100000" algn="bl" rotWithShape="0"/>
                </a:effectLst>
                <a:latin typeface="微软雅黑" pitchFamily="34" charset="-122"/>
                <a:ea typeface="微软雅黑" pitchFamily="34" charset="-122"/>
              </a:rPr>
              <a:t>考 核 创 新</a:t>
            </a:r>
            <a:endParaRPr lang="zh-CN" altLang="en-US" sz="6000" b="1" dirty="0">
              <a:solidFill>
                <a:srgbClr val="00B0F0"/>
              </a:solidFill>
              <a:effectLst>
                <a:reflection blurRad="6350" stA="50000" endA="300" endPos="50000" dist="60007" dir="5400000" sy="-100000" algn="bl" rotWithShape="0"/>
              </a:effectLst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17" name="直接连接符 16"/>
          <p:cNvCxnSpPr/>
          <p:nvPr/>
        </p:nvCxnSpPr>
        <p:spPr>
          <a:xfrm>
            <a:off x="0" y="3356992"/>
            <a:ext cx="2409825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 flipH="1">
            <a:off x="6842695" y="3310384"/>
            <a:ext cx="2409825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468" y="4149080"/>
            <a:ext cx="9144000" cy="1800200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2000"/>
                  <a:lumMod val="69000"/>
                  <a:lumOff val="31000"/>
                </a:schemeClr>
              </a:gs>
              <a:gs pos="0">
                <a:schemeClr val="bg1">
                  <a:lumMod val="76000"/>
                  <a:alpha val="72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4" name="直接连接符 23"/>
          <p:cNvCxnSpPr/>
          <p:nvPr/>
        </p:nvCxnSpPr>
        <p:spPr>
          <a:xfrm>
            <a:off x="4651375" y="1288877"/>
            <a:ext cx="0" cy="4498975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zh-CN" altLang="en-US" dirty="0" smtClean="0"/>
              <a:t>目前现状</a:t>
            </a:r>
          </a:p>
        </p:txBody>
      </p:sp>
      <p:sp>
        <p:nvSpPr>
          <p:cNvPr id="1031" name="矩形 2"/>
          <p:cNvSpPr>
            <a:spLocks noChangeArrowheads="1"/>
          </p:cNvSpPr>
          <p:nvPr/>
        </p:nvSpPr>
        <p:spPr bwMode="auto">
          <a:xfrm>
            <a:off x="277148" y="1196752"/>
            <a:ext cx="4207768" cy="552549"/>
          </a:xfrm>
          <a:prstGeom prst="rect">
            <a:avLst/>
          </a:prstGeom>
          <a:solidFill>
            <a:srgbClr val="FFC00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algn="ctr"/>
            <a:r>
              <a:rPr lang="zh-CN" altLang="en-US" sz="24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数据一</a:t>
            </a:r>
            <a:endParaRPr lang="zh-CN" altLang="en-US" sz="2400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33" name="矩形 6"/>
          <p:cNvSpPr>
            <a:spLocks noChangeArrowheads="1"/>
          </p:cNvSpPr>
          <p:nvPr/>
        </p:nvSpPr>
        <p:spPr bwMode="auto">
          <a:xfrm>
            <a:off x="4752685" y="1196752"/>
            <a:ext cx="4139795" cy="552549"/>
          </a:xfrm>
          <a:prstGeom prst="rect">
            <a:avLst/>
          </a:prstGeom>
          <a:solidFill>
            <a:srgbClr val="43BBE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algn="ctr"/>
            <a:r>
              <a:rPr lang="zh-CN" altLang="en-US" sz="24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数据</a:t>
            </a:r>
            <a:r>
              <a:rPr lang="zh-CN" altLang="en-US" sz="2400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二</a:t>
            </a:r>
          </a:p>
        </p:txBody>
      </p:sp>
      <p:graphicFrame>
        <p:nvGraphicFramePr>
          <p:cNvPr id="2" name="图表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714287112"/>
              </p:ext>
            </p:extLst>
          </p:nvPr>
        </p:nvGraphicFramePr>
        <p:xfrm>
          <a:off x="-180528" y="2564054"/>
          <a:ext cx="4708564" cy="3459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图表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123495383"/>
              </p:ext>
            </p:extLst>
          </p:nvPr>
        </p:nvGraphicFramePr>
        <p:xfrm>
          <a:off x="4893769" y="2924944"/>
          <a:ext cx="3857625" cy="33843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36" name="TextBox 14"/>
          <p:cNvSpPr txBox="1">
            <a:spLocks noChangeArrowheads="1"/>
          </p:cNvSpPr>
          <p:nvPr/>
        </p:nvSpPr>
        <p:spPr bwMode="auto">
          <a:xfrm>
            <a:off x="4500563" y="3549477"/>
            <a:ext cx="461962" cy="18573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dist" eaLnBrk="1" hangingPunct="1"/>
            <a:r>
              <a:rPr lang="zh-CN" altLang="en-US" b="1" dirty="0">
                <a:solidFill>
                  <a:srgbClr val="716F70"/>
                </a:solidFill>
                <a:latin typeface="微软雅黑" pitchFamily="34" charset="-122"/>
                <a:ea typeface="微软雅黑" pitchFamily="34" charset="-122"/>
              </a:rPr>
              <a:t>季度达标值</a:t>
            </a:r>
          </a:p>
        </p:txBody>
      </p:sp>
      <p:sp>
        <p:nvSpPr>
          <p:cNvPr id="1032" name="矩形 5"/>
          <p:cNvSpPr>
            <a:spLocks noChangeArrowheads="1"/>
          </p:cNvSpPr>
          <p:nvPr/>
        </p:nvSpPr>
        <p:spPr bwMode="auto">
          <a:xfrm>
            <a:off x="5220072" y="2084765"/>
            <a:ext cx="2190266" cy="1396127"/>
          </a:xfrm>
          <a:prstGeom prst="wedgeRoundRectCallout">
            <a:avLst/>
          </a:prstGeom>
          <a:solidFill>
            <a:srgbClr val="43BBE1"/>
          </a:solidFill>
          <a:ln w="12700">
            <a:solidFill>
              <a:schemeClr val="bg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zh-CN" altLang="en-US" sz="16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Lao UI" pitchFamily="34" charset="0"/>
              </a:rPr>
              <a:t>上半年平均得分</a:t>
            </a:r>
            <a:endParaRPr lang="en-US" altLang="zh-CN" sz="5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</a:endParaRPr>
          </a:p>
          <a:p>
            <a:r>
              <a:rPr lang="en-US" altLang="zh-CN" sz="6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83.30</a:t>
            </a:r>
            <a:endParaRPr lang="zh-CN" altLang="en-US" sz="6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</a:endParaRPr>
          </a:p>
        </p:txBody>
      </p:sp>
      <p:sp>
        <p:nvSpPr>
          <p:cNvPr id="1030" name="矩形 1"/>
          <p:cNvSpPr>
            <a:spLocks noChangeArrowheads="1"/>
          </p:cNvSpPr>
          <p:nvPr/>
        </p:nvSpPr>
        <p:spPr bwMode="auto">
          <a:xfrm>
            <a:off x="1037605" y="2008868"/>
            <a:ext cx="2160240" cy="1396127"/>
          </a:xfrm>
          <a:prstGeom prst="wedgeRoundRectCallout">
            <a:avLst/>
          </a:prstGeom>
          <a:solidFill>
            <a:srgbClr val="FFC000"/>
          </a:solidFill>
          <a:ln w="127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zh-CN" altLang="en-US" sz="16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Lao UI" pitchFamily="34" charset="0"/>
              </a:rPr>
              <a:t>上半年平均得分 </a:t>
            </a:r>
            <a:endParaRPr lang="en-US" altLang="zh-CN" sz="6600" b="1" dirty="0" smtClean="0">
              <a:solidFill>
                <a:schemeClr val="bg1"/>
              </a:solidFill>
              <a:latin typeface="Impact" pitchFamily="34" charset="0"/>
            </a:endParaRPr>
          </a:p>
          <a:p>
            <a:r>
              <a:rPr lang="en-US" altLang="zh-CN" sz="6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82.79</a:t>
            </a:r>
            <a:endParaRPr lang="zh-CN" altLang="en-US" sz="6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2" grpId="0" animBg="1"/>
      <p:bldP spid="103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5" name="矩形 5"/>
          <p:cNvSpPr>
            <a:spLocks noChangeArrowheads="1"/>
          </p:cNvSpPr>
          <p:nvPr/>
        </p:nvSpPr>
        <p:spPr bwMode="auto">
          <a:xfrm>
            <a:off x="605301" y="1297176"/>
            <a:ext cx="7937962" cy="552775"/>
          </a:xfrm>
          <a:prstGeom prst="roundRect">
            <a:avLst/>
          </a:prstGeom>
          <a:solidFill>
            <a:srgbClr val="BCBCBC">
              <a:alpha val="30196"/>
            </a:srgbClr>
          </a:solidFill>
          <a:ln>
            <a:solidFill>
              <a:schemeClr val="bg1">
                <a:lumMod val="85000"/>
              </a:schemeClr>
            </a:solidFill>
            <a:prstDash val="dash"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       总体</a:t>
            </a:r>
          </a:p>
        </p:txBody>
      </p:sp>
      <p:sp>
        <p:nvSpPr>
          <p:cNvPr id="23" name="矩形 22"/>
          <p:cNvSpPr/>
          <p:nvPr/>
        </p:nvSpPr>
        <p:spPr>
          <a:xfrm>
            <a:off x="6468" y="4851399"/>
            <a:ext cx="9144000" cy="1097882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2000"/>
                  <a:lumMod val="69000"/>
                  <a:lumOff val="31000"/>
                </a:schemeClr>
              </a:gs>
              <a:gs pos="0">
                <a:schemeClr val="bg1">
                  <a:lumMod val="76000"/>
                  <a:alpha val="72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218" name="Picture 4" descr="图案 箭头 上升">
            <a:hlinkClick r:id="rId3" tooltip="图案 箭头 上升指标 上升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0" b="98146" l="0" r="100000">
                        <a14:foregroundMark x1="45299" y1="86876" x2="45299" y2="86876"/>
                        <a14:foregroundMark x1="52279" y1="89444" x2="52279" y2="89444"/>
                        <a14:foregroundMark x1="44729" y1="87447" x2="44729" y2="87447"/>
                        <a14:foregroundMark x1="41738" y1="87447" x2="41738" y2="87447"/>
                        <a14:foregroundMark x1="41738" y1="87447" x2="41738" y2="87447"/>
                        <a14:foregroundMark x1="39601" y1="87447" x2="39601" y2="87447"/>
                        <a14:foregroundMark x1="39601" y1="87447" x2="39601" y2="87447"/>
                        <a14:foregroundMark x1="43162" y1="87447" x2="44729" y2="87447"/>
                        <a14:foregroundMark x1="46724" y1="87447" x2="46724" y2="87447"/>
                        <a14:foregroundMark x1="49288" y1="88445" x2="49288" y2="88445"/>
                        <a14:foregroundMark x1="50285" y1="89016" x2="50285" y2="89016"/>
                        <a14:foregroundMark x1="51852" y1="89444" x2="53419" y2="89444"/>
                        <a14:foregroundMark x1="54416" y1="90442" x2="54416" y2="90442"/>
                        <a14:foregroundMark x1="54843" y1="90442" x2="54843" y2="90442"/>
                        <a14:foregroundMark x1="54843" y1="90442" x2="54843" y2="90442"/>
                        <a14:foregroundMark x1="54843" y1="90442" x2="54843" y2="90442"/>
                        <a14:foregroundMark x1="54843" y1="90442" x2="54843" y2="90442"/>
                        <a14:foregroundMark x1="56838" y1="91013" x2="56838" y2="91013"/>
                        <a14:foregroundMark x1="56838" y1="91013" x2="56838" y2="910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44300" y="3421578"/>
            <a:ext cx="2862401" cy="2859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直接连接符 14"/>
          <p:cNvCxnSpPr>
            <a:endCxn id="11" idx="3"/>
          </p:cNvCxnSpPr>
          <p:nvPr/>
        </p:nvCxnSpPr>
        <p:spPr>
          <a:xfrm flipV="1">
            <a:off x="1425575" y="3382963"/>
            <a:ext cx="460375" cy="67945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>
            <a:off x="1425575" y="4214813"/>
            <a:ext cx="7556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>
            <a:off x="1296988" y="4394200"/>
            <a:ext cx="717550" cy="57467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zh-CN" altLang="en-US" smtClean="0"/>
              <a:t>选题理由</a:t>
            </a:r>
            <a:endParaRPr lang="en-US" altLang="zh-CN" smtClean="0"/>
          </a:p>
        </p:txBody>
      </p:sp>
      <p:sp>
        <p:nvSpPr>
          <p:cNvPr id="9226" name="矩形 6"/>
          <p:cNvSpPr>
            <a:spLocks noChangeArrowheads="1"/>
          </p:cNvSpPr>
          <p:nvPr/>
        </p:nvSpPr>
        <p:spPr bwMode="auto">
          <a:xfrm>
            <a:off x="3492500" y="3324200"/>
            <a:ext cx="18875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内容</a:t>
            </a: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762125" y="2667000"/>
            <a:ext cx="838200" cy="838200"/>
            <a:chOff x="1762125" y="2667000"/>
            <a:chExt cx="838200" cy="838200"/>
          </a:xfrm>
        </p:grpSpPr>
        <p:sp>
          <p:nvSpPr>
            <p:cNvPr id="11" name="椭圆 10"/>
            <p:cNvSpPr/>
            <p:nvPr/>
          </p:nvSpPr>
          <p:spPr>
            <a:xfrm>
              <a:off x="1762125" y="2667000"/>
              <a:ext cx="838200" cy="83820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/>
              <a:endParaRPr lang="zh-CN" altLang="en-US" b="1">
                <a:solidFill>
                  <a:schemeClr val="bg1"/>
                </a:solidFill>
                <a:latin typeface="微软雅黑" pitchFamily="34" charset="-122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1858963" y="2762250"/>
              <a:ext cx="646112" cy="6477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zh-CN" altLang="en-US" b="1" dirty="0">
                  <a:solidFill>
                    <a:schemeClr val="bg1"/>
                  </a:solidFill>
                  <a:latin typeface="+mn-ea"/>
                  <a:ea typeface="+mn-ea"/>
                </a:rPr>
                <a:t>更新</a:t>
              </a:r>
              <a:endParaRPr lang="en-US" altLang="zh-CN" b="1" dirty="0">
                <a:solidFill>
                  <a:schemeClr val="bg1"/>
                </a:solidFill>
                <a:latin typeface="+mn-ea"/>
                <a:ea typeface="+mn-ea"/>
              </a:endParaRPr>
            </a:p>
            <a:p>
              <a:pPr>
                <a:defRPr/>
              </a:pPr>
              <a:r>
                <a:rPr lang="zh-CN" altLang="en-US" b="1" dirty="0">
                  <a:solidFill>
                    <a:schemeClr val="bg1"/>
                  </a:solidFill>
                  <a:latin typeface="+mn-ea"/>
                  <a:ea typeface="+mn-ea"/>
                </a:rPr>
                <a:t>观念</a:t>
              </a:r>
              <a:endParaRPr lang="en-US" altLang="zh-CN" b="1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</p:grpSp>
      <p:pic>
        <p:nvPicPr>
          <p:cNvPr id="9229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0" b="100000" l="0" r="100000">
                        <a14:foregroundMark x1="41905" y1="11437" x2="41905" y2="11437"/>
                        <a14:foregroundMark x1="41905" y1="11437" x2="41905" y2="11437"/>
                        <a14:foregroundMark x1="44762" y1="6745" x2="44762" y2="6745"/>
                        <a14:foregroundMark x1="46667" y1="20821" x2="46667" y2="208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347"/>
          <a:stretch>
            <a:fillRect/>
          </a:stretch>
        </p:blipFill>
        <p:spPr bwMode="auto">
          <a:xfrm>
            <a:off x="938213" y="3409950"/>
            <a:ext cx="665162" cy="2063750"/>
          </a:xfrm>
          <a:prstGeom prst="rect">
            <a:avLst/>
          </a:prstGeom>
          <a:noFill/>
          <a:ln>
            <a:noFill/>
          </a:ln>
          <a:effectLst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组合 2"/>
          <p:cNvGrpSpPr/>
          <p:nvPr/>
        </p:nvGrpSpPr>
        <p:grpSpPr>
          <a:xfrm>
            <a:off x="2283222" y="3557588"/>
            <a:ext cx="1108075" cy="1009650"/>
            <a:chOff x="2283222" y="3557588"/>
            <a:chExt cx="1108075" cy="1009650"/>
          </a:xfrm>
        </p:grpSpPr>
        <p:sp>
          <p:nvSpPr>
            <p:cNvPr id="20" name="椭圆 19"/>
            <p:cNvSpPr/>
            <p:nvPr/>
          </p:nvSpPr>
          <p:spPr>
            <a:xfrm>
              <a:off x="2295525" y="3557588"/>
              <a:ext cx="1009650" cy="1009650"/>
            </a:xfrm>
            <a:prstGeom prst="ellipse">
              <a:avLst/>
            </a:prstGeom>
            <a:solidFill>
              <a:srgbClr val="43BBE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/>
              <a:endParaRPr lang="zh-CN" altLang="en-US" b="1">
                <a:solidFill>
                  <a:schemeClr val="bg1"/>
                </a:solidFill>
                <a:latin typeface="微软雅黑" pitchFamily="34" charset="-122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2283222" y="3728516"/>
              <a:ext cx="1108075" cy="64611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zh-CN" altLang="en-US" b="1" dirty="0">
                  <a:solidFill>
                    <a:schemeClr val="bg1"/>
                  </a:solidFill>
                  <a:latin typeface="+mn-ea"/>
                  <a:ea typeface="+mn-ea"/>
                </a:rPr>
                <a:t>提高</a:t>
              </a:r>
              <a:endParaRPr lang="en-US" altLang="zh-CN" b="1" dirty="0">
                <a:solidFill>
                  <a:schemeClr val="bg1"/>
                </a:solidFill>
                <a:latin typeface="+mn-ea"/>
                <a:ea typeface="+mn-ea"/>
              </a:endParaRPr>
            </a:p>
            <a:p>
              <a:pPr algn="ctr">
                <a:defRPr/>
              </a:pPr>
              <a:r>
                <a:rPr lang="zh-CN" altLang="en-US" b="1" dirty="0">
                  <a:solidFill>
                    <a:schemeClr val="bg1"/>
                  </a:solidFill>
                  <a:latin typeface="+mn-ea"/>
                  <a:ea typeface="+mn-ea"/>
                </a:rPr>
                <a:t>重视程度</a:t>
              </a:r>
              <a:endParaRPr lang="en-US" altLang="zh-CN" b="1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1851025" y="4725988"/>
            <a:ext cx="1098550" cy="1098550"/>
            <a:chOff x="1851025" y="4725988"/>
            <a:chExt cx="1098550" cy="1098550"/>
          </a:xfrm>
        </p:grpSpPr>
        <p:sp>
          <p:nvSpPr>
            <p:cNvPr id="18" name="椭圆 17"/>
            <p:cNvSpPr/>
            <p:nvPr/>
          </p:nvSpPr>
          <p:spPr>
            <a:xfrm>
              <a:off x="1851025" y="4725988"/>
              <a:ext cx="1098550" cy="1098550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/>
              <a:endParaRPr lang="zh-CN" altLang="en-US" b="1">
                <a:solidFill>
                  <a:schemeClr val="bg1"/>
                </a:solidFill>
                <a:latin typeface="微软雅黑" pitchFamily="34" charset="-122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1995488" y="4941888"/>
              <a:ext cx="877887" cy="64611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zh-CN" altLang="en-US" b="1" dirty="0">
                  <a:solidFill>
                    <a:schemeClr val="bg1"/>
                  </a:solidFill>
                  <a:latin typeface="+mn-ea"/>
                  <a:ea typeface="+mn-ea"/>
                </a:rPr>
                <a:t>加强</a:t>
              </a:r>
              <a:endParaRPr lang="en-US" altLang="zh-CN" b="1" dirty="0">
                <a:solidFill>
                  <a:schemeClr val="bg1"/>
                </a:solidFill>
                <a:latin typeface="+mn-ea"/>
                <a:ea typeface="+mn-ea"/>
              </a:endParaRPr>
            </a:p>
            <a:p>
              <a:pPr algn="ctr">
                <a:defRPr/>
              </a:pPr>
              <a:r>
                <a:rPr lang="zh-CN" altLang="en-US" b="1" dirty="0">
                  <a:solidFill>
                    <a:schemeClr val="bg1"/>
                  </a:solidFill>
                  <a:latin typeface="+mn-ea"/>
                  <a:ea typeface="+mn-ea"/>
                </a:rPr>
                <a:t>执行力</a:t>
              </a:r>
            </a:p>
          </p:txBody>
        </p:sp>
      </p:grpSp>
      <p:sp>
        <p:nvSpPr>
          <p:cNvPr id="9233" name="矩形 22"/>
          <p:cNvSpPr>
            <a:spLocks noChangeArrowheads="1"/>
          </p:cNvSpPr>
          <p:nvPr/>
        </p:nvSpPr>
        <p:spPr bwMode="auto">
          <a:xfrm>
            <a:off x="4103578" y="4859312"/>
            <a:ext cx="64633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内容</a:t>
            </a: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5364088" y="3206980"/>
            <a:ext cx="2685351" cy="58477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zh-CN" altLang="en-U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服务质量水平</a:t>
            </a:r>
          </a:p>
        </p:txBody>
      </p:sp>
      <p:sp>
        <p:nvSpPr>
          <p:cNvPr id="26" name="矩形 25"/>
          <p:cNvSpPr/>
          <p:nvPr/>
        </p:nvSpPr>
        <p:spPr>
          <a:xfrm>
            <a:off x="5409399" y="4005064"/>
            <a:ext cx="2268570" cy="58477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zh-CN" altLang="en-U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客户满意度</a:t>
            </a:r>
          </a:p>
        </p:txBody>
      </p:sp>
      <p:sp>
        <p:nvSpPr>
          <p:cNvPr id="28" name="矩形 27"/>
          <p:cNvSpPr/>
          <p:nvPr/>
        </p:nvSpPr>
        <p:spPr>
          <a:xfrm>
            <a:off x="5364088" y="4716433"/>
            <a:ext cx="3518912" cy="58477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zh-CN" altLang="en-U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提升公司的竞争力</a:t>
            </a:r>
          </a:p>
        </p:txBody>
      </p:sp>
      <p:grpSp>
        <p:nvGrpSpPr>
          <p:cNvPr id="9237" name="组合 34"/>
          <p:cNvGrpSpPr>
            <a:grpSpLocks/>
          </p:cNvGrpSpPr>
          <p:nvPr/>
        </p:nvGrpSpPr>
        <p:grpSpPr bwMode="auto">
          <a:xfrm rot="16200000">
            <a:off x="4247801" y="3955483"/>
            <a:ext cx="534465" cy="834003"/>
            <a:chOff x="1996625" y="3066312"/>
            <a:chExt cx="533900" cy="39695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6" name="燕尾形 35"/>
            <p:cNvSpPr/>
            <p:nvPr/>
          </p:nvSpPr>
          <p:spPr>
            <a:xfrm rot="5400000">
              <a:off x="2140188" y="3093028"/>
              <a:ext cx="226679" cy="513806"/>
            </a:xfrm>
            <a:prstGeom prst="chevron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7" name="燕尾形 36"/>
            <p:cNvSpPr/>
            <p:nvPr/>
          </p:nvSpPr>
          <p:spPr>
            <a:xfrm rot="5400000">
              <a:off x="2160282" y="2922749"/>
              <a:ext cx="226679" cy="513806"/>
            </a:xfrm>
            <a:prstGeom prst="chevron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9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000"/>
                            </p:stCondLst>
                            <p:childTnLst>
                              <p:par>
                                <p:cTn id="6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6" grpId="0"/>
      <p:bldP spid="9233" grpId="0"/>
      <p:bldP spid="25" grpId="0"/>
      <p:bldP spid="26" grpId="0"/>
      <p:bldP spid="28" grpId="0"/>
    </p:bldLst>
  </p:timing>
</p:sld>
</file>

<file path=ppt/theme/theme1.xml><?xml version="1.0" encoding="utf-8"?>
<a:theme xmlns:a="http://schemas.openxmlformats.org/drawingml/2006/main" name="演示文稿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网格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C000"/>
        </a:solidFill>
        <a:ln w="12700">
          <a:solidFill>
            <a:schemeClr val="bg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a:spPr>
      <a:bodyPr wrap="square">
        <a:spAutoFit/>
      </a:bodyPr>
      <a:lstStyle>
        <a:defPPr>
          <a:defRPr sz="1600" b="1">
            <a:solidFill>
              <a:schemeClr val="bg1"/>
            </a:solidFill>
            <a:latin typeface="微软雅黑" pitchFamily="34" charset="-122"/>
            <a:ea typeface="微软雅黑" pitchFamily="34" charset="-122"/>
            <a:cs typeface="Lao UI" pitchFamily="34" charset="0"/>
          </a:defRPr>
        </a:defPPr>
      </a:lstStyle>
    </a:spDef>
  </a:objectDefaults>
  <a:extraClrSchemeLst/>
</a:theme>
</file>

<file path=ppt/theme/theme2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演示文稿1</Template>
  <TotalTime>2597</TotalTime>
  <Words>344</Words>
  <Application>Microsoft Office PowerPoint</Application>
  <PresentationFormat>全屏显示(4:3)</PresentationFormat>
  <Paragraphs>183</Paragraphs>
  <Slides>19</Slides>
  <Notes>15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0" baseType="lpstr">
      <vt:lpstr>演示文稿1</vt:lpstr>
      <vt:lpstr>幻灯片 1</vt:lpstr>
      <vt:lpstr>幻灯片 2</vt:lpstr>
      <vt:lpstr>幻灯片 3</vt:lpstr>
      <vt:lpstr>幻灯片 4</vt:lpstr>
      <vt:lpstr>幻灯片 5</vt:lpstr>
      <vt:lpstr>目录  Contents</vt:lpstr>
      <vt:lpstr>课题背景</vt:lpstr>
      <vt:lpstr>目前现状</vt:lpstr>
      <vt:lpstr>选题理由</vt:lpstr>
      <vt:lpstr>目标设定</vt:lpstr>
      <vt:lpstr>活动开展情况</vt:lpstr>
      <vt:lpstr>活动开展情况</vt:lpstr>
      <vt:lpstr>活动开展情况</vt:lpstr>
      <vt:lpstr>活动成果</vt:lpstr>
      <vt:lpstr>活动成果</vt:lpstr>
      <vt:lpstr>活动成果</vt:lpstr>
      <vt:lpstr>活动成果</vt:lpstr>
      <vt:lpstr>工作启发</vt:lpstr>
      <vt:lpstr>幻灯片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haobaopc04</cp:lastModifiedBy>
  <cp:revision>373</cp:revision>
  <cp:lastPrinted>1601-01-01T00:00:00Z</cp:lastPrinted>
  <dcterms:created xsi:type="dcterms:W3CDTF">1601-01-01T00:00:00Z</dcterms:created>
  <dcterms:modified xsi:type="dcterms:W3CDTF">2012-11-18T02:39:39Z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