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photoAlbum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E22A-9098-4598-8BBE-929A1D71D2B3}" type="datetimeFigureOut">
              <a:rPr lang="zh-CN" altLang="en-US" smtClean="0"/>
              <a:t>2012/11/20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9457-B7D8-44F0-98CA-D7E5CB9867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E22A-9098-4598-8BBE-929A1D71D2B3}" type="datetimeFigureOut">
              <a:rPr lang="zh-CN" altLang="en-US" smtClean="0"/>
              <a:t>2012/11/20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9457-B7D8-44F0-98CA-D7E5CB9867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E22A-9098-4598-8BBE-929A1D71D2B3}" type="datetimeFigureOut">
              <a:rPr lang="zh-CN" altLang="en-US" smtClean="0"/>
              <a:t>2012/11/20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9457-B7D8-44F0-98CA-D7E5CB9867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E22A-9098-4598-8BBE-929A1D71D2B3}" type="datetimeFigureOut">
              <a:rPr lang="zh-CN" altLang="en-US" smtClean="0"/>
              <a:t>2012/11/20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9457-B7D8-44F0-98CA-D7E5CB9867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E22A-9098-4598-8BBE-929A1D71D2B3}" type="datetimeFigureOut">
              <a:rPr lang="zh-CN" altLang="en-US" smtClean="0"/>
              <a:t>2012/11/20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9457-B7D8-44F0-98CA-D7E5CB9867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E22A-9098-4598-8BBE-929A1D71D2B3}" type="datetimeFigureOut">
              <a:rPr lang="zh-CN" altLang="en-US" smtClean="0"/>
              <a:t>2012/11/20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9457-B7D8-44F0-98CA-D7E5CB9867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E22A-9098-4598-8BBE-929A1D71D2B3}" type="datetimeFigureOut">
              <a:rPr lang="zh-CN" altLang="en-US" smtClean="0"/>
              <a:t>2012/11/20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9457-B7D8-44F0-98CA-D7E5CB9867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E22A-9098-4598-8BBE-929A1D71D2B3}" type="datetimeFigureOut">
              <a:rPr lang="zh-CN" altLang="en-US" smtClean="0"/>
              <a:t>2012/11/20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9457-B7D8-44F0-98CA-D7E5CB9867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E22A-9098-4598-8BBE-929A1D71D2B3}" type="datetimeFigureOut">
              <a:rPr lang="zh-CN" altLang="en-US" smtClean="0"/>
              <a:t>2012/11/20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9457-B7D8-44F0-98CA-D7E5CB9867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E22A-9098-4598-8BBE-929A1D71D2B3}" type="datetimeFigureOut">
              <a:rPr lang="zh-CN" altLang="en-US" smtClean="0"/>
              <a:t>2012/11/20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9457-B7D8-44F0-98CA-D7E5CB9867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E22A-9098-4598-8BBE-929A1D71D2B3}" type="datetimeFigureOut">
              <a:rPr lang="zh-CN" altLang="en-US" smtClean="0"/>
              <a:t>2012/11/20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9457-B7D8-44F0-98CA-D7E5CB9867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AE22A-9098-4598-8BBE-929A1D71D2B3}" type="datetimeFigureOut">
              <a:rPr lang="zh-CN" altLang="en-US" smtClean="0"/>
              <a:t>2012/11/20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B9457-B7D8-44F0-98CA-D7E5CB98673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51pptmoban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51pptmoban.com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51pptmoban.com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FreeGreatPicture.com-30991-gesture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384175"/>
            <a:ext cx="9144000" cy="608806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403648" y="1052736"/>
            <a:ext cx="3374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hlinkClick r:id="rId3"/>
              </a:rPr>
              <a:t>www.51pptmoban.com</a:t>
            </a:r>
            <a:r>
              <a:rPr lang="en-US" altLang="zh-CN" dirty="0" smtClean="0"/>
              <a:t> </a:t>
            </a:r>
            <a:r>
              <a:rPr lang="zh-CN" altLang="en-US" dirty="0" smtClean="0"/>
              <a:t>收集整理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FreeGreatPicture.com-30963-gesture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381000"/>
            <a:ext cx="9144000" cy="60944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403648" y="1052736"/>
            <a:ext cx="3374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hlinkClick r:id="rId3"/>
              </a:rPr>
              <a:t>www.51pptmoban.com</a:t>
            </a:r>
            <a:r>
              <a:rPr lang="en-US" altLang="zh-CN" dirty="0" smtClean="0"/>
              <a:t> </a:t>
            </a:r>
            <a:r>
              <a:rPr lang="zh-CN" altLang="en-US" dirty="0" smtClean="0"/>
              <a:t>收集整理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FreeGreatPicture.com-30974-podium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403648" y="1052736"/>
            <a:ext cx="3374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hlinkClick r:id="rId3"/>
              </a:rPr>
              <a:t>www.51pptmoban.com</a:t>
            </a:r>
            <a:r>
              <a:rPr lang="en-US" altLang="zh-CN" dirty="0" smtClean="0"/>
              <a:t> </a:t>
            </a:r>
            <a:r>
              <a:rPr lang="zh-CN" altLang="en-US" dirty="0" smtClean="0"/>
              <a:t>收集整理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全屏显示(4:3)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幻灯片 1</vt:lpstr>
      <vt:lpstr>幻灯片 2</vt:lpstr>
      <vt:lpstr>幻灯片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haobaopc04</dc:creator>
  <cp:lastModifiedBy>haobaopc04</cp:lastModifiedBy>
  <cp:revision>1</cp:revision>
  <dcterms:created xsi:type="dcterms:W3CDTF">2012-11-20T15:38:24Z</dcterms:created>
  <dcterms:modified xsi:type="dcterms:W3CDTF">2012-11-20T15:39:20Z</dcterms:modified>
</cp:coreProperties>
</file>