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1" r:id="rId2"/>
    <p:sldId id="263" r:id="rId3"/>
    <p:sldId id="261" r:id="rId4"/>
    <p:sldId id="262" r:id="rId5"/>
    <p:sldId id="265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5" r:id="rId18"/>
    <p:sldId id="257" r:id="rId19"/>
    <p:sldId id="258" r:id="rId20"/>
    <p:sldId id="259" r:id="rId21"/>
    <p:sldId id="260" r:id="rId22"/>
    <p:sldId id="264" r:id="rId23"/>
    <p:sldId id="290" r:id="rId24"/>
    <p:sldId id="291" r:id="rId25"/>
    <p:sldId id="286" r:id="rId26"/>
    <p:sldId id="287" r:id="rId27"/>
    <p:sldId id="288" r:id="rId28"/>
    <p:sldId id="277" r:id="rId29"/>
    <p:sldId id="278" r:id="rId30"/>
    <p:sldId id="280" r:id="rId31"/>
    <p:sldId id="279" r:id="rId32"/>
    <p:sldId id="289" r:id="rId33"/>
    <p:sldId id="282" r:id="rId34"/>
    <p:sldId id="283" r:id="rId35"/>
    <p:sldId id="284" r:id="rId36"/>
    <p:sldId id="292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FFF"/>
    <a:srgbClr val="3BCCFF"/>
    <a:srgbClr val="57D3FF"/>
    <a:srgbClr val="009AD0"/>
    <a:srgbClr val="FFD03B"/>
    <a:srgbClr val="EB746B"/>
    <a:srgbClr val="EE901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75" d="100"/>
          <a:sy n="75" d="100"/>
        </p:scale>
        <p:origin x="-145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1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3103097-E0B6-4E3D-AB51-8BC7F34455D9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7728CE7-1949-43B4-8A4A-5765B020EF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650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3F844B-817E-4BFA-B893-C40D3980167E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1867AE-1770-47C8-AE01-4E85AC836967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A10-AD3C-48FD-82DE-1C379EE49D9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546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5426-6E9D-4C5D-885B-A8695864C450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4010-0CC7-4C73-A796-5B10390BD3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868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1498-382A-46CD-8382-223CB6CD1423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DAB1-4FC0-4CC5-88C1-11F4CE75B4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45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2092-6F24-4854-8988-DB1C8014BD42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752-D3E1-4E2A-A72F-2BBC772A5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87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C389-DBE1-4F3A-8700-948F9BA126D3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0AB1-9978-4EDA-8DDD-0BE1178238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282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00E4-71CD-4811-9CD6-F91DDAAF76E6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4071-B3EF-4BB3-A32B-BC5E63881C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2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CFA5-9224-4294-B963-5E80AF07D400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F2D8-1D42-45DA-913B-A62CBC2057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565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9B5D-3F4E-4EAD-A141-597268EA3D1A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D071-362E-4B66-9C67-D84DC4F4C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58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C93A-0A06-42A7-82BE-A663EB299166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A310-80FF-48F9-BFD7-C81D2A0EB7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532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A5F3-7E7F-4905-BDE9-04C1C2F2C191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6ADD-6526-43C2-AF9F-33A61BAF24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204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3C11-F7C1-4AF7-9492-0CA88BB1EF07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9E71-ABD1-45A7-957E-16C2C185E9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70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693C-B881-455E-A387-BE622D162E74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DA6D-9DBF-433D-86EE-F73E228413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172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F2C1A9-F471-4530-9630-A3699DB33EFD}" type="datetimeFigureOut">
              <a:rPr lang="zh-CN" altLang="en-US"/>
              <a:pPr>
                <a:defRPr/>
              </a:pPr>
              <a:t>2012/11/22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582073-0FE8-446C-89BE-E25F60F0A5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51pptmoban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51pptmoban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2" y="1246006"/>
            <a:ext cx="8676456" cy="46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​​ 2"/>
          <p:cNvSpPr/>
          <p:nvPr/>
        </p:nvSpPr>
        <p:spPr>
          <a:xfrm>
            <a:off x="0" y="-9498"/>
            <a:ext cx="9144000" cy="7034412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95000"/>
                  <a:lumOff val="5000"/>
                  <a:alpha val="79000"/>
                </a:schemeClr>
              </a:gs>
              <a:gs pos="100000">
                <a:schemeClr val="tx1">
                  <a:alpha val="95000"/>
                </a:schemeClr>
              </a:gs>
              <a:gs pos="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56943" y="2229640"/>
            <a:ext cx="4591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gradFill>
                  <a:gsLst>
                    <a:gs pos="64000">
                      <a:srgbClr val="699A1A"/>
                    </a:gs>
                    <a:gs pos="0">
                      <a:srgbClr val="93DE18"/>
                    </a:gs>
                  </a:gsLst>
                  <a:lin ang="54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 Light" pitchFamily="34" charset="0"/>
              </a:rPr>
              <a:t>BREAD PPT</a:t>
            </a:r>
            <a:endParaRPr lang="zh-CN" altLang="en-US" sz="7200" dirty="0">
              <a:gradFill>
                <a:gsLst>
                  <a:gs pos="64000">
                    <a:srgbClr val="699A1A"/>
                  </a:gs>
                  <a:gs pos="0">
                    <a:srgbClr val="93DE18"/>
                  </a:gs>
                </a:gsLst>
                <a:lin ang="54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UI Light" pitchFamily="34" charset="0"/>
            </a:endParaRPr>
          </a:p>
        </p:txBody>
      </p:sp>
      <p:sp>
        <p:nvSpPr>
          <p:cNvPr id="5" name="矩形​​ 4"/>
          <p:cNvSpPr/>
          <p:nvPr/>
        </p:nvSpPr>
        <p:spPr>
          <a:xfrm>
            <a:off x="1213216" y="3370763"/>
            <a:ext cx="6461192" cy="36000"/>
          </a:xfrm>
          <a:prstGeom prst="rect">
            <a:avLst/>
          </a:prstGeom>
          <a:gradFill>
            <a:gsLst>
              <a:gs pos="44000">
                <a:srgbClr val="C2F078"/>
              </a:gs>
              <a:gs pos="100000">
                <a:srgbClr val="93DE18">
                  <a:alpha val="10000"/>
                </a:srgbClr>
              </a:gs>
              <a:gs pos="0">
                <a:srgbClr val="93DE1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rot="20728731">
            <a:off x="6972132" y="1860308"/>
            <a:ext cx="1404552" cy="369332"/>
          </a:xfrm>
          <a:prstGeom prst="rect">
            <a:avLst/>
          </a:prstGeom>
          <a:noFill/>
          <a:effectLst>
            <a:glow rad="12827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EE9012"/>
                </a:solidFill>
                <a:latin typeface="Comic Sans MS" pitchFamily="66" charset="0"/>
                <a:cs typeface="Consolas" pitchFamily="49" charset="0"/>
              </a:rPr>
              <a:t>NEW SETP</a:t>
            </a:r>
            <a:endParaRPr lang="zh-CN" altLang="en-US" dirty="0">
              <a:solidFill>
                <a:srgbClr val="EE9012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441" y="3546846"/>
            <a:ext cx="5917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gradFill>
                  <a:gsLst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rPr>
              <a:t>DESIGN WORKS IN 2010 BY BREAD</a:t>
            </a:r>
            <a:endParaRPr lang="zh-CN" altLang="en-US" sz="3200" dirty="0">
              <a:gradFill>
                <a:gsLst>
                  <a:gs pos="44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饼形 9"/>
          <p:cNvSpPr/>
          <p:nvPr/>
        </p:nvSpPr>
        <p:spPr>
          <a:xfrm>
            <a:off x="1518081" y="-1407755"/>
            <a:ext cx="6474131" cy="6474131"/>
          </a:xfrm>
          <a:prstGeom prst="pie">
            <a:avLst>
              <a:gd name="adj1" fmla="val 1453006"/>
              <a:gd name="adj2" fmla="val 9158708"/>
            </a:avLst>
          </a:prstGeom>
          <a:gradFill>
            <a:gsLst>
              <a:gs pos="36000">
                <a:schemeClr val="bg1">
                  <a:lumMod val="75000"/>
                  <a:alpha val="14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bg1">
                  <a:lumMod val="75000"/>
                </a:schemeClr>
              </a:gs>
            </a:gsLst>
            <a:lin ang="16200000" scaled="0"/>
          </a:gradFill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sp>
        <p:nvSpPr>
          <p:cNvPr id="3" name="椭圆​​ 2"/>
          <p:cNvSpPr/>
          <p:nvPr/>
        </p:nvSpPr>
        <p:spPr>
          <a:xfrm>
            <a:off x="1403350" y="2860675"/>
            <a:ext cx="1247775" cy="124777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​​ 3"/>
          <p:cNvSpPr/>
          <p:nvPr/>
        </p:nvSpPr>
        <p:spPr>
          <a:xfrm>
            <a:off x="3927475" y="1268413"/>
            <a:ext cx="1655763" cy="16557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" name="椭圆​​ 4"/>
          <p:cNvSpPr/>
          <p:nvPr/>
        </p:nvSpPr>
        <p:spPr>
          <a:xfrm>
            <a:off x="3059113" y="4114800"/>
            <a:ext cx="1247775" cy="124777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​​ 5"/>
          <p:cNvSpPr/>
          <p:nvPr/>
        </p:nvSpPr>
        <p:spPr>
          <a:xfrm>
            <a:off x="4908550" y="4114800"/>
            <a:ext cx="1247775" cy="124777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​​ 7"/>
          <p:cNvSpPr/>
          <p:nvPr/>
        </p:nvSpPr>
        <p:spPr>
          <a:xfrm>
            <a:off x="6643688" y="2867025"/>
            <a:ext cx="1247775" cy="124777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cxnSp>
        <p:nvCxnSpPr>
          <p:cNvPr id="16" name="直接连接符​​ 15"/>
          <p:cNvCxnSpPr/>
          <p:nvPr/>
        </p:nvCxnSpPr>
        <p:spPr>
          <a:xfrm flipH="1">
            <a:off x="3927475" y="2860675"/>
            <a:ext cx="500063" cy="125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 17"/>
          <p:cNvCxnSpPr/>
          <p:nvPr/>
        </p:nvCxnSpPr>
        <p:spPr>
          <a:xfrm>
            <a:off x="5076825" y="2924175"/>
            <a:ext cx="358775" cy="1184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矩形​​ 20"/>
          <p:cNvSpPr>
            <a:spLocks noChangeArrowheads="1"/>
          </p:cNvSpPr>
          <p:nvPr/>
        </p:nvSpPr>
        <p:spPr bwMode="auto">
          <a:xfrm>
            <a:off x="4219575" y="177323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内容</a:t>
            </a:r>
          </a:p>
        </p:txBody>
      </p:sp>
      <p:sp>
        <p:nvSpPr>
          <p:cNvPr id="15378" name="矩形​​ 21"/>
          <p:cNvSpPr>
            <a:spLocks noChangeArrowheads="1"/>
          </p:cNvSpPr>
          <p:nvPr/>
        </p:nvSpPr>
        <p:spPr bwMode="auto">
          <a:xfrm>
            <a:off x="1627188" y="319246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5379" name="矩形​​ 23"/>
          <p:cNvSpPr>
            <a:spLocks noChangeArrowheads="1"/>
          </p:cNvSpPr>
          <p:nvPr/>
        </p:nvSpPr>
        <p:spPr bwMode="auto">
          <a:xfrm>
            <a:off x="3282950" y="446881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5380" name="矩形​​ 24"/>
          <p:cNvSpPr>
            <a:spLocks noChangeArrowheads="1"/>
          </p:cNvSpPr>
          <p:nvPr/>
        </p:nvSpPr>
        <p:spPr bwMode="auto">
          <a:xfrm>
            <a:off x="5132388" y="44450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5381" name="矩形​​ 25"/>
          <p:cNvSpPr>
            <a:spLocks noChangeArrowheads="1"/>
          </p:cNvSpPr>
          <p:nvPr/>
        </p:nvSpPr>
        <p:spPr bwMode="auto">
          <a:xfrm>
            <a:off x="6948488" y="3197225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​​ 39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400" dirty="0"/>
          </a:p>
        </p:txBody>
      </p:sp>
      <p:cxnSp>
        <p:nvCxnSpPr>
          <p:cNvPr id="32" name="直接连接符​​ 31"/>
          <p:cNvCxnSpPr/>
          <p:nvPr/>
        </p:nvCxnSpPr>
        <p:spPr>
          <a:xfrm>
            <a:off x="3492500" y="2398713"/>
            <a:ext cx="49053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61063" y="1577975"/>
            <a:ext cx="237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连接符​​ 33"/>
          <p:cNvCxnSpPr/>
          <p:nvPr/>
        </p:nvCxnSpPr>
        <p:spPr>
          <a:xfrm>
            <a:off x="852488" y="5184775"/>
            <a:ext cx="359251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7088" y="4365625"/>
            <a:ext cx="237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grpSp>
        <p:nvGrpSpPr>
          <p:cNvPr id="16395" name="组合 7"/>
          <p:cNvGrpSpPr>
            <a:grpSpLocks/>
          </p:cNvGrpSpPr>
          <p:nvPr/>
        </p:nvGrpSpPr>
        <p:grpSpPr bwMode="auto">
          <a:xfrm>
            <a:off x="398463" y="1174750"/>
            <a:ext cx="2905125" cy="2682875"/>
            <a:chOff x="397852" y="1174235"/>
            <a:chExt cx="2905994" cy="2683572"/>
          </a:xfrm>
        </p:grpSpPr>
        <p:sp>
          <p:nvSpPr>
            <p:cNvPr id="3" name="圆角矩形​​ 2"/>
            <p:cNvSpPr/>
            <p:nvPr/>
          </p:nvSpPr>
          <p:spPr>
            <a:xfrm rot="21283523">
              <a:off x="439139" y="2225433"/>
              <a:ext cx="2864707" cy="1632374"/>
            </a:xfrm>
            <a:prstGeom prst="roundRect">
              <a:avLst>
                <a:gd name="adj" fmla="val 10409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" name="直接连接符​​ 11"/>
            <p:cNvCxnSpPr>
              <a:endCxn id="5" idx="2"/>
            </p:cNvCxnSpPr>
            <p:nvPr/>
          </p:nvCxnSpPr>
          <p:spPr>
            <a:xfrm flipV="1">
              <a:off x="866304" y="1337790"/>
              <a:ext cx="1171925" cy="10067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 13"/>
            <p:cNvCxnSpPr>
              <a:stCxn id="5" idx="6"/>
            </p:cNvCxnSpPr>
            <p:nvPr/>
          </p:nvCxnSpPr>
          <p:spPr>
            <a:xfrm>
              <a:off x="2363765" y="1337790"/>
              <a:ext cx="447809" cy="8273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​​ 4"/>
            <p:cNvSpPr/>
            <p:nvPr/>
          </p:nvSpPr>
          <p:spPr>
            <a:xfrm>
              <a:off x="2038230" y="1174235"/>
              <a:ext cx="325535" cy="3255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​​ 6"/>
            <p:cNvSpPr/>
            <p:nvPr/>
          </p:nvSpPr>
          <p:spPr>
            <a:xfrm>
              <a:off x="2106543" y="1243146"/>
              <a:ext cx="187779" cy="187779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同侧圆角矩形 30"/>
            <p:cNvSpPr/>
            <p:nvPr/>
          </p:nvSpPr>
          <p:spPr>
            <a:xfrm rot="21295192">
              <a:off x="397852" y="2236549"/>
              <a:ext cx="2853590" cy="792368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8000">
                  <a:schemeClr val="bg1">
                    <a:lumMod val="96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圆角矩形​​ 3"/>
            <p:cNvSpPr/>
            <p:nvPr/>
          </p:nvSpPr>
          <p:spPr>
            <a:xfrm rot="21283523">
              <a:off x="564589" y="2384224"/>
              <a:ext cx="2621747" cy="1346550"/>
            </a:xfrm>
            <a:prstGeom prst="roundRect">
              <a:avLst>
                <a:gd name="adj" fmla="val 7418"/>
              </a:avLst>
            </a:prstGeom>
            <a:solidFill>
              <a:srgbClr val="57D3FF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点击此处输入文字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点击此处输入文字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​​ 8"/>
            <p:cNvSpPr/>
            <p:nvPr/>
          </p:nvSpPr>
          <p:spPr>
            <a:xfrm rot="21283523">
              <a:off x="811716" y="2344203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​​ 9"/>
            <p:cNvSpPr/>
            <p:nvPr/>
          </p:nvSpPr>
          <p:spPr>
            <a:xfrm rot="21283523">
              <a:off x="2757052" y="2164609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6" name="组合 35"/>
          <p:cNvGrpSpPr>
            <a:grpSpLocks/>
          </p:cNvGrpSpPr>
          <p:nvPr/>
        </p:nvGrpSpPr>
        <p:grpSpPr bwMode="auto">
          <a:xfrm>
            <a:off x="4500563" y="2420938"/>
            <a:ext cx="3421062" cy="3159125"/>
            <a:chOff x="397852" y="1174235"/>
            <a:chExt cx="2905994" cy="2683572"/>
          </a:xfrm>
        </p:grpSpPr>
        <p:sp>
          <p:nvSpPr>
            <p:cNvPr id="41" name="圆角矩形​​ 40"/>
            <p:cNvSpPr/>
            <p:nvPr/>
          </p:nvSpPr>
          <p:spPr>
            <a:xfrm rot="21283523">
              <a:off x="438307" y="2226087"/>
              <a:ext cx="2865539" cy="1631720"/>
            </a:xfrm>
            <a:prstGeom prst="roundRect">
              <a:avLst>
                <a:gd name="adj" fmla="val 10409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2" name="直接连接符​​ 41"/>
            <p:cNvCxnSpPr>
              <a:endCxn id="44" idx="2"/>
            </p:cNvCxnSpPr>
            <p:nvPr/>
          </p:nvCxnSpPr>
          <p:spPr>
            <a:xfrm flipV="1">
              <a:off x="865777" y="1337407"/>
              <a:ext cx="1171838" cy="10073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​​ 42"/>
            <p:cNvCxnSpPr>
              <a:stCxn id="44" idx="6"/>
            </p:cNvCxnSpPr>
            <p:nvPr/>
          </p:nvCxnSpPr>
          <p:spPr>
            <a:xfrm>
              <a:off x="2362600" y="1337407"/>
              <a:ext cx="449047" cy="8279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​​ 43"/>
            <p:cNvSpPr/>
            <p:nvPr/>
          </p:nvSpPr>
          <p:spPr>
            <a:xfrm>
              <a:off x="2037615" y="1174235"/>
              <a:ext cx="324985" cy="3249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​​ 44"/>
            <p:cNvSpPr/>
            <p:nvPr/>
          </p:nvSpPr>
          <p:spPr>
            <a:xfrm>
              <a:off x="2106543" y="1243146"/>
              <a:ext cx="187779" cy="187779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同侧圆角矩形 45"/>
            <p:cNvSpPr/>
            <p:nvPr/>
          </p:nvSpPr>
          <p:spPr>
            <a:xfrm rot="21295192">
              <a:off x="397852" y="2236876"/>
              <a:ext cx="2853403" cy="792935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8000">
                  <a:schemeClr val="bg1">
                    <a:lumMod val="96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圆角矩形​​ 46"/>
            <p:cNvSpPr/>
            <p:nvPr/>
          </p:nvSpPr>
          <p:spPr>
            <a:xfrm rot="21283523">
              <a:off x="565065" y="2385214"/>
              <a:ext cx="2621463" cy="1345832"/>
            </a:xfrm>
            <a:prstGeom prst="roundRect">
              <a:avLst>
                <a:gd name="adj" fmla="val 7418"/>
              </a:avLst>
            </a:prstGeom>
            <a:solidFill>
              <a:srgbClr val="57D3FF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点击此处输入文字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点击此处输入文字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​​ 47"/>
            <p:cNvSpPr/>
            <p:nvPr/>
          </p:nvSpPr>
          <p:spPr>
            <a:xfrm rot="21283523">
              <a:off x="811716" y="2344203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​​ 48"/>
            <p:cNvSpPr/>
            <p:nvPr/>
          </p:nvSpPr>
          <p:spPr>
            <a:xfrm rot="21283523">
              <a:off x="2757052" y="2164609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400" dirty="0"/>
          </a:p>
        </p:txBody>
      </p:sp>
      <p:sp>
        <p:nvSpPr>
          <p:cNvPr id="3" name="椭圆​​ 2"/>
          <p:cNvSpPr/>
          <p:nvPr/>
        </p:nvSpPr>
        <p:spPr>
          <a:xfrm>
            <a:off x="1187450" y="2349500"/>
            <a:ext cx="1944688" cy="2447925"/>
          </a:xfrm>
          <a:custGeom>
            <a:avLst/>
            <a:gdLst/>
            <a:ahLst/>
            <a:cxnLst/>
            <a:rect l="l" t="t" r="r" b="b"/>
            <a:pathLst>
              <a:path w="1944132" h="2448272">
                <a:moveTo>
                  <a:pt x="972066" y="0"/>
                </a:moveTo>
                <a:cubicBezTo>
                  <a:pt x="1508923" y="0"/>
                  <a:pt x="1944132" y="435209"/>
                  <a:pt x="1944132" y="972066"/>
                </a:cubicBezTo>
                <a:cubicBezTo>
                  <a:pt x="1944132" y="1465344"/>
                  <a:pt x="1576711" y="1872807"/>
                  <a:pt x="1100480" y="1934684"/>
                </a:cubicBezTo>
                <a:lnTo>
                  <a:pt x="972066" y="2448272"/>
                </a:lnTo>
                <a:lnTo>
                  <a:pt x="843652" y="1934684"/>
                </a:lnTo>
                <a:cubicBezTo>
                  <a:pt x="367421" y="1872807"/>
                  <a:pt x="0" y="1465344"/>
                  <a:pt x="0" y="972066"/>
                </a:cubicBezTo>
                <a:cubicBezTo>
                  <a:pt x="0" y="435209"/>
                  <a:pt x="435209" y="0"/>
                  <a:pt x="972066" y="0"/>
                </a:cubicBezTo>
                <a:close/>
              </a:path>
            </a:pathLst>
          </a:cu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​​ 2"/>
          <p:cNvSpPr/>
          <p:nvPr/>
        </p:nvSpPr>
        <p:spPr>
          <a:xfrm>
            <a:off x="3652838" y="1976438"/>
            <a:ext cx="1439862" cy="1812925"/>
          </a:xfrm>
          <a:custGeom>
            <a:avLst/>
            <a:gdLst/>
            <a:ahLst/>
            <a:cxnLst/>
            <a:rect l="l" t="t" r="r" b="b"/>
            <a:pathLst>
              <a:path w="1944132" h="2448272">
                <a:moveTo>
                  <a:pt x="972066" y="0"/>
                </a:moveTo>
                <a:cubicBezTo>
                  <a:pt x="1508923" y="0"/>
                  <a:pt x="1944132" y="435209"/>
                  <a:pt x="1944132" y="972066"/>
                </a:cubicBezTo>
                <a:cubicBezTo>
                  <a:pt x="1944132" y="1465344"/>
                  <a:pt x="1576711" y="1872807"/>
                  <a:pt x="1100480" y="1934684"/>
                </a:cubicBezTo>
                <a:lnTo>
                  <a:pt x="972066" y="2448272"/>
                </a:lnTo>
                <a:lnTo>
                  <a:pt x="843652" y="1934684"/>
                </a:lnTo>
                <a:cubicBezTo>
                  <a:pt x="367421" y="1872807"/>
                  <a:pt x="0" y="1465344"/>
                  <a:pt x="0" y="972066"/>
                </a:cubicBezTo>
                <a:cubicBezTo>
                  <a:pt x="0" y="435209"/>
                  <a:pt x="435209" y="0"/>
                  <a:pt x="972066" y="0"/>
                </a:cubicBezTo>
                <a:close/>
              </a:path>
            </a:pathLst>
          </a:cu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​​ 2"/>
          <p:cNvSpPr/>
          <p:nvPr/>
        </p:nvSpPr>
        <p:spPr>
          <a:xfrm>
            <a:off x="5580063" y="1700213"/>
            <a:ext cx="1012825" cy="1274762"/>
          </a:xfrm>
          <a:custGeom>
            <a:avLst/>
            <a:gdLst/>
            <a:ahLst/>
            <a:cxnLst/>
            <a:rect l="l" t="t" r="r" b="b"/>
            <a:pathLst>
              <a:path w="1944132" h="2448272">
                <a:moveTo>
                  <a:pt x="972066" y="0"/>
                </a:moveTo>
                <a:cubicBezTo>
                  <a:pt x="1508923" y="0"/>
                  <a:pt x="1944132" y="435209"/>
                  <a:pt x="1944132" y="972066"/>
                </a:cubicBezTo>
                <a:cubicBezTo>
                  <a:pt x="1944132" y="1465344"/>
                  <a:pt x="1576711" y="1872807"/>
                  <a:pt x="1100480" y="1934684"/>
                </a:cubicBezTo>
                <a:lnTo>
                  <a:pt x="972066" y="2448272"/>
                </a:lnTo>
                <a:lnTo>
                  <a:pt x="843652" y="1934684"/>
                </a:lnTo>
                <a:cubicBezTo>
                  <a:pt x="367421" y="1872807"/>
                  <a:pt x="0" y="1465344"/>
                  <a:pt x="0" y="972066"/>
                </a:cubicBezTo>
                <a:cubicBezTo>
                  <a:pt x="0" y="435209"/>
                  <a:pt x="435209" y="0"/>
                  <a:pt x="972066" y="0"/>
                </a:cubicBezTo>
                <a:close/>
              </a:path>
            </a:pathLst>
          </a:cu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​​ 6"/>
          <p:cNvSpPr/>
          <p:nvPr/>
        </p:nvSpPr>
        <p:spPr>
          <a:xfrm>
            <a:off x="1403648" y="4941168"/>
            <a:ext cx="1512168" cy="8961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35000"/>
                </a:schemeClr>
              </a:gs>
              <a:gs pos="0">
                <a:srgbClr val="009AD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​​ 9"/>
          <p:cNvSpPr/>
          <p:nvPr/>
        </p:nvSpPr>
        <p:spPr>
          <a:xfrm>
            <a:off x="3779912" y="3827854"/>
            <a:ext cx="1116000" cy="9484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35000"/>
                </a:schemeClr>
              </a:gs>
              <a:gs pos="0">
                <a:srgbClr val="009AD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​​ 10"/>
          <p:cNvSpPr/>
          <p:nvPr/>
        </p:nvSpPr>
        <p:spPr>
          <a:xfrm>
            <a:off x="5724208" y="2963045"/>
            <a:ext cx="720000" cy="9484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35000"/>
                </a:schemeClr>
              </a:gs>
              <a:gs pos="0">
                <a:srgbClr val="009AD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70425" y="3636963"/>
            <a:ext cx="2173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8763" y="4391025"/>
            <a:ext cx="237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7950" y="2676525"/>
            <a:ext cx="1966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6" name="矩形​​ 16"/>
          <p:cNvSpPr>
            <a:spLocks noChangeArrowheads="1"/>
          </p:cNvSpPr>
          <p:nvPr/>
        </p:nvSpPr>
        <p:spPr bwMode="auto">
          <a:xfrm>
            <a:off x="1749425" y="2960688"/>
            <a:ext cx="877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7427" name="矩形​​ 17"/>
          <p:cNvSpPr>
            <a:spLocks noChangeArrowheads="1"/>
          </p:cNvSpPr>
          <p:nvPr/>
        </p:nvSpPr>
        <p:spPr bwMode="auto">
          <a:xfrm>
            <a:off x="3960813" y="2420938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7428" name="矩形​​ 18"/>
          <p:cNvSpPr>
            <a:spLocks noChangeArrowheads="1"/>
          </p:cNvSpPr>
          <p:nvPr/>
        </p:nvSpPr>
        <p:spPr bwMode="auto">
          <a:xfrm>
            <a:off x="5724525" y="1951038"/>
            <a:ext cx="72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4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20" name="矩形​​ 19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递进关系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24" name="新月形 23"/>
          <p:cNvSpPr/>
          <p:nvPr/>
        </p:nvSpPr>
        <p:spPr>
          <a:xfrm rot="3501444">
            <a:off x="1497298" y="1987976"/>
            <a:ext cx="716410" cy="1713742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新月形 24"/>
          <p:cNvSpPr/>
          <p:nvPr/>
        </p:nvSpPr>
        <p:spPr>
          <a:xfrm rot="3501444">
            <a:off x="3873438" y="1714082"/>
            <a:ext cx="593084" cy="1289194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新月形 25"/>
          <p:cNvSpPr/>
          <p:nvPr/>
        </p:nvSpPr>
        <p:spPr>
          <a:xfrm rot="3501444">
            <a:off x="5731586" y="1501680"/>
            <a:ext cx="451183" cy="948981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​​ 6"/>
          <p:cNvSpPr/>
          <p:nvPr/>
        </p:nvSpPr>
        <p:spPr>
          <a:xfrm>
            <a:off x="611188" y="1700213"/>
            <a:ext cx="3600450" cy="1800225"/>
          </a:xfrm>
          <a:prstGeom prst="roundRect">
            <a:avLst>
              <a:gd name="adj" fmla="val 9948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44525" y="1700213"/>
            <a:ext cx="3600450" cy="792162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400" dirty="0"/>
          </a:p>
        </p:txBody>
      </p:sp>
      <p:sp>
        <p:nvSpPr>
          <p:cNvPr id="3" name="矩形​​ 2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递进关系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​​ 8"/>
          <p:cNvSpPr/>
          <p:nvPr/>
        </p:nvSpPr>
        <p:spPr>
          <a:xfrm>
            <a:off x="611188" y="3573463"/>
            <a:ext cx="3600450" cy="4191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1" name="圆角矩形​​ 10"/>
          <p:cNvSpPr/>
          <p:nvPr/>
        </p:nvSpPr>
        <p:spPr>
          <a:xfrm>
            <a:off x="611188" y="4083050"/>
            <a:ext cx="3600450" cy="420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3" name="圆角矩形​​ 12"/>
          <p:cNvSpPr/>
          <p:nvPr/>
        </p:nvSpPr>
        <p:spPr>
          <a:xfrm>
            <a:off x="611188" y="4592638"/>
            <a:ext cx="3600450" cy="420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5" name="圆角矩形​​ 14"/>
          <p:cNvSpPr/>
          <p:nvPr/>
        </p:nvSpPr>
        <p:spPr>
          <a:xfrm>
            <a:off x="4927600" y="1700213"/>
            <a:ext cx="3600450" cy="1800225"/>
          </a:xfrm>
          <a:prstGeom prst="roundRect">
            <a:avLst>
              <a:gd name="adj" fmla="val 9948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45" name="图片 2" descr="http://www.iconpng.com/png/vistasoftware/plus_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​​ 17"/>
          <p:cNvSpPr/>
          <p:nvPr/>
        </p:nvSpPr>
        <p:spPr>
          <a:xfrm>
            <a:off x="4927600" y="3573463"/>
            <a:ext cx="3600450" cy="4191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9" name="圆角矩形​​ 18"/>
          <p:cNvSpPr/>
          <p:nvPr/>
        </p:nvSpPr>
        <p:spPr>
          <a:xfrm>
            <a:off x="4927600" y="4083050"/>
            <a:ext cx="3600450" cy="420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20" name="圆角矩形​​ 19"/>
          <p:cNvSpPr/>
          <p:nvPr/>
        </p:nvSpPr>
        <p:spPr>
          <a:xfrm>
            <a:off x="4927600" y="4592638"/>
            <a:ext cx="3600450" cy="420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8449" name="矩形​​ 20"/>
          <p:cNvSpPr>
            <a:spLocks noChangeArrowheads="1"/>
          </p:cNvSpPr>
          <p:nvPr/>
        </p:nvSpPr>
        <p:spPr bwMode="auto">
          <a:xfrm>
            <a:off x="1627188" y="30432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8450" name="矩形​​ 21"/>
          <p:cNvSpPr>
            <a:spLocks noChangeArrowheads="1"/>
          </p:cNvSpPr>
          <p:nvPr/>
        </p:nvSpPr>
        <p:spPr bwMode="auto">
          <a:xfrm>
            <a:off x="5942013" y="30432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8451" name="矩形​​ 22"/>
          <p:cNvSpPr>
            <a:spLocks noChangeArrowheads="1"/>
          </p:cNvSpPr>
          <p:nvPr/>
        </p:nvSpPr>
        <p:spPr bwMode="auto">
          <a:xfrm>
            <a:off x="1241425" y="2339975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点击添加标题</a:t>
            </a:r>
          </a:p>
        </p:txBody>
      </p:sp>
      <p:sp>
        <p:nvSpPr>
          <p:cNvPr id="26" name="同侧圆角矩形 25"/>
          <p:cNvSpPr/>
          <p:nvPr/>
        </p:nvSpPr>
        <p:spPr>
          <a:xfrm>
            <a:off x="4927600" y="1700213"/>
            <a:ext cx="3600450" cy="792162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53" name="矩形​​ 23"/>
          <p:cNvSpPr>
            <a:spLocks noChangeArrowheads="1"/>
          </p:cNvSpPr>
          <p:nvPr/>
        </p:nvSpPr>
        <p:spPr bwMode="auto">
          <a:xfrm>
            <a:off x="5557838" y="2339975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梯形 38"/>
          <p:cNvSpPr/>
          <p:nvPr/>
        </p:nvSpPr>
        <p:spPr>
          <a:xfrm rot="16200000">
            <a:off x="916356" y="2398147"/>
            <a:ext cx="3016978" cy="1910333"/>
          </a:xfrm>
          <a:prstGeom prst="trapezoid">
            <a:avLst>
              <a:gd name="adj" fmla="val 73844"/>
            </a:avLst>
          </a:prstGeom>
          <a:gradFill flip="none" rotWithShape="1">
            <a:gsLst>
              <a:gs pos="29000">
                <a:schemeClr val="bg1">
                  <a:lumMod val="85000"/>
                </a:schemeClr>
              </a:gs>
              <a:gs pos="65000">
                <a:srgbClr val="FFD03B">
                  <a:alpha val="0"/>
                </a:srgbClr>
              </a:gs>
              <a:gs pos="0">
                <a:schemeClr val="bg1">
                  <a:lumMod val="75000"/>
                  <a:alpha val="6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sp>
        <p:nvSpPr>
          <p:cNvPr id="3" name="椭圆​​ 2"/>
          <p:cNvSpPr/>
          <p:nvPr/>
        </p:nvSpPr>
        <p:spPr>
          <a:xfrm>
            <a:off x="1043608" y="3699034"/>
            <a:ext cx="864096" cy="283282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​​ 3"/>
          <p:cNvSpPr/>
          <p:nvPr/>
        </p:nvSpPr>
        <p:spPr>
          <a:xfrm>
            <a:off x="827088" y="2474913"/>
            <a:ext cx="1281112" cy="1281112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6" name="组合 13"/>
          <p:cNvGrpSpPr>
            <a:grpSpLocks/>
          </p:cNvGrpSpPr>
          <p:nvPr/>
        </p:nvGrpSpPr>
        <p:grpSpPr bwMode="auto">
          <a:xfrm>
            <a:off x="3452813" y="2354263"/>
            <a:ext cx="4895850" cy="441325"/>
            <a:chOff x="3491880" y="2492896"/>
            <a:chExt cx="4896544" cy="441920"/>
          </a:xfrm>
        </p:grpSpPr>
        <p:sp>
          <p:nvSpPr>
            <p:cNvPr id="5" name="矩形​​ 4"/>
            <p:cNvSpPr/>
            <p:nvPr/>
          </p:nvSpPr>
          <p:spPr>
            <a:xfrm>
              <a:off x="3491880" y="2492896"/>
              <a:ext cx="4896544" cy="432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​​ 5"/>
            <p:cNvSpPr/>
            <p:nvPr/>
          </p:nvSpPr>
          <p:spPr>
            <a:xfrm>
              <a:off x="5724221" y="2637553"/>
              <a:ext cx="2572115" cy="287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97" name="矩形​​ 6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498" name="矩形​​ 7"/>
            <p:cNvSpPr>
              <a:spLocks noChangeArrowheads="1"/>
            </p:cNvSpPr>
            <p:nvPr/>
          </p:nvSpPr>
          <p:spPr bwMode="auto">
            <a:xfrm>
              <a:off x="5940152" y="2627039"/>
              <a:ext cx="13407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563327" y="2593043"/>
              <a:ext cx="144483" cy="21619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67" name="组合 14"/>
          <p:cNvGrpSpPr>
            <a:grpSpLocks/>
          </p:cNvGrpSpPr>
          <p:nvPr/>
        </p:nvGrpSpPr>
        <p:grpSpPr bwMode="auto">
          <a:xfrm>
            <a:off x="3452813" y="2873375"/>
            <a:ext cx="4895850" cy="442913"/>
            <a:chOff x="3491880" y="2492896"/>
            <a:chExt cx="4896544" cy="441920"/>
          </a:xfrm>
        </p:grpSpPr>
        <p:sp>
          <p:nvSpPr>
            <p:cNvPr id="16" name="矩形​​ 15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​​ 16"/>
            <p:cNvSpPr/>
            <p:nvPr/>
          </p:nvSpPr>
          <p:spPr>
            <a:xfrm>
              <a:off x="5724221" y="2637035"/>
              <a:ext cx="2572115" cy="2882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92" name="矩形​​ 17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493" name="矩形​​ 18"/>
            <p:cNvSpPr>
              <a:spLocks noChangeArrowheads="1"/>
            </p:cNvSpPr>
            <p:nvPr/>
          </p:nvSpPr>
          <p:spPr bwMode="auto">
            <a:xfrm>
              <a:off x="5940152" y="2627039"/>
              <a:ext cx="13407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68" name="组合 20"/>
          <p:cNvGrpSpPr>
            <a:grpSpLocks/>
          </p:cNvGrpSpPr>
          <p:nvPr/>
        </p:nvGrpSpPr>
        <p:grpSpPr bwMode="auto">
          <a:xfrm>
            <a:off x="3452813" y="3392488"/>
            <a:ext cx="4895850" cy="442912"/>
            <a:chOff x="3491880" y="2492896"/>
            <a:chExt cx="4896544" cy="441920"/>
          </a:xfrm>
        </p:grpSpPr>
        <p:sp>
          <p:nvSpPr>
            <p:cNvPr id="22" name="矩形​​ 21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​​ 22"/>
            <p:cNvSpPr/>
            <p:nvPr/>
          </p:nvSpPr>
          <p:spPr>
            <a:xfrm>
              <a:off x="5724221" y="2637034"/>
              <a:ext cx="2572115" cy="2882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87" name="矩形​​ 23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488" name="矩形​​ 24"/>
            <p:cNvSpPr>
              <a:spLocks noChangeArrowheads="1"/>
            </p:cNvSpPr>
            <p:nvPr/>
          </p:nvSpPr>
          <p:spPr bwMode="auto">
            <a:xfrm>
              <a:off x="5940152" y="2627039"/>
              <a:ext cx="13407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69" name="组合 26"/>
          <p:cNvGrpSpPr>
            <a:grpSpLocks/>
          </p:cNvGrpSpPr>
          <p:nvPr/>
        </p:nvGrpSpPr>
        <p:grpSpPr bwMode="auto">
          <a:xfrm>
            <a:off x="3452813" y="3911600"/>
            <a:ext cx="4895850" cy="442913"/>
            <a:chOff x="3491880" y="2492896"/>
            <a:chExt cx="4896544" cy="441920"/>
          </a:xfrm>
        </p:grpSpPr>
        <p:sp>
          <p:nvSpPr>
            <p:cNvPr id="28" name="矩形​​ 27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​​ 28"/>
            <p:cNvSpPr/>
            <p:nvPr/>
          </p:nvSpPr>
          <p:spPr>
            <a:xfrm>
              <a:off x="5724221" y="2637035"/>
              <a:ext cx="2572115" cy="2882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82" name="矩形​​ 29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483" name="矩形​​ 30"/>
            <p:cNvSpPr>
              <a:spLocks noChangeArrowheads="1"/>
            </p:cNvSpPr>
            <p:nvPr/>
          </p:nvSpPr>
          <p:spPr bwMode="auto">
            <a:xfrm>
              <a:off x="5940152" y="2627039"/>
              <a:ext cx="13407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矩形​​ 41"/>
          <p:cNvSpPr/>
          <p:nvPr/>
        </p:nvSpPr>
        <p:spPr>
          <a:xfrm>
            <a:off x="3444875" y="1844675"/>
            <a:ext cx="4897438" cy="431800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47" name="矩形​​ 46"/>
          <p:cNvSpPr/>
          <p:nvPr/>
        </p:nvSpPr>
        <p:spPr>
          <a:xfrm>
            <a:off x="3433763" y="4429125"/>
            <a:ext cx="4895850" cy="433388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19472" name="矩形​​ 47"/>
          <p:cNvSpPr>
            <a:spLocks noChangeArrowheads="1"/>
          </p:cNvSpPr>
          <p:nvPr/>
        </p:nvSpPr>
        <p:spPr bwMode="auto">
          <a:xfrm>
            <a:off x="1042988" y="2825750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160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49" name="新月形 48"/>
          <p:cNvSpPr/>
          <p:nvPr/>
        </p:nvSpPr>
        <p:spPr>
          <a:xfrm rot="3107038">
            <a:off x="912893" y="2128008"/>
            <a:ext cx="618823" cy="143856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矩形​​ 49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递进关系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​​ 27"/>
          <p:cNvSpPr/>
          <p:nvPr/>
        </p:nvSpPr>
        <p:spPr>
          <a:xfrm>
            <a:off x="1476375" y="1773238"/>
            <a:ext cx="6264275" cy="23764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" y="260350"/>
            <a:ext cx="8229600" cy="7207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sp>
        <p:nvSpPr>
          <p:cNvPr id="7" name="矩形​​ 6"/>
          <p:cNvSpPr/>
          <p:nvPr/>
        </p:nvSpPr>
        <p:spPr>
          <a:xfrm>
            <a:off x="0" y="5013325"/>
            <a:ext cx="9144000" cy="1444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2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​​ 7"/>
          <p:cNvSpPr/>
          <p:nvPr/>
        </p:nvSpPr>
        <p:spPr>
          <a:xfrm>
            <a:off x="2963863" y="5013325"/>
            <a:ext cx="936625" cy="144463"/>
          </a:xfrm>
          <a:prstGeom prst="rect">
            <a:avLst/>
          </a:prstGeom>
          <a:gradFill flip="none" rotWithShape="1">
            <a:gsLst>
              <a:gs pos="0">
                <a:srgbClr val="FFD03B"/>
              </a:gs>
              <a:gs pos="100000">
                <a:srgbClr val="FFD03B"/>
              </a:gs>
              <a:gs pos="20000">
                <a:srgbClr val="EE9012"/>
              </a:gs>
            </a:gsLst>
            <a:lin ang="5400000" scaled="0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​​ 9"/>
          <p:cNvCxnSpPr/>
          <p:nvPr/>
        </p:nvCxnSpPr>
        <p:spPr>
          <a:xfrm>
            <a:off x="2051050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​​ 10"/>
          <p:cNvCxnSpPr/>
          <p:nvPr/>
        </p:nvCxnSpPr>
        <p:spPr>
          <a:xfrm>
            <a:off x="3895725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 11"/>
          <p:cNvCxnSpPr/>
          <p:nvPr/>
        </p:nvCxnSpPr>
        <p:spPr>
          <a:xfrm>
            <a:off x="2973388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​​ 12"/>
          <p:cNvCxnSpPr/>
          <p:nvPr/>
        </p:nvCxnSpPr>
        <p:spPr>
          <a:xfrm>
            <a:off x="4816475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​​ 13"/>
          <p:cNvCxnSpPr/>
          <p:nvPr/>
        </p:nvCxnSpPr>
        <p:spPr>
          <a:xfrm>
            <a:off x="5738813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6659563" y="4833938"/>
            <a:ext cx="0" cy="179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3463" y="4735513"/>
            <a:ext cx="441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3224213" y="47355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E901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>
              <a:solidFill>
                <a:srgbClr val="EE901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6550" y="4735513"/>
            <a:ext cx="441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8888" y="4735513"/>
            <a:ext cx="441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9638" y="4735513"/>
            <a:ext cx="441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05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497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2" b="8463"/>
          <a:stretch>
            <a:fillRect/>
          </a:stretch>
        </p:blipFill>
        <p:spPr bwMode="auto">
          <a:xfrm>
            <a:off x="1570038" y="1917700"/>
            <a:ext cx="16097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Box 21"/>
          <p:cNvSpPr txBox="1">
            <a:spLocks noChangeArrowheads="1"/>
          </p:cNvSpPr>
          <p:nvPr/>
        </p:nvSpPr>
        <p:spPr bwMode="auto">
          <a:xfrm>
            <a:off x="3446463" y="2420938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在此插入章节标题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141663"/>
            <a:ext cx="4030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在此章节内容的简单介绍或者要点</a:t>
            </a:r>
          </a:p>
        </p:txBody>
      </p:sp>
      <p:sp>
        <p:nvSpPr>
          <p:cNvPr id="24" name="矩形​​ 23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章过度页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​​ 34"/>
          <p:cNvSpPr/>
          <p:nvPr/>
        </p:nvSpPr>
        <p:spPr>
          <a:xfrm>
            <a:off x="755650" y="1474788"/>
            <a:ext cx="3887788" cy="2241550"/>
          </a:xfrm>
          <a:prstGeom prst="roundRect">
            <a:avLst>
              <a:gd name="adj" fmla="val 8586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grpSp>
        <p:nvGrpSpPr>
          <p:cNvPr id="21512" name="组合 28"/>
          <p:cNvGrpSpPr>
            <a:grpSpLocks/>
          </p:cNvGrpSpPr>
          <p:nvPr/>
        </p:nvGrpSpPr>
        <p:grpSpPr bwMode="auto">
          <a:xfrm>
            <a:off x="1042988" y="3128963"/>
            <a:ext cx="314325" cy="315912"/>
            <a:chOff x="5940153" y="4725144"/>
            <a:chExt cx="628790" cy="628790"/>
          </a:xfrm>
        </p:grpSpPr>
        <p:sp>
          <p:nvSpPr>
            <p:cNvPr id="16" name="泪滴形 15"/>
            <p:cNvSpPr/>
            <p:nvPr/>
          </p:nvSpPr>
          <p:spPr>
            <a:xfrm>
              <a:off x="5940153" y="4725144"/>
              <a:ext cx="628790" cy="628790"/>
            </a:xfrm>
            <a:prstGeom prst="teardrop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​​ 16"/>
            <p:cNvSpPr/>
            <p:nvPr/>
          </p:nvSpPr>
          <p:spPr>
            <a:xfrm>
              <a:off x="6102113" y="4895771"/>
              <a:ext cx="295342" cy="29701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3" name="组合 29"/>
          <p:cNvGrpSpPr>
            <a:grpSpLocks/>
          </p:cNvGrpSpPr>
          <p:nvPr/>
        </p:nvGrpSpPr>
        <p:grpSpPr bwMode="auto">
          <a:xfrm>
            <a:off x="1042988" y="2652713"/>
            <a:ext cx="314325" cy="314325"/>
            <a:chOff x="7452319" y="4725144"/>
            <a:chExt cx="628790" cy="628790"/>
          </a:xfrm>
        </p:grpSpPr>
        <p:sp>
          <p:nvSpPr>
            <p:cNvPr id="19" name="泪滴形 18"/>
            <p:cNvSpPr/>
            <p:nvPr/>
          </p:nvSpPr>
          <p:spPr>
            <a:xfrm flipH="1">
              <a:off x="7452319" y="4725144"/>
              <a:ext cx="628790" cy="628790"/>
            </a:xfrm>
            <a:prstGeom prst="teardrop">
              <a:avLst/>
            </a:prstGeom>
            <a:solidFill>
              <a:srgbClr val="09B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​​ 19"/>
            <p:cNvSpPr/>
            <p:nvPr/>
          </p:nvSpPr>
          <p:spPr>
            <a:xfrm flipH="1">
              <a:off x="7611104" y="4896632"/>
              <a:ext cx="295340" cy="2953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4" name="组合 26"/>
          <p:cNvGrpSpPr>
            <a:grpSpLocks/>
          </p:cNvGrpSpPr>
          <p:nvPr/>
        </p:nvGrpSpPr>
        <p:grpSpPr bwMode="auto">
          <a:xfrm>
            <a:off x="1042988" y="1697038"/>
            <a:ext cx="314325" cy="314325"/>
            <a:chOff x="5004048" y="1923583"/>
            <a:chExt cx="628790" cy="628790"/>
          </a:xfrm>
        </p:grpSpPr>
        <p:sp>
          <p:nvSpPr>
            <p:cNvPr id="22" name="泪滴形 21"/>
            <p:cNvSpPr/>
            <p:nvPr/>
          </p:nvSpPr>
          <p:spPr>
            <a:xfrm rot="10800000" flipH="1">
              <a:off x="5004048" y="1923583"/>
              <a:ext cx="628790" cy="628790"/>
            </a:xfrm>
            <a:prstGeom prst="teardrop">
              <a:avLst/>
            </a:prstGeom>
            <a:solidFill>
              <a:srgbClr val="09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​​ 22"/>
            <p:cNvSpPr/>
            <p:nvPr/>
          </p:nvSpPr>
          <p:spPr>
            <a:xfrm rot="10800000" flipH="1">
              <a:off x="5166008" y="2098246"/>
              <a:ext cx="295342" cy="2953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5" name="组合 27"/>
          <p:cNvGrpSpPr>
            <a:grpSpLocks/>
          </p:cNvGrpSpPr>
          <p:nvPr/>
        </p:nvGrpSpPr>
        <p:grpSpPr bwMode="auto">
          <a:xfrm>
            <a:off x="1042988" y="2174875"/>
            <a:ext cx="314325" cy="314325"/>
            <a:chOff x="5147890" y="2714704"/>
            <a:chExt cx="628790" cy="628790"/>
          </a:xfrm>
        </p:grpSpPr>
        <p:sp>
          <p:nvSpPr>
            <p:cNvPr id="25" name="泪滴形 24"/>
            <p:cNvSpPr/>
            <p:nvPr/>
          </p:nvSpPr>
          <p:spPr>
            <a:xfrm rot="16200000" flipH="1">
              <a:off x="5147890" y="2714704"/>
              <a:ext cx="628790" cy="628790"/>
            </a:xfrm>
            <a:prstGeom prst="teardrop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​​ 25"/>
            <p:cNvSpPr/>
            <p:nvPr/>
          </p:nvSpPr>
          <p:spPr>
            <a:xfrm rot="16200000" flipH="1">
              <a:off x="5306675" y="2889369"/>
              <a:ext cx="295340" cy="2953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516" name="矩形​​ 30"/>
          <p:cNvSpPr>
            <a:spLocks noChangeArrowheads="1"/>
          </p:cNvSpPr>
          <p:nvPr/>
        </p:nvSpPr>
        <p:spPr bwMode="auto">
          <a:xfrm>
            <a:off x="1476375" y="166846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21517" name="矩形​​ 31"/>
          <p:cNvSpPr>
            <a:spLocks noChangeArrowheads="1"/>
          </p:cNvSpPr>
          <p:nvPr/>
        </p:nvSpPr>
        <p:spPr bwMode="auto">
          <a:xfrm>
            <a:off x="1476375" y="2151063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21518" name="矩形​​ 32"/>
          <p:cNvSpPr>
            <a:spLocks noChangeArrowheads="1"/>
          </p:cNvSpPr>
          <p:nvPr/>
        </p:nvSpPr>
        <p:spPr bwMode="auto">
          <a:xfrm>
            <a:off x="1476375" y="2598738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21519" name="矩形​​ 33"/>
          <p:cNvSpPr>
            <a:spLocks noChangeArrowheads="1"/>
          </p:cNvSpPr>
          <p:nvPr/>
        </p:nvSpPr>
        <p:spPr bwMode="auto">
          <a:xfrm>
            <a:off x="1476375" y="307181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点击此处录入标题内容</a:t>
            </a:r>
          </a:p>
        </p:txBody>
      </p:sp>
      <p:sp>
        <p:nvSpPr>
          <p:cNvPr id="36" name="矩形​​ 3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24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201988"/>
            <a:ext cx="676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18465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63988"/>
            <a:ext cx="9429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788044" y="1977051"/>
            <a:ext cx="3913383" cy="3396165"/>
            <a:chOff x="4788044" y="1977051"/>
            <a:chExt cx="3913383" cy="3396165"/>
          </a:xfrm>
        </p:grpSpPr>
        <p:grpSp>
          <p:nvGrpSpPr>
            <p:cNvPr id="5" name="组合 4"/>
            <p:cNvGrpSpPr/>
            <p:nvPr/>
          </p:nvGrpSpPr>
          <p:grpSpPr>
            <a:xfrm>
              <a:off x="4965387" y="3637430"/>
              <a:ext cx="1520552" cy="152055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泪滴形 2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57D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flipH="1">
              <a:off x="6579839" y="3637429"/>
              <a:ext cx="1735787" cy="1735787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泪滴形 6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09B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" name="泪滴形 9"/>
            <p:cNvSpPr/>
            <p:nvPr/>
          </p:nvSpPr>
          <p:spPr>
            <a:xfrm rot="10800000" flipH="1">
              <a:off x="5102225" y="2222500"/>
              <a:ext cx="1358900" cy="1358900"/>
            </a:xfrm>
            <a:prstGeom prst="teardrop">
              <a:avLst/>
            </a:prstGeom>
            <a:solidFill>
              <a:srgbClr val="09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16200000" flipH="1">
              <a:off x="6571332" y="1977051"/>
              <a:ext cx="1574757" cy="1574757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泪滴形 12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D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1527" name="矩形​​ 44"/>
            <p:cNvSpPr>
              <a:spLocks noChangeArrowheads="1"/>
            </p:cNvSpPr>
            <p:nvPr/>
          </p:nvSpPr>
          <p:spPr bwMode="auto">
            <a:xfrm>
              <a:off x="7092950" y="2339975"/>
              <a:ext cx="800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21528" name="矩形​​ 45"/>
            <p:cNvSpPr>
              <a:spLocks noChangeArrowheads="1"/>
            </p:cNvSpPr>
            <p:nvPr/>
          </p:nvSpPr>
          <p:spPr bwMode="auto">
            <a:xfrm>
              <a:off x="5245100" y="4213225"/>
              <a:ext cx="800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21529" name="矩形​​ 46"/>
            <p:cNvSpPr>
              <a:spLocks noChangeArrowheads="1"/>
            </p:cNvSpPr>
            <p:nvPr/>
          </p:nvSpPr>
          <p:spPr bwMode="auto">
            <a:xfrm>
              <a:off x="7180263" y="4391025"/>
              <a:ext cx="800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48" name="新月形 47"/>
            <p:cNvSpPr/>
            <p:nvPr/>
          </p:nvSpPr>
          <p:spPr>
            <a:xfrm rot="3501444">
              <a:off x="5286710" y="1775685"/>
              <a:ext cx="716410" cy="1713742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​​ 10"/>
            <p:cNvSpPr/>
            <p:nvPr/>
          </p:nvSpPr>
          <p:spPr>
            <a:xfrm rot="10800000" flipH="1">
              <a:off x="5245100" y="2365375"/>
              <a:ext cx="812800" cy="8128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34" name="矩形​​ 43"/>
            <p:cNvSpPr>
              <a:spLocks noChangeArrowheads="1"/>
            </p:cNvSpPr>
            <p:nvPr/>
          </p:nvSpPr>
          <p:spPr bwMode="auto">
            <a:xfrm>
              <a:off x="5283200" y="2546350"/>
              <a:ext cx="7239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49" name="新月形 48"/>
            <p:cNvSpPr/>
            <p:nvPr/>
          </p:nvSpPr>
          <p:spPr>
            <a:xfrm rot="3501444">
              <a:off x="6705716" y="1531688"/>
              <a:ext cx="716410" cy="1693296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新月形 51"/>
            <p:cNvSpPr/>
            <p:nvPr/>
          </p:nvSpPr>
          <p:spPr>
            <a:xfrm rot="8052732">
              <a:off x="7496574" y="3316039"/>
              <a:ext cx="716410" cy="1693296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3" name="新月形 52"/>
          <p:cNvSpPr/>
          <p:nvPr/>
        </p:nvSpPr>
        <p:spPr>
          <a:xfrm rot="2512459">
            <a:off x="5070076" y="3361386"/>
            <a:ext cx="716410" cy="1513543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5"/>
          <p:cNvGrpSpPr>
            <a:grpSpLocks/>
          </p:cNvGrpSpPr>
          <p:nvPr/>
        </p:nvGrpSpPr>
        <p:grpSpPr bwMode="auto">
          <a:xfrm>
            <a:off x="4211638" y="1628800"/>
            <a:ext cx="3719512" cy="723900"/>
            <a:chOff x="4247964" y="2057753"/>
            <a:chExt cx="3719743" cy="723610"/>
          </a:xfrm>
        </p:grpSpPr>
        <p:sp>
          <p:nvSpPr>
            <p:cNvPr id="7" name="TextBox 6"/>
            <p:cNvSpPr txBox="1"/>
            <p:nvPr/>
          </p:nvSpPr>
          <p:spPr>
            <a:xfrm>
              <a:off x="5003661" y="2057753"/>
              <a:ext cx="2236926" cy="399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在此输入目录内容</a:t>
              </a:r>
            </a:p>
          </p:txBody>
        </p:sp>
        <p:sp>
          <p:nvSpPr>
            <p:cNvPr id="11" name="圆角矩形​​ 10"/>
            <p:cNvSpPr/>
            <p:nvPr/>
          </p:nvSpPr>
          <p:spPr>
            <a:xfrm>
              <a:off x="4247964" y="2133922"/>
              <a:ext cx="647740" cy="647441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16700">
                  <a:srgbClr val="EE9012"/>
                </a:gs>
                <a:gs pos="100000">
                  <a:srgbClr val="FFC000"/>
                </a:gs>
              </a:gsLst>
              <a:lin ang="162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3187" y="2500489"/>
              <a:ext cx="2954520" cy="2777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在此录入此部分的内容及说明，简单扼要</a:t>
              </a:r>
            </a:p>
          </p:txBody>
        </p:sp>
      </p:grpSp>
      <p:grpSp>
        <p:nvGrpSpPr>
          <p:cNvPr id="22531" name="组合 16"/>
          <p:cNvGrpSpPr>
            <a:grpSpLocks/>
          </p:cNvGrpSpPr>
          <p:nvPr/>
        </p:nvGrpSpPr>
        <p:grpSpPr bwMode="auto">
          <a:xfrm>
            <a:off x="4211638" y="2662263"/>
            <a:ext cx="3719512" cy="723900"/>
            <a:chOff x="4247964" y="2057753"/>
            <a:chExt cx="3719743" cy="723610"/>
          </a:xfrm>
        </p:grpSpPr>
        <p:sp>
          <p:nvSpPr>
            <p:cNvPr id="18" name="TextBox 17"/>
            <p:cNvSpPr txBox="1"/>
            <p:nvPr/>
          </p:nvSpPr>
          <p:spPr>
            <a:xfrm>
              <a:off x="5003661" y="2057753"/>
              <a:ext cx="2236926" cy="399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在此输入目录内容</a:t>
              </a:r>
            </a:p>
          </p:txBody>
        </p:sp>
        <p:sp>
          <p:nvSpPr>
            <p:cNvPr id="19" name="圆角矩形​​ 18"/>
            <p:cNvSpPr/>
            <p:nvPr/>
          </p:nvSpPr>
          <p:spPr>
            <a:xfrm>
              <a:off x="4247964" y="2133922"/>
              <a:ext cx="647740" cy="647441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16700">
                  <a:srgbClr val="EE9012"/>
                </a:gs>
                <a:gs pos="100000">
                  <a:srgbClr val="FFC000"/>
                </a:gs>
              </a:gsLst>
              <a:lin ang="162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3187" y="2500488"/>
              <a:ext cx="2954520" cy="277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在此录入此部分的内容及说明，简单扼要</a:t>
              </a:r>
            </a:p>
          </p:txBody>
        </p:sp>
      </p:grpSp>
      <p:grpSp>
        <p:nvGrpSpPr>
          <p:cNvPr id="22532" name="组合 20"/>
          <p:cNvGrpSpPr>
            <a:grpSpLocks/>
          </p:cNvGrpSpPr>
          <p:nvPr/>
        </p:nvGrpSpPr>
        <p:grpSpPr bwMode="auto">
          <a:xfrm>
            <a:off x="4211638" y="3695725"/>
            <a:ext cx="3719512" cy="723900"/>
            <a:chOff x="4247964" y="2057753"/>
            <a:chExt cx="3719743" cy="723610"/>
          </a:xfrm>
        </p:grpSpPr>
        <p:sp>
          <p:nvSpPr>
            <p:cNvPr id="22" name="TextBox 21"/>
            <p:cNvSpPr txBox="1"/>
            <p:nvPr/>
          </p:nvSpPr>
          <p:spPr>
            <a:xfrm>
              <a:off x="5003661" y="2057753"/>
              <a:ext cx="2236926" cy="399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在此输入目录内容</a:t>
              </a:r>
            </a:p>
          </p:txBody>
        </p:sp>
        <p:sp>
          <p:nvSpPr>
            <p:cNvPr id="23" name="圆角矩形​​ 22"/>
            <p:cNvSpPr/>
            <p:nvPr/>
          </p:nvSpPr>
          <p:spPr>
            <a:xfrm>
              <a:off x="4247964" y="2133922"/>
              <a:ext cx="647740" cy="647441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16700">
                  <a:srgbClr val="EE9012"/>
                </a:gs>
                <a:gs pos="100000">
                  <a:srgbClr val="FFC000"/>
                </a:gs>
              </a:gsLst>
              <a:lin ang="162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13187" y="2500489"/>
              <a:ext cx="2954520" cy="2777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在此录入此部分的内容及说明，简单扼要</a:t>
              </a:r>
            </a:p>
          </p:txBody>
        </p:sp>
      </p:grpSp>
      <p:grpSp>
        <p:nvGrpSpPr>
          <p:cNvPr id="22533" name="组合 24"/>
          <p:cNvGrpSpPr>
            <a:grpSpLocks/>
          </p:cNvGrpSpPr>
          <p:nvPr/>
        </p:nvGrpSpPr>
        <p:grpSpPr bwMode="auto">
          <a:xfrm>
            <a:off x="4202113" y="4738713"/>
            <a:ext cx="3719512" cy="722312"/>
            <a:chOff x="4247964" y="2057753"/>
            <a:chExt cx="3719743" cy="723610"/>
          </a:xfrm>
        </p:grpSpPr>
        <p:sp>
          <p:nvSpPr>
            <p:cNvPr id="26" name="TextBox 25"/>
            <p:cNvSpPr txBox="1"/>
            <p:nvPr/>
          </p:nvSpPr>
          <p:spPr>
            <a:xfrm>
              <a:off x="5003661" y="2057753"/>
              <a:ext cx="2236926" cy="400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在此输入目录内容</a:t>
              </a:r>
            </a:p>
          </p:txBody>
        </p:sp>
        <p:sp>
          <p:nvSpPr>
            <p:cNvPr id="27" name="圆角矩形​​ 26"/>
            <p:cNvSpPr/>
            <p:nvPr/>
          </p:nvSpPr>
          <p:spPr>
            <a:xfrm>
              <a:off x="4247964" y="2132499"/>
              <a:ext cx="647740" cy="648864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16700">
                  <a:srgbClr val="EE9012"/>
                </a:gs>
                <a:gs pos="100000">
                  <a:srgbClr val="FFC000"/>
                </a:gs>
              </a:gsLst>
              <a:lin ang="162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4</a:t>
              </a:r>
              <a:endParaRPr lang="zh-CN" altLang="en-US" sz="28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3187" y="2499871"/>
              <a:ext cx="2954520" cy="2783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在此录入此部分的内容及说明，简单扼要</a:t>
              </a:r>
            </a:p>
          </p:txBody>
        </p:sp>
      </p:grpSp>
      <p:cxnSp>
        <p:nvCxnSpPr>
          <p:cNvPr id="30" name="直接连接符​​ 29"/>
          <p:cNvCxnSpPr/>
          <p:nvPr/>
        </p:nvCxnSpPr>
        <p:spPr>
          <a:xfrm flipH="1">
            <a:off x="471488" y="1341438"/>
            <a:ext cx="7988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同侧圆角矩形 30"/>
          <p:cNvSpPr/>
          <p:nvPr/>
        </p:nvSpPr>
        <p:spPr>
          <a:xfrm>
            <a:off x="4206875" y="1703413"/>
            <a:ext cx="658813" cy="681037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32" name="同侧圆角矩形 31"/>
          <p:cNvSpPr/>
          <p:nvPr/>
        </p:nvSpPr>
        <p:spPr>
          <a:xfrm>
            <a:off x="4211638" y="2751163"/>
            <a:ext cx="660400" cy="681037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33" name="同侧圆角矩形 32"/>
          <p:cNvSpPr/>
          <p:nvPr/>
        </p:nvSpPr>
        <p:spPr>
          <a:xfrm>
            <a:off x="4219575" y="3783038"/>
            <a:ext cx="658813" cy="681037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34" name="同侧圆角矩形 33"/>
          <p:cNvSpPr/>
          <p:nvPr/>
        </p:nvSpPr>
        <p:spPr>
          <a:xfrm>
            <a:off x="4240213" y="4779988"/>
            <a:ext cx="660400" cy="679450"/>
          </a:xfrm>
          <a:prstGeom prst="round2Same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96000"/>
                  <a:alpha val="14000"/>
                </a:schemeClr>
              </a:gs>
            </a:gsLst>
            <a:lin ang="46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37" name="标题 24"/>
          <p:cNvSpPr>
            <a:spLocks noGrp="1"/>
          </p:cNvSpPr>
          <p:nvPr>
            <p:ph type="title"/>
          </p:nvPr>
        </p:nvSpPr>
        <p:spPr>
          <a:xfrm>
            <a:off x="455613" y="549275"/>
            <a:ext cx="8229600" cy="7048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3"/>
          <p:cNvSpPr/>
          <p:nvPr/>
        </p:nvSpPr>
        <p:spPr>
          <a:xfrm>
            <a:off x="682625" y="1757363"/>
            <a:ext cx="7920038" cy="6492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127000" dir="5400000" sx="95000" sy="95000" rotWithShape="0">
              <a:schemeClr val="bg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​​ 4"/>
          <p:cNvSpPr/>
          <p:nvPr/>
        </p:nvSpPr>
        <p:spPr>
          <a:xfrm>
            <a:off x="1303338" y="1268413"/>
            <a:ext cx="863600" cy="8651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椭圆​​ 5"/>
          <p:cNvSpPr/>
          <p:nvPr/>
        </p:nvSpPr>
        <p:spPr>
          <a:xfrm>
            <a:off x="1437556" y="2161336"/>
            <a:ext cx="576064" cy="94867"/>
          </a:xfrm>
          <a:prstGeom prst="ellipse">
            <a:avLst/>
          </a:prstGeom>
          <a:gradFill>
            <a:gsLst>
              <a:gs pos="97000">
                <a:schemeClr val="tx1">
                  <a:lumMod val="50000"/>
                  <a:lumOff val="50000"/>
                  <a:alpha val="15000"/>
                </a:schemeClr>
              </a:gs>
              <a:gs pos="0">
                <a:schemeClr val="tx1">
                  <a:lumMod val="85000"/>
                  <a:lumOff val="15000"/>
                  <a:alpha val="1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​​ 7"/>
          <p:cNvSpPr/>
          <p:nvPr/>
        </p:nvSpPr>
        <p:spPr>
          <a:xfrm>
            <a:off x="682625" y="2686894"/>
            <a:ext cx="7920038" cy="649287"/>
          </a:xfrm>
          <a:prstGeom prst="rect">
            <a:avLst/>
          </a:prstGeom>
          <a:gradFill flip="none" rotWithShape="1">
            <a:gsLst>
              <a:gs pos="0">
                <a:srgbClr val="57D3FF"/>
              </a:gs>
              <a:gs pos="29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​​ 8"/>
          <p:cNvSpPr/>
          <p:nvPr/>
        </p:nvSpPr>
        <p:spPr>
          <a:xfrm>
            <a:off x="1303338" y="2132856"/>
            <a:ext cx="863600" cy="865188"/>
          </a:xfrm>
          <a:prstGeom prst="ellipse">
            <a:avLst/>
          </a:prstGeom>
          <a:gradFill flip="none" rotWithShape="1">
            <a:gsLst>
              <a:gs pos="0">
                <a:srgbClr val="57D3FF"/>
              </a:gs>
              <a:gs pos="1000">
                <a:srgbClr val="009AD0"/>
              </a:gs>
              <a:gs pos="99000">
                <a:srgbClr val="57D3FF"/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椭圆​​ 9"/>
          <p:cNvSpPr/>
          <p:nvPr/>
        </p:nvSpPr>
        <p:spPr>
          <a:xfrm>
            <a:off x="1437556" y="3025918"/>
            <a:ext cx="576064" cy="94867"/>
          </a:xfrm>
          <a:prstGeom prst="ellipse">
            <a:avLst/>
          </a:prstGeom>
          <a:gradFill>
            <a:gsLst>
              <a:gs pos="97000">
                <a:schemeClr val="tx1">
                  <a:lumMod val="50000"/>
                  <a:lumOff val="50000"/>
                  <a:alpha val="15000"/>
                </a:schemeClr>
              </a:gs>
              <a:gs pos="0">
                <a:schemeClr val="tx1">
                  <a:lumMod val="85000"/>
                  <a:lumOff val="15000"/>
                  <a:alpha val="1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682625" y="3671193"/>
            <a:ext cx="7920038" cy="6492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127000" dir="5400000" sx="95000" sy="95000" rotWithShape="0">
              <a:schemeClr val="bg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​​ 11"/>
          <p:cNvSpPr/>
          <p:nvPr/>
        </p:nvSpPr>
        <p:spPr>
          <a:xfrm>
            <a:off x="1300163" y="3140968"/>
            <a:ext cx="863600" cy="863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椭圆​​ 12"/>
          <p:cNvSpPr/>
          <p:nvPr/>
        </p:nvSpPr>
        <p:spPr>
          <a:xfrm>
            <a:off x="1434232" y="4032899"/>
            <a:ext cx="576064" cy="94867"/>
          </a:xfrm>
          <a:prstGeom prst="ellipse">
            <a:avLst/>
          </a:prstGeom>
          <a:gradFill>
            <a:gsLst>
              <a:gs pos="97000">
                <a:schemeClr val="tx1">
                  <a:lumMod val="50000"/>
                  <a:lumOff val="50000"/>
                  <a:alpha val="15000"/>
                </a:schemeClr>
              </a:gs>
              <a:gs pos="0">
                <a:schemeClr val="tx1">
                  <a:lumMod val="85000"/>
                  <a:lumOff val="15000"/>
                  <a:alpha val="1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​​ 17"/>
          <p:cNvSpPr/>
          <p:nvPr/>
        </p:nvSpPr>
        <p:spPr>
          <a:xfrm>
            <a:off x="682625" y="4711625"/>
            <a:ext cx="7920038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​​ 18"/>
          <p:cNvSpPr/>
          <p:nvPr/>
        </p:nvSpPr>
        <p:spPr>
          <a:xfrm>
            <a:off x="1300163" y="4221088"/>
            <a:ext cx="863600" cy="8651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椭圆​​ 19"/>
          <p:cNvSpPr/>
          <p:nvPr/>
        </p:nvSpPr>
        <p:spPr>
          <a:xfrm>
            <a:off x="1434232" y="5114284"/>
            <a:ext cx="576064" cy="94867"/>
          </a:xfrm>
          <a:prstGeom prst="ellipse">
            <a:avLst/>
          </a:prstGeom>
          <a:gradFill>
            <a:gsLst>
              <a:gs pos="97000">
                <a:schemeClr val="tx1">
                  <a:lumMod val="50000"/>
                  <a:lumOff val="50000"/>
                  <a:alpha val="15000"/>
                </a:schemeClr>
              </a:gs>
              <a:gs pos="0">
                <a:schemeClr val="tx1">
                  <a:lumMod val="85000"/>
                  <a:lumOff val="15000"/>
                  <a:alpha val="1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33750" y="1851025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3750" y="2780556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33750" y="3764855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3750" y="4803700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smtClean="0">
                <a:solidFill>
                  <a:srgbClr val="09B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dirty="0"/>
          </a:p>
        </p:txBody>
      </p:sp>
      <p:sp>
        <p:nvSpPr>
          <p:cNvPr id="26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9B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dirty="0"/>
          </a:p>
        </p:txBody>
      </p:sp>
      <p:sp>
        <p:nvSpPr>
          <p:cNvPr id="3" name="圆角矩形​​ 2"/>
          <p:cNvSpPr/>
          <p:nvPr/>
        </p:nvSpPr>
        <p:spPr>
          <a:xfrm>
            <a:off x="809625" y="1196752"/>
            <a:ext cx="7632700" cy="865187"/>
          </a:xfrm>
          <a:prstGeom prst="roundRect">
            <a:avLst>
              <a:gd name="adj" fmla="val 9884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圆角矩形​​ 3"/>
          <p:cNvSpPr/>
          <p:nvPr/>
        </p:nvSpPr>
        <p:spPr>
          <a:xfrm>
            <a:off x="809625" y="2277839"/>
            <a:ext cx="7632700" cy="863600"/>
          </a:xfrm>
          <a:prstGeom prst="roundRect">
            <a:avLst>
              <a:gd name="adj" fmla="val 9884"/>
            </a:avLst>
          </a:prstGeom>
          <a:gradFill flip="none" rotWithShape="1">
            <a:gsLst>
              <a:gs pos="0">
                <a:srgbClr val="57D3FF"/>
              </a:gs>
              <a:gs pos="29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​​ 4"/>
          <p:cNvSpPr/>
          <p:nvPr/>
        </p:nvSpPr>
        <p:spPr>
          <a:xfrm>
            <a:off x="809625" y="3356521"/>
            <a:ext cx="7632700" cy="863600"/>
          </a:xfrm>
          <a:prstGeom prst="roundRect">
            <a:avLst>
              <a:gd name="adj" fmla="val 9884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​​ 5"/>
          <p:cNvSpPr/>
          <p:nvPr/>
        </p:nvSpPr>
        <p:spPr>
          <a:xfrm>
            <a:off x="809625" y="4436021"/>
            <a:ext cx="7632700" cy="865187"/>
          </a:xfrm>
          <a:prstGeom prst="roundRect">
            <a:avLst>
              <a:gd name="adj" fmla="val 9884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​​ 6"/>
          <p:cNvSpPr/>
          <p:nvPr/>
        </p:nvSpPr>
        <p:spPr>
          <a:xfrm>
            <a:off x="7164388" y="1269777"/>
            <a:ext cx="720725" cy="71913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圆角矩形​​ 7"/>
          <p:cNvSpPr/>
          <p:nvPr/>
        </p:nvSpPr>
        <p:spPr>
          <a:xfrm>
            <a:off x="7164388" y="2349277"/>
            <a:ext cx="720725" cy="720725"/>
          </a:xfrm>
          <a:prstGeom prst="roundRect">
            <a:avLst/>
          </a:prstGeom>
          <a:gradFill flip="none" rotWithShape="1">
            <a:gsLst>
              <a:gs pos="0">
                <a:srgbClr val="57D3FF"/>
              </a:gs>
              <a:gs pos="29000">
                <a:srgbClr val="09BFFF"/>
              </a:gs>
              <a:gs pos="100000">
                <a:srgbClr val="57D3FF"/>
              </a:gs>
            </a:gsLst>
            <a:lin ang="16200000" scaled="0"/>
            <a:tileRect/>
          </a:gradFill>
          <a:ln w="3175">
            <a:solidFill>
              <a:srgbClr val="57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圆角矩形​​ 8"/>
          <p:cNvSpPr/>
          <p:nvPr/>
        </p:nvSpPr>
        <p:spPr>
          <a:xfrm>
            <a:off x="7164388" y="3427958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圆角矩形​​ 9"/>
          <p:cNvSpPr/>
          <p:nvPr/>
        </p:nvSpPr>
        <p:spPr>
          <a:xfrm>
            <a:off x="7164388" y="4509046"/>
            <a:ext cx="720725" cy="71913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425" y="1347564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1241425" y="2376264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4913" y="3470821"/>
            <a:ext cx="2646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1425" y="4534446"/>
            <a:ext cx="2646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6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4533" y="945109"/>
            <a:ext cx="2809875" cy="942975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tIns="144000" bIns="72000" anchor="b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4533" y="3435896"/>
            <a:ext cx="2809875" cy="942975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tIns="144000" bIns="72000" anchor="b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3549" y="836712"/>
            <a:ext cx="4564515" cy="4665663"/>
            <a:chOff x="308049" y="980728"/>
            <a:chExt cx="5128284" cy="5241925"/>
          </a:xfrm>
        </p:grpSpPr>
        <p:sp>
          <p:nvSpPr>
            <p:cNvPr id="3" name="椭圆​​ 2"/>
            <p:cNvSpPr/>
            <p:nvPr/>
          </p:nvSpPr>
          <p:spPr>
            <a:xfrm>
              <a:off x="827161" y="1660178"/>
              <a:ext cx="3887788" cy="3887787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​​ 9"/>
            <p:cNvSpPr/>
            <p:nvPr/>
          </p:nvSpPr>
          <p:spPr>
            <a:xfrm>
              <a:off x="2203524" y="980728"/>
              <a:ext cx="1135062" cy="11350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1" name="椭圆​​ 10"/>
            <p:cNvSpPr/>
            <p:nvPr/>
          </p:nvSpPr>
          <p:spPr>
            <a:xfrm>
              <a:off x="2203524" y="5087590"/>
              <a:ext cx="1135062" cy="11350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4" name="椭圆​​ 13"/>
            <p:cNvSpPr/>
            <p:nvPr/>
          </p:nvSpPr>
          <p:spPr>
            <a:xfrm>
              <a:off x="308049" y="2115790"/>
              <a:ext cx="1133475" cy="11334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" name="椭圆​​ 18"/>
            <p:cNvSpPr/>
            <p:nvPr/>
          </p:nvSpPr>
          <p:spPr>
            <a:xfrm>
              <a:off x="390599" y="4150965"/>
              <a:ext cx="1135062" cy="11350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4" name="椭圆​​ 3"/>
            <p:cNvSpPr/>
            <p:nvPr/>
          </p:nvSpPr>
          <p:spPr>
            <a:xfrm>
              <a:off x="1803474" y="2636490"/>
              <a:ext cx="1935162" cy="1935163"/>
            </a:xfrm>
            <a:prstGeom prst="ellipse">
              <a:avLst/>
            </a:prstGeom>
            <a:ln/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点击此处</a:t>
              </a:r>
              <a:endParaRPr lang="en-US" altLang="zh-CN" sz="2000" dirty="0"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录入内容</a:t>
              </a:r>
            </a:p>
          </p:txBody>
        </p:sp>
        <p:sp>
          <p:nvSpPr>
            <p:cNvPr id="5" name="流程图: 摘录 4"/>
            <p:cNvSpPr/>
            <p:nvPr/>
          </p:nvSpPr>
          <p:spPr>
            <a:xfrm>
              <a:off x="2483271" y="2160471"/>
              <a:ext cx="648072" cy="374908"/>
            </a:xfrm>
            <a:prstGeom prst="flowChartExtra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流程图: 摘录 19"/>
            <p:cNvSpPr/>
            <p:nvPr/>
          </p:nvSpPr>
          <p:spPr>
            <a:xfrm flipV="1">
              <a:off x="2456879" y="4623142"/>
              <a:ext cx="648072" cy="374908"/>
            </a:xfrm>
            <a:prstGeom prst="flowChartExtra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流程图: 摘录 20"/>
            <p:cNvSpPr/>
            <p:nvPr/>
          </p:nvSpPr>
          <p:spPr>
            <a:xfrm rot="14186927" flipH="1">
              <a:off x="1355118" y="4186261"/>
              <a:ext cx="648072" cy="374908"/>
            </a:xfrm>
            <a:prstGeom prst="flowChartExtra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流程图: 摘录 21"/>
            <p:cNvSpPr/>
            <p:nvPr/>
          </p:nvSpPr>
          <p:spPr>
            <a:xfrm rot="17812277" flipH="1">
              <a:off x="1320781" y="2801766"/>
              <a:ext cx="648072" cy="374908"/>
            </a:xfrm>
            <a:prstGeom prst="flowChartExtra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右箭头​​ 5"/>
            <p:cNvSpPr/>
            <p:nvPr/>
          </p:nvSpPr>
          <p:spPr>
            <a:xfrm>
              <a:off x="3563391" y="2205563"/>
              <a:ext cx="1872942" cy="2872062"/>
            </a:xfrm>
            <a:custGeom>
              <a:avLst/>
              <a:gdLst>
                <a:gd name="connsiteX0" fmla="*/ 0 w 1696700"/>
                <a:gd name="connsiteY0" fmla="*/ 718016 h 2872062"/>
                <a:gd name="connsiteX1" fmla="*/ 848350 w 1696700"/>
                <a:gd name="connsiteY1" fmla="*/ 718016 h 2872062"/>
                <a:gd name="connsiteX2" fmla="*/ 848350 w 1696700"/>
                <a:gd name="connsiteY2" fmla="*/ 0 h 2872062"/>
                <a:gd name="connsiteX3" fmla="*/ 1696700 w 1696700"/>
                <a:gd name="connsiteY3" fmla="*/ 1436031 h 2872062"/>
                <a:gd name="connsiteX4" fmla="*/ 848350 w 1696700"/>
                <a:gd name="connsiteY4" fmla="*/ 2872062 h 2872062"/>
                <a:gd name="connsiteX5" fmla="*/ 848350 w 1696700"/>
                <a:gd name="connsiteY5" fmla="*/ 2154047 h 2872062"/>
                <a:gd name="connsiteX6" fmla="*/ 0 w 1696700"/>
                <a:gd name="connsiteY6" fmla="*/ 2154047 h 2872062"/>
                <a:gd name="connsiteX7" fmla="*/ 0 w 1696700"/>
                <a:gd name="connsiteY7" fmla="*/ 718016 h 2872062"/>
                <a:gd name="connsiteX0" fmla="*/ 101600 w 1696700"/>
                <a:gd name="connsiteY0" fmla="*/ 1060916 h 2872062"/>
                <a:gd name="connsiteX1" fmla="*/ 848350 w 1696700"/>
                <a:gd name="connsiteY1" fmla="*/ 718016 h 2872062"/>
                <a:gd name="connsiteX2" fmla="*/ 848350 w 1696700"/>
                <a:gd name="connsiteY2" fmla="*/ 0 h 2872062"/>
                <a:gd name="connsiteX3" fmla="*/ 1696700 w 1696700"/>
                <a:gd name="connsiteY3" fmla="*/ 1436031 h 2872062"/>
                <a:gd name="connsiteX4" fmla="*/ 848350 w 1696700"/>
                <a:gd name="connsiteY4" fmla="*/ 2872062 h 2872062"/>
                <a:gd name="connsiteX5" fmla="*/ 848350 w 1696700"/>
                <a:gd name="connsiteY5" fmla="*/ 2154047 h 2872062"/>
                <a:gd name="connsiteX6" fmla="*/ 0 w 1696700"/>
                <a:gd name="connsiteY6" fmla="*/ 2154047 h 2872062"/>
                <a:gd name="connsiteX7" fmla="*/ 101600 w 1696700"/>
                <a:gd name="connsiteY7" fmla="*/ 1060916 h 2872062"/>
                <a:gd name="connsiteX0" fmla="*/ 0 w 1595100"/>
                <a:gd name="connsiteY0" fmla="*/ 1060916 h 2872062"/>
                <a:gd name="connsiteX1" fmla="*/ 746750 w 1595100"/>
                <a:gd name="connsiteY1" fmla="*/ 718016 h 2872062"/>
                <a:gd name="connsiteX2" fmla="*/ 746750 w 1595100"/>
                <a:gd name="connsiteY2" fmla="*/ 0 h 2872062"/>
                <a:gd name="connsiteX3" fmla="*/ 1595100 w 1595100"/>
                <a:gd name="connsiteY3" fmla="*/ 1436031 h 2872062"/>
                <a:gd name="connsiteX4" fmla="*/ 746750 w 1595100"/>
                <a:gd name="connsiteY4" fmla="*/ 2872062 h 2872062"/>
                <a:gd name="connsiteX5" fmla="*/ 746750 w 1595100"/>
                <a:gd name="connsiteY5" fmla="*/ 2154047 h 2872062"/>
                <a:gd name="connsiteX6" fmla="*/ 12700 w 1595100"/>
                <a:gd name="connsiteY6" fmla="*/ 1684147 h 2872062"/>
                <a:gd name="connsiteX7" fmla="*/ 0 w 1595100"/>
                <a:gd name="connsiteY7" fmla="*/ 1060916 h 2872062"/>
                <a:gd name="connsiteX0" fmla="*/ 0 w 1595100"/>
                <a:gd name="connsiteY0" fmla="*/ 1060916 h 2872062"/>
                <a:gd name="connsiteX1" fmla="*/ 746750 w 1595100"/>
                <a:gd name="connsiteY1" fmla="*/ 718016 h 2872062"/>
                <a:gd name="connsiteX2" fmla="*/ 746750 w 1595100"/>
                <a:gd name="connsiteY2" fmla="*/ 0 h 2872062"/>
                <a:gd name="connsiteX3" fmla="*/ 1595100 w 1595100"/>
                <a:gd name="connsiteY3" fmla="*/ 1436031 h 2872062"/>
                <a:gd name="connsiteX4" fmla="*/ 746750 w 1595100"/>
                <a:gd name="connsiteY4" fmla="*/ 2872062 h 2872062"/>
                <a:gd name="connsiteX5" fmla="*/ 746750 w 1595100"/>
                <a:gd name="connsiteY5" fmla="*/ 2154047 h 2872062"/>
                <a:gd name="connsiteX6" fmla="*/ 12700 w 1595100"/>
                <a:gd name="connsiteY6" fmla="*/ 1823847 h 2872062"/>
                <a:gd name="connsiteX7" fmla="*/ 0 w 1595100"/>
                <a:gd name="connsiteY7" fmla="*/ 1060916 h 287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100" h="2872062">
                  <a:moveTo>
                    <a:pt x="0" y="1060916"/>
                  </a:moveTo>
                  <a:lnTo>
                    <a:pt x="746750" y="718016"/>
                  </a:lnTo>
                  <a:lnTo>
                    <a:pt x="746750" y="0"/>
                  </a:lnTo>
                  <a:lnTo>
                    <a:pt x="1595100" y="1436031"/>
                  </a:lnTo>
                  <a:lnTo>
                    <a:pt x="746750" y="2872062"/>
                  </a:lnTo>
                  <a:lnTo>
                    <a:pt x="746750" y="2154047"/>
                  </a:lnTo>
                  <a:lnTo>
                    <a:pt x="12700" y="1823847"/>
                  </a:lnTo>
                  <a:lnTo>
                    <a:pt x="0" y="1060916"/>
                  </a:lnTo>
                  <a:close/>
                </a:path>
              </a:pathLst>
            </a:custGeom>
            <a:gradFill>
              <a:gsLst>
                <a:gs pos="33000">
                  <a:srgbClr val="AEAEAE">
                    <a:alpha val="88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4533" y="4682084"/>
            <a:ext cx="2809875" cy="942975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tIns="144000" bIns="72000" anchor="b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4533" y="2189709"/>
            <a:ext cx="2809875" cy="944562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tIns="144000" bIns="72000" anchor="b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椭圆​​ 24"/>
          <p:cNvSpPr/>
          <p:nvPr/>
        </p:nvSpPr>
        <p:spPr>
          <a:xfrm>
            <a:off x="5588520" y="692696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椭圆​​ 25"/>
          <p:cNvSpPr/>
          <p:nvPr/>
        </p:nvSpPr>
        <p:spPr>
          <a:xfrm>
            <a:off x="5588520" y="1940471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椭圆​​ 26"/>
          <p:cNvSpPr/>
          <p:nvPr/>
        </p:nvSpPr>
        <p:spPr>
          <a:xfrm>
            <a:off x="5578995" y="3188246"/>
            <a:ext cx="541338" cy="54133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椭圆​​ 27"/>
          <p:cNvSpPr/>
          <p:nvPr/>
        </p:nvSpPr>
        <p:spPr>
          <a:xfrm>
            <a:off x="5588520" y="4437609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​​ 3"/>
          <p:cNvSpPr/>
          <p:nvPr/>
        </p:nvSpPr>
        <p:spPr>
          <a:xfrm>
            <a:off x="1187450" y="1177132"/>
            <a:ext cx="6767513" cy="735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099" name="图片 2" descr="http://www.nordri.net/images/upload/Image/tm_pre/TM00181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70113" y="3213100"/>
            <a:ext cx="10296525" cy="12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​​ 4"/>
          <p:cNvSpPr/>
          <p:nvPr/>
        </p:nvSpPr>
        <p:spPr>
          <a:xfrm>
            <a:off x="7156450" y="1124744"/>
            <a:ext cx="827088" cy="82867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圆角矩形​​ 7"/>
          <p:cNvSpPr/>
          <p:nvPr/>
        </p:nvSpPr>
        <p:spPr>
          <a:xfrm>
            <a:off x="1187450" y="2213819"/>
            <a:ext cx="6767513" cy="735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7D3FF"/>
              </a:gs>
              <a:gs pos="29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​​ 8"/>
          <p:cNvSpPr/>
          <p:nvPr/>
        </p:nvSpPr>
        <p:spPr>
          <a:xfrm>
            <a:off x="7156450" y="2132856"/>
            <a:ext cx="827088" cy="828675"/>
          </a:xfrm>
          <a:prstGeom prst="ellipse">
            <a:avLst/>
          </a:prstGeom>
          <a:gradFill flip="none" rotWithShape="1">
            <a:gsLst>
              <a:gs pos="0">
                <a:srgbClr val="57D3FF"/>
              </a:gs>
              <a:gs pos="1000">
                <a:srgbClr val="009AD0"/>
              </a:gs>
              <a:gs pos="99000">
                <a:srgbClr val="57D3FF"/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圆角矩形​​ 10"/>
          <p:cNvSpPr/>
          <p:nvPr/>
        </p:nvSpPr>
        <p:spPr>
          <a:xfrm>
            <a:off x="1187450" y="3222427"/>
            <a:ext cx="6767513" cy="735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​​ 11"/>
          <p:cNvSpPr/>
          <p:nvPr/>
        </p:nvSpPr>
        <p:spPr>
          <a:xfrm>
            <a:off x="7156450" y="3177977"/>
            <a:ext cx="827088" cy="8270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圆角矩形​​ 17"/>
          <p:cNvSpPr/>
          <p:nvPr/>
        </p:nvSpPr>
        <p:spPr>
          <a:xfrm>
            <a:off x="1187450" y="4230043"/>
            <a:ext cx="6767513" cy="735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​​ 18"/>
          <p:cNvSpPr/>
          <p:nvPr/>
        </p:nvSpPr>
        <p:spPr>
          <a:xfrm>
            <a:off x="7156450" y="4149080"/>
            <a:ext cx="827088" cy="82867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038" y="1342232"/>
            <a:ext cx="2646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1038" y="2378919"/>
            <a:ext cx="2646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1038" y="3387527"/>
            <a:ext cx="2646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1038" y="4395143"/>
            <a:ext cx="2646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527050" y="333375"/>
            <a:ext cx="8229600" cy="7048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9AD0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9B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dirty="0"/>
          </a:p>
        </p:txBody>
      </p:sp>
      <p:sp>
        <p:nvSpPr>
          <p:cNvPr id="4" name="矩形​​ 3"/>
          <p:cNvSpPr/>
          <p:nvPr/>
        </p:nvSpPr>
        <p:spPr>
          <a:xfrm>
            <a:off x="900113" y="1268760"/>
            <a:ext cx="1150937" cy="936625"/>
          </a:xfrm>
          <a:custGeom>
            <a:avLst/>
            <a:gdLst/>
            <a:ahLst/>
            <a:cxnLst/>
            <a:rect l="l" t="t" r="r" b="b"/>
            <a:pathLst>
              <a:path w="1152128" h="936104">
                <a:moveTo>
                  <a:pt x="0" y="0"/>
                </a:moveTo>
                <a:lnTo>
                  <a:pt x="1152128" y="0"/>
                </a:lnTo>
                <a:lnTo>
                  <a:pt x="1152128" y="792088"/>
                </a:lnTo>
                <a:lnTo>
                  <a:pt x="720080" y="792088"/>
                </a:lnTo>
                <a:lnTo>
                  <a:pt x="576064" y="936104"/>
                </a:lnTo>
                <a:lnTo>
                  <a:pt x="432048" y="792088"/>
                </a:lnTo>
                <a:lnTo>
                  <a:pt x="0" y="792088"/>
                </a:lnTo>
                <a:close/>
              </a:path>
            </a:pathLst>
          </a:custGeom>
          <a:gradFill flip="none" rotWithShape="1">
            <a:gsLst>
              <a:gs pos="0">
                <a:srgbClr val="57D3FF"/>
              </a:gs>
              <a:gs pos="64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​​ 3"/>
          <p:cNvSpPr/>
          <p:nvPr/>
        </p:nvSpPr>
        <p:spPr>
          <a:xfrm>
            <a:off x="900113" y="2349847"/>
            <a:ext cx="1150937" cy="935038"/>
          </a:xfrm>
          <a:custGeom>
            <a:avLst/>
            <a:gdLst/>
            <a:ahLst/>
            <a:cxnLst/>
            <a:rect l="l" t="t" r="r" b="b"/>
            <a:pathLst>
              <a:path w="1152128" h="936104">
                <a:moveTo>
                  <a:pt x="0" y="0"/>
                </a:moveTo>
                <a:lnTo>
                  <a:pt x="1152128" y="0"/>
                </a:lnTo>
                <a:lnTo>
                  <a:pt x="1152128" y="792088"/>
                </a:lnTo>
                <a:lnTo>
                  <a:pt x="720080" y="792088"/>
                </a:lnTo>
                <a:lnTo>
                  <a:pt x="576064" y="936104"/>
                </a:lnTo>
                <a:lnTo>
                  <a:pt x="432048" y="792088"/>
                </a:lnTo>
                <a:lnTo>
                  <a:pt x="0" y="792088"/>
                </a:lnTo>
                <a:close/>
              </a:path>
            </a:pathLst>
          </a:custGeom>
          <a:gradFill flip="none" rotWithShape="1">
            <a:gsLst>
              <a:gs pos="0">
                <a:srgbClr val="57D3FF"/>
              </a:gs>
              <a:gs pos="64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​​ 3"/>
          <p:cNvSpPr/>
          <p:nvPr/>
        </p:nvSpPr>
        <p:spPr>
          <a:xfrm>
            <a:off x="900113" y="3429347"/>
            <a:ext cx="1150937" cy="936625"/>
          </a:xfrm>
          <a:custGeom>
            <a:avLst/>
            <a:gdLst/>
            <a:ahLst/>
            <a:cxnLst/>
            <a:rect l="l" t="t" r="r" b="b"/>
            <a:pathLst>
              <a:path w="1152128" h="936104">
                <a:moveTo>
                  <a:pt x="0" y="0"/>
                </a:moveTo>
                <a:lnTo>
                  <a:pt x="1152128" y="0"/>
                </a:lnTo>
                <a:lnTo>
                  <a:pt x="1152128" y="792088"/>
                </a:lnTo>
                <a:lnTo>
                  <a:pt x="720080" y="792088"/>
                </a:lnTo>
                <a:lnTo>
                  <a:pt x="576064" y="936104"/>
                </a:lnTo>
                <a:lnTo>
                  <a:pt x="432048" y="792088"/>
                </a:lnTo>
                <a:lnTo>
                  <a:pt x="0" y="792088"/>
                </a:lnTo>
                <a:close/>
              </a:path>
            </a:pathLst>
          </a:custGeom>
          <a:gradFill flip="none" rotWithShape="1">
            <a:gsLst>
              <a:gs pos="0">
                <a:srgbClr val="57D3FF"/>
              </a:gs>
              <a:gs pos="64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​​ 8"/>
          <p:cNvSpPr/>
          <p:nvPr/>
        </p:nvSpPr>
        <p:spPr>
          <a:xfrm>
            <a:off x="900113" y="4437410"/>
            <a:ext cx="1123950" cy="792162"/>
          </a:xfrm>
          <a:prstGeom prst="rect">
            <a:avLst/>
          </a:prstGeom>
          <a:gradFill flip="none" rotWithShape="1">
            <a:gsLst>
              <a:gs pos="0">
                <a:srgbClr val="57D3FF"/>
              </a:gs>
              <a:gs pos="64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​​ 9"/>
          <p:cNvSpPr/>
          <p:nvPr/>
        </p:nvSpPr>
        <p:spPr>
          <a:xfrm>
            <a:off x="2151063" y="1268760"/>
            <a:ext cx="6237287" cy="7921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2151063" y="2349847"/>
            <a:ext cx="6237287" cy="7921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​​ 11"/>
          <p:cNvSpPr/>
          <p:nvPr/>
        </p:nvSpPr>
        <p:spPr>
          <a:xfrm>
            <a:off x="2151063" y="3429347"/>
            <a:ext cx="6237287" cy="7921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​​ 12"/>
          <p:cNvSpPr/>
          <p:nvPr/>
        </p:nvSpPr>
        <p:spPr>
          <a:xfrm>
            <a:off x="2151063" y="4421535"/>
            <a:ext cx="6237287" cy="7921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65500" y="1433860"/>
            <a:ext cx="2646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5500" y="2514947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5500" y="3594447"/>
            <a:ext cx="264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5500" y="4586635"/>
            <a:ext cx="2646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5135" name="TextBox 17"/>
          <p:cNvSpPr txBox="1">
            <a:spLocks noChangeArrowheads="1"/>
          </p:cNvSpPr>
          <p:nvPr/>
        </p:nvSpPr>
        <p:spPr bwMode="auto">
          <a:xfrm>
            <a:off x="1255713" y="1373535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1258888" y="2484785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37" name="TextBox 20"/>
          <p:cNvSpPr txBox="1">
            <a:spLocks noChangeArrowheads="1"/>
          </p:cNvSpPr>
          <p:nvPr/>
        </p:nvSpPr>
        <p:spPr bwMode="auto">
          <a:xfrm>
            <a:off x="1258888" y="3564285"/>
            <a:ext cx="41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38" name="TextBox 21"/>
          <p:cNvSpPr txBox="1">
            <a:spLocks noChangeArrowheads="1"/>
          </p:cNvSpPr>
          <p:nvPr/>
        </p:nvSpPr>
        <p:spPr bwMode="auto">
          <a:xfrm>
            <a:off x="1258888" y="4572347"/>
            <a:ext cx="41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​​ 2"/>
          <p:cNvSpPr/>
          <p:nvPr/>
        </p:nvSpPr>
        <p:spPr>
          <a:xfrm>
            <a:off x="1187450" y="1484784"/>
            <a:ext cx="6767513" cy="735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​​ 3"/>
          <p:cNvSpPr/>
          <p:nvPr/>
        </p:nvSpPr>
        <p:spPr>
          <a:xfrm>
            <a:off x="1403350" y="1527647"/>
            <a:ext cx="647700" cy="6492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圆角矩形​​ 4"/>
          <p:cNvSpPr/>
          <p:nvPr/>
        </p:nvSpPr>
        <p:spPr>
          <a:xfrm>
            <a:off x="1187450" y="2529359"/>
            <a:ext cx="6767513" cy="735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7D3FF"/>
              </a:gs>
              <a:gs pos="29000">
                <a:srgbClr val="09BFFF"/>
              </a:gs>
              <a:gs pos="100000">
                <a:srgbClr val="57D3FF"/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​​ 5"/>
          <p:cNvSpPr/>
          <p:nvPr/>
        </p:nvSpPr>
        <p:spPr>
          <a:xfrm>
            <a:off x="1403350" y="2572222"/>
            <a:ext cx="647700" cy="649287"/>
          </a:xfrm>
          <a:prstGeom prst="ellipse">
            <a:avLst/>
          </a:prstGeom>
          <a:gradFill flip="none" rotWithShape="1">
            <a:gsLst>
              <a:gs pos="0">
                <a:srgbClr val="57D3FF"/>
              </a:gs>
              <a:gs pos="1000">
                <a:srgbClr val="009AD0"/>
              </a:gs>
              <a:gs pos="99000">
                <a:srgbClr val="57D3FF"/>
              </a:gs>
            </a:gsLst>
            <a:lin ang="16200000" scaled="0"/>
            <a:tileRect/>
          </a:gradFill>
          <a:ln w="31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圆角矩形​​ 6"/>
          <p:cNvSpPr/>
          <p:nvPr/>
        </p:nvSpPr>
        <p:spPr>
          <a:xfrm>
            <a:off x="1187450" y="3535834"/>
            <a:ext cx="6767513" cy="735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​​ 7"/>
          <p:cNvSpPr/>
          <p:nvPr/>
        </p:nvSpPr>
        <p:spPr>
          <a:xfrm>
            <a:off x="1403350" y="3580284"/>
            <a:ext cx="647700" cy="6477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圆角矩形​​ 8"/>
          <p:cNvSpPr/>
          <p:nvPr/>
        </p:nvSpPr>
        <p:spPr>
          <a:xfrm>
            <a:off x="1187450" y="4524847"/>
            <a:ext cx="6767513" cy="733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​​ 9"/>
          <p:cNvSpPr/>
          <p:nvPr/>
        </p:nvSpPr>
        <p:spPr>
          <a:xfrm>
            <a:off x="1403350" y="4567709"/>
            <a:ext cx="647700" cy="6477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31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038" y="1621309"/>
            <a:ext cx="26463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1038" y="2665884"/>
            <a:ext cx="26463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1038" y="3673947"/>
            <a:ext cx="2646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1038" y="4661372"/>
            <a:ext cx="2646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在此输入目录内容</a:t>
            </a:r>
          </a:p>
        </p:txBody>
      </p:sp>
      <p:sp>
        <p:nvSpPr>
          <p:cNvPr id="15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smtClean="0">
                <a:solidFill>
                  <a:srgbClr val="09B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​​ 22"/>
          <p:cNvSpPr/>
          <p:nvPr/>
        </p:nvSpPr>
        <p:spPr>
          <a:xfrm>
            <a:off x="-21544" y="4044158"/>
            <a:ext cx="9144000" cy="125705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  <a:alpha val="76000"/>
                </a:schemeClr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​​ 13"/>
          <p:cNvSpPr/>
          <p:nvPr/>
        </p:nvSpPr>
        <p:spPr>
          <a:xfrm>
            <a:off x="1711980" y="3958993"/>
            <a:ext cx="5956364" cy="157668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524" y="40466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b="1" dirty="0"/>
          </a:p>
        </p:txBody>
      </p:sp>
      <p:sp>
        <p:nvSpPr>
          <p:cNvPr id="9" name="椭圆​​ 8"/>
          <p:cNvSpPr/>
          <p:nvPr/>
        </p:nvSpPr>
        <p:spPr>
          <a:xfrm>
            <a:off x="1997161" y="3726438"/>
            <a:ext cx="5368236" cy="14210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​​ 9"/>
          <p:cNvSpPr/>
          <p:nvPr/>
        </p:nvSpPr>
        <p:spPr>
          <a:xfrm>
            <a:off x="2525605" y="3766921"/>
            <a:ext cx="4425565" cy="117000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​​ 2"/>
          <p:cNvSpPr/>
          <p:nvPr/>
        </p:nvSpPr>
        <p:spPr>
          <a:xfrm rot="3835836">
            <a:off x="2406336" y="2263467"/>
            <a:ext cx="3188428" cy="1817262"/>
          </a:xfrm>
          <a:custGeom>
            <a:avLst/>
            <a:gdLst/>
            <a:ahLst/>
            <a:cxnLst/>
            <a:rect l="l" t="t" r="r" b="b"/>
            <a:pathLst>
              <a:path w="3744416" h="2134150">
                <a:moveTo>
                  <a:pt x="84171" y="639414"/>
                </a:moveTo>
                <a:cubicBezTo>
                  <a:pt x="197779" y="414638"/>
                  <a:pt x="420227" y="219371"/>
                  <a:pt x="714046" y="77920"/>
                </a:cubicBezTo>
                <a:cubicBezTo>
                  <a:pt x="474787" y="243624"/>
                  <a:pt x="329830" y="463502"/>
                  <a:pt x="329830" y="704482"/>
                </a:cubicBezTo>
                <a:cubicBezTo>
                  <a:pt x="329830" y="1225515"/>
                  <a:pt x="1007482" y="1647896"/>
                  <a:pt x="1843407" y="1647896"/>
                </a:cubicBezTo>
                <a:cubicBezTo>
                  <a:pt x="2679332" y="1647897"/>
                  <a:pt x="3356984" y="1225515"/>
                  <a:pt x="3356984" y="704483"/>
                </a:cubicBezTo>
                <a:cubicBezTo>
                  <a:pt x="3356984" y="423811"/>
                  <a:pt x="3160343" y="171766"/>
                  <a:pt x="2847667" y="0"/>
                </a:cubicBezTo>
                <a:cubicBezTo>
                  <a:pt x="3385726" y="201094"/>
                  <a:pt x="3744416" y="565780"/>
                  <a:pt x="3744416" y="982022"/>
                </a:cubicBezTo>
                <a:cubicBezTo>
                  <a:pt x="3744416" y="1618325"/>
                  <a:pt x="2906200" y="2134150"/>
                  <a:pt x="1872208" y="2134150"/>
                </a:cubicBezTo>
                <a:cubicBezTo>
                  <a:pt x="838216" y="2134150"/>
                  <a:pt x="0" y="1618325"/>
                  <a:pt x="0" y="982022"/>
                </a:cubicBezTo>
                <a:cubicBezTo>
                  <a:pt x="0" y="862715"/>
                  <a:pt x="29468" y="747644"/>
                  <a:pt x="84171" y="639414"/>
                </a:cubicBezTo>
                <a:close/>
              </a:path>
            </a:pathLst>
          </a:cu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​​ 4"/>
          <p:cNvSpPr/>
          <p:nvPr/>
        </p:nvSpPr>
        <p:spPr>
          <a:xfrm rot="14453685">
            <a:off x="4033538" y="2266209"/>
            <a:ext cx="2547076" cy="1821562"/>
          </a:xfrm>
          <a:custGeom>
            <a:avLst/>
            <a:gdLst/>
            <a:ahLst/>
            <a:cxnLst/>
            <a:rect l="l" t="t" r="r" b="b"/>
            <a:pathLst>
              <a:path w="3329483" h="2048912">
                <a:moveTo>
                  <a:pt x="3254639" y="1329098"/>
                </a:moveTo>
                <a:cubicBezTo>
                  <a:pt x="3043864" y="1746122"/>
                  <a:pt x="2411763" y="2048912"/>
                  <a:pt x="1664742" y="2048912"/>
                </a:cubicBezTo>
                <a:cubicBezTo>
                  <a:pt x="745331" y="2048912"/>
                  <a:pt x="0" y="1590247"/>
                  <a:pt x="0" y="1024456"/>
                </a:cubicBezTo>
                <a:cubicBezTo>
                  <a:pt x="0" y="688506"/>
                  <a:pt x="262776" y="390325"/>
                  <a:pt x="669301" y="204720"/>
                </a:cubicBezTo>
                <a:cubicBezTo>
                  <a:pt x="380839" y="357953"/>
                  <a:pt x="198258" y="586400"/>
                  <a:pt x="198259" y="841427"/>
                </a:cubicBezTo>
                <a:cubicBezTo>
                  <a:pt x="198258" y="1304722"/>
                  <a:pt x="800816" y="1680297"/>
                  <a:pt x="1544110" y="1680297"/>
                </a:cubicBezTo>
                <a:cubicBezTo>
                  <a:pt x="2287403" y="1680297"/>
                  <a:pt x="2889961" y="1304722"/>
                  <a:pt x="2889961" y="841427"/>
                </a:cubicBezTo>
                <a:cubicBezTo>
                  <a:pt x="2889961" y="382098"/>
                  <a:pt x="2297677" y="8995"/>
                  <a:pt x="1563167" y="3156"/>
                </a:cubicBezTo>
                <a:cubicBezTo>
                  <a:pt x="1596734" y="632"/>
                  <a:pt x="1630618" y="0"/>
                  <a:pt x="1664742" y="0"/>
                </a:cubicBezTo>
                <a:cubicBezTo>
                  <a:pt x="2584153" y="0"/>
                  <a:pt x="3329483" y="458665"/>
                  <a:pt x="3329483" y="1024456"/>
                </a:cubicBezTo>
                <a:cubicBezTo>
                  <a:pt x="3329483" y="1130542"/>
                  <a:pt x="3303280" y="1232862"/>
                  <a:pt x="3254639" y="1329098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流程图: 摘录 6"/>
          <p:cNvSpPr/>
          <p:nvPr/>
        </p:nvSpPr>
        <p:spPr>
          <a:xfrm rot="19330531" flipH="1" flipV="1">
            <a:off x="4047658" y="1793754"/>
            <a:ext cx="364049" cy="177813"/>
          </a:xfrm>
          <a:prstGeom prst="flowChartExtract">
            <a:avLst/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流程图: 摘录 7"/>
          <p:cNvSpPr/>
          <p:nvPr/>
        </p:nvSpPr>
        <p:spPr>
          <a:xfrm rot="8127063" flipH="1" flipV="1">
            <a:off x="5007123" y="4156980"/>
            <a:ext cx="364049" cy="177813"/>
          </a:xfrm>
          <a:prstGeom prst="flowChartExtract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​​ 11"/>
          <p:cNvSpPr/>
          <p:nvPr/>
        </p:nvSpPr>
        <p:spPr>
          <a:xfrm>
            <a:off x="3721766" y="4724668"/>
            <a:ext cx="1354488" cy="103524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​​ 10"/>
          <p:cNvSpPr/>
          <p:nvPr/>
        </p:nvSpPr>
        <p:spPr>
          <a:xfrm>
            <a:off x="4811645" y="4351921"/>
            <a:ext cx="1596599" cy="122028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​​ 1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686846" y="58974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320" y="6413266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783051"/>
            <a:ext cx="2492748" cy="9433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tIns="144000" bIns="72000" rtlCol="0" anchor="b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椭圆​​ 24"/>
          <p:cNvSpPr/>
          <p:nvPr/>
        </p:nvSpPr>
        <p:spPr>
          <a:xfrm>
            <a:off x="560042" y="249610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7162" y="2783051"/>
            <a:ext cx="2492748" cy="9433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tIns="144000" bIns="72000" rtlCol="0" anchor="b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​​ 26"/>
          <p:cNvSpPr/>
          <p:nvPr/>
        </p:nvSpPr>
        <p:spPr>
          <a:xfrm>
            <a:off x="6743326" y="249610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7257" y="224734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9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408" y="251829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8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" name="新月形 30"/>
          <p:cNvSpPr/>
          <p:nvPr/>
        </p:nvSpPr>
        <p:spPr>
          <a:xfrm rot="17489873">
            <a:off x="3836659" y="3404896"/>
            <a:ext cx="716410" cy="1701176"/>
          </a:xfrm>
          <a:prstGeom prst="moon">
            <a:avLst>
              <a:gd name="adj" fmla="val 43279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新月形 31"/>
          <p:cNvSpPr/>
          <p:nvPr/>
        </p:nvSpPr>
        <p:spPr>
          <a:xfrm rot="6728137">
            <a:off x="4949599" y="1481840"/>
            <a:ext cx="716410" cy="177579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40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030" y="5099698"/>
            <a:ext cx="9149206" cy="1723453"/>
            <a:chOff x="0" y="3717032"/>
            <a:chExt cx="9149206" cy="3140968"/>
          </a:xfrm>
        </p:grpSpPr>
        <p:sp>
          <p:nvSpPr>
            <p:cNvPr id="29" name="矩形​​ 28"/>
            <p:cNvSpPr/>
            <p:nvPr/>
          </p:nvSpPr>
          <p:spPr>
            <a:xfrm>
              <a:off x="0" y="3718835"/>
              <a:ext cx="9144000" cy="313916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​​ 3"/>
            <p:cNvCxnSpPr/>
            <p:nvPr/>
          </p:nvCxnSpPr>
          <p:spPr>
            <a:xfrm flipH="1">
              <a:off x="2339752" y="3717032"/>
              <a:ext cx="1728192" cy="31409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2"/>
            <p:cNvCxnSpPr/>
            <p:nvPr/>
          </p:nvCxnSpPr>
          <p:spPr>
            <a:xfrm flipH="1">
              <a:off x="0" y="3717032"/>
              <a:ext cx="2735796" cy="23042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​​ 17"/>
            <p:cNvCxnSpPr/>
            <p:nvPr/>
          </p:nvCxnSpPr>
          <p:spPr>
            <a:xfrm>
              <a:off x="4860032" y="3718835"/>
              <a:ext cx="2232248" cy="31391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20"/>
            <p:cNvCxnSpPr/>
            <p:nvPr/>
          </p:nvCxnSpPr>
          <p:spPr>
            <a:xfrm>
              <a:off x="6413410" y="3718835"/>
              <a:ext cx="2735796" cy="23042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​​ 15"/>
            <p:cNvCxnSpPr/>
            <p:nvPr/>
          </p:nvCxnSpPr>
          <p:spPr>
            <a:xfrm>
              <a:off x="0" y="4133687"/>
              <a:ext cx="914920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​​ 21"/>
            <p:cNvCxnSpPr/>
            <p:nvPr/>
          </p:nvCxnSpPr>
          <p:spPr>
            <a:xfrm>
              <a:off x="0" y="4870963"/>
              <a:ext cx="914920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​​ 24"/>
            <p:cNvCxnSpPr/>
            <p:nvPr/>
          </p:nvCxnSpPr>
          <p:spPr>
            <a:xfrm>
              <a:off x="0" y="6021288"/>
              <a:ext cx="914920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图片 2" descr="C:\Users\Administrator\Desktop\未标题-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" y="4281661"/>
            <a:ext cx="9138366" cy="8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 13"/>
          <p:cNvSpPr/>
          <p:nvPr/>
        </p:nvSpPr>
        <p:spPr>
          <a:xfrm>
            <a:off x="2567073" y="1848230"/>
            <a:ext cx="3537619" cy="3537619"/>
          </a:xfrm>
          <a:prstGeom prst="star5">
            <a:avLst>
              <a:gd name="adj" fmla="val 3106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  <a:effectLst/>
          <a:scene3d>
            <a:camera prst="isometricTopUp"/>
            <a:lightRig rig="soft" dir="t">
              <a:rot lat="0" lon="0" rev="7800000"/>
            </a:lightRig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1981545" y="2496302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1693513" y="3685740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2861" y="233312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829" y="361175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7517" y="213626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0596" y="330723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5303379" y="2286897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6339697" y="3397708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104692" y="525815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flipV="1">
            <a:off x="4808794" y="4907264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397594" y="5373613"/>
            <a:ext cx="3553859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10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717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hen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7363" y="3609975"/>
            <a:ext cx="206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September 2010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9563" y="2908300"/>
            <a:ext cx="22558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10:09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AM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4255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hat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7363" y="3609975"/>
            <a:ext cx="206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September 2010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9563" y="2908300"/>
            <a:ext cx="22558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10:09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AM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06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25253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ho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7363" y="3609975"/>
            <a:ext cx="206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September 2010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9563" y="2908300"/>
            <a:ext cx="22558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10:09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AM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75656" y="1412776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2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收集整理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797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5"/>
          <p:cNvGrpSpPr>
            <a:grpSpLocks/>
          </p:cNvGrpSpPr>
          <p:nvPr/>
        </p:nvGrpSpPr>
        <p:grpSpPr bwMode="auto">
          <a:xfrm>
            <a:off x="1065213" y="4584700"/>
            <a:ext cx="1125537" cy="1123950"/>
            <a:chOff x="-1620688" y="-603448"/>
            <a:chExt cx="1620688" cy="1620688"/>
          </a:xfrm>
        </p:grpSpPr>
        <p:sp>
          <p:nvSpPr>
            <p:cNvPr id="27" name="椭圆​​ 2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​​ 27"/>
            <p:cNvSpPr/>
            <p:nvPr/>
          </p:nvSpPr>
          <p:spPr>
            <a:xfrm>
              <a:off x="-1467535" y="-450077"/>
              <a:ext cx="1286951" cy="1286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531" name="组合 28"/>
          <p:cNvGrpSpPr>
            <a:grpSpLocks/>
          </p:cNvGrpSpPr>
          <p:nvPr/>
        </p:nvGrpSpPr>
        <p:grpSpPr bwMode="auto">
          <a:xfrm>
            <a:off x="6348413" y="447675"/>
            <a:ext cx="581025" cy="581025"/>
            <a:chOff x="-1620688" y="-603448"/>
            <a:chExt cx="1620688" cy="1620688"/>
          </a:xfrm>
        </p:grpSpPr>
        <p:sp>
          <p:nvSpPr>
            <p:cNvPr id="30" name="椭圆​​ 29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​​ 30"/>
            <p:cNvSpPr/>
            <p:nvPr/>
          </p:nvSpPr>
          <p:spPr>
            <a:xfrm>
              <a:off x="-1470132" y="-452892"/>
              <a:ext cx="1288578" cy="1288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532" name="组合 18"/>
          <p:cNvGrpSpPr>
            <a:grpSpLocks/>
          </p:cNvGrpSpPr>
          <p:nvPr/>
        </p:nvGrpSpPr>
        <p:grpSpPr bwMode="auto">
          <a:xfrm>
            <a:off x="5794375" y="725488"/>
            <a:ext cx="1076325" cy="1077912"/>
            <a:chOff x="-1620688" y="-603448"/>
            <a:chExt cx="1620688" cy="1620688"/>
          </a:xfrm>
        </p:grpSpPr>
        <p:sp>
          <p:nvSpPr>
            <p:cNvPr id="17" name="椭圆​​ 1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​​ 17"/>
            <p:cNvSpPr/>
            <p:nvPr/>
          </p:nvSpPr>
          <p:spPr>
            <a:xfrm>
              <a:off x="-1467703" y="-450688"/>
              <a:ext cx="1286033" cy="128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533" name="组合 19"/>
          <p:cNvGrpSpPr>
            <a:grpSpLocks/>
          </p:cNvGrpSpPr>
          <p:nvPr/>
        </p:nvGrpSpPr>
        <p:grpSpPr bwMode="auto">
          <a:xfrm>
            <a:off x="6500813" y="568325"/>
            <a:ext cx="1454150" cy="1454150"/>
            <a:chOff x="-1620688" y="-603448"/>
            <a:chExt cx="1620688" cy="1620688"/>
          </a:xfrm>
        </p:grpSpPr>
        <p:sp>
          <p:nvSpPr>
            <p:cNvPr id="21" name="椭圆​​ 2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​​ 21"/>
            <p:cNvSpPr/>
            <p:nvPr/>
          </p:nvSpPr>
          <p:spPr>
            <a:xfrm>
              <a:off x="-1468527" y="-451287"/>
              <a:ext cx="1288058" cy="1288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矩形​​ 12"/>
          <p:cNvSpPr/>
          <p:nvPr/>
        </p:nvSpPr>
        <p:spPr>
          <a:xfrm>
            <a:off x="781050" y="1190625"/>
            <a:ext cx="7561263" cy="40322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27"/>
          <a:stretch>
            <a:fillRect/>
          </a:stretch>
        </p:blipFill>
        <p:spPr bwMode="auto">
          <a:xfrm>
            <a:off x="1001713" y="1406525"/>
            <a:ext cx="2316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​​ 3"/>
          <p:cNvSpPr/>
          <p:nvPr/>
        </p:nvSpPr>
        <p:spPr>
          <a:xfrm>
            <a:off x="3454400" y="1406525"/>
            <a:ext cx="2339975" cy="3024188"/>
          </a:xfrm>
          <a:prstGeom prst="rect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​​ 4"/>
          <p:cNvSpPr/>
          <p:nvPr/>
        </p:nvSpPr>
        <p:spPr>
          <a:xfrm>
            <a:off x="5894388" y="1406525"/>
            <a:ext cx="2339975" cy="30241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8" name="TextBox 5"/>
          <p:cNvSpPr txBox="1">
            <a:spLocks noChangeArrowheads="1"/>
          </p:cNvSpPr>
          <p:nvPr/>
        </p:nvSpPr>
        <p:spPr bwMode="auto">
          <a:xfrm rot="1364596">
            <a:off x="3900488" y="3622675"/>
            <a:ext cx="180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Mobile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2539" name="TextBox 6"/>
          <p:cNvSpPr txBox="1">
            <a:spLocks noChangeArrowheads="1"/>
          </p:cNvSpPr>
          <p:nvPr/>
        </p:nvSpPr>
        <p:spPr bwMode="auto">
          <a:xfrm rot="1364596">
            <a:off x="6380163" y="3667125"/>
            <a:ext cx="1912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Express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8" name="矩形​​ 7"/>
          <p:cNvSpPr/>
          <p:nvPr/>
        </p:nvSpPr>
        <p:spPr>
          <a:xfrm>
            <a:off x="996950" y="1401763"/>
            <a:ext cx="2339975" cy="3024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1" name="TextBox 8"/>
          <p:cNvSpPr txBox="1">
            <a:spLocks noChangeArrowheads="1"/>
          </p:cNvSpPr>
          <p:nvPr/>
        </p:nvSpPr>
        <p:spPr bwMode="auto">
          <a:xfrm rot="1364596">
            <a:off x="1146175" y="3571875"/>
            <a:ext cx="2043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Internet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2542" name="TextBox 9"/>
          <p:cNvSpPr txBox="1">
            <a:spLocks noChangeArrowheads="1"/>
          </p:cNvSpPr>
          <p:nvPr/>
        </p:nvSpPr>
        <p:spPr bwMode="auto">
          <a:xfrm>
            <a:off x="1160463" y="1577975"/>
            <a:ext cx="72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3586163" y="15113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22544" name="TextBox 11"/>
          <p:cNvSpPr txBox="1">
            <a:spLocks noChangeArrowheads="1"/>
          </p:cNvSpPr>
          <p:nvPr/>
        </p:nvSpPr>
        <p:spPr bwMode="auto">
          <a:xfrm>
            <a:off x="5953125" y="1419225"/>
            <a:ext cx="72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14" name="矩形​​ 13"/>
          <p:cNvSpPr/>
          <p:nvPr/>
        </p:nvSpPr>
        <p:spPr>
          <a:xfrm>
            <a:off x="996950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​​ 14"/>
          <p:cNvSpPr/>
          <p:nvPr/>
        </p:nvSpPr>
        <p:spPr>
          <a:xfrm>
            <a:off x="3444875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​​ 15"/>
          <p:cNvSpPr/>
          <p:nvPr/>
        </p:nvSpPr>
        <p:spPr>
          <a:xfrm>
            <a:off x="5899150" y="4464050"/>
            <a:ext cx="2339975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50" y="382588"/>
            <a:ext cx="18970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Contents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</p:txBody>
      </p:sp>
      <p:grpSp>
        <p:nvGrpSpPr>
          <p:cNvPr id="22553" name="组合 39"/>
          <p:cNvGrpSpPr>
            <a:grpSpLocks/>
          </p:cNvGrpSpPr>
          <p:nvPr/>
        </p:nvGrpSpPr>
        <p:grpSpPr bwMode="auto">
          <a:xfrm>
            <a:off x="2847975" y="447675"/>
            <a:ext cx="244475" cy="244475"/>
            <a:chOff x="-1620688" y="-603448"/>
            <a:chExt cx="1620688" cy="1620688"/>
          </a:xfrm>
        </p:grpSpPr>
        <p:sp>
          <p:nvSpPr>
            <p:cNvPr id="41" name="椭圆​​ 4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​​ 41"/>
            <p:cNvSpPr/>
            <p:nvPr/>
          </p:nvSpPr>
          <p:spPr>
            <a:xfrm>
              <a:off x="-1473353" y="-456113"/>
              <a:ext cx="1294449" cy="1294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75656" y="1412776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3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收集整理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5"/>
          <p:cNvGrpSpPr>
            <a:grpSpLocks/>
          </p:cNvGrpSpPr>
          <p:nvPr/>
        </p:nvGrpSpPr>
        <p:grpSpPr bwMode="auto">
          <a:xfrm>
            <a:off x="1065213" y="4584700"/>
            <a:ext cx="1125537" cy="1123950"/>
            <a:chOff x="-1620688" y="-603448"/>
            <a:chExt cx="1620688" cy="1620688"/>
          </a:xfrm>
        </p:grpSpPr>
        <p:sp>
          <p:nvSpPr>
            <p:cNvPr id="27" name="椭圆​​ 2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​​ 27"/>
            <p:cNvSpPr/>
            <p:nvPr/>
          </p:nvSpPr>
          <p:spPr>
            <a:xfrm>
              <a:off x="-1467535" y="-450077"/>
              <a:ext cx="1286951" cy="1286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55" name="组合 28"/>
          <p:cNvGrpSpPr>
            <a:grpSpLocks/>
          </p:cNvGrpSpPr>
          <p:nvPr/>
        </p:nvGrpSpPr>
        <p:grpSpPr bwMode="auto">
          <a:xfrm>
            <a:off x="6348413" y="447675"/>
            <a:ext cx="581025" cy="581025"/>
            <a:chOff x="-1620688" y="-603448"/>
            <a:chExt cx="1620688" cy="1620688"/>
          </a:xfrm>
        </p:grpSpPr>
        <p:sp>
          <p:nvSpPr>
            <p:cNvPr id="30" name="椭圆​​ 29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​​ 30"/>
            <p:cNvSpPr/>
            <p:nvPr/>
          </p:nvSpPr>
          <p:spPr>
            <a:xfrm>
              <a:off x="-1470132" y="-452892"/>
              <a:ext cx="1288578" cy="1288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56" name="组合 18"/>
          <p:cNvGrpSpPr>
            <a:grpSpLocks/>
          </p:cNvGrpSpPr>
          <p:nvPr/>
        </p:nvGrpSpPr>
        <p:grpSpPr bwMode="auto">
          <a:xfrm>
            <a:off x="5794375" y="725488"/>
            <a:ext cx="1076325" cy="1077912"/>
            <a:chOff x="-1620688" y="-603448"/>
            <a:chExt cx="1620688" cy="1620688"/>
          </a:xfrm>
        </p:grpSpPr>
        <p:sp>
          <p:nvSpPr>
            <p:cNvPr id="17" name="椭圆​​ 1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​​ 17"/>
            <p:cNvSpPr/>
            <p:nvPr/>
          </p:nvSpPr>
          <p:spPr>
            <a:xfrm>
              <a:off x="-1467703" y="-450688"/>
              <a:ext cx="1286033" cy="128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57" name="组合 19"/>
          <p:cNvGrpSpPr>
            <a:grpSpLocks/>
          </p:cNvGrpSpPr>
          <p:nvPr/>
        </p:nvGrpSpPr>
        <p:grpSpPr bwMode="auto">
          <a:xfrm>
            <a:off x="6500813" y="568325"/>
            <a:ext cx="1454150" cy="1454150"/>
            <a:chOff x="-1620688" y="-603448"/>
            <a:chExt cx="1620688" cy="1620688"/>
          </a:xfrm>
        </p:grpSpPr>
        <p:sp>
          <p:nvSpPr>
            <p:cNvPr id="21" name="椭圆​​ 2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​​ 21"/>
            <p:cNvSpPr/>
            <p:nvPr/>
          </p:nvSpPr>
          <p:spPr>
            <a:xfrm>
              <a:off x="-1468527" y="-451287"/>
              <a:ext cx="1288058" cy="1288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矩形​​ 12"/>
          <p:cNvSpPr/>
          <p:nvPr/>
        </p:nvSpPr>
        <p:spPr>
          <a:xfrm>
            <a:off x="781050" y="1190625"/>
            <a:ext cx="7561263" cy="40322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559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27"/>
          <a:stretch>
            <a:fillRect/>
          </a:stretch>
        </p:blipFill>
        <p:spPr bwMode="auto">
          <a:xfrm>
            <a:off x="1001713" y="1406525"/>
            <a:ext cx="2316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​​ 3"/>
          <p:cNvSpPr/>
          <p:nvPr/>
        </p:nvSpPr>
        <p:spPr>
          <a:xfrm>
            <a:off x="3454400" y="1406525"/>
            <a:ext cx="2339975" cy="3024188"/>
          </a:xfrm>
          <a:prstGeom prst="rect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​​ 4"/>
          <p:cNvSpPr/>
          <p:nvPr/>
        </p:nvSpPr>
        <p:spPr>
          <a:xfrm>
            <a:off x="5894388" y="1406525"/>
            <a:ext cx="2339975" cy="30241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62" name="TextBox 5"/>
          <p:cNvSpPr txBox="1">
            <a:spLocks noChangeArrowheads="1"/>
          </p:cNvSpPr>
          <p:nvPr/>
        </p:nvSpPr>
        <p:spPr bwMode="auto">
          <a:xfrm rot="1364596">
            <a:off x="3900488" y="3622675"/>
            <a:ext cx="180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Mobile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3563" name="TextBox 6"/>
          <p:cNvSpPr txBox="1">
            <a:spLocks noChangeArrowheads="1"/>
          </p:cNvSpPr>
          <p:nvPr/>
        </p:nvSpPr>
        <p:spPr bwMode="auto">
          <a:xfrm rot="1364596">
            <a:off x="6380163" y="3667125"/>
            <a:ext cx="1912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Express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364596">
            <a:off x="1146175" y="3571875"/>
            <a:ext cx="20431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Internet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8550" y="1487488"/>
            <a:ext cx="7239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Bodoni MT Black" pitchFamily="18" charset="0"/>
                <a:ea typeface="宋体" charset="-122"/>
              </a:rPr>
              <a:t>01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Bodoni MT Black" pitchFamily="18" charset="0"/>
              <a:ea typeface="宋体" charset="-122"/>
            </a:endParaRPr>
          </a:p>
        </p:txBody>
      </p:sp>
      <p:sp>
        <p:nvSpPr>
          <p:cNvPr id="23566" name="TextBox 10"/>
          <p:cNvSpPr txBox="1">
            <a:spLocks noChangeArrowheads="1"/>
          </p:cNvSpPr>
          <p:nvPr/>
        </p:nvSpPr>
        <p:spPr bwMode="auto">
          <a:xfrm>
            <a:off x="3586163" y="15113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23567" name="TextBox 11"/>
          <p:cNvSpPr txBox="1">
            <a:spLocks noChangeArrowheads="1"/>
          </p:cNvSpPr>
          <p:nvPr/>
        </p:nvSpPr>
        <p:spPr bwMode="auto">
          <a:xfrm>
            <a:off x="5953125" y="1419225"/>
            <a:ext cx="72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14" name="矩形​​ 13"/>
          <p:cNvSpPr/>
          <p:nvPr/>
        </p:nvSpPr>
        <p:spPr>
          <a:xfrm>
            <a:off x="984250" y="4468813"/>
            <a:ext cx="2339975" cy="360362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​​ 14"/>
          <p:cNvSpPr/>
          <p:nvPr/>
        </p:nvSpPr>
        <p:spPr>
          <a:xfrm>
            <a:off x="3444875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​​ 15"/>
          <p:cNvSpPr/>
          <p:nvPr/>
        </p:nvSpPr>
        <p:spPr>
          <a:xfrm>
            <a:off x="5899150" y="4464050"/>
            <a:ext cx="2339975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50" y="382588"/>
            <a:ext cx="18970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Contents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</p:txBody>
      </p:sp>
      <p:grpSp>
        <p:nvGrpSpPr>
          <p:cNvPr id="23576" name="组合 39"/>
          <p:cNvGrpSpPr>
            <a:grpSpLocks/>
          </p:cNvGrpSpPr>
          <p:nvPr/>
        </p:nvGrpSpPr>
        <p:grpSpPr bwMode="auto">
          <a:xfrm>
            <a:off x="2847975" y="447675"/>
            <a:ext cx="244475" cy="244475"/>
            <a:chOff x="-1620688" y="-603448"/>
            <a:chExt cx="1620688" cy="1620688"/>
          </a:xfrm>
        </p:grpSpPr>
        <p:sp>
          <p:nvSpPr>
            <p:cNvPr id="41" name="椭圆​​ 4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​​ 41"/>
            <p:cNvSpPr/>
            <p:nvPr/>
          </p:nvSpPr>
          <p:spPr>
            <a:xfrm>
              <a:off x="-1473353" y="-456113"/>
              <a:ext cx="1294449" cy="1294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上弧形箭头 11"/>
          <p:cNvSpPr/>
          <p:nvPr/>
        </p:nvSpPr>
        <p:spPr>
          <a:xfrm>
            <a:off x="973138" y="1822028"/>
            <a:ext cx="2513012" cy="1511300"/>
          </a:xfrm>
          <a:prstGeom prst="curvedDownArrow">
            <a:avLst>
              <a:gd name="adj1" fmla="val 46521"/>
              <a:gd name="adj2" fmla="val 83125"/>
              <a:gd name="adj3" fmla="val 2164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上弧形箭头 12"/>
          <p:cNvSpPr/>
          <p:nvPr/>
        </p:nvSpPr>
        <p:spPr>
          <a:xfrm flipH="1" flipV="1">
            <a:off x="848990" y="3368625"/>
            <a:ext cx="2261444" cy="1359768"/>
          </a:xfrm>
          <a:prstGeom prst="curvedDownArrow">
            <a:avLst>
              <a:gd name="adj1" fmla="val 46521"/>
              <a:gd name="adj2" fmla="val 83125"/>
              <a:gd name="adj3" fmla="val 21641"/>
            </a:avLst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2700338" y="2360191"/>
            <a:ext cx="54006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 15"/>
          <p:cNvCxnSpPr/>
          <p:nvPr/>
        </p:nvCxnSpPr>
        <p:spPr>
          <a:xfrm>
            <a:off x="2700338" y="4376316"/>
            <a:ext cx="54006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7038" y="1772816"/>
            <a:ext cx="23780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7038" y="3658766"/>
            <a:ext cx="23780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8"/>
          <p:cNvGrpSpPr>
            <a:grpSpLocks/>
          </p:cNvGrpSpPr>
          <p:nvPr/>
        </p:nvGrpSpPr>
        <p:grpSpPr bwMode="auto">
          <a:xfrm>
            <a:off x="6348413" y="447675"/>
            <a:ext cx="581025" cy="581025"/>
            <a:chOff x="-1620688" y="-603448"/>
            <a:chExt cx="1620688" cy="1620688"/>
          </a:xfrm>
        </p:grpSpPr>
        <p:sp>
          <p:nvSpPr>
            <p:cNvPr id="30" name="椭圆​​ 29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​​ 30"/>
            <p:cNvSpPr/>
            <p:nvPr/>
          </p:nvSpPr>
          <p:spPr>
            <a:xfrm>
              <a:off x="-1470132" y="-452892"/>
              <a:ext cx="1288578" cy="1288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579" name="组合 18"/>
          <p:cNvGrpSpPr>
            <a:grpSpLocks/>
          </p:cNvGrpSpPr>
          <p:nvPr/>
        </p:nvGrpSpPr>
        <p:grpSpPr bwMode="auto">
          <a:xfrm>
            <a:off x="5794375" y="725488"/>
            <a:ext cx="1076325" cy="1077912"/>
            <a:chOff x="-1620688" y="-603448"/>
            <a:chExt cx="1620688" cy="1620688"/>
          </a:xfrm>
        </p:grpSpPr>
        <p:sp>
          <p:nvSpPr>
            <p:cNvPr id="17" name="椭圆​​ 1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​​ 17"/>
            <p:cNvSpPr/>
            <p:nvPr/>
          </p:nvSpPr>
          <p:spPr>
            <a:xfrm>
              <a:off x="-1467703" y="-450688"/>
              <a:ext cx="1286033" cy="128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580" name="组合 19"/>
          <p:cNvGrpSpPr>
            <a:grpSpLocks/>
          </p:cNvGrpSpPr>
          <p:nvPr/>
        </p:nvGrpSpPr>
        <p:grpSpPr bwMode="auto">
          <a:xfrm>
            <a:off x="6500813" y="568325"/>
            <a:ext cx="1454150" cy="1454150"/>
            <a:chOff x="-1620688" y="-603448"/>
            <a:chExt cx="1620688" cy="1620688"/>
          </a:xfrm>
        </p:grpSpPr>
        <p:sp>
          <p:nvSpPr>
            <p:cNvPr id="21" name="椭圆​​ 2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​​ 21"/>
            <p:cNvSpPr/>
            <p:nvPr/>
          </p:nvSpPr>
          <p:spPr>
            <a:xfrm>
              <a:off x="-1468527" y="-451287"/>
              <a:ext cx="1288058" cy="1288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矩形​​ 12"/>
          <p:cNvSpPr/>
          <p:nvPr/>
        </p:nvSpPr>
        <p:spPr>
          <a:xfrm>
            <a:off x="781050" y="1190625"/>
            <a:ext cx="7561263" cy="40322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4582" name="图片 2" descr="打电话的美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21" r="4620"/>
          <a:stretch>
            <a:fillRect/>
          </a:stretch>
        </p:blipFill>
        <p:spPr bwMode="auto">
          <a:xfrm>
            <a:off x="3444875" y="1419225"/>
            <a:ext cx="23368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组合 25"/>
          <p:cNvGrpSpPr>
            <a:grpSpLocks/>
          </p:cNvGrpSpPr>
          <p:nvPr/>
        </p:nvGrpSpPr>
        <p:grpSpPr bwMode="auto">
          <a:xfrm>
            <a:off x="1065213" y="4584700"/>
            <a:ext cx="1125537" cy="1123950"/>
            <a:chOff x="-1620688" y="-603448"/>
            <a:chExt cx="1620688" cy="1620688"/>
          </a:xfrm>
        </p:grpSpPr>
        <p:sp>
          <p:nvSpPr>
            <p:cNvPr id="27" name="椭圆​​ 2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​​ 27"/>
            <p:cNvSpPr/>
            <p:nvPr/>
          </p:nvSpPr>
          <p:spPr>
            <a:xfrm>
              <a:off x="-1467535" y="-450077"/>
              <a:ext cx="1286951" cy="1286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58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27"/>
          <a:stretch>
            <a:fillRect/>
          </a:stretch>
        </p:blipFill>
        <p:spPr bwMode="auto">
          <a:xfrm>
            <a:off x="1001713" y="1406525"/>
            <a:ext cx="2316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​​ 4"/>
          <p:cNvSpPr/>
          <p:nvPr/>
        </p:nvSpPr>
        <p:spPr>
          <a:xfrm>
            <a:off x="5894388" y="1406525"/>
            <a:ext cx="2339975" cy="30241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rot="1364596">
            <a:off x="3900488" y="3622675"/>
            <a:ext cx="18018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Mobile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24587" name="TextBox 6"/>
          <p:cNvSpPr txBox="1">
            <a:spLocks noChangeArrowheads="1"/>
          </p:cNvSpPr>
          <p:nvPr/>
        </p:nvSpPr>
        <p:spPr bwMode="auto">
          <a:xfrm rot="1364596">
            <a:off x="6380163" y="3667125"/>
            <a:ext cx="1912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Express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8" name="矩形​​ 7"/>
          <p:cNvSpPr/>
          <p:nvPr/>
        </p:nvSpPr>
        <p:spPr>
          <a:xfrm>
            <a:off x="996950" y="1401763"/>
            <a:ext cx="2339975" cy="3024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9" name="TextBox 8"/>
          <p:cNvSpPr txBox="1">
            <a:spLocks noChangeArrowheads="1"/>
          </p:cNvSpPr>
          <p:nvPr/>
        </p:nvSpPr>
        <p:spPr bwMode="auto">
          <a:xfrm rot="1364596">
            <a:off x="1146175" y="3571875"/>
            <a:ext cx="2043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Internet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4590" name="TextBox 9"/>
          <p:cNvSpPr txBox="1">
            <a:spLocks noChangeArrowheads="1"/>
          </p:cNvSpPr>
          <p:nvPr/>
        </p:nvSpPr>
        <p:spPr bwMode="auto">
          <a:xfrm>
            <a:off x="1160463" y="1577975"/>
            <a:ext cx="72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1888" y="1489075"/>
            <a:ext cx="7223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itchFamily="18" charset="0"/>
                <a:ea typeface="宋体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Bodoni MT Black" pitchFamily="18" charset="0"/>
              <a:ea typeface="宋体" charset="-122"/>
            </a:endParaRPr>
          </a:p>
        </p:txBody>
      </p:sp>
      <p:sp>
        <p:nvSpPr>
          <p:cNvPr id="24592" name="TextBox 11"/>
          <p:cNvSpPr txBox="1">
            <a:spLocks noChangeArrowheads="1"/>
          </p:cNvSpPr>
          <p:nvPr/>
        </p:nvSpPr>
        <p:spPr bwMode="auto">
          <a:xfrm>
            <a:off x="5953125" y="1419225"/>
            <a:ext cx="72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14" name="矩形​​ 13"/>
          <p:cNvSpPr/>
          <p:nvPr/>
        </p:nvSpPr>
        <p:spPr>
          <a:xfrm>
            <a:off x="996950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​​ 14"/>
          <p:cNvSpPr/>
          <p:nvPr/>
        </p:nvSpPr>
        <p:spPr>
          <a:xfrm>
            <a:off x="3444875" y="4468813"/>
            <a:ext cx="2339975" cy="360362"/>
          </a:xfrm>
          <a:prstGeom prst="rect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57D3FF"/>
              </a:solidFill>
            </a:endParaRPr>
          </a:p>
        </p:txBody>
      </p:sp>
      <p:sp>
        <p:nvSpPr>
          <p:cNvPr id="16" name="矩形​​ 15"/>
          <p:cNvSpPr/>
          <p:nvPr/>
        </p:nvSpPr>
        <p:spPr>
          <a:xfrm>
            <a:off x="5899150" y="4464050"/>
            <a:ext cx="2339975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50" y="382588"/>
            <a:ext cx="18970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Contents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</p:txBody>
      </p:sp>
      <p:grpSp>
        <p:nvGrpSpPr>
          <p:cNvPr id="24601" name="组合 39"/>
          <p:cNvGrpSpPr>
            <a:grpSpLocks/>
          </p:cNvGrpSpPr>
          <p:nvPr/>
        </p:nvGrpSpPr>
        <p:grpSpPr bwMode="auto">
          <a:xfrm>
            <a:off x="2847975" y="447675"/>
            <a:ext cx="244475" cy="244475"/>
            <a:chOff x="-1620688" y="-603448"/>
            <a:chExt cx="1620688" cy="1620688"/>
          </a:xfrm>
        </p:grpSpPr>
        <p:sp>
          <p:nvSpPr>
            <p:cNvPr id="41" name="椭圆​​ 4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​​ 41"/>
            <p:cNvSpPr/>
            <p:nvPr/>
          </p:nvSpPr>
          <p:spPr>
            <a:xfrm>
              <a:off x="-1473353" y="-456113"/>
              <a:ext cx="1294449" cy="1294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75656" y="1412776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收集整理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8"/>
          <p:cNvGrpSpPr>
            <a:grpSpLocks/>
          </p:cNvGrpSpPr>
          <p:nvPr/>
        </p:nvGrpSpPr>
        <p:grpSpPr bwMode="auto">
          <a:xfrm>
            <a:off x="6348413" y="447675"/>
            <a:ext cx="581025" cy="581025"/>
            <a:chOff x="-1620688" y="-603448"/>
            <a:chExt cx="1620688" cy="1620688"/>
          </a:xfrm>
        </p:grpSpPr>
        <p:sp>
          <p:nvSpPr>
            <p:cNvPr id="30" name="椭圆​​ 29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​​ 30"/>
            <p:cNvSpPr/>
            <p:nvPr/>
          </p:nvSpPr>
          <p:spPr>
            <a:xfrm>
              <a:off x="-1470132" y="-452892"/>
              <a:ext cx="1288578" cy="1288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603" name="组合 18"/>
          <p:cNvGrpSpPr>
            <a:grpSpLocks/>
          </p:cNvGrpSpPr>
          <p:nvPr/>
        </p:nvGrpSpPr>
        <p:grpSpPr bwMode="auto">
          <a:xfrm>
            <a:off x="5794375" y="725488"/>
            <a:ext cx="1076325" cy="1077912"/>
            <a:chOff x="-1620688" y="-603448"/>
            <a:chExt cx="1620688" cy="1620688"/>
          </a:xfrm>
        </p:grpSpPr>
        <p:sp>
          <p:nvSpPr>
            <p:cNvPr id="17" name="椭圆​​ 1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​​ 17"/>
            <p:cNvSpPr/>
            <p:nvPr/>
          </p:nvSpPr>
          <p:spPr>
            <a:xfrm>
              <a:off x="-1467703" y="-450688"/>
              <a:ext cx="1286033" cy="128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604" name="组合 19"/>
          <p:cNvGrpSpPr>
            <a:grpSpLocks/>
          </p:cNvGrpSpPr>
          <p:nvPr/>
        </p:nvGrpSpPr>
        <p:grpSpPr bwMode="auto">
          <a:xfrm>
            <a:off x="6500813" y="568325"/>
            <a:ext cx="1454150" cy="1454150"/>
            <a:chOff x="-1620688" y="-603448"/>
            <a:chExt cx="1620688" cy="1620688"/>
          </a:xfrm>
        </p:grpSpPr>
        <p:sp>
          <p:nvSpPr>
            <p:cNvPr id="21" name="椭圆​​ 2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​​ 21"/>
            <p:cNvSpPr/>
            <p:nvPr/>
          </p:nvSpPr>
          <p:spPr>
            <a:xfrm>
              <a:off x="-1468527" y="-451287"/>
              <a:ext cx="1288058" cy="1288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矩形​​ 12"/>
          <p:cNvSpPr/>
          <p:nvPr/>
        </p:nvSpPr>
        <p:spPr>
          <a:xfrm>
            <a:off x="781050" y="1190625"/>
            <a:ext cx="7561263" cy="40322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606" name="图片 2" descr="http://www.essemmcitycourier.com/image/service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7" b="-2"/>
          <a:stretch>
            <a:fillRect/>
          </a:stretch>
        </p:blipFill>
        <p:spPr bwMode="auto">
          <a:xfrm>
            <a:off x="5892800" y="1395413"/>
            <a:ext cx="23352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组合 25"/>
          <p:cNvGrpSpPr>
            <a:grpSpLocks/>
          </p:cNvGrpSpPr>
          <p:nvPr/>
        </p:nvGrpSpPr>
        <p:grpSpPr bwMode="auto">
          <a:xfrm>
            <a:off x="1065213" y="4584700"/>
            <a:ext cx="1125537" cy="1123950"/>
            <a:chOff x="-1620688" y="-603448"/>
            <a:chExt cx="1620688" cy="1620688"/>
          </a:xfrm>
        </p:grpSpPr>
        <p:sp>
          <p:nvSpPr>
            <p:cNvPr id="27" name="椭圆​​ 26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​​ 27"/>
            <p:cNvSpPr/>
            <p:nvPr/>
          </p:nvSpPr>
          <p:spPr>
            <a:xfrm>
              <a:off x="-1467535" y="-450077"/>
              <a:ext cx="1286951" cy="1286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560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27"/>
          <a:stretch>
            <a:fillRect/>
          </a:stretch>
        </p:blipFill>
        <p:spPr bwMode="auto">
          <a:xfrm>
            <a:off x="1001713" y="1406525"/>
            <a:ext cx="2316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​​ 3"/>
          <p:cNvSpPr/>
          <p:nvPr/>
        </p:nvSpPr>
        <p:spPr>
          <a:xfrm>
            <a:off x="3454400" y="1406525"/>
            <a:ext cx="2339975" cy="3024188"/>
          </a:xfrm>
          <a:prstGeom prst="rect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10" name="TextBox 5"/>
          <p:cNvSpPr txBox="1">
            <a:spLocks noChangeArrowheads="1"/>
          </p:cNvSpPr>
          <p:nvPr/>
        </p:nvSpPr>
        <p:spPr bwMode="auto">
          <a:xfrm rot="1364596">
            <a:off x="3900488" y="3622675"/>
            <a:ext cx="180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Mobile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64596">
            <a:off x="6380163" y="3667125"/>
            <a:ext cx="1912937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Express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8" name="矩形​​ 7"/>
          <p:cNvSpPr/>
          <p:nvPr/>
        </p:nvSpPr>
        <p:spPr>
          <a:xfrm>
            <a:off x="996950" y="1401763"/>
            <a:ext cx="2339975" cy="3024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13" name="TextBox 8"/>
          <p:cNvSpPr txBox="1">
            <a:spLocks noChangeArrowheads="1"/>
          </p:cNvSpPr>
          <p:nvPr/>
        </p:nvSpPr>
        <p:spPr bwMode="auto">
          <a:xfrm rot="1364596">
            <a:off x="1146175" y="3571875"/>
            <a:ext cx="2043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</a:rPr>
              <a:t>Internet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5614" name="TextBox 9"/>
          <p:cNvSpPr txBox="1">
            <a:spLocks noChangeArrowheads="1"/>
          </p:cNvSpPr>
          <p:nvPr/>
        </p:nvSpPr>
        <p:spPr bwMode="auto">
          <a:xfrm>
            <a:off x="1160463" y="1577975"/>
            <a:ext cx="72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25615" name="TextBox 10"/>
          <p:cNvSpPr txBox="1">
            <a:spLocks noChangeArrowheads="1"/>
          </p:cNvSpPr>
          <p:nvPr/>
        </p:nvSpPr>
        <p:spPr bwMode="auto">
          <a:xfrm>
            <a:off x="3586163" y="15113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odoni MT Black" pitchFamily="18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288" y="1484313"/>
            <a:ext cx="7239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itchFamily="18" charset="0"/>
                <a:ea typeface="宋体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Bodoni MT Black" pitchFamily="18" charset="0"/>
              <a:ea typeface="宋体" charset="-122"/>
            </a:endParaRPr>
          </a:p>
        </p:txBody>
      </p:sp>
      <p:sp>
        <p:nvSpPr>
          <p:cNvPr id="14" name="矩形​​ 13"/>
          <p:cNvSpPr/>
          <p:nvPr/>
        </p:nvSpPr>
        <p:spPr>
          <a:xfrm>
            <a:off x="996950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​​ 14"/>
          <p:cNvSpPr/>
          <p:nvPr/>
        </p:nvSpPr>
        <p:spPr>
          <a:xfrm>
            <a:off x="3444875" y="4468813"/>
            <a:ext cx="2339975" cy="360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​​ 15"/>
          <p:cNvSpPr/>
          <p:nvPr/>
        </p:nvSpPr>
        <p:spPr>
          <a:xfrm>
            <a:off x="5899150" y="4464050"/>
            <a:ext cx="2339975" cy="36036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35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50" y="382588"/>
            <a:ext cx="18970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Contents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</p:txBody>
      </p:sp>
      <p:grpSp>
        <p:nvGrpSpPr>
          <p:cNvPr id="25625" name="组合 39"/>
          <p:cNvGrpSpPr>
            <a:grpSpLocks/>
          </p:cNvGrpSpPr>
          <p:nvPr/>
        </p:nvGrpSpPr>
        <p:grpSpPr bwMode="auto">
          <a:xfrm>
            <a:off x="2847975" y="447675"/>
            <a:ext cx="244475" cy="244475"/>
            <a:chOff x="-1620688" y="-603448"/>
            <a:chExt cx="1620688" cy="1620688"/>
          </a:xfrm>
        </p:grpSpPr>
        <p:sp>
          <p:nvSpPr>
            <p:cNvPr id="41" name="椭圆​​ 40"/>
            <p:cNvSpPr/>
            <p:nvPr/>
          </p:nvSpPr>
          <p:spPr>
            <a:xfrm>
              <a:off x="-1620688" y="-603448"/>
              <a:ext cx="1620688" cy="1620688"/>
            </a:xfrm>
            <a:prstGeom prst="ellipse">
              <a:avLst/>
            </a:prstGeom>
            <a:solidFill>
              <a:srgbClr val="57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​​ 41"/>
            <p:cNvSpPr/>
            <p:nvPr/>
          </p:nvSpPr>
          <p:spPr>
            <a:xfrm>
              <a:off x="-1473353" y="-456113"/>
              <a:ext cx="1294449" cy="1294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75656" y="1412776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收集整理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8"/>
          <p:cNvSpPr>
            <a:spLocks noChangeArrowheads="1"/>
          </p:cNvSpPr>
          <p:nvPr/>
        </p:nvSpPr>
        <p:spPr bwMode="auto">
          <a:xfrm rot="3600000">
            <a:off x="3692599" y="891903"/>
            <a:ext cx="1655762" cy="823912"/>
          </a:xfrm>
          <a:prstGeom prst="homePlate">
            <a:avLst>
              <a:gd name="adj" fmla="val 50241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5400000">
            <a:off x="4700661" y="604565"/>
            <a:ext cx="1655763" cy="823913"/>
          </a:xfrm>
          <a:prstGeom prst="homePlate">
            <a:avLst>
              <a:gd name="adj" fmla="val 50241"/>
            </a:avLst>
          </a:prstGeom>
          <a:solidFill>
            <a:srgbClr val="DEEC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 rot="1800000">
            <a:off x="2955999" y="1628503"/>
            <a:ext cx="1655762" cy="823912"/>
          </a:xfrm>
          <a:prstGeom prst="homePlate">
            <a:avLst>
              <a:gd name="adj" fmla="val 5024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2667074" y="2636565"/>
            <a:ext cx="1655762" cy="823913"/>
          </a:xfrm>
          <a:prstGeom prst="homePlate">
            <a:avLst>
              <a:gd name="adj" fmla="val 50241"/>
            </a:avLst>
          </a:prstGeom>
          <a:solidFill>
            <a:srgbClr val="DEEC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 rot="9000000">
            <a:off x="6445324" y="1630090"/>
            <a:ext cx="1655762" cy="823913"/>
          </a:xfrm>
          <a:prstGeom prst="homePlate">
            <a:avLst>
              <a:gd name="adj" fmla="val 5024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 rot="10800000">
            <a:off x="6732661" y="2638153"/>
            <a:ext cx="1655763" cy="823912"/>
          </a:xfrm>
          <a:prstGeom prst="homePlate">
            <a:avLst>
              <a:gd name="adj" fmla="val 5024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 rot="7200000">
            <a:off x="5708723" y="893491"/>
            <a:ext cx="1655763" cy="823912"/>
          </a:xfrm>
          <a:prstGeom prst="homePlate">
            <a:avLst>
              <a:gd name="adj" fmla="val 50241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altLang="zh-CN"/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 rot="5400000">
            <a:off x="4700661" y="604565"/>
            <a:ext cx="1655763" cy="823913"/>
          </a:xfrm>
          <a:prstGeom prst="homePlate">
            <a:avLst>
              <a:gd name="adj" fmla="val 50241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 rot="14400000">
            <a:off x="5705549" y="4381228"/>
            <a:ext cx="1655762" cy="823912"/>
          </a:xfrm>
          <a:prstGeom prst="homePlate">
            <a:avLst>
              <a:gd name="adj" fmla="val 5024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 rot="16200000">
            <a:off x="4697486" y="4668565"/>
            <a:ext cx="1655763" cy="823913"/>
          </a:xfrm>
          <a:prstGeom prst="homePlate">
            <a:avLst>
              <a:gd name="adj" fmla="val 50241"/>
            </a:avLst>
          </a:prstGeom>
          <a:solidFill>
            <a:srgbClr val="DEEC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 rot="12600000">
            <a:off x="6445324" y="3646215"/>
            <a:ext cx="1655762" cy="823913"/>
          </a:xfrm>
          <a:prstGeom prst="homePlate">
            <a:avLst>
              <a:gd name="adj" fmla="val 50241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zh-CN" altLang="zh-CN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 rot="10800000">
            <a:off x="6732661" y="2636565"/>
            <a:ext cx="1655763" cy="823913"/>
          </a:xfrm>
          <a:prstGeom prst="homePlate">
            <a:avLst>
              <a:gd name="adj" fmla="val 50241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 rot="19800000">
            <a:off x="2952824" y="3641453"/>
            <a:ext cx="1655762" cy="823912"/>
          </a:xfrm>
          <a:prstGeom prst="homePlate">
            <a:avLst>
              <a:gd name="adj" fmla="val 5024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2665486" y="2636565"/>
            <a:ext cx="1655763" cy="823913"/>
          </a:xfrm>
          <a:prstGeom prst="homePlate">
            <a:avLst>
              <a:gd name="adj" fmla="val 50241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 rot="18000000">
            <a:off x="3689424" y="4378053"/>
            <a:ext cx="1655762" cy="823912"/>
          </a:xfrm>
          <a:prstGeom prst="homePlate">
            <a:avLst>
              <a:gd name="adj" fmla="val 50241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zh-CN" altLang="zh-CN"/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 rot="16200000">
            <a:off x="4697487" y="4666977"/>
            <a:ext cx="1655762" cy="823913"/>
          </a:xfrm>
          <a:prstGeom prst="homePlate">
            <a:avLst>
              <a:gd name="adj" fmla="val 50241"/>
            </a:avLst>
          </a:prstGeom>
          <a:solidFill>
            <a:srgbClr val="DEEC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V="1">
            <a:off x="4357761" y="1412603"/>
            <a:ext cx="719138" cy="43338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 flipV="1">
            <a:off x="5078486" y="1412603"/>
            <a:ext cx="863600" cy="158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5981774" y="1461815"/>
            <a:ext cx="679450" cy="3841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V="1">
            <a:off x="5084836" y="4662215"/>
            <a:ext cx="8636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 flipV="1">
            <a:off x="5942086" y="4220890"/>
            <a:ext cx="719138" cy="4333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>
            <a:off x="4357761" y="4220890"/>
            <a:ext cx="679450" cy="457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3924374" y="1917428"/>
            <a:ext cx="431800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 flipV="1">
            <a:off x="6732661" y="3501753"/>
            <a:ext cx="431800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V="1">
            <a:off x="3924374" y="2636565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50"/>
          <p:cNvSpPr>
            <a:spLocks noChangeShapeType="1"/>
          </p:cNvSpPr>
          <p:nvPr/>
        </p:nvSpPr>
        <p:spPr bwMode="auto">
          <a:xfrm flipV="1">
            <a:off x="7166049" y="2636565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51"/>
          <p:cNvSpPr>
            <a:spLocks noChangeShapeType="1"/>
          </p:cNvSpPr>
          <p:nvPr/>
        </p:nvSpPr>
        <p:spPr bwMode="auto">
          <a:xfrm>
            <a:off x="3924374" y="3501753"/>
            <a:ext cx="433387" cy="71913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52"/>
          <p:cNvSpPr>
            <a:spLocks noChangeShapeType="1"/>
          </p:cNvSpPr>
          <p:nvPr/>
        </p:nvSpPr>
        <p:spPr bwMode="auto">
          <a:xfrm>
            <a:off x="6732661" y="1917428"/>
            <a:ext cx="433388" cy="71913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5365824" y="141260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6084961" y="162850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2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6661224" y="206189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3</a:t>
            </a: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6837436" y="285405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4</a:t>
            </a:r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6589786" y="363827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5</a:t>
            </a:r>
          </a:p>
        </p:txBody>
      </p: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6084961" y="414945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7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5365824" y="429391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8</a:t>
            </a:r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4645099" y="414945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9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4068836" y="357319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10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3852936" y="290961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11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3997399" y="213332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12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573661" y="155706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13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4789561" y="2781028"/>
            <a:ext cx="1681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990000"/>
                </a:solidFill>
              </a:rPr>
              <a:t>Contents</a:t>
            </a:r>
            <a:endParaRPr lang="en-US" altLang="zh-CN" sz="3200" dirty="0">
              <a:solidFill>
                <a:srgbClr val="990000"/>
              </a:solidFill>
            </a:endParaRPr>
          </a:p>
        </p:txBody>
      </p:sp>
      <p:sp>
        <p:nvSpPr>
          <p:cNvPr id="44" name="矩形​​ 3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686175" y="5897563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75656" y="1412776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2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收集整理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10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4149674"/>
            <a:ext cx="9144000" cy="120044"/>
          </a:xfrm>
          <a:prstGeom prst="rect">
            <a:avLst/>
          </a:prstGeom>
          <a:gradFill flip="none" rotWithShape="1">
            <a:gsLst>
              <a:gs pos="30385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  <a:gs pos="90000">
                <a:srgbClr val="7F7F7F"/>
              </a:gs>
              <a:gs pos="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6417637" y="2663956"/>
            <a:ext cx="1656184" cy="148036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chemeClr val="accent3">
                  <a:lumMod val="20000"/>
                  <a:lumOff val="80000"/>
                  <a:alpha val="1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3905330" y="2635338"/>
            <a:ext cx="1747856" cy="1508984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bg2">
                  <a:lumMod val="9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1260698" y="2635338"/>
            <a:ext cx="1747856" cy="1508984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bg2">
                  <a:lumMod val="9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90610" y="2484954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Top">
              <a:rot lat="19390491" lon="18812960" rev="21592509"/>
            </a:camera>
            <a:lightRig rig="chilly" dir="t">
              <a:rot lat="0" lon="0" rev="600000"/>
            </a:lightRig>
          </a:scene3d>
          <a:sp3d extrusionH="666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54906" y="2416130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Top">
              <a:rot lat="19390491" lon="18812960" rev="21592509"/>
            </a:camera>
            <a:lightRig rig="chilly" dir="t">
              <a:rot lat="0" lon="0" rev="600000"/>
            </a:lightRig>
          </a:scene3d>
          <a:sp3d extrusionH="666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67213" y="2416130"/>
            <a:ext cx="720080" cy="7200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Top">
              <a:rot lat="19390491" lon="18812960" rev="21592509"/>
            </a:camera>
            <a:lightRig rig="chilly" dir="t">
              <a:rot lat="0" lon="0" rev="600000"/>
            </a:lightRig>
          </a:scene3d>
          <a:sp3d extrusionH="7302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260698" y="4647784"/>
            <a:ext cx="1882040" cy="5139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43154" y="4647784"/>
            <a:ext cx="1882040" cy="5139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263789" y="4637917"/>
            <a:ext cx="1882040" cy="5139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心圆 14"/>
          <p:cNvSpPr/>
          <p:nvPr/>
        </p:nvSpPr>
        <p:spPr>
          <a:xfrm>
            <a:off x="1974298" y="4163986"/>
            <a:ext cx="252000" cy="108000"/>
          </a:xfrm>
          <a:prstGeom prst="don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4654906" y="4185096"/>
            <a:ext cx="252000" cy="108000"/>
          </a:xfrm>
          <a:prstGeom prst="don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7167213" y="4180338"/>
            <a:ext cx="252000" cy="10800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108637" y="1896050"/>
            <a:ext cx="1456317" cy="50144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748579" y="1896050"/>
            <a:ext cx="1456317" cy="50144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7293213" y="1861637"/>
            <a:ext cx="1456317" cy="50144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 flipV="1">
            <a:off x="1627218" y="3998650"/>
            <a:ext cx="425568" cy="217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4323236" y="3996938"/>
            <a:ext cx="425568" cy="217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832286" y="3975459"/>
            <a:ext cx="425568" cy="217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7086" y="133841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905" y="133841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5449" y="133841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0402" y="34238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4012" y="339966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334" y="34238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​​ 3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516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3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95370" y="952320"/>
            <a:ext cx="3867075" cy="3402301"/>
            <a:chOff x="2483768" y="1466859"/>
            <a:chExt cx="3867075" cy="3402301"/>
          </a:xfrm>
          <a:effectLst>
            <a:outerShdw blurRad="546100" dist="152400" dir="5400000" sx="11000" sy="11000" algn="t" rotWithShape="0">
              <a:prstClr val="black">
                <a:alpha val="40000"/>
              </a:prstClr>
            </a:outerShdw>
          </a:effectLst>
          <a:scene3d>
            <a:camera prst="perspectiveRelaxed" fov="4200000">
              <a:rot lat="18873601" lon="0" rev="0"/>
            </a:camera>
            <a:lightRig rig="twoPt" dir="t"/>
          </a:scene3d>
        </p:grpSpPr>
        <p:sp>
          <p:nvSpPr>
            <p:cNvPr id="11" name="六边形 10"/>
            <p:cNvSpPr/>
            <p:nvPr/>
          </p:nvSpPr>
          <p:spPr>
            <a:xfrm>
              <a:off x="2483768" y="3212840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4973152" y="3212840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2487328" y="2009396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973152" y="2009396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3723832" y="1466859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3723832" y="2653471"/>
              <a:ext cx="1377691" cy="1085074"/>
            </a:xfrm>
            <a:prstGeom prst="hexagon">
              <a:avLst/>
            </a:prstGeom>
            <a:gradFill>
              <a:gsLst>
                <a:gs pos="2900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0800000" scaled="0"/>
            </a:gradFill>
            <a:sp3d extrusionH="234950" prstMaterial="softEdge"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大标题</a:t>
              </a:r>
            </a:p>
          </p:txBody>
        </p:sp>
        <p:sp>
          <p:nvSpPr>
            <p:cNvPr id="9" name="六边形 8"/>
            <p:cNvSpPr/>
            <p:nvPr/>
          </p:nvSpPr>
          <p:spPr>
            <a:xfrm>
              <a:off x="3723832" y="3784086"/>
              <a:ext cx="1377691" cy="1085074"/>
            </a:xfrm>
            <a:prstGeom prst="hexagon">
              <a:avLst/>
            </a:prstGeom>
            <a:gradFill>
              <a:gsLst>
                <a:gs pos="35000">
                  <a:schemeClr val="accent3">
                    <a:shade val="51000"/>
                    <a:satMod val="130000"/>
                  </a:schemeClr>
                </a:gs>
                <a:gs pos="69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9000000" scaled="0"/>
            </a:gradFill>
            <a:sp3d extrusionH="234950" prstMaterial="softEdge"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在此录入内容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2818341" y="5038973"/>
            <a:ext cx="3553859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873847" y="1607837"/>
            <a:ext cx="1146425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H="1">
            <a:off x="2122157" y="1607837"/>
            <a:ext cx="1146425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flipV="1">
            <a:off x="5873847" y="3532652"/>
            <a:ext cx="1146425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 flipV="1">
            <a:off x="2122157" y="3532652"/>
            <a:ext cx="1146425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4635500" y="1042663"/>
            <a:ext cx="0" cy="370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624279" y="4056516"/>
            <a:ext cx="0" cy="43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92280" y="15567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365801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4558" y="4291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9844" y="454926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560" y="144758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35488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2455430" y="2326586"/>
            <a:ext cx="1552870" cy="1552870"/>
            <a:chOff x="4491587" y="2586427"/>
            <a:chExt cx="1735787" cy="1735787"/>
          </a:xfrm>
          <a:scene3d>
            <a:camera prst="perspectiveContrastingRightFacing"/>
            <a:lightRig rig="threePt" dir="t"/>
          </a:scene3d>
        </p:grpSpPr>
        <p:grpSp>
          <p:nvGrpSpPr>
            <p:cNvPr id="26" name="组合 25"/>
            <p:cNvGrpSpPr/>
            <p:nvPr/>
          </p:nvGrpSpPr>
          <p:grpSpPr>
            <a:xfrm flipH="1">
              <a:off x="4491587" y="2586427"/>
              <a:ext cx="1735787" cy="1735787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泪滴形 38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92D050"/>
              </a:solidFill>
              <a:ln>
                <a:noFill/>
              </a:ln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1" name="矩形​​ 46"/>
            <p:cNvSpPr>
              <a:spLocks noChangeArrowheads="1"/>
            </p:cNvSpPr>
            <p:nvPr/>
          </p:nvSpPr>
          <p:spPr bwMode="auto">
            <a:xfrm>
              <a:off x="5092011" y="3340023"/>
              <a:ext cx="800100" cy="584200"/>
            </a:xfrm>
            <a:prstGeom prst="rect">
              <a:avLst/>
            </a:prstGeom>
            <a:noFill/>
            <a:ln>
              <a:noFill/>
            </a:ln>
            <a:sp3d extrusionH="323850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</p:grpSp>
      <p:sp>
        <p:nvSpPr>
          <p:cNvPr id="4" name="矩形​​ 3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0800000">
            <a:off x="539552" y="4717385"/>
            <a:ext cx="3553859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349638" y="1001484"/>
            <a:ext cx="1328380" cy="1328380"/>
            <a:chOff x="4483080" y="926049"/>
            <a:chExt cx="1574757" cy="1574757"/>
          </a:xfrm>
          <a:scene3d>
            <a:camera prst="perspectiveContrastingRightFacing"/>
            <a:lightRig rig="threePt" dir="t"/>
          </a:scene3d>
        </p:grpSpPr>
        <p:grpSp>
          <p:nvGrpSpPr>
            <p:cNvPr id="28" name="组合 27"/>
            <p:cNvGrpSpPr/>
            <p:nvPr/>
          </p:nvGrpSpPr>
          <p:grpSpPr>
            <a:xfrm rot="16200000" flipH="1">
              <a:off x="4483080" y="926049"/>
              <a:ext cx="1574757" cy="1574757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泪滴形 36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C000"/>
              </a:solidFill>
              <a:ln>
                <a:noFill/>
              </a:ln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8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矩形​​ 44"/>
            <p:cNvSpPr>
              <a:spLocks noChangeArrowheads="1"/>
            </p:cNvSpPr>
            <p:nvPr/>
          </p:nvSpPr>
          <p:spPr bwMode="auto">
            <a:xfrm>
              <a:off x="5004698" y="1288973"/>
              <a:ext cx="800100" cy="584200"/>
            </a:xfrm>
            <a:prstGeom prst="rect">
              <a:avLst/>
            </a:prstGeom>
            <a:noFill/>
            <a:ln>
              <a:noFill/>
            </a:ln>
            <a:sp3d extrusionH="323850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 rot="21540000">
            <a:off x="921986" y="2597409"/>
            <a:ext cx="2016291" cy="2016291"/>
            <a:chOff x="2877135" y="2586428"/>
            <a:chExt cx="1520552" cy="1520552"/>
          </a:xfrm>
          <a:scene3d>
            <a:camera prst="perspectiveContrastingRightFacing"/>
            <a:lightRig rig="threePt" dir="t"/>
          </a:scene3d>
        </p:grpSpPr>
        <p:grpSp>
          <p:nvGrpSpPr>
            <p:cNvPr id="25" name="组合 24"/>
            <p:cNvGrpSpPr/>
            <p:nvPr/>
          </p:nvGrpSpPr>
          <p:grpSpPr>
            <a:xfrm>
              <a:off x="2877135" y="2586428"/>
              <a:ext cx="1520552" cy="152055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泪滴形 40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extrusionH="323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0" name="矩形​​ 45"/>
            <p:cNvSpPr>
              <a:spLocks noChangeArrowheads="1"/>
            </p:cNvSpPr>
            <p:nvPr/>
          </p:nvSpPr>
          <p:spPr bwMode="auto">
            <a:xfrm>
              <a:off x="3156848" y="3162223"/>
              <a:ext cx="800100" cy="584200"/>
            </a:xfrm>
            <a:prstGeom prst="rect">
              <a:avLst/>
            </a:prstGeom>
            <a:noFill/>
            <a:ln>
              <a:noFill/>
            </a:ln>
            <a:sp3d extrusionH="323850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6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8468" y="93728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83886" y="754727"/>
            <a:ext cx="1863767" cy="1863767"/>
            <a:chOff x="3013973" y="1171498"/>
            <a:chExt cx="1358900" cy="1358900"/>
          </a:xfrm>
          <a:scene3d>
            <a:camera prst="perspectiveContrastingRightFacing" fov="3900000">
              <a:rot lat="324354" lon="18945005" rev="210641"/>
            </a:camera>
            <a:lightRig rig="threePt" dir="t"/>
          </a:scene3d>
        </p:grpSpPr>
        <p:sp>
          <p:nvSpPr>
            <p:cNvPr id="27" name="泪滴形 26"/>
            <p:cNvSpPr/>
            <p:nvPr/>
          </p:nvSpPr>
          <p:spPr>
            <a:xfrm rot="10800000" flipH="1">
              <a:off x="3013973" y="1171498"/>
              <a:ext cx="1358900" cy="135890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​​ 10"/>
            <p:cNvSpPr/>
            <p:nvPr/>
          </p:nvSpPr>
          <p:spPr>
            <a:xfrm rot="10800000" flipH="1">
              <a:off x="3156848" y="1314373"/>
              <a:ext cx="812800" cy="8128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矩形​​ 43"/>
            <p:cNvSpPr>
              <a:spLocks noChangeArrowheads="1"/>
            </p:cNvSpPr>
            <p:nvPr/>
          </p:nvSpPr>
          <p:spPr bwMode="auto">
            <a:xfrm>
              <a:off x="3194948" y="1495348"/>
              <a:ext cx="723900" cy="522288"/>
            </a:xfrm>
            <a:prstGeom prst="rect">
              <a:avLst/>
            </a:prstGeom>
            <a:noFill/>
            <a:ln>
              <a:noFill/>
            </a:ln>
            <a:sp3d extrusionH="323850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3438032" y="1141467"/>
            <a:ext cx="2376000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V="1">
            <a:off x="3435087" y="3774941"/>
            <a:ext cx="2376000" cy="2507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478468" y="390030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36096" y="19168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28655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2228515" y="2040380"/>
            <a:ext cx="2808000" cy="2634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  <a:gd name="connsiteX0" fmla="*/ 0 w 3262106"/>
              <a:gd name="connsiteY0" fmla="*/ 526845 h 526845"/>
              <a:gd name="connsiteX1" fmla="*/ 373626 w 3262106"/>
              <a:gd name="connsiteY1" fmla="*/ 25400 h 526845"/>
              <a:gd name="connsiteX2" fmla="*/ 3262106 w 3262106"/>
              <a:gd name="connsiteY2" fmla="*/ 0 h 5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106" h="526845">
                <a:moveTo>
                  <a:pt x="0" y="526845"/>
                </a:moveTo>
                <a:lnTo>
                  <a:pt x="373626" y="25400"/>
                </a:lnTo>
                <a:lnTo>
                  <a:pt x="3262106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flipV="1">
            <a:off x="2259884" y="2869056"/>
            <a:ext cx="2808000" cy="263423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  <a:gd name="connsiteX0" fmla="*/ 0 w 3262106"/>
              <a:gd name="connsiteY0" fmla="*/ 526845 h 526845"/>
              <a:gd name="connsiteX1" fmla="*/ 373626 w 3262106"/>
              <a:gd name="connsiteY1" fmla="*/ 25400 h 526845"/>
              <a:gd name="connsiteX2" fmla="*/ 3262106 w 3262106"/>
              <a:gd name="connsiteY2" fmla="*/ 0 h 5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106" h="526845">
                <a:moveTo>
                  <a:pt x="0" y="526845"/>
                </a:moveTo>
                <a:lnTo>
                  <a:pt x="373626" y="25400"/>
                </a:lnTo>
                <a:lnTo>
                  <a:pt x="3262106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63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3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2555772" y="1199761"/>
            <a:ext cx="3537619" cy="3537619"/>
          </a:xfrm>
          <a:prstGeom prst="star5">
            <a:avLst>
              <a:gd name="adj" fmla="val 3106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noFill/>
          </a:ln>
          <a:effectLst/>
          <a:scene3d>
            <a:camera prst="isometricTopUp"/>
            <a:lightRig rig="soft" dir="t">
              <a:rot lat="0" lon="0" rev="7800000"/>
            </a:lightRig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1970244" y="1847833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1682212" y="3037271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11560" y="168465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96328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14877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9295" y="265876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5292078" y="1638428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6328396" y="2749239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093391" y="460968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V="1">
            <a:off x="4797493" y="4258795"/>
            <a:ext cx="1089588" cy="46674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386293" y="4725144"/>
            <a:ext cx="3553859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7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​​ 13"/>
          <p:cNvSpPr/>
          <p:nvPr/>
        </p:nvSpPr>
        <p:spPr>
          <a:xfrm>
            <a:off x="0" y="3573735"/>
            <a:ext cx="9144000" cy="125705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  <a:alpha val="76000"/>
                </a:schemeClr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​​ 14"/>
          <p:cNvSpPr/>
          <p:nvPr/>
        </p:nvSpPr>
        <p:spPr>
          <a:xfrm>
            <a:off x="4414838" y="1463774"/>
            <a:ext cx="3960812" cy="3333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  <a:gs pos="89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pic>
        <p:nvPicPr>
          <p:cNvPr id="9223" name="图片 2" descr="http://86g5.com/bbs/attachments/month_1004/10040922276c9edcce0c0499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537"/>
            <a:ext cx="32400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​​ 12"/>
          <p:cNvSpPr/>
          <p:nvPr/>
        </p:nvSpPr>
        <p:spPr>
          <a:xfrm>
            <a:off x="4427538" y="836712"/>
            <a:ext cx="396081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点击此处输入标题内容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873349"/>
            <a:ext cx="2376487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​​ 6"/>
          <p:cNvSpPr/>
          <p:nvPr/>
        </p:nvSpPr>
        <p:spPr>
          <a:xfrm>
            <a:off x="0" y="4044877"/>
            <a:ext cx="9144000" cy="125705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  <a:alpha val="76000"/>
                </a:schemeClr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sp>
        <p:nvSpPr>
          <p:cNvPr id="4" name="矩形​​ 3"/>
          <p:cNvSpPr/>
          <p:nvPr/>
        </p:nvSpPr>
        <p:spPr>
          <a:xfrm>
            <a:off x="755650" y="1967830"/>
            <a:ext cx="3960813" cy="3333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  <a:gs pos="89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​​ 4"/>
          <p:cNvSpPr/>
          <p:nvPr/>
        </p:nvSpPr>
        <p:spPr>
          <a:xfrm>
            <a:off x="755650" y="1340768"/>
            <a:ext cx="396081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点击此处输入标题内容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5688" y="2377405"/>
            <a:ext cx="2378075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9" name="图片 4" descr="http://ui.okbase.net/ui/life/2009/05/8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93205"/>
            <a:ext cx="35099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​​ 10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175" y="589756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内容陈述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60040" y="1196752"/>
          <a:ext cx="8352924" cy="36524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029714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</a:tblGrid>
              <a:tr h="608739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6087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6087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7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6087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7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矩形​​ 6"/>
          <p:cNvSpPr/>
          <p:nvPr/>
        </p:nvSpPr>
        <p:spPr>
          <a:xfrm>
            <a:off x="1571625" y="2328863"/>
            <a:ext cx="2160588" cy="460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64000"/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​​ 5"/>
          <p:cNvSpPr/>
          <p:nvPr/>
        </p:nvSpPr>
        <p:spPr>
          <a:xfrm>
            <a:off x="1463675" y="1825625"/>
            <a:ext cx="2376488" cy="4651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在此处输入内容</a:t>
            </a:r>
          </a:p>
        </p:txBody>
      </p:sp>
      <p:sp>
        <p:nvSpPr>
          <p:cNvPr id="8" name="矩形​​ 7"/>
          <p:cNvSpPr/>
          <p:nvPr/>
        </p:nvSpPr>
        <p:spPr>
          <a:xfrm>
            <a:off x="2484438" y="2905125"/>
            <a:ext cx="2159000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64000"/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​​ 8"/>
          <p:cNvSpPr/>
          <p:nvPr/>
        </p:nvSpPr>
        <p:spPr>
          <a:xfrm>
            <a:off x="2268538" y="2473325"/>
            <a:ext cx="2374900" cy="4730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在此处输入内容</a:t>
            </a:r>
          </a:p>
        </p:txBody>
      </p:sp>
      <p:sp>
        <p:nvSpPr>
          <p:cNvPr id="12" name="矩形​​ 11"/>
          <p:cNvSpPr/>
          <p:nvPr/>
        </p:nvSpPr>
        <p:spPr>
          <a:xfrm>
            <a:off x="4140200" y="3535363"/>
            <a:ext cx="2160588" cy="444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64000"/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圆角矩形​​ 12"/>
          <p:cNvSpPr/>
          <p:nvPr/>
        </p:nvSpPr>
        <p:spPr>
          <a:xfrm>
            <a:off x="3924300" y="3049588"/>
            <a:ext cx="2376488" cy="4730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在此处输入内容</a:t>
            </a:r>
          </a:p>
        </p:txBody>
      </p:sp>
      <p:sp>
        <p:nvSpPr>
          <p:cNvPr id="14" name="矩形​​ 13"/>
          <p:cNvSpPr/>
          <p:nvPr/>
        </p:nvSpPr>
        <p:spPr>
          <a:xfrm>
            <a:off x="4859338" y="4156075"/>
            <a:ext cx="2160587" cy="444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64000"/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​​ 14"/>
          <p:cNvSpPr/>
          <p:nvPr/>
        </p:nvSpPr>
        <p:spPr>
          <a:xfrm>
            <a:off x="4643438" y="3670300"/>
            <a:ext cx="2376487" cy="4730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在此处输入内容</a:t>
            </a:r>
          </a:p>
        </p:txBody>
      </p:sp>
      <p:sp>
        <p:nvSpPr>
          <p:cNvPr id="16" name="矩形​​ 15"/>
          <p:cNvSpPr/>
          <p:nvPr/>
        </p:nvSpPr>
        <p:spPr>
          <a:xfrm>
            <a:off x="6372225" y="4730750"/>
            <a:ext cx="2160588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64000"/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圆角矩形​​ 16"/>
          <p:cNvSpPr/>
          <p:nvPr/>
        </p:nvSpPr>
        <p:spPr>
          <a:xfrm>
            <a:off x="6156325" y="4244975"/>
            <a:ext cx="2376488" cy="4730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在此处输入内容</a:t>
            </a:r>
          </a:p>
        </p:txBody>
      </p:sp>
      <p:sp>
        <p:nvSpPr>
          <p:cNvPr id="3" name="矩形​​ 2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甘特图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6175" y="5897563"/>
            <a:ext cx="19637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Gantt 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pic>
        <p:nvPicPr>
          <p:cNvPr id="11282" name="图片 2" descr="http://www.iconpng.com/png/office2/ev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233988"/>
            <a:ext cx="9985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400" dirty="0"/>
          </a:p>
        </p:txBody>
      </p:sp>
      <p:sp>
        <p:nvSpPr>
          <p:cNvPr id="3" name="矩形​​ 2"/>
          <p:cNvSpPr/>
          <p:nvPr/>
        </p:nvSpPr>
        <p:spPr>
          <a:xfrm>
            <a:off x="1042988" y="2517775"/>
            <a:ext cx="2484437" cy="2166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梯形 3"/>
          <p:cNvSpPr/>
          <p:nvPr/>
        </p:nvSpPr>
        <p:spPr>
          <a:xfrm>
            <a:off x="1042988" y="2120900"/>
            <a:ext cx="2484437" cy="411163"/>
          </a:xfrm>
          <a:prstGeom prst="trapezoid">
            <a:avLst>
              <a:gd name="adj" fmla="val 109837"/>
            </a:avLst>
          </a:prstGeom>
          <a:gradFill>
            <a:gsLst>
              <a:gs pos="0">
                <a:srgbClr val="FFD03B"/>
              </a:gs>
              <a:gs pos="100000">
                <a:schemeClr val="bg1">
                  <a:alpha val="4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​​ 4"/>
          <p:cNvSpPr/>
          <p:nvPr/>
        </p:nvSpPr>
        <p:spPr>
          <a:xfrm>
            <a:off x="4427538" y="1341438"/>
            <a:ext cx="3968750" cy="719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​​ 5"/>
          <p:cNvSpPr/>
          <p:nvPr/>
        </p:nvSpPr>
        <p:spPr>
          <a:xfrm>
            <a:off x="4427538" y="2474913"/>
            <a:ext cx="3968750" cy="720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​​ 6"/>
          <p:cNvSpPr/>
          <p:nvPr/>
        </p:nvSpPr>
        <p:spPr>
          <a:xfrm>
            <a:off x="4427538" y="3609975"/>
            <a:ext cx="3968750" cy="7191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​​ 7"/>
          <p:cNvSpPr/>
          <p:nvPr/>
        </p:nvSpPr>
        <p:spPr>
          <a:xfrm>
            <a:off x="4427538" y="4743450"/>
            <a:ext cx="3968750" cy="720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肘形连接符​​ 9"/>
          <p:cNvCxnSpPr>
            <a:stCxn id="4" idx="0"/>
            <a:endCxn id="5" idx="1"/>
          </p:cNvCxnSpPr>
          <p:nvPr/>
        </p:nvCxnSpPr>
        <p:spPr>
          <a:xfrm rot="5400000" flipH="1" flipV="1">
            <a:off x="3146425" y="839788"/>
            <a:ext cx="420687" cy="2141538"/>
          </a:xfrm>
          <a:prstGeom prst="bentConnector2">
            <a:avLst/>
          </a:prstGeom>
          <a:ln w="19050">
            <a:solidFill>
              <a:srgbClr val="009AD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​​ 11"/>
          <p:cNvCxnSpPr>
            <a:stCxn id="3" idx="2"/>
            <a:endCxn id="8" idx="1"/>
          </p:cNvCxnSpPr>
          <p:nvPr/>
        </p:nvCxnSpPr>
        <p:spPr>
          <a:xfrm rot="16200000" flipH="1">
            <a:off x="3147219" y="3823494"/>
            <a:ext cx="419100" cy="2141538"/>
          </a:xfrm>
          <a:prstGeom prst="bentConnector2">
            <a:avLst/>
          </a:prstGeom>
          <a:ln w="19050">
            <a:solidFill>
              <a:srgbClr val="009AD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矩形​​ 18"/>
          <p:cNvSpPr>
            <a:spLocks noChangeArrowheads="1"/>
          </p:cNvSpPr>
          <p:nvPr/>
        </p:nvSpPr>
        <p:spPr bwMode="auto">
          <a:xfrm>
            <a:off x="1346200" y="3408363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2300" name="矩形​​ 20"/>
          <p:cNvSpPr>
            <a:spLocks noChangeArrowheads="1"/>
          </p:cNvSpPr>
          <p:nvPr/>
        </p:nvSpPr>
        <p:spPr bwMode="auto">
          <a:xfrm>
            <a:off x="5148263" y="15240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2301" name="矩形​​ 21"/>
          <p:cNvSpPr>
            <a:spLocks noChangeArrowheads="1"/>
          </p:cNvSpPr>
          <p:nvPr/>
        </p:nvSpPr>
        <p:spPr bwMode="auto">
          <a:xfrm>
            <a:off x="5148263" y="2651125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2302" name="矩形​​ 23"/>
          <p:cNvSpPr>
            <a:spLocks noChangeArrowheads="1"/>
          </p:cNvSpPr>
          <p:nvPr/>
        </p:nvSpPr>
        <p:spPr bwMode="auto">
          <a:xfrm>
            <a:off x="5148263" y="37449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2303" name="矩形​​ 24"/>
          <p:cNvSpPr>
            <a:spLocks noChangeArrowheads="1"/>
          </p:cNvSpPr>
          <p:nvPr/>
        </p:nvSpPr>
        <p:spPr bwMode="auto">
          <a:xfrm>
            <a:off x="5148263" y="49196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6" name="矩形​​ 1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​​ 8"/>
          <p:cNvSpPr/>
          <p:nvPr/>
        </p:nvSpPr>
        <p:spPr>
          <a:xfrm>
            <a:off x="899592" y="4005064"/>
            <a:ext cx="1080120" cy="354102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​​ 9"/>
          <p:cNvSpPr/>
          <p:nvPr/>
        </p:nvSpPr>
        <p:spPr>
          <a:xfrm>
            <a:off x="7236296" y="4018384"/>
            <a:ext cx="1080120" cy="354102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​​ 10"/>
          <p:cNvSpPr/>
          <p:nvPr/>
        </p:nvSpPr>
        <p:spPr>
          <a:xfrm>
            <a:off x="3923928" y="4373416"/>
            <a:ext cx="1512168" cy="495744"/>
          </a:xfrm>
          <a:prstGeom prst="ellipse">
            <a:avLst/>
          </a:prstGeom>
          <a:gradFill flip="none" rotWithShape="1">
            <a:gsLst>
              <a:gs pos="35000">
                <a:schemeClr val="bg1">
                  <a:lumMod val="50000"/>
                  <a:alpha val="72000"/>
                </a:schemeClr>
              </a:gs>
              <a:gs pos="100000">
                <a:schemeClr val="bg1">
                  <a:lumMod val="95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​​ 5"/>
          <p:cNvSpPr/>
          <p:nvPr/>
        </p:nvSpPr>
        <p:spPr>
          <a:xfrm>
            <a:off x="1187450" y="2962275"/>
            <a:ext cx="7021513" cy="7159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2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3200" dirty="0"/>
          </a:p>
        </p:txBody>
      </p:sp>
      <p:sp>
        <p:nvSpPr>
          <p:cNvPr id="3" name="椭圆​​ 2"/>
          <p:cNvSpPr/>
          <p:nvPr/>
        </p:nvSpPr>
        <p:spPr>
          <a:xfrm>
            <a:off x="684213" y="2565400"/>
            <a:ext cx="1511300" cy="15113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​​ 3"/>
          <p:cNvSpPr/>
          <p:nvPr/>
        </p:nvSpPr>
        <p:spPr>
          <a:xfrm>
            <a:off x="3725863" y="2574925"/>
            <a:ext cx="1944687" cy="1943100"/>
          </a:xfrm>
          <a:prstGeom prst="ellipse">
            <a:avLst/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​​ 4"/>
          <p:cNvSpPr/>
          <p:nvPr/>
        </p:nvSpPr>
        <p:spPr>
          <a:xfrm>
            <a:off x="7019925" y="2565400"/>
            <a:ext cx="1512888" cy="15113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808288" y="3070225"/>
            <a:ext cx="431800" cy="542925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 rot="10800000">
            <a:off x="5975350" y="3070225"/>
            <a:ext cx="433388" cy="542925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330" name="矩形​​ 11"/>
          <p:cNvSpPr>
            <a:spLocks noChangeArrowheads="1"/>
          </p:cNvSpPr>
          <p:nvPr/>
        </p:nvSpPr>
        <p:spPr bwMode="auto">
          <a:xfrm>
            <a:off x="654050" y="31178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3331" name="矩形​​ 12"/>
          <p:cNvSpPr>
            <a:spLocks noChangeArrowheads="1"/>
          </p:cNvSpPr>
          <p:nvPr/>
        </p:nvSpPr>
        <p:spPr bwMode="auto">
          <a:xfrm>
            <a:off x="3856038" y="33528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3332" name="矩形​​ 13"/>
          <p:cNvSpPr>
            <a:spLocks noChangeArrowheads="1"/>
          </p:cNvSpPr>
          <p:nvPr/>
        </p:nvSpPr>
        <p:spPr bwMode="auto">
          <a:xfrm>
            <a:off x="7019925" y="3136900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5" name="矩形​​ 14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sp>
        <p:nvSpPr>
          <p:cNvPr id="20" name="新月形 19"/>
          <p:cNvSpPr/>
          <p:nvPr/>
        </p:nvSpPr>
        <p:spPr>
          <a:xfrm rot="3811545">
            <a:off x="4079181" y="2137873"/>
            <a:ext cx="716410" cy="1713742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新月形 20"/>
          <p:cNvSpPr/>
          <p:nvPr/>
        </p:nvSpPr>
        <p:spPr>
          <a:xfrm rot="3501444">
            <a:off x="4024087" y="2197346"/>
            <a:ext cx="716410" cy="1713742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新月形 21"/>
          <p:cNvSpPr/>
          <p:nvPr/>
        </p:nvSpPr>
        <p:spPr>
          <a:xfrm rot="3811545">
            <a:off x="939923" y="2229826"/>
            <a:ext cx="618823" cy="143856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新月形 23"/>
          <p:cNvSpPr/>
          <p:nvPr/>
        </p:nvSpPr>
        <p:spPr>
          <a:xfrm rot="3811545">
            <a:off x="7276626" y="2243777"/>
            <a:ext cx="618823" cy="143856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​​ 7"/>
          <p:cNvSpPr/>
          <p:nvPr/>
        </p:nvSpPr>
        <p:spPr>
          <a:xfrm>
            <a:off x="1584325" y="1938338"/>
            <a:ext cx="2627313" cy="262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​​ 8"/>
          <p:cNvSpPr/>
          <p:nvPr/>
        </p:nvSpPr>
        <p:spPr>
          <a:xfrm>
            <a:off x="4967288" y="1938338"/>
            <a:ext cx="2628900" cy="262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单击此处录入页面标题</a:t>
            </a:r>
            <a:endParaRPr lang="zh-CN" altLang="en-US" sz="2800" dirty="0"/>
          </a:p>
        </p:txBody>
      </p:sp>
      <p:sp>
        <p:nvSpPr>
          <p:cNvPr id="6" name="椭圆​​ 5"/>
          <p:cNvSpPr/>
          <p:nvPr/>
        </p:nvSpPr>
        <p:spPr>
          <a:xfrm>
            <a:off x="2178050" y="2497138"/>
            <a:ext cx="1511300" cy="15128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​​ 6"/>
          <p:cNvSpPr/>
          <p:nvPr/>
        </p:nvSpPr>
        <p:spPr>
          <a:xfrm>
            <a:off x="5526088" y="2497138"/>
            <a:ext cx="1512887" cy="15128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​​ 2"/>
          <p:cNvSpPr/>
          <p:nvPr/>
        </p:nvSpPr>
        <p:spPr>
          <a:xfrm>
            <a:off x="684213" y="2497138"/>
            <a:ext cx="1511300" cy="151288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​​ 3"/>
          <p:cNvSpPr/>
          <p:nvPr/>
        </p:nvSpPr>
        <p:spPr>
          <a:xfrm>
            <a:off x="3671888" y="2317750"/>
            <a:ext cx="1871662" cy="1871663"/>
          </a:xfrm>
          <a:prstGeom prst="ellipse">
            <a:avLst/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​​ 4"/>
          <p:cNvSpPr/>
          <p:nvPr/>
        </p:nvSpPr>
        <p:spPr>
          <a:xfrm>
            <a:off x="7019925" y="2497138"/>
            <a:ext cx="1512888" cy="151288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​​ 10"/>
          <p:cNvCxnSpPr>
            <a:stCxn id="3" idx="6"/>
            <a:endCxn id="6" idx="6"/>
          </p:cNvCxnSpPr>
          <p:nvPr/>
        </p:nvCxnSpPr>
        <p:spPr>
          <a:xfrm>
            <a:off x="2195513" y="3252788"/>
            <a:ext cx="149383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​​ 12"/>
          <p:cNvCxnSpPr>
            <a:stCxn id="7" idx="2"/>
            <a:endCxn id="5" idx="2"/>
          </p:cNvCxnSpPr>
          <p:nvPr/>
        </p:nvCxnSpPr>
        <p:spPr>
          <a:xfrm>
            <a:off x="5526088" y="3252788"/>
            <a:ext cx="149383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​​ 15"/>
          <p:cNvSpPr/>
          <p:nvPr/>
        </p:nvSpPr>
        <p:spPr>
          <a:xfrm>
            <a:off x="1978630" y="4617926"/>
            <a:ext cx="1838300" cy="179226"/>
          </a:xfrm>
          <a:prstGeom prst="ellipse">
            <a:avLst/>
          </a:prstGeom>
          <a:gradFill>
            <a:gsLst>
              <a:gs pos="63000">
                <a:schemeClr val="tx1">
                  <a:lumMod val="50000"/>
                  <a:lumOff val="50000"/>
                  <a:alpha val="0"/>
                </a:schemeClr>
              </a:gs>
              <a:gs pos="0">
                <a:schemeClr val="tx1">
                  <a:lumMod val="85000"/>
                  <a:lumOff val="15000"/>
                  <a:alpha val="6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​​ 16"/>
          <p:cNvSpPr/>
          <p:nvPr/>
        </p:nvSpPr>
        <p:spPr>
          <a:xfrm>
            <a:off x="5354039" y="4617926"/>
            <a:ext cx="1838300" cy="179226"/>
          </a:xfrm>
          <a:prstGeom prst="ellipse">
            <a:avLst/>
          </a:prstGeom>
          <a:gradFill>
            <a:gsLst>
              <a:gs pos="63000">
                <a:schemeClr val="tx1">
                  <a:lumMod val="50000"/>
                  <a:lumOff val="50000"/>
                  <a:alpha val="0"/>
                </a:schemeClr>
              </a:gs>
              <a:gs pos="0">
                <a:schemeClr val="tx1">
                  <a:lumMod val="85000"/>
                  <a:lumOff val="15000"/>
                  <a:alpha val="6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54" name="矩形​​ 17"/>
          <p:cNvSpPr>
            <a:spLocks noChangeArrowheads="1"/>
          </p:cNvSpPr>
          <p:nvPr/>
        </p:nvSpPr>
        <p:spPr bwMode="auto">
          <a:xfrm>
            <a:off x="3830638" y="30686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4355" name="矩形​​ 19"/>
          <p:cNvSpPr>
            <a:spLocks noChangeArrowheads="1"/>
          </p:cNvSpPr>
          <p:nvPr/>
        </p:nvSpPr>
        <p:spPr bwMode="auto">
          <a:xfrm>
            <a:off x="6991350" y="305276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14356" name="矩形​​ 18"/>
          <p:cNvSpPr>
            <a:spLocks noChangeArrowheads="1"/>
          </p:cNvSpPr>
          <p:nvPr/>
        </p:nvSpPr>
        <p:spPr bwMode="auto">
          <a:xfrm>
            <a:off x="654050" y="3051175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23" name="矩形​​ 22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03548" y="5201905"/>
            <a:ext cx="35283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1Pics</a:t>
            </a:r>
            <a:endParaRPr lang="zh-CN" altLang="en-US" sz="80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pic>
        <p:nvPicPr>
          <p:cNvPr id="14361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6"/>
          <a:stretch>
            <a:fillRect/>
          </a:stretch>
        </p:blipFill>
        <p:spPr bwMode="auto">
          <a:xfrm>
            <a:off x="7191375" y="4010025"/>
            <a:ext cx="1370013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新月形 21"/>
          <p:cNvSpPr/>
          <p:nvPr/>
        </p:nvSpPr>
        <p:spPr>
          <a:xfrm rot="3811545">
            <a:off x="930398" y="2164732"/>
            <a:ext cx="618823" cy="143856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新月形 26"/>
          <p:cNvSpPr/>
          <p:nvPr/>
        </p:nvSpPr>
        <p:spPr>
          <a:xfrm rot="3811545">
            <a:off x="7273874" y="2183783"/>
            <a:ext cx="618823" cy="1438567"/>
          </a:xfrm>
          <a:prstGeom prst="moon">
            <a:avLst>
              <a:gd name="adj" fmla="val 27473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新月形 27"/>
          <p:cNvSpPr/>
          <p:nvPr/>
        </p:nvSpPr>
        <p:spPr>
          <a:xfrm rot="3811545">
            <a:off x="3982714" y="1844717"/>
            <a:ext cx="618823" cy="1735183"/>
          </a:xfrm>
          <a:prstGeom prst="moon">
            <a:avLst>
              <a:gd name="adj" fmla="val 36421"/>
            </a:avLst>
          </a:prstGeom>
          <a:gradFill flip="none" rotWithShape="1">
            <a:gsLst>
              <a:gs pos="69000">
                <a:schemeClr val="bg1">
                  <a:alpha val="38000"/>
                </a:schemeClr>
              </a:gs>
              <a:gs pos="0">
                <a:schemeClr val="bg1">
                  <a:alpha val="0"/>
                  <a:lumMod val="91000"/>
                  <a:lumOff val="9000"/>
                </a:schemeClr>
              </a:gs>
              <a:gs pos="35000">
                <a:schemeClr val="bg1">
                  <a:lumMod val="96000"/>
                  <a:alpha val="7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目录CONTENTS_自己设计整理的一些图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目录CONTENTS_自己设计整理的一些图表</Template>
  <TotalTime>138</TotalTime>
  <Words>1105</Words>
  <Application>Microsoft Office PowerPoint</Application>
  <PresentationFormat>全屏显示(4:3)</PresentationFormat>
  <Paragraphs>441</Paragraphs>
  <Slides>36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目录CONTENTS_自己设计整理的一些图表</vt:lpstr>
      <vt:lpstr>幻灯片 1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单击此处录入页面标题</vt:lpstr>
      <vt:lpstr>目录CONTENTS</vt:lpstr>
      <vt:lpstr>幻灯片 18</vt:lpstr>
      <vt:lpstr>目录CONTENTS</vt:lpstr>
      <vt:lpstr>目录CONTENTS</vt:lpstr>
      <vt:lpstr>目录CONTENTS</vt:lpstr>
      <vt:lpstr>幻灯片 22</vt:lpstr>
      <vt:lpstr>单击此处录入页面标题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Company>SkyUN.Org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目录CONTENTS</dc:title>
  <dc:creator>Bread</dc:creator>
  <cp:lastModifiedBy>haobaopc04</cp:lastModifiedBy>
  <cp:revision>9</cp:revision>
  <dcterms:created xsi:type="dcterms:W3CDTF">2011-01-12T06:28:20Z</dcterms:created>
  <dcterms:modified xsi:type="dcterms:W3CDTF">2012-11-21T16:09:10Z</dcterms:modified>
</cp:coreProperties>
</file>