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59" r:id="rId7"/>
    <p:sldId id="263" r:id="rId8"/>
    <p:sldId id="264" r:id="rId9"/>
    <p:sldId id="260" r:id="rId10"/>
    <p:sldId id="265" r:id="rId11"/>
    <p:sldId id="266" r:id="rId1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966" y="-13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3E352B-E897-4F4B-AEA4-21474F43332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CN" altLang="en-US"/>
        </a:p>
      </dgm:t>
    </dgm:pt>
    <dgm:pt modelId="{009CE5E3-2F81-4709-B9F3-E545BFDE8D84}">
      <dgm:prSet phldrT="[文本]" custT="1"/>
      <dgm:spPr>
        <a:solidFill>
          <a:srgbClr val="FFFF00"/>
        </a:solidFill>
        <a:ln>
          <a:noFill/>
        </a:ln>
      </dgm:spPr>
      <dgm:t>
        <a:bodyPr/>
        <a:lstStyle/>
        <a:p>
          <a:r>
            <a:rPr lang="en-US" altLang="zh-CN" sz="2800" b="1" dirty="0" smtClean="0">
              <a:solidFill>
                <a:schemeClr val="accent2"/>
              </a:solidFill>
            </a:rPr>
            <a:t>1</a:t>
          </a:r>
          <a:endParaRPr lang="zh-CN" altLang="en-US" sz="2800" b="1" dirty="0">
            <a:solidFill>
              <a:schemeClr val="accent2"/>
            </a:solidFill>
          </a:endParaRPr>
        </a:p>
      </dgm:t>
    </dgm:pt>
    <dgm:pt modelId="{D3BBA13D-3FA9-475C-A82B-5744CAED14C3}" type="parTrans" cxnId="{C4330419-67B5-43AA-A45E-14A3B7E46EFB}">
      <dgm:prSet/>
      <dgm:spPr/>
      <dgm:t>
        <a:bodyPr/>
        <a:lstStyle/>
        <a:p>
          <a:endParaRPr lang="zh-CN" altLang="en-US"/>
        </a:p>
      </dgm:t>
    </dgm:pt>
    <dgm:pt modelId="{F1EE13E7-75AE-409B-8150-C0B6599E75AC}" type="sibTrans" cxnId="{C4330419-67B5-43AA-A45E-14A3B7E46EFB}">
      <dgm:prSet/>
      <dgm:spPr/>
      <dgm:t>
        <a:bodyPr/>
        <a:lstStyle/>
        <a:p>
          <a:endParaRPr lang="zh-CN" altLang="en-US"/>
        </a:p>
      </dgm:t>
    </dgm:pt>
    <dgm:pt modelId="{5DE5E04C-8D17-4BF5-AA6D-1ED8A2096FE8}">
      <dgm:prSet phldrT="[文本]"/>
      <dgm:spPr>
        <a:ln>
          <a:noFill/>
        </a:ln>
      </dgm:spPr>
      <dgm:t>
        <a:bodyPr/>
        <a:lstStyle/>
        <a:p>
          <a:r>
            <a:rPr lang="en-US" altLang="zh-CN" dirty="0" smtClean="0"/>
            <a:t>XXXXXXXX</a:t>
          </a:r>
          <a:endParaRPr lang="zh-CN" altLang="en-US" dirty="0"/>
        </a:p>
      </dgm:t>
    </dgm:pt>
    <dgm:pt modelId="{9AB30E6A-EC69-47BA-8CDF-F5CF0E12812B}" type="parTrans" cxnId="{6B44FB07-6ADA-44EE-81B7-F2BCD551EE0E}">
      <dgm:prSet/>
      <dgm:spPr/>
      <dgm:t>
        <a:bodyPr/>
        <a:lstStyle/>
        <a:p>
          <a:endParaRPr lang="zh-CN" altLang="en-US"/>
        </a:p>
      </dgm:t>
    </dgm:pt>
    <dgm:pt modelId="{A41DA7F9-6DD9-44C9-B229-FDE461375A8D}" type="sibTrans" cxnId="{6B44FB07-6ADA-44EE-81B7-F2BCD551EE0E}">
      <dgm:prSet/>
      <dgm:spPr/>
      <dgm:t>
        <a:bodyPr/>
        <a:lstStyle/>
        <a:p>
          <a:endParaRPr lang="zh-CN" altLang="en-US"/>
        </a:p>
      </dgm:t>
    </dgm:pt>
    <dgm:pt modelId="{5B5229F7-2201-4C21-85E4-AFE07BEA62B8}">
      <dgm:prSet phldrT="[文本]" custT="1"/>
      <dgm:spPr>
        <a:solidFill>
          <a:schemeClr val="bg2">
            <a:lumMod val="50000"/>
          </a:schemeClr>
        </a:solidFill>
        <a:ln>
          <a:noFill/>
        </a:ln>
      </dgm:spPr>
      <dgm:t>
        <a:bodyPr/>
        <a:lstStyle/>
        <a:p>
          <a:r>
            <a:rPr lang="en-US" altLang="zh-CN" sz="2800" dirty="0" smtClean="0">
              <a:solidFill>
                <a:srgbClr val="92D050"/>
              </a:solidFill>
            </a:rPr>
            <a:t>2</a:t>
          </a:r>
          <a:endParaRPr lang="zh-CN" altLang="en-US" sz="2800" dirty="0">
            <a:solidFill>
              <a:srgbClr val="92D050"/>
            </a:solidFill>
          </a:endParaRPr>
        </a:p>
      </dgm:t>
    </dgm:pt>
    <dgm:pt modelId="{D459E72B-F0ED-447E-A0FD-F0A9D62239F9}" type="parTrans" cxnId="{FA077D83-6540-448E-B3A2-D51CA611D96E}">
      <dgm:prSet/>
      <dgm:spPr/>
      <dgm:t>
        <a:bodyPr/>
        <a:lstStyle/>
        <a:p>
          <a:endParaRPr lang="zh-CN" altLang="en-US"/>
        </a:p>
      </dgm:t>
    </dgm:pt>
    <dgm:pt modelId="{81BF1FFD-805C-4365-B403-4447626C4359}" type="sibTrans" cxnId="{FA077D83-6540-448E-B3A2-D51CA611D96E}">
      <dgm:prSet/>
      <dgm:spPr/>
      <dgm:t>
        <a:bodyPr/>
        <a:lstStyle/>
        <a:p>
          <a:endParaRPr lang="zh-CN" altLang="en-US"/>
        </a:p>
      </dgm:t>
    </dgm:pt>
    <dgm:pt modelId="{20711B15-8E56-490F-89D3-3F20D78A5063}">
      <dgm:prSet phldrT="[文本]"/>
      <dgm:spPr>
        <a:ln>
          <a:noFill/>
        </a:ln>
      </dgm:spPr>
      <dgm:t>
        <a:bodyPr/>
        <a:lstStyle/>
        <a:p>
          <a:r>
            <a:rPr lang="en-US" altLang="zh-CN" dirty="0" smtClean="0"/>
            <a:t>XXXXXXXX</a:t>
          </a:r>
          <a:endParaRPr lang="zh-CN" altLang="en-US" dirty="0"/>
        </a:p>
      </dgm:t>
    </dgm:pt>
    <dgm:pt modelId="{BCF549FD-FE0E-4C4C-8EAF-4FF263338506}" type="parTrans" cxnId="{D46CEC56-3E68-4387-87D3-9A3291989D76}">
      <dgm:prSet/>
      <dgm:spPr/>
      <dgm:t>
        <a:bodyPr/>
        <a:lstStyle/>
        <a:p>
          <a:endParaRPr lang="zh-CN" altLang="en-US"/>
        </a:p>
      </dgm:t>
    </dgm:pt>
    <dgm:pt modelId="{CEFDA601-18EA-4E22-AF42-39E18B1D9FCC}" type="sibTrans" cxnId="{D46CEC56-3E68-4387-87D3-9A3291989D76}">
      <dgm:prSet/>
      <dgm:spPr/>
      <dgm:t>
        <a:bodyPr/>
        <a:lstStyle/>
        <a:p>
          <a:endParaRPr lang="zh-CN" altLang="en-US"/>
        </a:p>
      </dgm:t>
    </dgm:pt>
    <dgm:pt modelId="{C3A01ED5-E3B2-4FD5-956C-0949AFCD9FE2}">
      <dgm:prSet phldrT="[文本]" custT="1"/>
      <dgm:spPr>
        <a:solidFill>
          <a:schemeClr val="accent1"/>
        </a:solidFill>
        <a:ln>
          <a:noFill/>
        </a:ln>
      </dgm:spPr>
      <dgm:t>
        <a:bodyPr/>
        <a:lstStyle/>
        <a:p>
          <a:r>
            <a:rPr lang="en-US" altLang="zh-CN" sz="2800" dirty="0" smtClean="0"/>
            <a:t>3</a:t>
          </a:r>
          <a:endParaRPr lang="zh-CN" altLang="en-US" sz="2800" dirty="0"/>
        </a:p>
      </dgm:t>
    </dgm:pt>
    <dgm:pt modelId="{D3E32A08-0327-41D6-B563-906267BD164F}" type="parTrans" cxnId="{86CDAA03-769A-45D9-ACDF-98E31AC2A8B1}">
      <dgm:prSet/>
      <dgm:spPr/>
      <dgm:t>
        <a:bodyPr/>
        <a:lstStyle/>
        <a:p>
          <a:endParaRPr lang="zh-CN" altLang="en-US"/>
        </a:p>
      </dgm:t>
    </dgm:pt>
    <dgm:pt modelId="{511B72A9-8B31-4177-AED9-CF6C286E360D}" type="sibTrans" cxnId="{86CDAA03-769A-45D9-ACDF-98E31AC2A8B1}">
      <dgm:prSet/>
      <dgm:spPr/>
      <dgm:t>
        <a:bodyPr/>
        <a:lstStyle/>
        <a:p>
          <a:endParaRPr lang="zh-CN" altLang="en-US"/>
        </a:p>
      </dgm:t>
    </dgm:pt>
    <dgm:pt modelId="{706DBDFE-D470-4D00-A255-8955E093EEB1}">
      <dgm:prSet phldrT="[文本]"/>
      <dgm:spPr>
        <a:ln>
          <a:noFill/>
        </a:ln>
      </dgm:spPr>
      <dgm:t>
        <a:bodyPr/>
        <a:lstStyle/>
        <a:p>
          <a:r>
            <a:rPr lang="en-US" altLang="zh-CN" dirty="0" smtClean="0"/>
            <a:t>XXXXXXXX</a:t>
          </a:r>
          <a:endParaRPr lang="zh-CN" altLang="en-US" dirty="0"/>
        </a:p>
      </dgm:t>
    </dgm:pt>
    <dgm:pt modelId="{E127F6D0-5653-4663-B24F-7722DA6F2ED3}" type="parTrans" cxnId="{76D22960-5991-4B80-9B42-22BC7168CE28}">
      <dgm:prSet/>
      <dgm:spPr/>
      <dgm:t>
        <a:bodyPr/>
        <a:lstStyle/>
        <a:p>
          <a:endParaRPr lang="zh-CN" altLang="en-US"/>
        </a:p>
      </dgm:t>
    </dgm:pt>
    <dgm:pt modelId="{50D3F940-6047-43A0-85A5-F09CF4A49955}" type="sibTrans" cxnId="{76D22960-5991-4B80-9B42-22BC7168CE28}">
      <dgm:prSet/>
      <dgm:spPr/>
      <dgm:t>
        <a:bodyPr/>
        <a:lstStyle/>
        <a:p>
          <a:endParaRPr lang="zh-CN" altLang="en-US"/>
        </a:p>
      </dgm:t>
    </dgm:pt>
    <dgm:pt modelId="{BEA1B2DF-AA35-4544-89CB-A06F8D91AA11}" type="pres">
      <dgm:prSet presAssocID="{593E352B-E897-4F4B-AEA4-21474F43332B}" presName="linearFlow" presStyleCnt="0">
        <dgm:presLayoutVars>
          <dgm:dir/>
          <dgm:animLvl val="lvl"/>
          <dgm:resizeHandles val="exact"/>
        </dgm:presLayoutVars>
      </dgm:prSet>
      <dgm:spPr/>
      <dgm:t>
        <a:bodyPr/>
        <a:lstStyle/>
        <a:p>
          <a:endParaRPr lang="zh-CN" altLang="en-US"/>
        </a:p>
      </dgm:t>
    </dgm:pt>
    <dgm:pt modelId="{DEF4A64A-7218-483C-B69D-786895110285}" type="pres">
      <dgm:prSet presAssocID="{009CE5E3-2F81-4709-B9F3-E545BFDE8D84}" presName="composite" presStyleCnt="0"/>
      <dgm:spPr/>
    </dgm:pt>
    <dgm:pt modelId="{716B6C8B-9F6B-46A1-896F-9C1BDD7F5CF9}" type="pres">
      <dgm:prSet presAssocID="{009CE5E3-2F81-4709-B9F3-E545BFDE8D84}" presName="parentText" presStyleLbl="alignNode1" presStyleIdx="0" presStyleCnt="3" custLinFactNeighborY="-9914">
        <dgm:presLayoutVars>
          <dgm:chMax val="1"/>
          <dgm:bulletEnabled val="1"/>
        </dgm:presLayoutVars>
      </dgm:prSet>
      <dgm:spPr/>
      <dgm:t>
        <a:bodyPr/>
        <a:lstStyle/>
        <a:p>
          <a:endParaRPr lang="zh-CN" altLang="en-US"/>
        </a:p>
      </dgm:t>
    </dgm:pt>
    <dgm:pt modelId="{6A9EA47F-0D6D-4EEF-94BE-D83D9E5EC74F}" type="pres">
      <dgm:prSet presAssocID="{009CE5E3-2F81-4709-B9F3-E545BFDE8D84}" presName="descendantText" presStyleLbl="alignAcc1" presStyleIdx="0" presStyleCnt="3">
        <dgm:presLayoutVars>
          <dgm:bulletEnabled val="1"/>
        </dgm:presLayoutVars>
      </dgm:prSet>
      <dgm:spPr/>
      <dgm:t>
        <a:bodyPr/>
        <a:lstStyle/>
        <a:p>
          <a:endParaRPr lang="zh-CN" altLang="en-US"/>
        </a:p>
      </dgm:t>
    </dgm:pt>
    <dgm:pt modelId="{6A859B14-7FD8-4D4C-9618-331AC853C3DB}" type="pres">
      <dgm:prSet presAssocID="{F1EE13E7-75AE-409B-8150-C0B6599E75AC}" presName="sp" presStyleCnt="0"/>
      <dgm:spPr/>
    </dgm:pt>
    <dgm:pt modelId="{0FF23C21-9F59-4BEE-8C95-7F01CC1B510D}" type="pres">
      <dgm:prSet presAssocID="{5B5229F7-2201-4C21-85E4-AFE07BEA62B8}" presName="composite" presStyleCnt="0"/>
      <dgm:spPr/>
    </dgm:pt>
    <dgm:pt modelId="{D88C90BC-8AEA-471F-BCDE-A91BB9D14C0E}" type="pres">
      <dgm:prSet presAssocID="{5B5229F7-2201-4C21-85E4-AFE07BEA62B8}" presName="parentText" presStyleLbl="alignNode1" presStyleIdx="1" presStyleCnt="3">
        <dgm:presLayoutVars>
          <dgm:chMax val="1"/>
          <dgm:bulletEnabled val="1"/>
        </dgm:presLayoutVars>
      </dgm:prSet>
      <dgm:spPr/>
      <dgm:t>
        <a:bodyPr/>
        <a:lstStyle/>
        <a:p>
          <a:endParaRPr lang="zh-CN" altLang="en-US"/>
        </a:p>
      </dgm:t>
    </dgm:pt>
    <dgm:pt modelId="{B01333A8-D3B3-438E-B133-2BBDF8647679}" type="pres">
      <dgm:prSet presAssocID="{5B5229F7-2201-4C21-85E4-AFE07BEA62B8}" presName="descendantText" presStyleLbl="alignAcc1" presStyleIdx="1" presStyleCnt="3">
        <dgm:presLayoutVars>
          <dgm:bulletEnabled val="1"/>
        </dgm:presLayoutVars>
      </dgm:prSet>
      <dgm:spPr/>
      <dgm:t>
        <a:bodyPr/>
        <a:lstStyle/>
        <a:p>
          <a:endParaRPr lang="zh-CN" altLang="en-US"/>
        </a:p>
      </dgm:t>
    </dgm:pt>
    <dgm:pt modelId="{12029A78-B30A-4748-ADD5-7ED2BAC3CD5F}" type="pres">
      <dgm:prSet presAssocID="{81BF1FFD-805C-4365-B403-4447626C4359}" presName="sp" presStyleCnt="0"/>
      <dgm:spPr/>
    </dgm:pt>
    <dgm:pt modelId="{403B8D8C-3491-469F-BB92-C5F779496AC8}" type="pres">
      <dgm:prSet presAssocID="{C3A01ED5-E3B2-4FD5-956C-0949AFCD9FE2}" presName="composite" presStyleCnt="0"/>
      <dgm:spPr/>
    </dgm:pt>
    <dgm:pt modelId="{20405DB7-0BC9-435A-BB42-FF01FA22C9F3}" type="pres">
      <dgm:prSet presAssocID="{C3A01ED5-E3B2-4FD5-956C-0949AFCD9FE2}" presName="parentText" presStyleLbl="alignNode1" presStyleIdx="2" presStyleCnt="3">
        <dgm:presLayoutVars>
          <dgm:chMax val="1"/>
          <dgm:bulletEnabled val="1"/>
        </dgm:presLayoutVars>
      </dgm:prSet>
      <dgm:spPr/>
      <dgm:t>
        <a:bodyPr/>
        <a:lstStyle/>
        <a:p>
          <a:endParaRPr lang="zh-CN" altLang="en-US"/>
        </a:p>
      </dgm:t>
    </dgm:pt>
    <dgm:pt modelId="{334011B2-11ED-4AE1-A4D2-F2F3485B239A}" type="pres">
      <dgm:prSet presAssocID="{C3A01ED5-E3B2-4FD5-956C-0949AFCD9FE2}" presName="descendantText" presStyleLbl="alignAcc1" presStyleIdx="2" presStyleCnt="3">
        <dgm:presLayoutVars>
          <dgm:bulletEnabled val="1"/>
        </dgm:presLayoutVars>
      </dgm:prSet>
      <dgm:spPr/>
      <dgm:t>
        <a:bodyPr/>
        <a:lstStyle/>
        <a:p>
          <a:endParaRPr lang="zh-CN" altLang="en-US"/>
        </a:p>
      </dgm:t>
    </dgm:pt>
  </dgm:ptLst>
  <dgm:cxnLst>
    <dgm:cxn modelId="{C978DB3D-F5E7-471B-B2F2-0A0399081154}" type="presOf" srcId="{20711B15-8E56-490F-89D3-3F20D78A5063}" destId="{B01333A8-D3B3-438E-B133-2BBDF8647679}" srcOrd="0" destOrd="0" presId="urn:microsoft.com/office/officeart/2005/8/layout/chevron2"/>
    <dgm:cxn modelId="{76D22960-5991-4B80-9B42-22BC7168CE28}" srcId="{C3A01ED5-E3B2-4FD5-956C-0949AFCD9FE2}" destId="{706DBDFE-D470-4D00-A255-8955E093EEB1}" srcOrd="0" destOrd="0" parTransId="{E127F6D0-5653-4663-B24F-7722DA6F2ED3}" sibTransId="{50D3F940-6047-43A0-85A5-F09CF4A49955}"/>
    <dgm:cxn modelId="{FA077D83-6540-448E-B3A2-D51CA611D96E}" srcId="{593E352B-E897-4F4B-AEA4-21474F43332B}" destId="{5B5229F7-2201-4C21-85E4-AFE07BEA62B8}" srcOrd="1" destOrd="0" parTransId="{D459E72B-F0ED-447E-A0FD-F0A9D62239F9}" sibTransId="{81BF1FFD-805C-4365-B403-4447626C4359}"/>
    <dgm:cxn modelId="{6B44FB07-6ADA-44EE-81B7-F2BCD551EE0E}" srcId="{009CE5E3-2F81-4709-B9F3-E545BFDE8D84}" destId="{5DE5E04C-8D17-4BF5-AA6D-1ED8A2096FE8}" srcOrd="0" destOrd="0" parTransId="{9AB30E6A-EC69-47BA-8CDF-F5CF0E12812B}" sibTransId="{A41DA7F9-6DD9-44C9-B229-FDE461375A8D}"/>
    <dgm:cxn modelId="{B2B22611-8DAB-4434-822B-45D4886ED056}" type="presOf" srcId="{706DBDFE-D470-4D00-A255-8955E093EEB1}" destId="{334011B2-11ED-4AE1-A4D2-F2F3485B239A}" srcOrd="0" destOrd="0" presId="urn:microsoft.com/office/officeart/2005/8/layout/chevron2"/>
    <dgm:cxn modelId="{D46CEC56-3E68-4387-87D3-9A3291989D76}" srcId="{5B5229F7-2201-4C21-85E4-AFE07BEA62B8}" destId="{20711B15-8E56-490F-89D3-3F20D78A5063}" srcOrd="0" destOrd="0" parTransId="{BCF549FD-FE0E-4C4C-8EAF-4FF263338506}" sibTransId="{CEFDA601-18EA-4E22-AF42-39E18B1D9FCC}"/>
    <dgm:cxn modelId="{C4330419-67B5-43AA-A45E-14A3B7E46EFB}" srcId="{593E352B-E897-4F4B-AEA4-21474F43332B}" destId="{009CE5E3-2F81-4709-B9F3-E545BFDE8D84}" srcOrd="0" destOrd="0" parTransId="{D3BBA13D-3FA9-475C-A82B-5744CAED14C3}" sibTransId="{F1EE13E7-75AE-409B-8150-C0B6599E75AC}"/>
    <dgm:cxn modelId="{86374F54-4780-4AF4-A470-7019904189C3}" type="presOf" srcId="{009CE5E3-2F81-4709-B9F3-E545BFDE8D84}" destId="{716B6C8B-9F6B-46A1-896F-9C1BDD7F5CF9}" srcOrd="0" destOrd="0" presId="urn:microsoft.com/office/officeart/2005/8/layout/chevron2"/>
    <dgm:cxn modelId="{8EADC8C0-9E2C-484D-92B1-43E6FC5344BC}" type="presOf" srcId="{5DE5E04C-8D17-4BF5-AA6D-1ED8A2096FE8}" destId="{6A9EA47F-0D6D-4EEF-94BE-D83D9E5EC74F}" srcOrd="0" destOrd="0" presId="urn:microsoft.com/office/officeart/2005/8/layout/chevron2"/>
    <dgm:cxn modelId="{86CDAA03-769A-45D9-ACDF-98E31AC2A8B1}" srcId="{593E352B-E897-4F4B-AEA4-21474F43332B}" destId="{C3A01ED5-E3B2-4FD5-956C-0949AFCD9FE2}" srcOrd="2" destOrd="0" parTransId="{D3E32A08-0327-41D6-B563-906267BD164F}" sibTransId="{511B72A9-8B31-4177-AED9-CF6C286E360D}"/>
    <dgm:cxn modelId="{1346966B-2FDB-400D-B83C-555D75BFE561}" type="presOf" srcId="{C3A01ED5-E3B2-4FD5-956C-0949AFCD9FE2}" destId="{20405DB7-0BC9-435A-BB42-FF01FA22C9F3}" srcOrd="0" destOrd="0" presId="urn:microsoft.com/office/officeart/2005/8/layout/chevron2"/>
    <dgm:cxn modelId="{CC1FC035-E464-4D10-8E8A-1409E5BE22B3}" type="presOf" srcId="{593E352B-E897-4F4B-AEA4-21474F43332B}" destId="{BEA1B2DF-AA35-4544-89CB-A06F8D91AA11}" srcOrd="0" destOrd="0" presId="urn:microsoft.com/office/officeart/2005/8/layout/chevron2"/>
    <dgm:cxn modelId="{03333EEF-F315-4A15-946C-59927161F961}" type="presOf" srcId="{5B5229F7-2201-4C21-85E4-AFE07BEA62B8}" destId="{D88C90BC-8AEA-471F-BCDE-A91BB9D14C0E}" srcOrd="0" destOrd="0" presId="urn:microsoft.com/office/officeart/2005/8/layout/chevron2"/>
    <dgm:cxn modelId="{F5C2B257-CB0F-40BD-8C6A-57BE5DD213F4}" type="presParOf" srcId="{BEA1B2DF-AA35-4544-89CB-A06F8D91AA11}" destId="{DEF4A64A-7218-483C-B69D-786895110285}" srcOrd="0" destOrd="0" presId="urn:microsoft.com/office/officeart/2005/8/layout/chevron2"/>
    <dgm:cxn modelId="{8B5C365B-2A15-4A9D-9231-7D71A43EFABA}" type="presParOf" srcId="{DEF4A64A-7218-483C-B69D-786895110285}" destId="{716B6C8B-9F6B-46A1-896F-9C1BDD7F5CF9}" srcOrd="0" destOrd="0" presId="urn:microsoft.com/office/officeart/2005/8/layout/chevron2"/>
    <dgm:cxn modelId="{6E739933-EFF6-4A2C-AF1E-B1C5C0EFD0CD}" type="presParOf" srcId="{DEF4A64A-7218-483C-B69D-786895110285}" destId="{6A9EA47F-0D6D-4EEF-94BE-D83D9E5EC74F}" srcOrd="1" destOrd="0" presId="urn:microsoft.com/office/officeart/2005/8/layout/chevron2"/>
    <dgm:cxn modelId="{D0EFC476-E00F-4762-8144-4F87DE4E3F13}" type="presParOf" srcId="{BEA1B2DF-AA35-4544-89CB-A06F8D91AA11}" destId="{6A859B14-7FD8-4D4C-9618-331AC853C3DB}" srcOrd="1" destOrd="0" presId="urn:microsoft.com/office/officeart/2005/8/layout/chevron2"/>
    <dgm:cxn modelId="{2B65B364-11C9-400E-BDFD-7BA62E61FE6A}" type="presParOf" srcId="{BEA1B2DF-AA35-4544-89CB-A06F8D91AA11}" destId="{0FF23C21-9F59-4BEE-8C95-7F01CC1B510D}" srcOrd="2" destOrd="0" presId="urn:microsoft.com/office/officeart/2005/8/layout/chevron2"/>
    <dgm:cxn modelId="{5F475574-3EF4-4C68-AF1E-B31900D9FACA}" type="presParOf" srcId="{0FF23C21-9F59-4BEE-8C95-7F01CC1B510D}" destId="{D88C90BC-8AEA-471F-BCDE-A91BB9D14C0E}" srcOrd="0" destOrd="0" presId="urn:microsoft.com/office/officeart/2005/8/layout/chevron2"/>
    <dgm:cxn modelId="{1AA9F3C6-7A45-4862-82A5-3994C1207EA1}" type="presParOf" srcId="{0FF23C21-9F59-4BEE-8C95-7F01CC1B510D}" destId="{B01333A8-D3B3-438E-B133-2BBDF8647679}" srcOrd="1" destOrd="0" presId="urn:microsoft.com/office/officeart/2005/8/layout/chevron2"/>
    <dgm:cxn modelId="{50E87B0E-89F1-49DC-974B-62623F13E514}" type="presParOf" srcId="{BEA1B2DF-AA35-4544-89CB-A06F8D91AA11}" destId="{12029A78-B30A-4748-ADD5-7ED2BAC3CD5F}" srcOrd="3" destOrd="0" presId="urn:microsoft.com/office/officeart/2005/8/layout/chevron2"/>
    <dgm:cxn modelId="{FC2D9180-9DF4-4A9F-9625-BCD792974BB8}" type="presParOf" srcId="{BEA1B2DF-AA35-4544-89CB-A06F8D91AA11}" destId="{403B8D8C-3491-469F-BB92-C5F779496AC8}" srcOrd="4" destOrd="0" presId="urn:microsoft.com/office/officeart/2005/8/layout/chevron2"/>
    <dgm:cxn modelId="{1FA998DA-E2C9-41C8-8F44-A6E845053ADA}" type="presParOf" srcId="{403B8D8C-3491-469F-BB92-C5F779496AC8}" destId="{20405DB7-0BC9-435A-BB42-FF01FA22C9F3}" srcOrd="0" destOrd="0" presId="urn:microsoft.com/office/officeart/2005/8/layout/chevron2"/>
    <dgm:cxn modelId="{D4C588C9-5256-4F06-84D0-C00CEE91076B}" type="presParOf" srcId="{403B8D8C-3491-469F-BB92-C5F779496AC8}" destId="{334011B2-11ED-4AE1-A4D2-F2F3485B239A}"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3E352B-E897-4F4B-AEA4-21474F43332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CN" altLang="en-US"/>
        </a:p>
      </dgm:t>
    </dgm:pt>
    <dgm:pt modelId="{009CE5E3-2F81-4709-B9F3-E545BFDE8D84}">
      <dgm:prSet phldrT="[文本]" custT="1"/>
      <dgm:spPr>
        <a:solidFill>
          <a:schemeClr val="accent2"/>
        </a:solidFill>
        <a:ln>
          <a:noFill/>
        </a:ln>
      </dgm:spPr>
      <dgm:t>
        <a:bodyPr/>
        <a:lstStyle/>
        <a:p>
          <a:r>
            <a:rPr lang="en-US" altLang="zh-CN" sz="2800" b="1" dirty="0" smtClean="0">
              <a:solidFill>
                <a:srgbClr val="FFFF00"/>
              </a:solidFill>
            </a:rPr>
            <a:t>1</a:t>
          </a:r>
          <a:endParaRPr lang="zh-CN" altLang="en-US" sz="2800" b="1" dirty="0">
            <a:solidFill>
              <a:srgbClr val="FFFF00"/>
            </a:solidFill>
          </a:endParaRPr>
        </a:p>
      </dgm:t>
    </dgm:pt>
    <dgm:pt modelId="{D3BBA13D-3FA9-475C-A82B-5744CAED14C3}" type="parTrans" cxnId="{C4330419-67B5-43AA-A45E-14A3B7E46EFB}">
      <dgm:prSet/>
      <dgm:spPr/>
      <dgm:t>
        <a:bodyPr/>
        <a:lstStyle/>
        <a:p>
          <a:endParaRPr lang="zh-CN" altLang="en-US"/>
        </a:p>
      </dgm:t>
    </dgm:pt>
    <dgm:pt modelId="{F1EE13E7-75AE-409B-8150-C0B6599E75AC}" type="sibTrans" cxnId="{C4330419-67B5-43AA-A45E-14A3B7E46EFB}">
      <dgm:prSet/>
      <dgm:spPr/>
      <dgm:t>
        <a:bodyPr/>
        <a:lstStyle/>
        <a:p>
          <a:endParaRPr lang="zh-CN" altLang="en-US"/>
        </a:p>
      </dgm:t>
    </dgm:pt>
    <dgm:pt modelId="{5DE5E04C-8D17-4BF5-AA6D-1ED8A2096FE8}">
      <dgm:prSet phldrT="[文本]"/>
      <dgm:spPr>
        <a:ln>
          <a:noFill/>
        </a:ln>
      </dgm:spPr>
      <dgm:t>
        <a:bodyPr/>
        <a:lstStyle/>
        <a:p>
          <a:r>
            <a:rPr lang="en-US" altLang="zh-CN" dirty="0" smtClean="0"/>
            <a:t>XXXXXXXX</a:t>
          </a:r>
          <a:endParaRPr lang="zh-CN" altLang="en-US" dirty="0"/>
        </a:p>
      </dgm:t>
    </dgm:pt>
    <dgm:pt modelId="{9AB30E6A-EC69-47BA-8CDF-F5CF0E12812B}" type="parTrans" cxnId="{6B44FB07-6ADA-44EE-81B7-F2BCD551EE0E}">
      <dgm:prSet/>
      <dgm:spPr/>
      <dgm:t>
        <a:bodyPr/>
        <a:lstStyle/>
        <a:p>
          <a:endParaRPr lang="zh-CN" altLang="en-US"/>
        </a:p>
      </dgm:t>
    </dgm:pt>
    <dgm:pt modelId="{A41DA7F9-6DD9-44C9-B229-FDE461375A8D}" type="sibTrans" cxnId="{6B44FB07-6ADA-44EE-81B7-F2BCD551EE0E}">
      <dgm:prSet/>
      <dgm:spPr/>
      <dgm:t>
        <a:bodyPr/>
        <a:lstStyle/>
        <a:p>
          <a:endParaRPr lang="zh-CN" altLang="en-US"/>
        </a:p>
      </dgm:t>
    </dgm:pt>
    <dgm:pt modelId="{5B5229F7-2201-4C21-85E4-AFE07BEA62B8}">
      <dgm:prSet phldrT="[文本]" custT="1"/>
      <dgm:spPr>
        <a:solidFill>
          <a:schemeClr val="bg2">
            <a:lumMod val="50000"/>
          </a:schemeClr>
        </a:solidFill>
        <a:ln>
          <a:noFill/>
        </a:ln>
      </dgm:spPr>
      <dgm:t>
        <a:bodyPr/>
        <a:lstStyle/>
        <a:p>
          <a:r>
            <a:rPr lang="en-US" altLang="zh-CN" sz="2800" dirty="0" smtClean="0">
              <a:solidFill>
                <a:srgbClr val="92D050"/>
              </a:solidFill>
            </a:rPr>
            <a:t>2</a:t>
          </a:r>
          <a:endParaRPr lang="zh-CN" altLang="en-US" sz="2800" dirty="0">
            <a:solidFill>
              <a:srgbClr val="92D050"/>
            </a:solidFill>
          </a:endParaRPr>
        </a:p>
      </dgm:t>
    </dgm:pt>
    <dgm:pt modelId="{D459E72B-F0ED-447E-A0FD-F0A9D62239F9}" type="parTrans" cxnId="{FA077D83-6540-448E-B3A2-D51CA611D96E}">
      <dgm:prSet/>
      <dgm:spPr/>
      <dgm:t>
        <a:bodyPr/>
        <a:lstStyle/>
        <a:p>
          <a:endParaRPr lang="zh-CN" altLang="en-US"/>
        </a:p>
      </dgm:t>
    </dgm:pt>
    <dgm:pt modelId="{81BF1FFD-805C-4365-B403-4447626C4359}" type="sibTrans" cxnId="{FA077D83-6540-448E-B3A2-D51CA611D96E}">
      <dgm:prSet/>
      <dgm:spPr/>
      <dgm:t>
        <a:bodyPr/>
        <a:lstStyle/>
        <a:p>
          <a:endParaRPr lang="zh-CN" altLang="en-US"/>
        </a:p>
      </dgm:t>
    </dgm:pt>
    <dgm:pt modelId="{20711B15-8E56-490F-89D3-3F20D78A5063}">
      <dgm:prSet phldrT="[文本]"/>
      <dgm:spPr>
        <a:ln>
          <a:noFill/>
        </a:ln>
      </dgm:spPr>
      <dgm:t>
        <a:bodyPr/>
        <a:lstStyle/>
        <a:p>
          <a:r>
            <a:rPr lang="en-US" altLang="zh-CN" dirty="0" smtClean="0"/>
            <a:t>XXXXXXXX</a:t>
          </a:r>
          <a:endParaRPr lang="zh-CN" altLang="en-US" dirty="0"/>
        </a:p>
      </dgm:t>
    </dgm:pt>
    <dgm:pt modelId="{BCF549FD-FE0E-4C4C-8EAF-4FF263338506}" type="parTrans" cxnId="{D46CEC56-3E68-4387-87D3-9A3291989D76}">
      <dgm:prSet/>
      <dgm:spPr/>
      <dgm:t>
        <a:bodyPr/>
        <a:lstStyle/>
        <a:p>
          <a:endParaRPr lang="zh-CN" altLang="en-US"/>
        </a:p>
      </dgm:t>
    </dgm:pt>
    <dgm:pt modelId="{CEFDA601-18EA-4E22-AF42-39E18B1D9FCC}" type="sibTrans" cxnId="{D46CEC56-3E68-4387-87D3-9A3291989D76}">
      <dgm:prSet/>
      <dgm:spPr/>
      <dgm:t>
        <a:bodyPr/>
        <a:lstStyle/>
        <a:p>
          <a:endParaRPr lang="zh-CN" altLang="en-US"/>
        </a:p>
      </dgm:t>
    </dgm:pt>
    <dgm:pt modelId="{C3A01ED5-E3B2-4FD5-956C-0949AFCD9FE2}">
      <dgm:prSet phldrT="[文本]" custT="1"/>
      <dgm:spPr>
        <a:solidFill>
          <a:schemeClr val="accent1"/>
        </a:solidFill>
        <a:ln>
          <a:noFill/>
        </a:ln>
      </dgm:spPr>
      <dgm:t>
        <a:bodyPr/>
        <a:lstStyle/>
        <a:p>
          <a:r>
            <a:rPr lang="en-US" altLang="zh-CN" sz="2800" dirty="0" smtClean="0"/>
            <a:t>3</a:t>
          </a:r>
          <a:endParaRPr lang="zh-CN" altLang="en-US" sz="2800" dirty="0"/>
        </a:p>
      </dgm:t>
    </dgm:pt>
    <dgm:pt modelId="{D3E32A08-0327-41D6-B563-906267BD164F}" type="parTrans" cxnId="{86CDAA03-769A-45D9-ACDF-98E31AC2A8B1}">
      <dgm:prSet/>
      <dgm:spPr/>
      <dgm:t>
        <a:bodyPr/>
        <a:lstStyle/>
        <a:p>
          <a:endParaRPr lang="zh-CN" altLang="en-US"/>
        </a:p>
      </dgm:t>
    </dgm:pt>
    <dgm:pt modelId="{511B72A9-8B31-4177-AED9-CF6C286E360D}" type="sibTrans" cxnId="{86CDAA03-769A-45D9-ACDF-98E31AC2A8B1}">
      <dgm:prSet/>
      <dgm:spPr/>
      <dgm:t>
        <a:bodyPr/>
        <a:lstStyle/>
        <a:p>
          <a:endParaRPr lang="zh-CN" altLang="en-US"/>
        </a:p>
      </dgm:t>
    </dgm:pt>
    <dgm:pt modelId="{706DBDFE-D470-4D00-A255-8955E093EEB1}">
      <dgm:prSet phldrT="[文本]"/>
      <dgm:spPr>
        <a:ln>
          <a:noFill/>
        </a:ln>
      </dgm:spPr>
      <dgm:t>
        <a:bodyPr/>
        <a:lstStyle/>
        <a:p>
          <a:r>
            <a:rPr lang="en-US" altLang="zh-CN" dirty="0" smtClean="0"/>
            <a:t>XXXXXXXX</a:t>
          </a:r>
          <a:endParaRPr lang="zh-CN" altLang="en-US" dirty="0"/>
        </a:p>
      </dgm:t>
    </dgm:pt>
    <dgm:pt modelId="{E127F6D0-5653-4663-B24F-7722DA6F2ED3}" type="parTrans" cxnId="{76D22960-5991-4B80-9B42-22BC7168CE28}">
      <dgm:prSet/>
      <dgm:spPr/>
      <dgm:t>
        <a:bodyPr/>
        <a:lstStyle/>
        <a:p>
          <a:endParaRPr lang="zh-CN" altLang="en-US"/>
        </a:p>
      </dgm:t>
    </dgm:pt>
    <dgm:pt modelId="{50D3F940-6047-43A0-85A5-F09CF4A49955}" type="sibTrans" cxnId="{76D22960-5991-4B80-9B42-22BC7168CE28}">
      <dgm:prSet/>
      <dgm:spPr/>
      <dgm:t>
        <a:bodyPr/>
        <a:lstStyle/>
        <a:p>
          <a:endParaRPr lang="zh-CN" altLang="en-US"/>
        </a:p>
      </dgm:t>
    </dgm:pt>
    <dgm:pt modelId="{BEA1B2DF-AA35-4544-89CB-A06F8D91AA11}" type="pres">
      <dgm:prSet presAssocID="{593E352B-E897-4F4B-AEA4-21474F43332B}" presName="linearFlow" presStyleCnt="0">
        <dgm:presLayoutVars>
          <dgm:dir/>
          <dgm:animLvl val="lvl"/>
          <dgm:resizeHandles val="exact"/>
        </dgm:presLayoutVars>
      </dgm:prSet>
      <dgm:spPr/>
      <dgm:t>
        <a:bodyPr/>
        <a:lstStyle/>
        <a:p>
          <a:endParaRPr lang="zh-CN" altLang="en-US"/>
        </a:p>
      </dgm:t>
    </dgm:pt>
    <dgm:pt modelId="{DEF4A64A-7218-483C-B69D-786895110285}" type="pres">
      <dgm:prSet presAssocID="{009CE5E3-2F81-4709-B9F3-E545BFDE8D84}" presName="composite" presStyleCnt="0"/>
      <dgm:spPr/>
    </dgm:pt>
    <dgm:pt modelId="{716B6C8B-9F6B-46A1-896F-9C1BDD7F5CF9}" type="pres">
      <dgm:prSet presAssocID="{009CE5E3-2F81-4709-B9F3-E545BFDE8D84}" presName="parentText" presStyleLbl="alignNode1" presStyleIdx="0" presStyleCnt="3" custLinFactNeighborY="-9914">
        <dgm:presLayoutVars>
          <dgm:chMax val="1"/>
          <dgm:bulletEnabled val="1"/>
        </dgm:presLayoutVars>
      </dgm:prSet>
      <dgm:spPr/>
      <dgm:t>
        <a:bodyPr/>
        <a:lstStyle/>
        <a:p>
          <a:endParaRPr lang="zh-CN" altLang="en-US"/>
        </a:p>
      </dgm:t>
    </dgm:pt>
    <dgm:pt modelId="{6A9EA47F-0D6D-4EEF-94BE-D83D9E5EC74F}" type="pres">
      <dgm:prSet presAssocID="{009CE5E3-2F81-4709-B9F3-E545BFDE8D84}" presName="descendantText" presStyleLbl="alignAcc1" presStyleIdx="0" presStyleCnt="3">
        <dgm:presLayoutVars>
          <dgm:bulletEnabled val="1"/>
        </dgm:presLayoutVars>
      </dgm:prSet>
      <dgm:spPr/>
      <dgm:t>
        <a:bodyPr/>
        <a:lstStyle/>
        <a:p>
          <a:endParaRPr lang="zh-CN" altLang="en-US"/>
        </a:p>
      </dgm:t>
    </dgm:pt>
    <dgm:pt modelId="{6A859B14-7FD8-4D4C-9618-331AC853C3DB}" type="pres">
      <dgm:prSet presAssocID="{F1EE13E7-75AE-409B-8150-C0B6599E75AC}" presName="sp" presStyleCnt="0"/>
      <dgm:spPr/>
    </dgm:pt>
    <dgm:pt modelId="{0FF23C21-9F59-4BEE-8C95-7F01CC1B510D}" type="pres">
      <dgm:prSet presAssocID="{5B5229F7-2201-4C21-85E4-AFE07BEA62B8}" presName="composite" presStyleCnt="0"/>
      <dgm:spPr/>
    </dgm:pt>
    <dgm:pt modelId="{D88C90BC-8AEA-471F-BCDE-A91BB9D14C0E}" type="pres">
      <dgm:prSet presAssocID="{5B5229F7-2201-4C21-85E4-AFE07BEA62B8}" presName="parentText" presStyleLbl="alignNode1" presStyleIdx="1" presStyleCnt="3">
        <dgm:presLayoutVars>
          <dgm:chMax val="1"/>
          <dgm:bulletEnabled val="1"/>
        </dgm:presLayoutVars>
      </dgm:prSet>
      <dgm:spPr/>
      <dgm:t>
        <a:bodyPr/>
        <a:lstStyle/>
        <a:p>
          <a:endParaRPr lang="zh-CN" altLang="en-US"/>
        </a:p>
      </dgm:t>
    </dgm:pt>
    <dgm:pt modelId="{B01333A8-D3B3-438E-B133-2BBDF8647679}" type="pres">
      <dgm:prSet presAssocID="{5B5229F7-2201-4C21-85E4-AFE07BEA62B8}" presName="descendantText" presStyleLbl="alignAcc1" presStyleIdx="1" presStyleCnt="3">
        <dgm:presLayoutVars>
          <dgm:bulletEnabled val="1"/>
        </dgm:presLayoutVars>
      </dgm:prSet>
      <dgm:spPr/>
      <dgm:t>
        <a:bodyPr/>
        <a:lstStyle/>
        <a:p>
          <a:endParaRPr lang="zh-CN" altLang="en-US"/>
        </a:p>
      </dgm:t>
    </dgm:pt>
    <dgm:pt modelId="{12029A78-B30A-4748-ADD5-7ED2BAC3CD5F}" type="pres">
      <dgm:prSet presAssocID="{81BF1FFD-805C-4365-B403-4447626C4359}" presName="sp" presStyleCnt="0"/>
      <dgm:spPr/>
    </dgm:pt>
    <dgm:pt modelId="{403B8D8C-3491-469F-BB92-C5F779496AC8}" type="pres">
      <dgm:prSet presAssocID="{C3A01ED5-E3B2-4FD5-956C-0949AFCD9FE2}" presName="composite" presStyleCnt="0"/>
      <dgm:spPr/>
    </dgm:pt>
    <dgm:pt modelId="{20405DB7-0BC9-435A-BB42-FF01FA22C9F3}" type="pres">
      <dgm:prSet presAssocID="{C3A01ED5-E3B2-4FD5-956C-0949AFCD9FE2}" presName="parentText" presStyleLbl="alignNode1" presStyleIdx="2" presStyleCnt="3">
        <dgm:presLayoutVars>
          <dgm:chMax val="1"/>
          <dgm:bulletEnabled val="1"/>
        </dgm:presLayoutVars>
      </dgm:prSet>
      <dgm:spPr/>
      <dgm:t>
        <a:bodyPr/>
        <a:lstStyle/>
        <a:p>
          <a:endParaRPr lang="zh-CN" altLang="en-US"/>
        </a:p>
      </dgm:t>
    </dgm:pt>
    <dgm:pt modelId="{334011B2-11ED-4AE1-A4D2-F2F3485B239A}" type="pres">
      <dgm:prSet presAssocID="{C3A01ED5-E3B2-4FD5-956C-0949AFCD9FE2}" presName="descendantText" presStyleLbl="alignAcc1" presStyleIdx="2" presStyleCnt="3">
        <dgm:presLayoutVars>
          <dgm:bulletEnabled val="1"/>
        </dgm:presLayoutVars>
      </dgm:prSet>
      <dgm:spPr/>
      <dgm:t>
        <a:bodyPr/>
        <a:lstStyle/>
        <a:p>
          <a:endParaRPr lang="zh-CN" altLang="en-US"/>
        </a:p>
      </dgm:t>
    </dgm:pt>
  </dgm:ptLst>
  <dgm:cxnLst>
    <dgm:cxn modelId="{6B44FB07-6ADA-44EE-81B7-F2BCD551EE0E}" srcId="{009CE5E3-2F81-4709-B9F3-E545BFDE8D84}" destId="{5DE5E04C-8D17-4BF5-AA6D-1ED8A2096FE8}" srcOrd="0" destOrd="0" parTransId="{9AB30E6A-EC69-47BA-8CDF-F5CF0E12812B}" sibTransId="{A41DA7F9-6DD9-44C9-B229-FDE461375A8D}"/>
    <dgm:cxn modelId="{AFE3A762-0719-4680-BC36-1F5546E8B7C9}" type="presOf" srcId="{706DBDFE-D470-4D00-A255-8955E093EEB1}" destId="{334011B2-11ED-4AE1-A4D2-F2F3485B239A}" srcOrd="0" destOrd="0" presId="urn:microsoft.com/office/officeart/2005/8/layout/chevron2"/>
    <dgm:cxn modelId="{B3188E7F-D5B2-483D-8A3A-FEEA8DF462FD}" type="presOf" srcId="{C3A01ED5-E3B2-4FD5-956C-0949AFCD9FE2}" destId="{20405DB7-0BC9-435A-BB42-FF01FA22C9F3}" srcOrd="0" destOrd="0" presId="urn:microsoft.com/office/officeart/2005/8/layout/chevron2"/>
    <dgm:cxn modelId="{8A546C07-EA83-48EB-B6AE-16272C0F3D12}" type="presOf" srcId="{593E352B-E897-4F4B-AEA4-21474F43332B}" destId="{BEA1B2DF-AA35-4544-89CB-A06F8D91AA11}" srcOrd="0" destOrd="0" presId="urn:microsoft.com/office/officeart/2005/8/layout/chevron2"/>
    <dgm:cxn modelId="{FA077D83-6540-448E-B3A2-D51CA611D96E}" srcId="{593E352B-E897-4F4B-AEA4-21474F43332B}" destId="{5B5229F7-2201-4C21-85E4-AFE07BEA62B8}" srcOrd="1" destOrd="0" parTransId="{D459E72B-F0ED-447E-A0FD-F0A9D62239F9}" sibTransId="{81BF1FFD-805C-4365-B403-4447626C4359}"/>
    <dgm:cxn modelId="{9AAE0BD6-FAF1-4782-A2CB-C73F31DECD9C}" type="presOf" srcId="{5DE5E04C-8D17-4BF5-AA6D-1ED8A2096FE8}" destId="{6A9EA47F-0D6D-4EEF-94BE-D83D9E5EC74F}" srcOrd="0" destOrd="0" presId="urn:microsoft.com/office/officeart/2005/8/layout/chevron2"/>
    <dgm:cxn modelId="{C4330419-67B5-43AA-A45E-14A3B7E46EFB}" srcId="{593E352B-E897-4F4B-AEA4-21474F43332B}" destId="{009CE5E3-2F81-4709-B9F3-E545BFDE8D84}" srcOrd="0" destOrd="0" parTransId="{D3BBA13D-3FA9-475C-A82B-5744CAED14C3}" sibTransId="{F1EE13E7-75AE-409B-8150-C0B6599E75AC}"/>
    <dgm:cxn modelId="{76D22960-5991-4B80-9B42-22BC7168CE28}" srcId="{C3A01ED5-E3B2-4FD5-956C-0949AFCD9FE2}" destId="{706DBDFE-D470-4D00-A255-8955E093EEB1}" srcOrd="0" destOrd="0" parTransId="{E127F6D0-5653-4663-B24F-7722DA6F2ED3}" sibTransId="{50D3F940-6047-43A0-85A5-F09CF4A49955}"/>
    <dgm:cxn modelId="{4ADE8A6C-06E7-4D6A-A5EF-DE52C9D3D488}" type="presOf" srcId="{5B5229F7-2201-4C21-85E4-AFE07BEA62B8}" destId="{D88C90BC-8AEA-471F-BCDE-A91BB9D14C0E}" srcOrd="0" destOrd="0" presId="urn:microsoft.com/office/officeart/2005/8/layout/chevron2"/>
    <dgm:cxn modelId="{866A3244-27BC-4E0F-9F1B-A63811B41EEB}" type="presOf" srcId="{20711B15-8E56-490F-89D3-3F20D78A5063}" destId="{B01333A8-D3B3-438E-B133-2BBDF8647679}" srcOrd="0" destOrd="0" presId="urn:microsoft.com/office/officeart/2005/8/layout/chevron2"/>
    <dgm:cxn modelId="{616CC110-9CC4-4B52-AB16-E1E54541E2B8}" type="presOf" srcId="{009CE5E3-2F81-4709-B9F3-E545BFDE8D84}" destId="{716B6C8B-9F6B-46A1-896F-9C1BDD7F5CF9}" srcOrd="0" destOrd="0" presId="urn:microsoft.com/office/officeart/2005/8/layout/chevron2"/>
    <dgm:cxn modelId="{D46CEC56-3E68-4387-87D3-9A3291989D76}" srcId="{5B5229F7-2201-4C21-85E4-AFE07BEA62B8}" destId="{20711B15-8E56-490F-89D3-3F20D78A5063}" srcOrd="0" destOrd="0" parTransId="{BCF549FD-FE0E-4C4C-8EAF-4FF263338506}" sibTransId="{CEFDA601-18EA-4E22-AF42-39E18B1D9FCC}"/>
    <dgm:cxn modelId="{86CDAA03-769A-45D9-ACDF-98E31AC2A8B1}" srcId="{593E352B-E897-4F4B-AEA4-21474F43332B}" destId="{C3A01ED5-E3B2-4FD5-956C-0949AFCD9FE2}" srcOrd="2" destOrd="0" parTransId="{D3E32A08-0327-41D6-B563-906267BD164F}" sibTransId="{511B72A9-8B31-4177-AED9-CF6C286E360D}"/>
    <dgm:cxn modelId="{80BECF68-A014-453C-90E6-5AE30BDB35DA}" type="presParOf" srcId="{BEA1B2DF-AA35-4544-89CB-A06F8D91AA11}" destId="{DEF4A64A-7218-483C-B69D-786895110285}" srcOrd="0" destOrd="0" presId="urn:microsoft.com/office/officeart/2005/8/layout/chevron2"/>
    <dgm:cxn modelId="{D84BAB0E-B57B-4C38-956E-A4F2013EDA90}" type="presParOf" srcId="{DEF4A64A-7218-483C-B69D-786895110285}" destId="{716B6C8B-9F6B-46A1-896F-9C1BDD7F5CF9}" srcOrd="0" destOrd="0" presId="urn:microsoft.com/office/officeart/2005/8/layout/chevron2"/>
    <dgm:cxn modelId="{EB861AC4-95BF-4D55-8AFB-0117AD85AE4F}" type="presParOf" srcId="{DEF4A64A-7218-483C-B69D-786895110285}" destId="{6A9EA47F-0D6D-4EEF-94BE-D83D9E5EC74F}" srcOrd="1" destOrd="0" presId="urn:microsoft.com/office/officeart/2005/8/layout/chevron2"/>
    <dgm:cxn modelId="{43806350-3BD2-4525-89EF-3729B318D1E0}" type="presParOf" srcId="{BEA1B2DF-AA35-4544-89CB-A06F8D91AA11}" destId="{6A859B14-7FD8-4D4C-9618-331AC853C3DB}" srcOrd="1" destOrd="0" presId="urn:microsoft.com/office/officeart/2005/8/layout/chevron2"/>
    <dgm:cxn modelId="{5C576745-C2D5-410C-AF55-77334645C221}" type="presParOf" srcId="{BEA1B2DF-AA35-4544-89CB-A06F8D91AA11}" destId="{0FF23C21-9F59-4BEE-8C95-7F01CC1B510D}" srcOrd="2" destOrd="0" presId="urn:microsoft.com/office/officeart/2005/8/layout/chevron2"/>
    <dgm:cxn modelId="{3BA5BCD2-ECE3-4FE4-BFFB-783C461014F1}" type="presParOf" srcId="{0FF23C21-9F59-4BEE-8C95-7F01CC1B510D}" destId="{D88C90BC-8AEA-471F-BCDE-A91BB9D14C0E}" srcOrd="0" destOrd="0" presId="urn:microsoft.com/office/officeart/2005/8/layout/chevron2"/>
    <dgm:cxn modelId="{6FE3012B-7057-48EF-AF2A-2D651DACEA0F}" type="presParOf" srcId="{0FF23C21-9F59-4BEE-8C95-7F01CC1B510D}" destId="{B01333A8-D3B3-438E-B133-2BBDF8647679}" srcOrd="1" destOrd="0" presId="urn:microsoft.com/office/officeart/2005/8/layout/chevron2"/>
    <dgm:cxn modelId="{F56E6CD8-F28E-4BCC-B65A-DC6E2671E7D5}" type="presParOf" srcId="{BEA1B2DF-AA35-4544-89CB-A06F8D91AA11}" destId="{12029A78-B30A-4748-ADD5-7ED2BAC3CD5F}" srcOrd="3" destOrd="0" presId="urn:microsoft.com/office/officeart/2005/8/layout/chevron2"/>
    <dgm:cxn modelId="{155E4EE7-86FB-4FC0-9CD6-746EAB0BF244}" type="presParOf" srcId="{BEA1B2DF-AA35-4544-89CB-A06F8D91AA11}" destId="{403B8D8C-3491-469F-BB92-C5F779496AC8}" srcOrd="4" destOrd="0" presId="urn:microsoft.com/office/officeart/2005/8/layout/chevron2"/>
    <dgm:cxn modelId="{999DF74F-7F13-4CC5-A109-9DFBE177FBE2}" type="presParOf" srcId="{403B8D8C-3491-469F-BB92-C5F779496AC8}" destId="{20405DB7-0BC9-435A-BB42-FF01FA22C9F3}" srcOrd="0" destOrd="0" presId="urn:microsoft.com/office/officeart/2005/8/layout/chevron2"/>
    <dgm:cxn modelId="{15EA2440-A614-4539-8AC2-91EBE0647129}" type="presParOf" srcId="{403B8D8C-3491-469F-BB92-C5F779496AC8}" destId="{334011B2-11ED-4AE1-A4D2-F2F3485B239A}" srcOrd="1" destOrd="0" presId="urn:microsoft.com/office/officeart/2005/8/layout/chevron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3E352B-E897-4F4B-AEA4-21474F43332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CN" altLang="en-US"/>
        </a:p>
      </dgm:t>
    </dgm:pt>
    <dgm:pt modelId="{009CE5E3-2F81-4709-B9F3-E545BFDE8D84}">
      <dgm:prSet phldrT="[文本]" custT="1"/>
      <dgm:spPr>
        <a:solidFill>
          <a:srgbClr val="FFFF00"/>
        </a:solidFill>
        <a:ln>
          <a:noFill/>
        </a:ln>
      </dgm:spPr>
      <dgm:t>
        <a:bodyPr/>
        <a:lstStyle/>
        <a:p>
          <a:r>
            <a:rPr lang="en-US" altLang="zh-CN" sz="2800" b="1" dirty="0" smtClean="0">
              <a:solidFill>
                <a:schemeClr val="accent2"/>
              </a:solidFill>
            </a:rPr>
            <a:t>1</a:t>
          </a:r>
          <a:endParaRPr lang="zh-CN" altLang="en-US" sz="2800" b="1" dirty="0">
            <a:solidFill>
              <a:schemeClr val="accent2"/>
            </a:solidFill>
          </a:endParaRPr>
        </a:p>
      </dgm:t>
    </dgm:pt>
    <dgm:pt modelId="{D3BBA13D-3FA9-475C-A82B-5744CAED14C3}" type="parTrans" cxnId="{C4330419-67B5-43AA-A45E-14A3B7E46EFB}">
      <dgm:prSet/>
      <dgm:spPr/>
      <dgm:t>
        <a:bodyPr/>
        <a:lstStyle/>
        <a:p>
          <a:endParaRPr lang="zh-CN" altLang="en-US"/>
        </a:p>
      </dgm:t>
    </dgm:pt>
    <dgm:pt modelId="{F1EE13E7-75AE-409B-8150-C0B6599E75AC}" type="sibTrans" cxnId="{C4330419-67B5-43AA-A45E-14A3B7E46EFB}">
      <dgm:prSet/>
      <dgm:spPr/>
      <dgm:t>
        <a:bodyPr/>
        <a:lstStyle/>
        <a:p>
          <a:endParaRPr lang="zh-CN" altLang="en-US"/>
        </a:p>
      </dgm:t>
    </dgm:pt>
    <dgm:pt modelId="{5DE5E04C-8D17-4BF5-AA6D-1ED8A2096FE8}">
      <dgm:prSet phldrT="[文本]"/>
      <dgm:spPr>
        <a:ln>
          <a:noFill/>
        </a:ln>
      </dgm:spPr>
      <dgm:t>
        <a:bodyPr/>
        <a:lstStyle/>
        <a:p>
          <a:r>
            <a:rPr lang="en-US" altLang="zh-CN" dirty="0" smtClean="0"/>
            <a:t>XXXXXXXX</a:t>
          </a:r>
          <a:endParaRPr lang="zh-CN" altLang="en-US" dirty="0"/>
        </a:p>
      </dgm:t>
    </dgm:pt>
    <dgm:pt modelId="{9AB30E6A-EC69-47BA-8CDF-F5CF0E12812B}" type="parTrans" cxnId="{6B44FB07-6ADA-44EE-81B7-F2BCD551EE0E}">
      <dgm:prSet/>
      <dgm:spPr/>
      <dgm:t>
        <a:bodyPr/>
        <a:lstStyle/>
        <a:p>
          <a:endParaRPr lang="zh-CN" altLang="en-US"/>
        </a:p>
      </dgm:t>
    </dgm:pt>
    <dgm:pt modelId="{A41DA7F9-6DD9-44C9-B229-FDE461375A8D}" type="sibTrans" cxnId="{6B44FB07-6ADA-44EE-81B7-F2BCD551EE0E}">
      <dgm:prSet/>
      <dgm:spPr/>
      <dgm:t>
        <a:bodyPr/>
        <a:lstStyle/>
        <a:p>
          <a:endParaRPr lang="zh-CN" altLang="en-US"/>
        </a:p>
      </dgm:t>
    </dgm:pt>
    <dgm:pt modelId="{5B5229F7-2201-4C21-85E4-AFE07BEA62B8}">
      <dgm:prSet phldrT="[文本]" custT="1"/>
      <dgm:spPr>
        <a:solidFill>
          <a:schemeClr val="bg2">
            <a:lumMod val="50000"/>
          </a:schemeClr>
        </a:solidFill>
        <a:ln>
          <a:noFill/>
        </a:ln>
      </dgm:spPr>
      <dgm:t>
        <a:bodyPr/>
        <a:lstStyle/>
        <a:p>
          <a:r>
            <a:rPr lang="en-US" altLang="zh-CN" sz="2800" dirty="0" smtClean="0">
              <a:solidFill>
                <a:srgbClr val="92D050"/>
              </a:solidFill>
            </a:rPr>
            <a:t>2</a:t>
          </a:r>
          <a:endParaRPr lang="zh-CN" altLang="en-US" sz="2800" dirty="0">
            <a:solidFill>
              <a:srgbClr val="92D050"/>
            </a:solidFill>
          </a:endParaRPr>
        </a:p>
      </dgm:t>
    </dgm:pt>
    <dgm:pt modelId="{D459E72B-F0ED-447E-A0FD-F0A9D62239F9}" type="parTrans" cxnId="{FA077D83-6540-448E-B3A2-D51CA611D96E}">
      <dgm:prSet/>
      <dgm:spPr/>
      <dgm:t>
        <a:bodyPr/>
        <a:lstStyle/>
        <a:p>
          <a:endParaRPr lang="zh-CN" altLang="en-US"/>
        </a:p>
      </dgm:t>
    </dgm:pt>
    <dgm:pt modelId="{81BF1FFD-805C-4365-B403-4447626C4359}" type="sibTrans" cxnId="{FA077D83-6540-448E-B3A2-D51CA611D96E}">
      <dgm:prSet/>
      <dgm:spPr/>
      <dgm:t>
        <a:bodyPr/>
        <a:lstStyle/>
        <a:p>
          <a:endParaRPr lang="zh-CN" altLang="en-US"/>
        </a:p>
      </dgm:t>
    </dgm:pt>
    <dgm:pt modelId="{20711B15-8E56-490F-89D3-3F20D78A5063}">
      <dgm:prSet phldrT="[文本]"/>
      <dgm:spPr>
        <a:ln>
          <a:noFill/>
        </a:ln>
      </dgm:spPr>
      <dgm:t>
        <a:bodyPr/>
        <a:lstStyle/>
        <a:p>
          <a:r>
            <a:rPr lang="en-US" altLang="zh-CN" dirty="0" smtClean="0"/>
            <a:t>XXXXXXXX</a:t>
          </a:r>
          <a:endParaRPr lang="zh-CN" altLang="en-US" dirty="0"/>
        </a:p>
      </dgm:t>
    </dgm:pt>
    <dgm:pt modelId="{BCF549FD-FE0E-4C4C-8EAF-4FF263338506}" type="parTrans" cxnId="{D46CEC56-3E68-4387-87D3-9A3291989D76}">
      <dgm:prSet/>
      <dgm:spPr/>
      <dgm:t>
        <a:bodyPr/>
        <a:lstStyle/>
        <a:p>
          <a:endParaRPr lang="zh-CN" altLang="en-US"/>
        </a:p>
      </dgm:t>
    </dgm:pt>
    <dgm:pt modelId="{CEFDA601-18EA-4E22-AF42-39E18B1D9FCC}" type="sibTrans" cxnId="{D46CEC56-3E68-4387-87D3-9A3291989D76}">
      <dgm:prSet/>
      <dgm:spPr/>
      <dgm:t>
        <a:bodyPr/>
        <a:lstStyle/>
        <a:p>
          <a:endParaRPr lang="zh-CN" altLang="en-US"/>
        </a:p>
      </dgm:t>
    </dgm:pt>
    <dgm:pt modelId="{C3A01ED5-E3B2-4FD5-956C-0949AFCD9FE2}">
      <dgm:prSet phldrT="[文本]" custT="1"/>
      <dgm:spPr>
        <a:solidFill>
          <a:schemeClr val="accent2"/>
        </a:solidFill>
        <a:ln>
          <a:noFill/>
        </a:ln>
      </dgm:spPr>
      <dgm:t>
        <a:bodyPr/>
        <a:lstStyle/>
        <a:p>
          <a:r>
            <a:rPr lang="en-US" altLang="zh-CN" sz="2800" dirty="0" smtClean="0"/>
            <a:t>3</a:t>
          </a:r>
          <a:endParaRPr lang="zh-CN" altLang="en-US" sz="2800" dirty="0"/>
        </a:p>
      </dgm:t>
    </dgm:pt>
    <dgm:pt modelId="{D3E32A08-0327-41D6-B563-906267BD164F}" type="parTrans" cxnId="{86CDAA03-769A-45D9-ACDF-98E31AC2A8B1}">
      <dgm:prSet/>
      <dgm:spPr/>
      <dgm:t>
        <a:bodyPr/>
        <a:lstStyle/>
        <a:p>
          <a:endParaRPr lang="zh-CN" altLang="en-US"/>
        </a:p>
      </dgm:t>
    </dgm:pt>
    <dgm:pt modelId="{511B72A9-8B31-4177-AED9-CF6C286E360D}" type="sibTrans" cxnId="{86CDAA03-769A-45D9-ACDF-98E31AC2A8B1}">
      <dgm:prSet/>
      <dgm:spPr/>
      <dgm:t>
        <a:bodyPr/>
        <a:lstStyle/>
        <a:p>
          <a:endParaRPr lang="zh-CN" altLang="en-US"/>
        </a:p>
      </dgm:t>
    </dgm:pt>
    <dgm:pt modelId="{706DBDFE-D470-4D00-A255-8955E093EEB1}">
      <dgm:prSet phldrT="[文本]"/>
      <dgm:spPr>
        <a:ln>
          <a:noFill/>
        </a:ln>
      </dgm:spPr>
      <dgm:t>
        <a:bodyPr/>
        <a:lstStyle/>
        <a:p>
          <a:r>
            <a:rPr lang="en-US" altLang="zh-CN" dirty="0" smtClean="0"/>
            <a:t>XXXXXXXX</a:t>
          </a:r>
          <a:endParaRPr lang="zh-CN" altLang="en-US" dirty="0"/>
        </a:p>
      </dgm:t>
    </dgm:pt>
    <dgm:pt modelId="{E127F6D0-5653-4663-B24F-7722DA6F2ED3}" type="parTrans" cxnId="{76D22960-5991-4B80-9B42-22BC7168CE28}">
      <dgm:prSet/>
      <dgm:spPr/>
      <dgm:t>
        <a:bodyPr/>
        <a:lstStyle/>
        <a:p>
          <a:endParaRPr lang="zh-CN" altLang="en-US"/>
        </a:p>
      </dgm:t>
    </dgm:pt>
    <dgm:pt modelId="{50D3F940-6047-43A0-85A5-F09CF4A49955}" type="sibTrans" cxnId="{76D22960-5991-4B80-9B42-22BC7168CE28}">
      <dgm:prSet/>
      <dgm:spPr/>
      <dgm:t>
        <a:bodyPr/>
        <a:lstStyle/>
        <a:p>
          <a:endParaRPr lang="zh-CN" altLang="en-US"/>
        </a:p>
      </dgm:t>
    </dgm:pt>
    <dgm:pt modelId="{BEA1B2DF-AA35-4544-89CB-A06F8D91AA11}" type="pres">
      <dgm:prSet presAssocID="{593E352B-E897-4F4B-AEA4-21474F43332B}" presName="linearFlow" presStyleCnt="0">
        <dgm:presLayoutVars>
          <dgm:dir/>
          <dgm:animLvl val="lvl"/>
          <dgm:resizeHandles val="exact"/>
        </dgm:presLayoutVars>
      </dgm:prSet>
      <dgm:spPr/>
      <dgm:t>
        <a:bodyPr/>
        <a:lstStyle/>
        <a:p>
          <a:endParaRPr lang="zh-CN" altLang="en-US"/>
        </a:p>
      </dgm:t>
    </dgm:pt>
    <dgm:pt modelId="{DEF4A64A-7218-483C-B69D-786895110285}" type="pres">
      <dgm:prSet presAssocID="{009CE5E3-2F81-4709-B9F3-E545BFDE8D84}" presName="composite" presStyleCnt="0"/>
      <dgm:spPr/>
    </dgm:pt>
    <dgm:pt modelId="{716B6C8B-9F6B-46A1-896F-9C1BDD7F5CF9}" type="pres">
      <dgm:prSet presAssocID="{009CE5E3-2F81-4709-B9F3-E545BFDE8D84}" presName="parentText" presStyleLbl="alignNode1" presStyleIdx="0" presStyleCnt="3" custLinFactNeighborY="-9914">
        <dgm:presLayoutVars>
          <dgm:chMax val="1"/>
          <dgm:bulletEnabled val="1"/>
        </dgm:presLayoutVars>
      </dgm:prSet>
      <dgm:spPr/>
      <dgm:t>
        <a:bodyPr/>
        <a:lstStyle/>
        <a:p>
          <a:endParaRPr lang="zh-CN" altLang="en-US"/>
        </a:p>
      </dgm:t>
    </dgm:pt>
    <dgm:pt modelId="{6A9EA47F-0D6D-4EEF-94BE-D83D9E5EC74F}" type="pres">
      <dgm:prSet presAssocID="{009CE5E3-2F81-4709-B9F3-E545BFDE8D84}" presName="descendantText" presStyleLbl="alignAcc1" presStyleIdx="0" presStyleCnt="3">
        <dgm:presLayoutVars>
          <dgm:bulletEnabled val="1"/>
        </dgm:presLayoutVars>
      </dgm:prSet>
      <dgm:spPr/>
      <dgm:t>
        <a:bodyPr/>
        <a:lstStyle/>
        <a:p>
          <a:endParaRPr lang="zh-CN" altLang="en-US"/>
        </a:p>
      </dgm:t>
    </dgm:pt>
    <dgm:pt modelId="{6A859B14-7FD8-4D4C-9618-331AC853C3DB}" type="pres">
      <dgm:prSet presAssocID="{F1EE13E7-75AE-409B-8150-C0B6599E75AC}" presName="sp" presStyleCnt="0"/>
      <dgm:spPr/>
    </dgm:pt>
    <dgm:pt modelId="{0FF23C21-9F59-4BEE-8C95-7F01CC1B510D}" type="pres">
      <dgm:prSet presAssocID="{5B5229F7-2201-4C21-85E4-AFE07BEA62B8}" presName="composite" presStyleCnt="0"/>
      <dgm:spPr/>
    </dgm:pt>
    <dgm:pt modelId="{D88C90BC-8AEA-471F-BCDE-A91BB9D14C0E}" type="pres">
      <dgm:prSet presAssocID="{5B5229F7-2201-4C21-85E4-AFE07BEA62B8}" presName="parentText" presStyleLbl="alignNode1" presStyleIdx="1" presStyleCnt="3">
        <dgm:presLayoutVars>
          <dgm:chMax val="1"/>
          <dgm:bulletEnabled val="1"/>
        </dgm:presLayoutVars>
      </dgm:prSet>
      <dgm:spPr/>
      <dgm:t>
        <a:bodyPr/>
        <a:lstStyle/>
        <a:p>
          <a:endParaRPr lang="zh-CN" altLang="en-US"/>
        </a:p>
      </dgm:t>
    </dgm:pt>
    <dgm:pt modelId="{B01333A8-D3B3-438E-B133-2BBDF8647679}" type="pres">
      <dgm:prSet presAssocID="{5B5229F7-2201-4C21-85E4-AFE07BEA62B8}" presName="descendantText" presStyleLbl="alignAcc1" presStyleIdx="1" presStyleCnt="3">
        <dgm:presLayoutVars>
          <dgm:bulletEnabled val="1"/>
        </dgm:presLayoutVars>
      </dgm:prSet>
      <dgm:spPr/>
      <dgm:t>
        <a:bodyPr/>
        <a:lstStyle/>
        <a:p>
          <a:endParaRPr lang="zh-CN" altLang="en-US"/>
        </a:p>
      </dgm:t>
    </dgm:pt>
    <dgm:pt modelId="{12029A78-B30A-4748-ADD5-7ED2BAC3CD5F}" type="pres">
      <dgm:prSet presAssocID="{81BF1FFD-805C-4365-B403-4447626C4359}" presName="sp" presStyleCnt="0"/>
      <dgm:spPr/>
    </dgm:pt>
    <dgm:pt modelId="{403B8D8C-3491-469F-BB92-C5F779496AC8}" type="pres">
      <dgm:prSet presAssocID="{C3A01ED5-E3B2-4FD5-956C-0949AFCD9FE2}" presName="composite" presStyleCnt="0"/>
      <dgm:spPr/>
    </dgm:pt>
    <dgm:pt modelId="{20405DB7-0BC9-435A-BB42-FF01FA22C9F3}" type="pres">
      <dgm:prSet presAssocID="{C3A01ED5-E3B2-4FD5-956C-0949AFCD9FE2}" presName="parentText" presStyleLbl="alignNode1" presStyleIdx="2" presStyleCnt="3">
        <dgm:presLayoutVars>
          <dgm:chMax val="1"/>
          <dgm:bulletEnabled val="1"/>
        </dgm:presLayoutVars>
      </dgm:prSet>
      <dgm:spPr/>
      <dgm:t>
        <a:bodyPr/>
        <a:lstStyle/>
        <a:p>
          <a:endParaRPr lang="zh-CN" altLang="en-US"/>
        </a:p>
      </dgm:t>
    </dgm:pt>
    <dgm:pt modelId="{334011B2-11ED-4AE1-A4D2-F2F3485B239A}" type="pres">
      <dgm:prSet presAssocID="{C3A01ED5-E3B2-4FD5-956C-0949AFCD9FE2}" presName="descendantText" presStyleLbl="alignAcc1" presStyleIdx="2" presStyleCnt="3">
        <dgm:presLayoutVars>
          <dgm:bulletEnabled val="1"/>
        </dgm:presLayoutVars>
      </dgm:prSet>
      <dgm:spPr/>
      <dgm:t>
        <a:bodyPr/>
        <a:lstStyle/>
        <a:p>
          <a:endParaRPr lang="zh-CN" altLang="en-US"/>
        </a:p>
      </dgm:t>
    </dgm:pt>
  </dgm:ptLst>
  <dgm:cxnLst>
    <dgm:cxn modelId="{6B44FB07-6ADA-44EE-81B7-F2BCD551EE0E}" srcId="{009CE5E3-2F81-4709-B9F3-E545BFDE8D84}" destId="{5DE5E04C-8D17-4BF5-AA6D-1ED8A2096FE8}" srcOrd="0" destOrd="0" parTransId="{9AB30E6A-EC69-47BA-8CDF-F5CF0E12812B}" sibTransId="{A41DA7F9-6DD9-44C9-B229-FDE461375A8D}"/>
    <dgm:cxn modelId="{716DC3BF-B92A-4307-A49E-E494CE1A187E}" type="presOf" srcId="{C3A01ED5-E3B2-4FD5-956C-0949AFCD9FE2}" destId="{20405DB7-0BC9-435A-BB42-FF01FA22C9F3}" srcOrd="0" destOrd="0" presId="urn:microsoft.com/office/officeart/2005/8/layout/chevron2"/>
    <dgm:cxn modelId="{274F742B-7337-4561-97DA-6E89B0A23A43}" type="presOf" srcId="{706DBDFE-D470-4D00-A255-8955E093EEB1}" destId="{334011B2-11ED-4AE1-A4D2-F2F3485B239A}" srcOrd="0" destOrd="0" presId="urn:microsoft.com/office/officeart/2005/8/layout/chevron2"/>
    <dgm:cxn modelId="{FA077D83-6540-448E-B3A2-D51CA611D96E}" srcId="{593E352B-E897-4F4B-AEA4-21474F43332B}" destId="{5B5229F7-2201-4C21-85E4-AFE07BEA62B8}" srcOrd="1" destOrd="0" parTransId="{D459E72B-F0ED-447E-A0FD-F0A9D62239F9}" sibTransId="{81BF1FFD-805C-4365-B403-4447626C4359}"/>
    <dgm:cxn modelId="{C4330419-67B5-43AA-A45E-14A3B7E46EFB}" srcId="{593E352B-E897-4F4B-AEA4-21474F43332B}" destId="{009CE5E3-2F81-4709-B9F3-E545BFDE8D84}" srcOrd="0" destOrd="0" parTransId="{D3BBA13D-3FA9-475C-A82B-5744CAED14C3}" sibTransId="{F1EE13E7-75AE-409B-8150-C0B6599E75AC}"/>
    <dgm:cxn modelId="{76D22960-5991-4B80-9B42-22BC7168CE28}" srcId="{C3A01ED5-E3B2-4FD5-956C-0949AFCD9FE2}" destId="{706DBDFE-D470-4D00-A255-8955E093EEB1}" srcOrd="0" destOrd="0" parTransId="{E127F6D0-5653-4663-B24F-7722DA6F2ED3}" sibTransId="{50D3F940-6047-43A0-85A5-F09CF4A49955}"/>
    <dgm:cxn modelId="{86B02EF1-D941-4FEA-A75C-79F13DD3D6E1}" type="presOf" srcId="{009CE5E3-2F81-4709-B9F3-E545BFDE8D84}" destId="{716B6C8B-9F6B-46A1-896F-9C1BDD7F5CF9}" srcOrd="0" destOrd="0" presId="urn:microsoft.com/office/officeart/2005/8/layout/chevron2"/>
    <dgm:cxn modelId="{E598CA60-CEAF-476A-B42E-4E7D6BF1F4E3}" type="presOf" srcId="{20711B15-8E56-490F-89D3-3F20D78A5063}" destId="{B01333A8-D3B3-438E-B133-2BBDF8647679}" srcOrd="0" destOrd="0" presId="urn:microsoft.com/office/officeart/2005/8/layout/chevron2"/>
    <dgm:cxn modelId="{0F32B30C-5BAD-48FD-B64E-711DB7E79B6C}" type="presOf" srcId="{5DE5E04C-8D17-4BF5-AA6D-1ED8A2096FE8}" destId="{6A9EA47F-0D6D-4EEF-94BE-D83D9E5EC74F}" srcOrd="0" destOrd="0" presId="urn:microsoft.com/office/officeart/2005/8/layout/chevron2"/>
    <dgm:cxn modelId="{97E5ED15-1C4E-4B8A-8AD0-0982C86BCAE5}" type="presOf" srcId="{593E352B-E897-4F4B-AEA4-21474F43332B}" destId="{BEA1B2DF-AA35-4544-89CB-A06F8D91AA11}" srcOrd="0" destOrd="0" presId="urn:microsoft.com/office/officeart/2005/8/layout/chevron2"/>
    <dgm:cxn modelId="{D46CEC56-3E68-4387-87D3-9A3291989D76}" srcId="{5B5229F7-2201-4C21-85E4-AFE07BEA62B8}" destId="{20711B15-8E56-490F-89D3-3F20D78A5063}" srcOrd="0" destOrd="0" parTransId="{BCF549FD-FE0E-4C4C-8EAF-4FF263338506}" sibTransId="{CEFDA601-18EA-4E22-AF42-39E18B1D9FCC}"/>
    <dgm:cxn modelId="{86CDAA03-769A-45D9-ACDF-98E31AC2A8B1}" srcId="{593E352B-E897-4F4B-AEA4-21474F43332B}" destId="{C3A01ED5-E3B2-4FD5-956C-0949AFCD9FE2}" srcOrd="2" destOrd="0" parTransId="{D3E32A08-0327-41D6-B563-906267BD164F}" sibTransId="{511B72A9-8B31-4177-AED9-CF6C286E360D}"/>
    <dgm:cxn modelId="{9B01BE1C-EA03-42A9-998D-9F86093BC27E}" type="presOf" srcId="{5B5229F7-2201-4C21-85E4-AFE07BEA62B8}" destId="{D88C90BC-8AEA-471F-BCDE-A91BB9D14C0E}" srcOrd="0" destOrd="0" presId="urn:microsoft.com/office/officeart/2005/8/layout/chevron2"/>
    <dgm:cxn modelId="{6047A3D0-8244-4EC8-8DF1-F44A14EAB99F}" type="presParOf" srcId="{BEA1B2DF-AA35-4544-89CB-A06F8D91AA11}" destId="{DEF4A64A-7218-483C-B69D-786895110285}" srcOrd="0" destOrd="0" presId="urn:microsoft.com/office/officeart/2005/8/layout/chevron2"/>
    <dgm:cxn modelId="{ADC72031-0194-43AB-8559-024C7D6ACAB4}" type="presParOf" srcId="{DEF4A64A-7218-483C-B69D-786895110285}" destId="{716B6C8B-9F6B-46A1-896F-9C1BDD7F5CF9}" srcOrd="0" destOrd="0" presId="urn:microsoft.com/office/officeart/2005/8/layout/chevron2"/>
    <dgm:cxn modelId="{EEE615FC-7953-4072-87FC-8C3E25288B5A}" type="presParOf" srcId="{DEF4A64A-7218-483C-B69D-786895110285}" destId="{6A9EA47F-0D6D-4EEF-94BE-D83D9E5EC74F}" srcOrd="1" destOrd="0" presId="urn:microsoft.com/office/officeart/2005/8/layout/chevron2"/>
    <dgm:cxn modelId="{72793EEF-9826-4703-88A4-1501B396D7D5}" type="presParOf" srcId="{BEA1B2DF-AA35-4544-89CB-A06F8D91AA11}" destId="{6A859B14-7FD8-4D4C-9618-331AC853C3DB}" srcOrd="1" destOrd="0" presId="urn:microsoft.com/office/officeart/2005/8/layout/chevron2"/>
    <dgm:cxn modelId="{2A4C733D-F7BC-4FB3-87D0-35D80752A25B}" type="presParOf" srcId="{BEA1B2DF-AA35-4544-89CB-A06F8D91AA11}" destId="{0FF23C21-9F59-4BEE-8C95-7F01CC1B510D}" srcOrd="2" destOrd="0" presId="urn:microsoft.com/office/officeart/2005/8/layout/chevron2"/>
    <dgm:cxn modelId="{01A74CF6-6B36-4B58-B06E-8C5EC18AA954}" type="presParOf" srcId="{0FF23C21-9F59-4BEE-8C95-7F01CC1B510D}" destId="{D88C90BC-8AEA-471F-BCDE-A91BB9D14C0E}" srcOrd="0" destOrd="0" presId="urn:microsoft.com/office/officeart/2005/8/layout/chevron2"/>
    <dgm:cxn modelId="{68E33FEF-42CC-4B28-B994-F1F4A759DA11}" type="presParOf" srcId="{0FF23C21-9F59-4BEE-8C95-7F01CC1B510D}" destId="{B01333A8-D3B3-438E-B133-2BBDF8647679}" srcOrd="1" destOrd="0" presId="urn:microsoft.com/office/officeart/2005/8/layout/chevron2"/>
    <dgm:cxn modelId="{1418BF9F-C301-40DF-8C53-B07709EE798F}" type="presParOf" srcId="{BEA1B2DF-AA35-4544-89CB-A06F8D91AA11}" destId="{12029A78-B30A-4748-ADD5-7ED2BAC3CD5F}" srcOrd="3" destOrd="0" presId="urn:microsoft.com/office/officeart/2005/8/layout/chevron2"/>
    <dgm:cxn modelId="{F109F279-471F-4AB6-BACC-43F372FE172C}" type="presParOf" srcId="{BEA1B2DF-AA35-4544-89CB-A06F8D91AA11}" destId="{403B8D8C-3491-469F-BB92-C5F779496AC8}" srcOrd="4" destOrd="0" presId="urn:microsoft.com/office/officeart/2005/8/layout/chevron2"/>
    <dgm:cxn modelId="{1DEFEF55-34B1-4647-819D-6EF02E8EF17E}" type="presParOf" srcId="{403B8D8C-3491-469F-BB92-C5F779496AC8}" destId="{20405DB7-0BC9-435A-BB42-FF01FA22C9F3}" srcOrd="0" destOrd="0" presId="urn:microsoft.com/office/officeart/2005/8/layout/chevron2"/>
    <dgm:cxn modelId="{85D288C8-59A3-4DB0-A6EE-CF7C7E510D47}" type="presParOf" srcId="{403B8D8C-3491-469F-BB92-C5F779496AC8}" destId="{334011B2-11ED-4AE1-A4D2-F2F3485B239A}" srcOrd="1" destOrd="0" presId="urn:microsoft.com/office/officeart/2005/8/layout/chevron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536BCC-CDA9-4482-A152-8404B27632D5}" type="doc">
      <dgm:prSet loTypeId="urn:microsoft.com/office/officeart/2005/8/layout/gear1" loCatId="cycle" qsTypeId="urn:microsoft.com/office/officeart/2005/8/quickstyle/simple1" qsCatId="simple" csTypeId="urn:microsoft.com/office/officeart/2005/8/colors/accent1_2" csCatId="accent1" phldr="1"/>
      <dgm:spPr/>
    </dgm:pt>
    <dgm:pt modelId="{F2055DBB-0A1C-4648-B69D-2A5EF9A85665}">
      <dgm:prSet phldrT="[文本]"/>
      <dgm:spPr/>
      <dgm:t>
        <a:bodyPr/>
        <a:lstStyle/>
        <a:p>
          <a:r>
            <a:rPr lang="zh-CN" altLang="en-US" b="1" dirty="0" smtClean="0">
              <a:latin typeface="微软雅黑" pitchFamily="34" charset="-122"/>
              <a:ea typeface="微软雅黑" pitchFamily="34" charset="-122"/>
            </a:rPr>
            <a:t>标题</a:t>
          </a:r>
          <a:endParaRPr lang="zh-CN" altLang="en-US" b="1" dirty="0">
            <a:latin typeface="微软雅黑" pitchFamily="34" charset="-122"/>
            <a:ea typeface="微软雅黑" pitchFamily="34" charset="-122"/>
          </a:endParaRPr>
        </a:p>
      </dgm:t>
    </dgm:pt>
    <dgm:pt modelId="{F96B465E-8BA1-4166-934A-133964C7FFF7}" type="parTrans" cxnId="{D9C56F20-8045-4A09-85D1-599A9980B53C}">
      <dgm:prSet/>
      <dgm:spPr/>
      <dgm:t>
        <a:bodyPr/>
        <a:lstStyle/>
        <a:p>
          <a:endParaRPr lang="zh-CN" altLang="en-US"/>
        </a:p>
      </dgm:t>
    </dgm:pt>
    <dgm:pt modelId="{DB7F9D09-585B-422F-8E12-3FDF894D4113}" type="sibTrans" cxnId="{D9C56F20-8045-4A09-85D1-599A9980B53C}">
      <dgm:prSet/>
      <dgm:spPr>
        <a:solidFill>
          <a:schemeClr val="bg2">
            <a:lumMod val="50000"/>
          </a:schemeClr>
        </a:solidFill>
      </dgm:spPr>
      <dgm:t>
        <a:bodyPr/>
        <a:lstStyle/>
        <a:p>
          <a:endParaRPr lang="zh-CN" altLang="en-US"/>
        </a:p>
      </dgm:t>
    </dgm:pt>
    <dgm:pt modelId="{6D7D6D33-3F95-4745-AFA1-1850E89C8DD7}">
      <dgm:prSet phldrT="[文本]"/>
      <dgm:spPr>
        <a:solidFill>
          <a:srgbClr val="FFFF00"/>
        </a:solidFill>
      </dgm:spPr>
      <dgm:t>
        <a:bodyPr/>
        <a:lstStyle/>
        <a:p>
          <a:r>
            <a:rPr lang="zh-CN" altLang="en-US" b="1" dirty="0" smtClean="0">
              <a:solidFill>
                <a:schemeClr val="accent2"/>
              </a:solidFill>
              <a:latin typeface="微软雅黑" pitchFamily="34" charset="-122"/>
              <a:ea typeface="微软雅黑" pitchFamily="34" charset="-122"/>
            </a:rPr>
            <a:t>标题</a:t>
          </a:r>
          <a:endParaRPr lang="zh-CN" altLang="en-US" b="1" dirty="0">
            <a:solidFill>
              <a:schemeClr val="accent2"/>
            </a:solidFill>
            <a:latin typeface="微软雅黑" pitchFamily="34" charset="-122"/>
            <a:ea typeface="微软雅黑" pitchFamily="34" charset="-122"/>
          </a:endParaRPr>
        </a:p>
      </dgm:t>
    </dgm:pt>
    <dgm:pt modelId="{45653E2E-6239-498C-8DBB-B83A69EB0932}" type="parTrans" cxnId="{DFB3D5CA-78B5-44CD-9457-80109C210EF7}">
      <dgm:prSet/>
      <dgm:spPr/>
      <dgm:t>
        <a:bodyPr/>
        <a:lstStyle/>
        <a:p>
          <a:endParaRPr lang="zh-CN" altLang="en-US"/>
        </a:p>
      </dgm:t>
    </dgm:pt>
    <dgm:pt modelId="{342D4883-DEF6-43B6-B53E-120DB3ECAC3D}" type="sibTrans" cxnId="{DFB3D5CA-78B5-44CD-9457-80109C210EF7}">
      <dgm:prSet/>
      <dgm:spPr>
        <a:solidFill>
          <a:schemeClr val="bg2">
            <a:lumMod val="50000"/>
          </a:schemeClr>
        </a:solidFill>
      </dgm:spPr>
      <dgm:t>
        <a:bodyPr/>
        <a:lstStyle/>
        <a:p>
          <a:endParaRPr lang="zh-CN" altLang="en-US"/>
        </a:p>
      </dgm:t>
    </dgm:pt>
    <dgm:pt modelId="{6AE19D4B-D984-4CE0-BFD9-55FCE66EFBD6}">
      <dgm:prSet phldrT="[文本]"/>
      <dgm:spPr>
        <a:solidFill>
          <a:schemeClr val="accent2"/>
        </a:solidFill>
      </dgm:spPr>
      <dgm:t>
        <a:bodyPr/>
        <a:lstStyle/>
        <a:p>
          <a:r>
            <a:rPr lang="zh-CN" altLang="en-US" b="1" dirty="0" smtClean="0">
              <a:latin typeface="微软雅黑" pitchFamily="34" charset="-122"/>
              <a:ea typeface="微软雅黑" pitchFamily="34" charset="-122"/>
            </a:rPr>
            <a:t>标题</a:t>
          </a:r>
          <a:endParaRPr lang="zh-CN" altLang="en-US" b="1" dirty="0">
            <a:latin typeface="微软雅黑" pitchFamily="34" charset="-122"/>
            <a:ea typeface="微软雅黑" pitchFamily="34" charset="-122"/>
          </a:endParaRPr>
        </a:p>
      </dgm:t>
    </dgm:pt>
    <dgm:pt modelId="{539E368B-1749-473D-B988-48237AA745D4}" type="parTrans" cxnId="{DA64782B-AD70-47C1-AC4C-A6F138150B6D}">
      <dgm:prSet/>
      <dgm:spPr/>
      <dgm:t>
        <a:bodyPr/>
        <a:lstStyle/>
        <a:p>
          <a:endParaRPr lang="zh-CN" altLang="en-US"/>
        </a:p>
      </dgm:t>
    </dgm:pt>
    <dgm:pt modelId="{745DE082-39AB-40BF-ACCB-9133D952A2CE}" type="sibTrans" cxnId="{DA64782B-AD70-47C1-AC4C-A6F138150B6D}">
      <dgm:prSet/>
      <dgm:spPr>
        <a:solidFill>
          <a:schemeClr val="bg2">
            <a:lumMod val="50000"/>
          </a:schemeClr>
        </a:solidFill>
      </dgm:spPr>
      <dgm:t>
        <a:bodyPr/>
        <a:lstStyle/>
        <a:p>
          <a:endParaRPr lang="zh-CN" altLang="en-US"/>
        </a:p>
      </dgm:t>
    </dgm:pt>
    <dgm:pt modelId="{AE169586-3B5B-4326-9BB0-3A415886023D}" type="pres">
      <dgm:prSet presAssocID="{B8536BCC-CDA9-4482-A152-8404B27632D5}" presName="composite" presStyleCnt="0">
        <dgm:presLayoutVars>
          <dgm:chMax val="3"/>
          <dgm:animLvl val="lvl"/>
          <dgm:resizeHandles val="exact"/>
        </dgm:presLayoutVars>
      </dgm:prSet>
      <dgm:spPr/>
    </dgm:pt>
    <dgm:pt modelId="{6152273B-4E77-4863-97B5-3A15F8892D83}" type="pres">
      <dgm:prSet presAssocID="{F2055DBB-0A1C-4648-B69D-2A5EF9A85665}" presName="gear1" presStyleLbl="node1" presStyleIdx="0" presStyleCnt="3">
        <dgm:presLayoutVars>
          <dgm:chMax val="1"/>
          <dgm:bulletEnabled val="1"/>
        </dgm:presLayoutVars>
      </dgm:prSet>
      <dgm:spPr/>
      <dgm:t>
        <a:bodyPr/>
        <a:lstStyle/>
        <a:p>
          <a:endParaRPr lang="zh-CN" altLang="en-US"/>
        </a:p>
      </dgm:t>
    </dgm:pt>
    <dgm:pt modelId="{EAFF0CF6-8AF0-4D50-8E76-BFF2EB95A6ED}" type="pres">
      <dgm:prSet presAssocID="{F2055DBB-0A1C-4648-B69D-2A5EF9A85665}" presName="gear1srcNode" presStyleLbl="node1" presStyleIdx="0" presStyleCnt="3"/>
      <dgm:spPr/>
      <dgm:t>
        <a:bodyPr/>
        <a:lstStyle/>
        <a:p>
          <a:endParaRPr lang="zh-CN" altLang="en-US"/>
        </a:p>
      </dgm:t>
    </dgm:pt>
    <dgm:pt modelId="{5EBC2AC1-0F3B-497D-945D-D118E8DAB78F}" type="pres">
      <dgm:prSet presAssocID="{F2055DBB-0A1C-4648-B69D-2A5EF9A85665}" presName="gear1dstNode" presStyleLbl="node1" presStyleIdx="0" presStyleCnt="3"/>
      <dgm:spPr/>
      <dgm:t>
        <a:bodyPr/>
        <a:lstStyle/>
        <a:p>
          <a:endParaRPr lang="zh-CN" altLang="en-US"/>
        </a:p>
      </dgm:t>
    </dgm:pt>
    <dgm:pt modelId="{795BEE94-F6DD-4764-84B8-CB923B4763F8}" type="pres">
      <dgm:prSet presAssocID="{6D7D6D33-3F95-4745-AFA1-1850E89C8DD7}" presName="gear2" presStyleLbl="node1" presStyleIdx="1" presStyleCnt="3">
        <dgm:presLayoutVars>
          <dgm:chMax val="1"/>
          <dgm:bulletEnabled val="1"/>
        </dgm:presLayoutVars>
      </dgm:prSet>
      <dgm:spPr/>
      <dgm:t>
        <a:bodyPr/>
        <a:lstStyle/>
        <a:p>
          <a:endParaRPr lang="zh-CN" altLang="en-US"/>
        </a:p>
      </dgm:t>
    </dgm:pt>
    <dgm:pt modelId="{B8EE6071-A90F-4D1C-ABD1-DBDE36F85AC0}" type="pres">
      <dgm:prSet presAssocID="{6D7D6D33-3F95-4745-AFA1-1850E89C8DD7}" presName="gear2srcNode" presStyleLbl="node1" presStyleIdx="1" presStyleCnt="3"/>
      <dgm:spPr/>
      <dgm:t>
        <a:bodyPr/>
        <a:lstStyle/>
        <a:p>
          <a:endParaRPr lang="zh-CN" altLang="en-US"/>
        </a:p>
      </dgm:t>
    </dgm:pt>
    <dgm:pt modelId="{F9FB40C9-9503-4A95-A099-3A0CC1545480}" type="pres">
      <dgm:prSet presAssocID="{6D7D6D33-3F95-4745-AFA1-1850E89C8DD7}" presName="gear2dstNode" presStyleLbl="node1" presStyleIdx="1" presStyleCnt="3"/>
      <dgm:spPr/>
      <dgm:t>
        <a:bodyPr/>
        <a:lstStyle/>
        <a:p>
          <a:endParaRPr lang="zh-CN" altLang="en-US"/>
        </a:p>
      </dgm:t>
    </dgm:pt>
    <dgm:pt modelId="{75E9341F-97F7-4CA7-BC0A-28B8B91E5D31}" type="pres">
      <dgm:prSet presAssocID="{6AE19D4B-D984-4CE0-BFD9-55FCE66EFBD6}" presName="gear3" presStyleLbl="node1" presStyleIdx="2" presStyleCnt="3"/>
      <dgm:spPr/>
      <dgm:t>
        <a:bodyPr/>
        <a:lstStyle/>
        <a:p>
          <a:endParaRPr lang="zh-CN" altLang="en-US"/>
        </a:p>
      </dgm:t>
    </dgm:pt>
    <dgm:pt modelId="{37A50310-95DA-488E-84C1-4E05C7FE4162}" type="pres">
      <dgm:prSet presAssocID="{6AE19D4B-D984-4CE0-BFD9-55FCE66EFBD6}" presName="gear3tx" presStyleLbl="node1" presStyleIdx="2" presStyleCnt="3">
        <dgm:presLayoutVars>
          <dgm:chMax val="1"/>
          <dgm:bulletEnabled val="1"/>
        </dgm:presLayoutVars>
      </dgm:prSet>
      <dgm:spPr/>
      <dgm:t>
        <a:bodyPr/>
        <a:lstStyle/>
        <a:p>
          <a:endParaRPr lang="zh-CN" altLang="en-US"/>
        </a:p>
      </dgm:t>
    </dgm:pt>
    <dgm:pt modelId="{88542E91-AD18-49C0-AD64-9AA20947B112}" type="pres">
      <dgm:prSet presAssocID="{6AE19D4B-D984-4CE0-BFD9-55FCE66EFBD6}" presName="gear3srcNode" presStyleLbl="node1" presStyleIdx="2" presStyleCnt="3"/>
      <dgm:spPr/>
      <dgm:t>
        <a:bodyPr/>
        <a:lstStyle/>
        <a:p>
          <a:endParaRPr lang="zh-CN" altLang="en-US"/>
        </a:p>
      </dgm:t>
    </dgm:pt>
    <dgm:pt modelId="{9D964E10-7DB2-40C8-BCEE-28F91774F63D}" type="pres">
      <dgm:prSet presAssocID="{6AE19D4B-D984-4CE0-BFD9-55FCE66EFBD6}" presName="gear3dstNode" presStyleLbl="node1" presStyleIdx="2" presStyleCnt="3"/>
      <dgm:spPr/>
      <dgm:t>
        <a:bodyPr/>
        <a:lstStyle/>
        <a:p>
          <a:endParaRPr lang="zh-CN" altLang="en-US"/>
        </a:p>
      </dgm:t>
    </dgm:pt>
    <dgm:pt modelId="{798D9929-3AF8-41F1-B1B3-D94CA429C735}" type="pres">
      <dgm:prSet presAssocID="{DB7F9D09-585B-422F-8E12-3FDF894D4113}" presName="connector1" presStyleLbl="sibTrans2D1" presStyleIdx="0" presStyleCnt="3"/>
      <dgm:spPr/>
      <dgm:t>
        <a:bodyPr/>
        <a:lstStyle/>
        <a:p>
          <a:endParaRPr lang="zh-CN" altLang="en-US"/>
        </a:p>
      </dgm:t>
    </dgm:pt>
    <dgm:pt modelId="{C8B5AEF4-36C3-409F-9815-3201C5E02A79}" type="pres">
      <dgm:prSet presAssocID="{342D4883-DEF6-43B6-B53E-120DB3ECAC3D}" presName="connector2" presStyleLbl="sibTrans2D1" presStyleIdx="1" presStyleCnt="3"/>
      <dgm:spPr/>
      <dgm:t>
        <a:bodyPr/>
        <a:lstStyle/>
        <a:p>
          <a:endParaRPr lang="zh-CN" altLang="en-US"/>
        </a:p>
      </dgm:t>
    </dgm:pt>
    <dgm:pt modelId="{DE6555E2-DD83-43B9-9FC3-70C45C28C365}" type="pres">
      <dgm:prSet presAssocID="{745DE082-39AB-40BF-ACCB-9133D952A2CE}" presName="connector3" presStyleLbl="sibTrans2D1" presStyleIdx="2" presStyleCnt="3"/>
      <dgm:spPr/>
      <dgm:t>
        <a:bodyPr/>
        <a:lstStyle/>
        <a:p>
          <a:endParaRPr lang="zh-CN" altLang="en-US"/>
        </a:p>
      </dgm:t>
    </dgm:pt>
  </dgm:ptLst>
  <dgm:cxnLst>
    <dgm:cxn modelId="{D9C56F20-8045-4A09-85D1-599A9980B53C}" srcId="{B8536BCC-CDA9-4482-A152-8404B27632D5}" destId="{F2055DBB-0A1C-4648-B69D-2A5EF9A85665}" srcOrd="0" destOrd="0" parTransId="{F96B465E-8BA1-4166-934A-133964C7FFF7}" sibTransId="{DB7F9D09-585B-422F-8E12-3FDF894D4113}"/>
    <dgm:cxn modelId="{17DB944C-F77A-40D5-8556-227FCBEA6E00}" type="presOf" srcId="{F2055DBB-0A1C-4648-B69D-2A5EF9A85665}" destId="{EAFF0CF6-8AF0-4D50-8E76-BFF2EB95A6ED}" srcOrd="1" destOrd="0" presId="urn:microsoft.com/office/officeart/2005/8/layout/gear1"/>
    <dgm:cxn modelId="{D667DA08-039F-4334-BEC3-E0AD1F01837A}" type="presOf" srcId="{6D7D6D33-3F95-4745-AFA1-1850E89C8DD7}" destId="{B8EE6071-A90F-4D1C-ABD1-DBDE36F85AC0}" srcOrd="1" destOrd="0" presId="urn:microsoft.com/office/officeart/2005/8/layout/gear1"/>
    <dgm:cxn modelId="{D009C906-6CC9-4DFB-8BF8-BBBCE2E05C27}" type="presOf" srcId="{F2055DBB-0A1C-4648-B69D-2A5EF9A85665}" destId="{5EBC2AC1-0F3B-497D-945D-D118E8DAB78F}" srcOrd="2" destOrd="0" presId="urn:microsoft.com/office/officeart/2005/8/layout/gear1"/>
    <dgm:cxn modelId="{9E7FF9FC-5F3D-4A2C-ADCE-9EF5814E329A}" type="presOf" srcId="{B8536BCC-CDA9-4482-A152-8404B27632D5}" destId="{AE169586-3B5B-4326-9BB0-3A415886023D}" srcOrd="0" destOrd="0" presId="urn:microsoft.com/office/officeart/2005/8/layout/gear1"/>
    <dgm:cxn modelId="{DA64782B-AD70-47C1-AC4C-A6F138150B6D}" srcId="{B8536BCC-CDA9-4482-A152-8404B27632D5}" destId="{6AE19D4B-D984-4CE0-BFD9-55FCE66EFBD6}" srcOrd="2" destOrd="0" parTransId="{539E368B-1749-473D-B988-48237AA745D4}" sibTransId="{745DE082-39AB-40BF-ACCB-9133D952A2CE}"/>
    <dgm:cxn modelId="{80971EC3-924E-4A3B-9CFA-22C4D94F3D9C}" type="presOf" srcId="{6AE19D4B-D984-4CE0-BFD9-55FCE66EFBD6}" destId="{75E9341F-97F7-4CA7-BC0A-28B8B91E5D31}" srcOrd="0" destOrd="0" presId="urn:microsoft.com/office/officeart/2005/8/layout/gear1"/>
    <dgm:cxn modelId="{D0A57FC4-8B85-4963-992E-55847A211492}" type="presOf" srcId="{6D7D6D33-3F95-4745-AFA1-1850E89C8DD7}" destId="{795BEE94-F6DD-4764-84B8-CB923B4763F8}" srcOrd="0" destOrd="0" presId="urn:microsoft.com/office/officeart/2005/8/layout/gear1"/>
    <dgm:cxn modelId="{33CD1A06-8997-42C7-8250-1191214AFDA3}" type="presOf" srcId="{F2055DBB-0A1C-4648-B69D-2A5EF9A85665}" destId="{6152273B-4E77-4863-97B5-3A15F8892D83}" srcOrd="0" destOrd="0" presId="urn:microsoft.com/office/officeart/2005/8/layout/gear1"/>
    <dgm:cxn modelId="{E3E4A447-5939-4546-8FAA-5600B1CDC4D6}" type="presOf" srcId="{745DE082-39AB-40BF-ACCB-9133D952A2CE}" destId="{DE6555E2-DD83-43B9-9FC3-70C45C28C365}" srcOrd="0" destOrd="0" presId="urn:microsoft.com/office/officeart/2005/8/layout/gear1"/>
    <dgm:cxn modelId="{DFB3D5CA-78B5-44CD-9457-80109C210EF7}" srcId="{B8536BCC-CDA9-4482-A152-8404B27632D5}" destId="{6D7D6D33-3F95-4745-AFA1-1850E89C8DD7}" srcOrd="1" destOrd="0" parTransId="{45653E2E-6239-498C-8DBB-B83A69EB0932}" sibTransId="{342D4883-DEF6-43B6-B53E-120DB3ECAC3D}"/>
    <dgm:cxn modelId="{AFED8F0C-4EC2-48EC-B470-51E7DC88B565}" type="presOf" srcId="{DB7F9D09-585B-422F-8E12-3FDF894D4113}" destId="{798D9929-3AF8-41F1-B1B3-D94CA429C735}" srcOrd="0" destOrd="0" presId="urn:microsoft.com/office/officeart/2005/8/layout/gear1"/>
    <dgm:cxn modelId="{449EA609-369B-4FF2-A7F9-281A94370C5E}" type="presOf" srcId="{6AE19D4B-D984-4CE0-BFD9-55FCE66EFBD6}" destId="{88542E91-AD18-49C0-AD64-9AA20947B112}" srcOrd="2" destOrd="0" presId="urn:microsoft.com/office/officeart/2005/8/layout/gear1"/>
    <dgm:cxn modelId="{7F4997D5-90EF-4B94-8E84-59AB55094C66}" type="presOf" srcId="{6AE19D4B-D984-4CE0-BFD9-55FCE66EFBD6}" destId="{37A50310-95DA-488E-84C1-4E05C7FE4162}" srcOrd="1" destOrd="0" presId="urn:microsoft.com/office/officeart/2005/8/layout/gear1"/>
    <dgm:cxn modelId="{36EA3645-154A-4897-9F24-5CABF99F15CB}" type="presOf" srcId="{6D7D6D33-3F95-4745-AFA1-1850E89C8DD7}" destId="{F9FB40C9-9503-4A95-A099-3A0CC1545480}" srcOrd="2" destOrd="0" presId="urn:microsoft.com/office/officeart/2005/8/layout/gear1"/>
    <dgm:cxn modelId="{48FB9E7B-BD70-47EE-9DA6-3C28C56EA530}" type="presOf" srcId="{6AE19D4B-D984-4CE0-BFD9-55FCE66EFBD6}" destId="{9D964E10-7DB2-40C8-BCEE-28F91774F63D}" srcOrd="3" destOrd="0" presId="urn:microsoft.com/office/officeart/2005/8/layout/gear1"/>
    <dgm:cxn modelId="{C8410D59-7A75-4110-9D1B-FD4B05F6D59D}" type="presOf" srcId="{342D4883-DEF6-43B6-B53E-120DB3ECAC3D}" destId="{C8B5AEF4-36C3-409F-9815-3201C5E02A79}" srcOrd="0" destOrd="0" presId="urn:microsoft.com/office/officeart/2005/8/layout/gear1"/>
    <dgm:cxn modelId="{83A67AE7-FFAB-49C6-883B-B32698863FEB}" type="presParOf" srcId="{AE169586-3B5B-4326-9BB0-3A415886023D}" destId="{6152273B-4E77-4863-97B5-3A15F8892D83}" srcOrd="0" destOrd="0" presId="urn:microsoft.com/office/officeart/2005/8/layout/gear1"/>
    <dgm:cxn modelId="{30C666DE-60F6-41A6-ADD2-9022815A9F93}" type="presParOf" srcId="{AE169586-3B5B-4326-9BB0-3A415886023D}" destId="{EAFF0CF6-8AF0-4D50-8E76-BFF2EB95A6ED}" srcOrd="1" destOrd="0" presId="urn:microsoft.com/office/officeart/2005/8/layout/gear1"/>
    <dgm:cxn modelId="{EDBFE86A-011E-4316-A627-7720E3CDCE6B}" type="presParOf" srcId="{AE169586-3B5B-4326-9BB0-3A415886023D}" destId="{5EBC2AC1-0F3B-497D-945D-D118E8DAB78F}" srcOrd="2" destOrd="0" presId="urn:microsoft.com/office/officeart/2005/8/layout/gear1"/>
    <dgm:cxn modelId="{D9987CA9-1E81-469F-86C0-E76A0E7E3526}" type="presParOf" srcId="{AE169586-3B5B-4326-9BB0-3A415886023D}" destId="{795BEE94-F6DD-4764-84B8-CB923B4763F8}" srcOrd="3" destOrd="0" presId="urn:microsoft.com/office/officeart/2005/8/layout/gear1"/>
    <dgm:cxn modelId="{60BD1739-14AB-4016-A85E-E41525006113}" type="presParOf" srcId="{AE169586-3B5B-4326-9BB0-3A415886023D}" destId="{B8EE6071-A90F-4D1C-ABD1-DBDE36F85AC0}" srcOrd="4" destOrd="0" presId="urn:microsoft.com/office/officeart/2005/8/layout/gear1"/>
    <dgm:cxn modelId="{2119384E-3509-4310-B630-2F3CBD7F7979}" type="presParOf" srcId="{AE169586-3B5B-4326-9BB0-3A415886023D}" destId="{F9FB40C9-9503-4A95-A099-3A0CC1545480}" srcOrd="5" destOrd="0" presId="urn:microsoft.com/office/officeart/2005/8/layout/gear1"/>
    <dgm:cxn modelId="{56AF9646-1F6A-4B1F-81F6-F665D4942972}" type="presParOf" srcId="{AE169586-3B5B-4326-9BB0-3A415886023D}" destId="{75E9341F-97F7-4CA7-BC0A-28B8B91E5D31}" srcOrd="6" destOrd="0" presId="urn:microsoft.com/office/officeart/2005/8/layout/gear1"/>
    <dgm:cxn modelId="{0FFE0CDA-2006-4578-9ED3-9215DC21C04B}" type="presParOf" srcId="{AE169586-3B5B-4326-9BB0-3A415886023D}" destId="{37A50310-95DA-488E-84C1-4E05C7FE4162}" srcOrd="7" destOrd="0" presId="urn:microsoft.com/office/officeart/2005/8/layout/gear1"/>
    <dgm:cxn modelId="{ED3BE8C3-2102-4AB4-8F44-8F49B09A8D47}" type="presParOf" srcId="{AE169586-3B5B-4326-9BB0-3A415886023D}" destId="{88542E91-AD18-49C0-AD64-9AA20947B112}" srcOrd="8" destOrd="0" presId="urn:microsoft.com/office/officeart/2005/8/layout/gear1"/>
    <dgm:cxn modelId="{5BB2D42A-8234-4358-B613-E6A3A4C955F0}" type="presParOf" srcId="{AE169586-3B5B-4326-9BB0-3A415886023D}" destId="{9D964E10-7DB2-40C8-BCEE-28F91774F63D}" srcOrd="9" destOrd="0" presId="urn:microsoft.com/office/officeart/2005/8/layout/gear1"/>
    <dgm:cxn modelId="{AF970DAA-E96A-4A06-AC41-FC4F19944C34}" type="presParOf" srcId="{AE169586-3B5B-4326-9BB0-3A415886023D}" destId="{798D9929-3AF8-41F1-B1B3-D94CA429C735}" srcOrd="10" destOrd="0" presId="urn:microsoft.com/office/officeart/2005/8/layout/gear1"/>
    <dgm:cxn modelId="{D63966AC-6E87-4633-88F9-008B2B68DD71}" type="presParOf" srcId="{AE169586-3B5B-4326-9BB0-3A415886023D}" destId="{C8B5AEF4-36C3-409F-9815-3201C5E02A79}" srcOrd="11" destOrd="0" presId="urn:microsoft.com/office/officeart/2005/8/layout/gear1"/>
    <dgm:cxn modelId="{33A95CE9-1706-4B24-94B2-17FBADF4DE2E}" type="presParOf" srcId="{AE169586-3B5B-4326-9BB0-3A415886023D}" destId="{DE6555E2-DD83-43B9-9FC3-70C45C28C365}" srcOrd="12" destOrd="0" presId="urn:microsoft.com/office/officeart/2005/8/layout/gear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6B6C8B-9F6B-46A1-896F-9C1BDD7F5CF9}">
      <dsp:nvSpPr>
        <dsp:cNvPr id="0" name=""/>
        <dsp:cNvSpPr/>
      </dsp:nvSpPr>
      <dsp:spPr>
        <a:xfrm rot="5400000">
          <a:off x="-109630" y="109630"/>
          <a:ext cx="730867" cy="511607"/>
        </a:xfrm>
        <a:prstGeom prst="chevron">
          <a:avLst/>
        </a:prstGeom>
        <a:solidFill>
          <a:srgbClr val="FFFF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2"/>
              </a:solidFill>
            </a:rPr>
            <a:t>1</a:t>
          </a:r>
          <a:endParaRPr lang="zh-CN" altLang="en-US" sz="2800" b="1" kern="1200" dirty="0">
            <a:solidFill>
              <a:schemeClr val="accent2"/>
            </a:solidFill>
          </a:endParaRPr>
        </a:p>
      </dsp:txBody>
      <dsp:txXfrm rot="5400000">
        <a:off x="-109630" y="109630"/>
        <a:ext cx="730867" cy="511607"/>
      </dsp:txXfrm>
    </dsp:sp>
    <dsp:sp modelId="{6A9EA47F-0D6D-4EEF-94BE-D83D9E5EC74F}">
      <dsp:nvSpPr>
        <dsp:cNvPr id="0" name=""/>
        <dsp:cNvSpPr/>
      </dsp:nvSpPr>
      <dsp:spPr>
        <a:xfrm rot="5400000">
          <a:off x="1375468" y="-862837"/>
          <a:ext cx="475313"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468" y="-862837"/>
        <a:ext cx="475313" cy="2203036"/>
      </dsp:txXfrm>
    </dsp:sp>
    <dsp:sp modelId="{D88C90BC-8AEA-471F-BCDE-A91BB9D14C0E}">
      <dsp:nvSpPr>
        <dsp:cNvPr id="0" name=""/>
        <dsp:cNvSpPr/>
      </dsp:nvSpPr>
      <dsp:spPr>
        <a:xfrm rot="5400000">
          <a:off x="-109630" y="617320"/>
          <a:ext cx="730867" cy="511607"/>
        </a:xfrm>
        <a:prstGeom prst="chevron">
          <a:avLst/>
        </a:prstGeom>
        <a:solidFill>
          <a:schemeClr val="bg2">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dsp:txBody>
      <dsp:txXfrm rot="5400000">
        <a:off x="-109630" y="617320"/>
        <a:ext cx="730867" cy="511607"/>
      </dsp:txXfrm>
    </dsp:sp>
    <dsp:sp modelId="{B01333A8-D3B3-438E-B133-2BBDF8647679}">
      <dsp:nvSpPr>
        <dsp:cNvPr id="0" name=""/>
        <dsp:cNvSpPr/>
      </dsp:nvSpPr>
      <dsp:spPr>
        <a:xfrm rot="5400000">
          <a:off x="1375593" y="-356296"/>
          <a:ext cx="475064"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593" y="-356296"/>
        <a:ext cx="475064" cy="2203036"/>
      </dsp:txXfrm>
    </dsp:sp>
    <dsp:sp modelId="{20405DB7-0BC9-435A-BB42-FF01FA22C9F3}">
      <dsp:nvSpPr>
        <dsp:cNvPr id="0" name=""/>
        <dsp:cNvSpPr/>
      </dsp:nvSpPr>
      <dsp:spPr>
        <a:xfrm rot="5400000">
          <a:off x="-109630" y="1123986"/>
          <a:ext cx="730867" cy="511607"/>
        </a:xfrm>
        <a:prstGeom prst="chevron">
          <a:avLst/>
        </a:prstGeom>
        <a:solidFill>
          <a:schemeClr val="accent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dsp:txBody>
      <dsp:txXfrm rot="5400000">
        <a:off x="-109630" y="1123986"/>
        <a:ext cx="730867" cy="511607"/>
      </dsp:txXfrm>
    </dsp:sp>
    <dsp:sp modelId="{334011B2-11ED-4AE1-A4D2-F2F3485B239A}">
      <dsp:nvSpPr>
        <dsp:cNvPr id="0" name=""/>
        <dsp:cNvSpPr/>
      </dsp:nvSpPr>
      <dsp:spPr>
        <a:xfrm rot="5400000">
          <a:off x="1375593" y="150370"/>
          <a:ext cx="475064"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593" y="150370"/>
        <a:ext cx="475064" cy="220303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6B6C8B-9F6B-46A1-896F-9C1BDD7F5CF9}">
      <dsp:nvSpPr>
        <dsp:cNvPr id="0" name=""/>
        <dsp:cNvSpPr/>
      </dsp:nvSpPr>
      <dsp:spPr>
        <a:xfrm rot="5400000">
          <a:off x="-109630" y="109630"/>
          <a:ext cx="730867" cy="511607"/>
        </a:xfrm>
        <a:prstGeom prst="chevron">
          <a:avLst/>
        </a:prstGeom>
        <a:solidFill>
          <a:schemeClr val="accent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rgbClr val="FFFF00"/>
              </a:solidFill>
            </a:rPr>
            <a:t>1</a:t>
          </a:r>
          <a:endParaRPr lang="zh-CN" altLang="en-US" sz="2800" b="1" kern="1200" dirty="0">
            <a:solidFill>
              <a:srgbClr val="FFFF00"/>
            </a:solidFill>
          </a:endParaRPr>
        </a:p>
      </dsp:txBody>
      <dsp:txXfrm rot="5400000">
        <a:off x="-109630" y="109630"/>
        <a:ext cx="730867" cy="511607"/>
      </dsp:txXfrm>
    </dsp:sp>
    <dsp:sp modelId="{6A9EA47F-0D6D-4EEF-94BE-D83D9E5EC74F}">
      <dsp:nvSpPr>
        <dsp:cNvPr id="0" name=""/>
        <dsp:cNvSpPr/>
      </dsp:nvSpPr>
      <dsp:spPr>
        <a:xfrm rot="5400000">
          <a:off x="1375468" y="-862837"/>
          <a:ext cx="475313"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468" y="-862837"/>
        <a:ext cx="475313" cy="2203036"/>
      </dsp:txXfrm>
    </dsp:sp>
    <dsp:sp modelId="{D88C90BC-8AEA-471F-BCDE-A91BB9D14C0E}">
      <dsp:nvSpPr>
        <dsp:cNvPr id="0" name=""/>
        <dsp:cNvSpPr/>
      </dsp:nvSpPr>
      <dsp:spPr>
        <a:xfrm rot="5400000">
          <a:off x="-109630" y="617320"/>
          <a:ext cx="730867" cy="511607"/>
        </a:xfrm>
        <a:prstGeom prst="chevron">
          <a:avLst/>
        </a:prstGeom>
        <a:solidFill>
          <a:schemeClr val="bg2">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dsp:txBody>
      <dsp:txXfrm rot="5400000">
        <a:off x="-109630" y="617320"/>
        <a:ext cx="730867" cy="511607"/>
      </dsp:txXfrm>
    </dsp:sp>
    <dsp:sp modelId="{B01333A8-D3B3-438E-B133-2BBDF8647679}">
      <dsp:nvSpPr>
        <dsp:cNvPr id="0" name=""/>
        <dsp:cNvSpPr/>
      </dsp:nvSpPr>
      <dsp:spPr>
        <a:xfrm rot="5400000">
          <a:off x="1375593" y="-356296"/>
          <a:ext cx="475064"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593" y="-356296"/>
        <a:ext cx="475064" cy="2203036"/>
      </dsp:txXfrm>
    </dsp:sp>
    <dsp:sp modelId="{20405DB7-0BC9-435A-BB42-FF01FA22C9F3}">
      <dsp:nvSpPr>
        <dsp:cNvPr id="0" name=""/>
        <dsp:cNvSpPr/>
      </dsp:nvSpPr>
      <dsp:spPr>
        <a:xfrm rot="5400000">
          <a:off x="-109630" y="1123986"/>
          <a:ext cx="730867" cy="511607"/>
        </a:xfrm>
        <a:prstGeom prst="chevron">
          <a:avLst/>
        </a:prstGeom>
        <a:solidFill>
          <a:schemeClr val="accent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dsp:txBody>
      <dsp:txXfrm rot="5400000">
        <a:off x="-109630" y="1123986"/>
        <a:ext cx="730867" cy="511607"/>
      </dsp:txXfrm>
    </dsp:sp>
    <dsp:sp modelId="{334011B2-11ED-4AE1-A4D2-F2F3485B239A}">
      <dsp:nvSpPr>
        <dsp:cNvPr id="0" name=""/>
        <dsp:cNvSpPr/>
      </dsp:nvSpPr>
      <dsp:spPr>
        <a:xfrm rot="5400000">
          <a:off x="1375593" y="150370"/>
          <a:ext cx="475064"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593" y="150370"/>
        <a:ext cx="475064" cy="220303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6B6C8B-9F6B-46A1-896F-9C1BDD7F5CF9}">
      <dsp:nvSpPr>
        <dsp:cNvPr id="0" name=""/>
        <dsp:cNvSpPr/>
      </dsp:nvSpPr>
      <dsp:spPr>
        <a:xfrm rot="5400000">
          <a:off x="-109630" y="109630"/>
          <a:ext cx="730867" cy="511607"/>
        </a:xfrm>
        <a:prstGeom prst="chevron">
          <a:avLst/>
        </a:prstGeom>
        <a:solidFill>
          <a:srgbClr val="FFFF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2"/>
              </a:solidFill>
            </a:rPr>
            <a:t>1</a:t>
          </a:r>
          <a:endParaRPr lang="zh-CN" altLang="en-US" sz="2800" b="1" kern="1200" dirty="0">
            <a:solidFill>
              <a:schemeClr val="accent2"/>
            </a:solidFill>
          </a:endParaRPr>
        </a:p>
      </dsp:txBody>
      <dsp:txXfrm rot="5400000">
        <a:off x="-109630" y="109630"/>
        <a:ext cx="730867" cy="511607"/>
      </dsp:txXfrm>
    </dsp:sp>
    <dsp:sp modelId="{6A9EA47F-0D6D-4EEF-94BE-D83D9E5EC74F}">
      <dsp:nvSpPr>
        <dsp:cNvPr id="0" name=""/>
        <dsp:cNvSpPr/>
      </dsp:nvSpPr>
      <dsp:spPr>
        <a:xfrm rot="5400000">
          <a:off x="1375468" y="-862837"/>
          <a:ext cx="475313"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468" y="-862837"/>
        <a:ext cx="475313" cy="2203036"/>
      </dsp:txXfrm>
    </dsp:sp>
    <dsp:sp modelId="{D88C90BC-8AEA-471F-BCDE-A91BB9D14C0E}">
      <dsp:nvSpPr>
        <dsp:cNvPr id="0" name=""/>
        <dsp:cNvSpPr/>
      </dsp:nvSpPr>
      <dsp:spPr>
        <a:xfrm rot="5400000">
          <a:off x="-109630" y="617320"/>
          <a:ext cx="730867" cy="511607"/>
        </a:xfrm>
        <a:prstGeom prst="chevron">
          <a:avLst/>
        </a:prstGeom>
        <a:solidFill>
          <a:schemeClr val="bg2">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dsp:txBody>
      <dsp:txXfrm rot="5400000">
        <a:off x="-109630" y="617320"/>
        <a:ext cx="730867" cy="511607"/>
      </dsp:txXfrm>
    </dsp:sp>
    <dsp:sp modelId="{B01333A8-D3B3-438E-B133-2BBDF8647679}">
      <dsp:nvSpPr>
        <dsp:cNvPr id="0" name=""/>
        <dsp:cNvSpPr/>
      </dsp:nvSpPr>
      <dsp:spPr>
        <a:xfrm rot="5400000">
          <a:off x="1375593" y="-356296"/>
          <a:ext cx="475064"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593" y="-356296"/>
        <a:ext cx="475064" cy="2203036"/>
      </dsp:txXfrm>
    </dsp:sp>
    <dsp:sp modelId="{20405DB7-0BC9-435A-BB42-FF01FA22C9F3}">
      <dsp:nvSpPr>
        <dsp:cNvPr id="0" name=""/>
        <dsp:cNvSpPr/>
      </dsp:nvSpPr>
      <dsp:spPr>
        <a:xfrm rot="5400000">
          <a:off x="-109630" y="1123986"/>
          <a:ext cx="730867" cy="511607"/>
        </a:xfrm>
        <a:prstGeom prst="chevron">
          <a:avLst/>
        </a:prstGeom>
        <a:solidFill>
          <a:schemeClr val="accent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dsp:txBody>
      <dsp:txXfrm rot="5400000">
        <a:off x="-109630" y="1123986"/>
        <a:ext cx="730867" cy="511607"/>
      </dsp:txXfrm>
    </dsp:sp>
    <dsp:sp modelId="{334011B2-11ED-4AE1-A4D2-F2F3485B239A}">
      <dsp:nvSpPr>
        <dsp:cNvPr id="0" name=""/>
        <dsp:cNvSpPr/>
      </dsp:nvSpPr>
      <dsp:spPr>
        <a:xfrm rot="5400000">
          <a:off x="1375593" y="150370"/>
          <a:ext cx="475064" cy="2203036"/>
        </a:xfrm>
        <a:prstGeom prst="round2Same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altLang="zh-CN" sz="2200" kern="1200" dirty="0" smtClean="0"/>
            <a:t>XXXXXXXX</a:t>
          </a:r>
          <a:endParaRPr lang="zh-CN" altLang="en-US" sz="2200" kern="1200" dirty="0"/>
        </a:p>
      </dsp:txBody>
      <dsp:txXfrm rot="5400000">
        <a:off x="1375593" y="150370"/>
        <a:ext cx="475064" cy="220303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152273B-4E77-4863-97B5-3A15F8892D83}">
      <dsp:nvSpPr>
        <dsp:cNvPr id="0" name=""/>
        <dsp:cNvSpPr/>
      </dsp:nvSpPr>
      <dsp:spPr>
        <a:xfrm>
          <a:off x="2844800" y="1828800"/>
          <a:ext cx="2235200" cy="223520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CN" altLang="en-US" sz="2800" b="1" kern="1200" dirty="0" smtClean="0">
              <a:latin typeface="微软雅黑" pitchFamily="34" charset="-122"/>
              <a:ea typeface="微软雅黑" pitchFamily="34" charset="-122"/>
            </a:rPr>
            <a:t>标题</a:t>
          </a:r>
          <a:endParaRPr lang="zh-CN" altLang="en-US" sz="2800" b="1" kern="1200" dirty="0">
            <a:latin typeface="微软雅黑" pitchFamily="34" charset="-122"/>
            <a:ea typeface="微软雅黑" pitchFamily="34" charset="-122"/>
          </a:endParaRPr>
        </a:p>
      </dsp:txBody>
      <dsp:txXfrm>
        <a:off x="2844800" y="1828800"/>
        <a:ext cx="2235200" cy="2235200"/>
      </dsp:txXfrm>
    </dsp:sp>
    <dsp:sp modelId="{795BEE94-F6DD-4764-84B8-CB923B4763F8}">
      <dsp:nvSpPr>
        <dsp:cNvPr id="0" name=""/>
        <dsp:cNvSpPr/>
      </dsp:nvSpPr>
      <dsp:spPr>
        <a:xfrm>
          <a:off x="1544320" y="1300480"/>
          <a:ext cx="1625600" cy="1625600"/>
        </a:xfrm>
        <a:prstGeom prst="gear6">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CN" altLang="en-US" sz="2800" b="1" kern="1200" dirty="0" smtClean="0">
              <a:solidFill>
                <a:schemeClr val="accent2"/>
              </a:solidFill>
              <a:latin typeface="微软雅黑" pitchFamily="34" charset="-122"/>
              <a:ea typeface="微软雅黑" pitchFamily="34" charset="-122"/>
            </a:rPr>
            <a:t>标题</a:t>
          </a:r>
          <a:endParaRPr lang="zh-CN" altLang="en-US" sz="2800" b="1" kern="1200" dirty="0">
            <a:solidFill>
              <a:schemeClr val="accent2"/>
            </a:solidFill>
            <a:latin typeface="微软雅黑" pitchFamily="34" charset="-122"/>
            <a:ea typeface="微软雅黑" pitchFamily="34" charset="-122"/>
          </a:endParaRPr>
        </a:p>
      </dsp:txBody>
      <dsp:txXfrm>
        <a:off x="1544320" y="1300480"/>
        <a:ext cx="1625600" cy="1625600"/>
      </dsp:txXfrm>
    </dsp:sp>
    <dsp:sp modelId="{75E9341F-97F7-4CA7-BC0A-28B8B91E5D31}">
      <dsp:nvSpPr>
        <dsp:cNvPr id="0" name=""/>
        <dsp:cNvSpPr/>
      </dsp:nvSpPr>
      <dsp:spPr>
        <a:xfrm rot="20700000">
          <a:off x="2454821" y="178981"/>
          <a:ext cx="1592756" cy="1592756"/>
        </a:xfrm>
        <a:prstGeom prst="gear6">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CN" altLang="en-US" sz="2800" b="1" kern="1200" dirty="0" smtClean="0">
              <a:latin typeface="微软雅黑" pitchFamily="34" charset="-122"/>
              <a:ea typeface="微软雅黑" pitchFamily="34" charset="-122"/>
            </a:rPr>
            <a:t>标题</a:t>
          </a:r>
          <a:endParaRPr lang="zh-CN" altLang="en-US" sz="2800" b="1" kern="1200" dirty="0">
            <a:latin typeface="微软雅黑" pitchFamily="34" charset="-122"/>
            <a:ea typeface="微软雅黑" pitchFamily="34" charset="-122"/>
          </a:endParaRPr>
        </a:p>
      </dsp:txBody>
      <dsp:txXfrm>
        <a:off x="2804160" y="528320"/>
        <a:ext cx="894080" cy="894080"/>
      </dsp:txXfrm>
    </dsp:sp>
    <dsp:sp modelId="{798D9929-3AF8-41F1-B1B3-D94CA429C735}">
      <dsp:nvSpPr>
        <dsp:cNvPr id="0" name=""/>
        <dsp:cNvSpPr/>
      </dsp:nvSpPr>
      <dsp:spPr>
        <a:xfrm>
          <a:off x="2671505" y="1492320"/>
          <a:ext cx="2861056" cy="2861056"/>
        </a:xfrm>
        <a:prstGeom prst="circularArrow">
          <a:avLst>
            <a:gd name="adj1" fmla="val 4687"/>
            <a:gd name="adj2" fmla="val 299029"/>
            <a:gd name="adj3" fmla="val 2513083"/>
            <a:gd name="adj4" fmla="val 15867933"/>
            <a:gd name="adj5" fmla="val 5469"/>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C8B5AEF4-36C3-409F-9815-3201C5E02A79}">
      <dsp:nvSpPr>
        <dsp:cNvPr id="0" name=""/>
        <dsp:cNvSpPr/>
      </dsp:nvSpPr>
      <dsp:spPr>
        <a:xfrm>
          <a:off x="1256429" y="941355"/>
          <a:ext cx="2078736" cy="2078736"/>
        </a:xfrm>
        <a:prstGeom prst="leftCircularArrow">
          <a:avLst>
            <a:gd name="adj1" fmla="val 6452"/>
            <a:gd name="adj2" fmla="val 429999"/>
            <a:gd name="adj3" fmla="val 10489124"/>
            <a:gd name="adj4" fmla="val 14837806"/>
            <a:gd name="adj5" fmla="val 7527"/>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DE6555E2-DD83-43B9-9FC3-70C45C28C365}">
      <dsp:nvSpPr>
        <dsp:cNvPr id="0" name=""/>
        <dsp:cNvSpPr/>
      </dsp:nvSpPr>
      <dsp:spPr>
        <a:xfrm>
          <a:off x="2086400" y="-169332"/>
          <a:ext cx="2241296" cy="2241296"/>
        </a:xfrm>
        <a:prstGeom prst="circularArrow">
          <a:avLst>
            <a:gd name="adj1" fmla="val 5984"/>
            <a:gd name="adj2" fmla="val 394124"/>
            <a:gd name="adj3" fmla="val 13313824"/>
            <a:gd name="adj4" fmla="val 10508221"/>
            <a:gd name="adj5" fmla="val 6981"/>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265AF2-7DA7-4A61-AE14-B2F14F4E0A90}" type="slidenum">
              <a:rPr lang="zh-CN" altLang="en-US" smtClean="0"/>
              <a:pPr/>
              <a:t>‹#›</a:t>
            </a:fld>
            <a:endParaRPr lang="zh-CN" altLang="en-US"/>
          </a:p>
        </p:txBody>
      </p:sp>
      <p:grpSp>
        <p:nvGrpSpPr>
          <p:cNvPr id="7" name="组合 6"/>
          <p:cNvGrpSpPr/>
          <p:nvPr userDrawn="1"/>
        </p:nvGrpSpPr>
        <p:grpSpPr>
          <a:xfrm>
            <a:off x="8429652" y="4071948"/>
            <a:ext cx="714348" cy="1071552"/>
            <a:chOff x="4929190" y="2285998"/>
            <a:chExt cx="2571768" cy="2357454"/>
          </a:xfrm>
        </p:grpSpPr>
        <p:sp>
          <p:nvSpPr>
            <p:cNvPr id="8" name="AutoShape 4"/>
            <p:cNvSpPr>
              <a:spLocks noChangeAspect="1" noChangeArrowheads="1" noTextEdit="1"/>
            </p:cNvSpPr>
            <p:nvPr/>
          </p:nvSpPr>
          <p:spPr bwMode="auto">
            <a:xfrm>
              <a:off x="4929190" y="2285998"/>
              <a:ext cx="1496589" cy="12237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 name="Freeform 7"/>
            <p:cNvSpPr>
              <a:spLocks/>
            </p:cNvSpPr>
            <p:nvPr/>
          </p:nvSpPr>
          <p:spPr bwMode="auto">
            <a:xfrm>
              <a:off x="6964682" y="3727468"/>
              <a:ext cx="536276" cy="597800"/>
            </a:xfrm>
            <a:custGeom>
              <a:avLst/>
              <a:gdLst/>
              <a:ahLst/>
              <a:cxnLst>
                <a:cxn ang="0">
                  <a:pos x="32" y="2"/>
                </a:cxn>
                <a:cxn ang="0">
                  <a:pos x="32" y="2"/>
                </a:cxn>
                <a:cxn ang="0">
                  <a:pos x="48" y="12"/>
                </a:cxn>
                <a:cxn ang="0">
                  <a:pos x="64" y="24"/>
                </a:cxn>
                <a:cxn ang="0">
                  <a:pos x="84" y="42"/>
                </a:cxn>
                <a:cxn ang="0">
                  <a:pos x="106" y="66"/>
                </a:cxn>
                <a:cxn ang="0">
                  <a:pos x="130" y="98"/>
                </a:cxn>
                <a:cxn ang="0">
                  <a:pos x="140" y="118"/>
                </a:cxn>
                <a:cxn ang="0">
                  <a:pos x="152" y="140"/>
                </a:cxn>
                <a:cxn ang="0">
                  <a:pos x="162" y="164"/>
                </a:cxn>
                <a:cxn ang="0">
                  <a:pos x="172" y="190"/>
                </a:cxn>
                <a:cxn ang="0">
                  <a:pos x="172" y="190"/>
                </a:cxn>
                <a:cxn ang="0">
                  <a:pos x="180" y="196"/>
                </a:cxn>
                <a:cxn ang="0">
                  <a:pos x="186" y="202"/>
                </a:cxn>
                <a:cxn ang="0">
                  <a:pos x="192" y="210"/>
                </a:cxn>
                <a:cxn ang="0">
                  <a:pos x="198" y="220"/>
                </a:cxn>
                <a:cxn ang="0">
                  <a:pos x="200" y="230"/>
                </a:cxn>
                <a:cxn ang="0">
                  <a:pos x="200" y="234"/>
                </a:cxn>
                <a:cxn ang="0">
                  <a:pos x="198" y="240"/>
                </a:cxn>
                <a:cxn ang="0">
                  <a:pos x="194" y="244"/>
                </a:cxn>
                <a:cxn ang="0">
                  <a:pos x="188" y="248"/>
                </a:cxn>
                <a:cxn ang="0">
                  <a:pos x="188" y="248"/>
                </a:cxn>
                <a:cxn ang="0">
                  <a:pos x="184" y="248"/>
                </a:cxn>
                <a:cxn ang="0">
                  <a:pos x="172" y="248"/>
                </a:cxn>
                <a:cxn ang="0">
                  <a:pos x="166" y="248"/>
                </a:cxn>
                <a:cxn ang="0">
                  <a:pos x="160" y="244"/>
                </a:cxn>
                <a:cxn ang="0">
                  <a:pos x="154" y="238"/>
                </a:cxn>
                <a:cxn ang="0">
                  <a:pos x="150" y="228"/>
                </a:cxn>
                <a:cxn ang="0">
                  <a:pos x="146" y="216"/>
                </a:cxn>
                <a:cxn ang="0">
                  <a:pos x="146" y="216"/>
                </a:cxn>
                <a:cxn ang="0">
                  <a:pos x="144" y="216"/>
                </a:cxn>
                <a:cxn ang="0">
                  <a:pos x="140" y="218"/>
                </a:cxn>
                <a:cxn ang="0">
                  <a:pos x="138" y="216"/>
                </a:cxn>
                <a:cxn ang="0">
                  <a:pos x="136" y="216"/>
                </a:cxn>
                <a:cxn ang="0">
                  <a:pos x="136" y="212"/>
                </a:cxn>
                <a:cxn ang="0">
                  <a:pos x="136" y="208"/>
                </a:cxn>
                <a:cxn ang="0">
                  <a:pos x="144" y="192"/>
                </a:cxn>
                <a:cxn ang="0">
                  <a:pos x="144" y="192"/>
                </a:cxn>
                <a:cxn ang="0">
                  <a:pos x="138" y="172"/>
                </a:cxn>
                <a:cxn ang="0">
                  <a:pos x="130" y="152"/>
                </a:cxn>
                <a:cxn ang="0">
                  <a:pos x="118" y="128"/>
                </a:cxn>
                <a:cxn ang="0">
                  <a:pos x="100" y="102"/>
                </a:cxn>
                <a:cxn ang="0">
                  <a:pos x="90" y="88"/>
                </a:cxn>
                <a:cxn ang="0">
                  <a:pos x="76" y="76"/>
                </a:cxn>
                <a:cxn ang="0">
                  <a:pos x="62" y="64"/>
                </a:cxn>
                <a:cxn ang="0">
                  <a:pos x="46" y="52"/>
                </a:cxn>
                <a:cxn ang="0">
                  <a:pos x="28" y="42"/>
                </a:cxn>
                <a:cxn ang="0">
                  <a:pos x="6" y="34"/>
                </a:cxn>
                <a:cxn ang="0">
                  <a:pos x="6" y="34"/>
                </a:cxn>
                <a:cxn ang="0">
                  <a:pos x="4" y="26"/>
                </a:cxn>
                <a:cxn ang="0">
                  <a:pos x="2" y="20"/>
                </a:cxn>
                <a:cxn ang="0">
                  <a:pos x="0" y="14"/>
                </a:cxn>
                <a:cxn ang="0">
                  <a:pos x="2" y="6"/>
                </a:cxn>
                <a:cxn ang="0">
                  <a:pos x="8" y="2"/>
                </a:cxn>
                <a:cxn ang="0">
                  <a:pos x="18" y="0"/>
                </a:cxn>
                <a:cxn ang="0">
                  <a:pos x="32" y="2"/>
                </a:cxn>
                <a:cxn ang="0">
                  <a:pos x="32" y="2"/>
                </a:cxn>
              </a:cxnLst>
              <a:rect l="0" t="0" r="r" b="b"/>
              <a:pathLst>
                <a:path w="200" h="248">
                  <a:moveTo>
                    <a:pt x="32" y="2"/>
                  </a:moveTo>
                  <a:lnTo>
                    <a:pt x="32" y="2"/>
                  </a:lnTo>
                  <a:lnTo>
                    <a:pt x="48" y="12"/>
                  </a:lnTo>
                  <a:lnTo>
                    <a:pt x="64" y="24"/>
                  </a:lnTo>
                  <a:lnTo>
                    <a:pt x="84" y="42"/>
                  </a:lnTo>
                  <a:lnTo>
                    <a:pt x="106" y="66"/>
                  </a:lnTo>
                  <a:lnTo>
                    <a:pt x="130" y="98"/>
                  </a:lnTo>
                  <a:lnTo>
                    <a:pt x="140" y="118"/>
                  </a:lnTo>
                  <a:lnTo>
                    <a:pt x="152" y="140"/>
                  </a:lnTo>
                  <a:lnTo>
                    <a:pt x="162" y="164"/>
                  </a:lnTo>
                  <a:lnTo>
                    <a:pt x="172" y="190"/>
                  </a:lnTo>
                  <a:lnTo>
                    <a:pt x="172" y="190"/>
                  </a:lnTo>
                  <a:lnTo>
                    <a:pt x="180" y="196"/>
                  </a:lnTo>
                  <a:lnTo>
                    <a:pt x="186" y="202"/>
                  </a:lnTo>
                  <a:lnTo>
                    <a:pt x="192" y="210"/>
                  </a:lnTo>
                  <a:lnTo>
                    <a:pt x="198" y="220"/>
                  </a:lnTo>
                  <a:lnTo>
                    <a:pt x="200" y="230"/>
                  </a:lnTo>
                  <a:lnTo>
                    <a:pt x="200" y="234"/>
                  </a:lnTo>
                  <a:lnTo>
                    <a:pt x="198" y="240"/>
                  </a:lnTo>
                  <a:lnTo>
                    <a:pt x="194" y="244"/>
                  </a:lnTo>
                  <a:lnTo>
                    <a:pt x="188" y="248"/>
                  </a:lnTo>
                  <a:lnTo>
                    <a:pt x="188" y="248"/>
                  </a:lnTo>
                  <a:lnTo>
                    <a:pt x="184" y="248"/>
                  </a:lnTo>
                  <a:lnTo>
                    <a:pt x="172" y="248"/>
                  </a:lnTo>
                  <a:lnTo>
                    <a:pt x="166" y="248"/>
                  </a:lnTo>
                  <a:lnTo>
                    <a:pt x="160" y="244"/>
                  </a:lnTo>
                  <a:lnTo>
                    <a:pt x="154" y="238"/>
                  </a:lnTo>
                  <a:lnTo>
                    <a:pt x="150" y="228"/>
                  </a:lnTo>
                  <a:lnTo>
                    <a:pt x="146" y="216"/>
                  </a:lnTo>
                  <a:lnTo>
                    <a:pt x="146" y="216"/>
                  </a:lnTo>
                  <a:lnTo>
                    <a:pt x="144" y="216"/>
                  </a:lnTo>
                  <a:lnTo>
                    <a:pt x="140" y="218"/>
                  </a:lnTo>
                  <a:lnTo>
                    <a:pt x="138" y="216"/>
                  </a:lnTo>
                  <a:lnTo>
                    <a:pt x="136" y="216"/>
                  </a:lnTo>
                  <a:lnTo>
                    <a:pt x="136" y="212"/>
                  </a:lnTo>
                  <a:lnTo>
                    <a:pt x="136" y="208"/>
                  </a:lnTo>
                  <a:lnTo>
                    <a:pt x="144" y="192"/>
                  </a:lnTo>
                  <a:lnTo>
                    <a:pt x="144" y="192"/>
                  </a:lnTo>
                  <a:lnTo>
                    <a:pt x="138" y="172"/>
                  </a:lnTo>
                  <a:lnTo>
                    <a:pt x="130" y="152"/>
                  </a:lnTo>
                  <a:lnTo>
                    <a:pt x="118" y="128"/>
                  </a:lnTo>
                  <a:lnTo>
                    <a:pt x="100" y="102"/>
                  </a:lnTo>
                  <a:lnTo>
                    <a:pt x="90" y="88"/>
                  </a:lnTo>
                  <a:lnTo>
                    <a:pt x="76" y="76"/>
                  </a:lnTo>
                  <a:lnTo>
                    <a:pt x="62" y="64"/>
                  </a:lnTo>
                  <a:lnTo>
                    <a:pt x="46" y="52"/>
                  </a:lnTo>
                  <a:lnTo>
                    <a:pt x="28" y="42"/>
                  </a:lnTo>
                  <a:lnTo>
                    <a:pt x="6" y="34"/>
                  </a:lnTo>
                  <a:lnTo>
                    <a:pt x="6" y="34"/>
                  </a:lnTo>
                  <a:lnTo>
                    <a:pt x="4" y="26"/>
                  </a:lnTo>
                  <a:lnTo>
                    <a:pt x="2" y="20"/>
                  </a:lnTo>
                  <a:lnTo>
                    <a:pt x="0" y="14"/>
                  </a:lnTo>
                  <a:lnTo>
                    <a:pt x="2" y="6"/>
                  </a:lnTo>
                  <a:lnTo>
                    <a:pt x="8" y="2"/>
                  </a:lnTo>
                  <a:lnTo>
                    <a:pt x="18" y="0"/>
                  </a:lnTo>
                  <a:lnTo>
                    <a:pt x="32" y="2"/>
                  </a:lnTo>
                  <a:lnTo>
                    <a:pt x="32" y="2"/>
                  </a:lnTo>
                  <a:close/>
                </a:path>
              </a:pathLst>
            </a:custGeom>
            <a:solidFill>
              <a:srgbClr val="92D050"/>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8"/>
            <p:cNvSpPr>
              <a:spLocks/>
            </p:cNvSpPr>
            <p:nvPr/>
          </p:nvSpPr>
          <p:spPr bwMode="auto">
            <a:xfrm>
              <a:off x="6594652" y="3823887"/>
              <a:ext cx="547001" cy="819565"/>
            </a:xfrm>
            <a:custGeom>
              <a:avLst/>
              <a:gdLst/>
              <a:ahLst/>
              <a:cxnLst>
                <a:cxn ang="0">
                  <a:pos x="42" y="10"/>
                </a:cxn>
                <a:cxn ang="0">
                  <a:pos x="42" y="10"/>
                </a:cxn>
                <a:cxn ang="0">
                  <a:pos x="56" y="24"/>
                </a:cxn>
                <a:cxn ang="0">
                  <a:pos x="68" y="42"/>
                </a:cxn>
                <a:cxn ang="0">
                  <a:pos x="84" y="70"/>
                </a:cxn>
                <a:cxn ang="0">
                  <a:pos x="100" y="104"/>
                </a:cxn>
                <a:cxn ang="0">
                  <a:pos x="108" y="126"/>
                </a:cxn>
                <a:cxn ang="0">
                  <a:pos x="114" y="148"/>
                </a:cxn>
                <a:cxn ang="0">
                  <a:pos x="118" y="174"/>
                </a:cxn>
                <a:cxn ang="0">
                  <a:pos x="124" y="202"/>
                </a:cxn>
                <a:cxn ang="0">
                  <a:pos x="126" y="232"/>
                </a:cxn>
                <a:cxn ang="0">
                  <a:pos x="126" y="264"/>
                </a:cxn>
                <a:cxn ang="0">
                  <a:pos x="126" y="264"/>
                </a:cxn>
                <a:cxn ang="0">
                  <a:pos x="142" y="268"/>
                </a:cxn>
                <a:cxn ang="0">
                  <a:pos x="156" y="274"/>
                </a:cxn>
                <a:cxn ang="0">
                  <a:pos x="172" y="280"/>
                </a:cxn>
                <a:cxn ang="0">
                  <a:pos x="186" y="290"/>
                </a:cxn>
                <a:cxn ang="0">
                  <a:pos x="194" y="296"/>
                </a:cxn>
                <a:cxn ang="0">
                  <a:pos x="198" y="302"/>
                </a:cxn>
                <a:cxn ang="0">
                  <a:pos x="202" y="308"/>
                </a:cxn>
                <a:cxn ang="0">
                  <a:pos x="204" y="316"/>
                </a:cxn>
                <a:cxn ang="0">
                  <a:pos x="204" y="324"/>
                </a:cxn>
                <a:cxn ang="0">
                  <a:pos x="202" y="332"/>
                </a:cxn>
                <a:cxn ang="0">
                  <a:pos x="202" y="332"/>
                </a:cxn>
                <a:cxn ang="0">
                  <a:pos x="200" y="334"/>
                </a:cxn>
                <a:cxn ang="0">
                  <a:pos x="194" y="338"/>
                </a:cxn>
                <a:cxn ang="0">
                  <a:pos x="182" y="340"/>
                </a:cxn>
                <a:cxn ang="0">
                  <a:pos x="166" y="340"/>
                </a:cxn>
                <a:cxn ang="0">
                  <a:pos x="84" y="302"/>
                </a:cxn>
                <a:cxn ang="0">
                  <a:pos x="84" y="302"/>
                </a:cxn>
                <a:cxn ang="0">
                  <a:pos x="82" y="300"/>
                </a:cxn>
                <a:cxn ang="0">
                  <a:pos x="78" y="294"/>
                </a:cxn>
                <a:cxn ang="0">
                  <a:pos x="76" y="290"/>
                </a:cxn>
                <a:cxn ang="0">
                  <a:pos x="74" y="284"/>
                </a:cxn>
                <a:cxn ang="0">
                  <a:pos x="74" y="280"/>
                </a:cxn>
                <a:cxn ang="0">
                  <a:pos x="78" y="274"/>
                </a:cxn>
                <a:cxn ang="0">
                  <a:pos x="92" y="258"/>
                </a:cxn>
                <a:cxn ang="0">
                  <a:pos x="92" y="258"/>
                </a:cxn>
                <a:cxn ang="0">
                  <a:pos x="94" y="234"/>
                </a:cxn>
                <a:cxn ang="0">
                  <a:pos x="92" y="210"/>
                </a:cxn>
                <a:cxn ang="0">
                  <a:pos x="88" y="178"/>
                </a:cxn>
                <a:cxn ang="0">
                  <a:pos x="84" y="160"/>
                </a:cxn>
                <a:cxn ang="0">
                  <a:pos x="80" y="142"/>
                </a:cxn>
                <a:cxn ang="0">
                  <a:pos x="72" y="124"/>
                </a:cxn>
                <a:cxn ang="0">
                  <a:pos x="62" y="106"/>
                </a:cxn>
                <a:cxn ang="0">
                  <a:pos x="52" y="86"/>
                </a:cxn>
                <a:cxn ang="0">
                  <a:pos x="38" y="68"/>
                </a:cxn>
                <a:cxn ang="0">
                  <a:pos x="20" y="52"/>
                </a:cxn>
                <a:cxn ang="0">
                  <a:pos x="0" y="36"/>
                </a:cxn>
                <a:cxn ang="0">
                  <a:pos x="0" y="36"/>
                </a:cxn>
                <a:cxn ang="0">
                  <a:pos x="0" y="26"/>
                </a:cxn>
                <a:cxn ang="0">
                  <a:pos x="0" y="18"/>
                </a:cxn>
                <a:cxn ang="0">
                  <a:pos x="2" y="10"/>
                </a:cxn>
                <a:cxn ang="0">
                  <a:pos x="6" y="4"/>
                </a:cxn>
                <a:cxn ang="0">
                  <a:pos x="10" y="2"/>
                </a:cxn>
                <a:cxn ang="0">
                  <a:pos x="14" y="0"/>
                </a:cxn>
                <a:cxn ang="0">
                  <a:pos x="18" y="0"/>
                </a:cxn>
                <a:cxn ang="0">
                  <a:pos x="26" y="2"/>
                </a:cxn>
                <a:cxn ang="0">
                  <a:pos x="42" y="10"/>
                </a:cxn>
                <a:cxn ang="0">
                  <a:pos x="42" y="10"/>
                </a:cxn>
              </a:cxnLst>
              <a:rect l="0" t="0" r="r" b="b"/>
              <a:pathLst>
                <a:path w="204" h="340">
                  <a:moveTo>
                    <a:pt x="42" y="10"/>
                  </a:moveTo>
                  <a:lnTo>
                    <a:pt x="42" y="10"/>
                  </a:lnTo>
                  <a:lnTo>
                    <a:pt x="56" y="24"/>
                  </a:lnTo>
                  <a:lnTo>
                    <a:pt x="68" y="42"/>
                  </a:lnTo>
                  <a:lnTo>
                    <a:pt x="84" y="70"/>
                  </a:lnTo>
                  <a:lnTo>
                    <a:pt x="100" y="104"/>
                  </a:lnTo>
                  <a:lnTo>
                    <a:pt x="108" y="126"/>
                  </a:lnTo>
                  <a:lnTo>
                    <a:pt x="114" y="148"/>
                  </a:lnTo>
                  <a:lnTo>
                    <a:pt x="118" y="174"/>
                  </a:lnTo>
                  <a:lnTo>
                    <a:pt x="124" y="202"/>
                  </a:lnTo>
                  <a:lnTo>
                    <a:pt x="126" y="232"/>
                  </a:lnTo>
                  <a:lnTo>
                    <a:pt x="126" y="264"/>
                  </a:lnTo>
                  <a:lnTo>
                    <a:pt x="126" y="264"/>
                  </a:lnTo>
                  <a:lnTo>
                    <a:pt x="142" y="268"/>
                  </a:lnTo>
                  <a:lnTo>
                    <a:pt x="156" y="274"/>
                  </a:lnTo>
                  <a:lnTo>
                    <a:pt x="172" y="280"/>
                  </a:lnTo>
                  <a:lnTo>
                    <a:pt x="186" y="290"/>
                  </a:lnTo>
                  <a:lnTo>
                    <a:pt x="194" y="296"/>
                  </a:lnTo>
                  <a:lnTo>
                    <a:pt x="198" y="302"/>
                  </a:lnTo>
                  <a:lnTo>
                    <a:pt x="202" y="308"/>
                  </a:lnTo>
                  <a:lnTo>
                    <a:pt x="204" y="316"/>
                  </a:lnTo>
                  <a:lnTo>
                    <a:pt x="204" y="324"/>
                  </a:lnTo>
                  <a:lnTo>
                    <a:pt x="202" y="332"/>
                  </a:lnTo>
                  <a:lnTo>
                    <a:pt x="202" y="332"/>
                  </a:lnTo>
                  <a:lnTo>
                    <a:pt x="200" y="334"/>
                  </a:lnTo>
                  <a:lnTo>
                    <a:pt x="194" y="338"/>
                  </a:lnTo>
                  <a:lnTo>
                    <a:pt x="182" y="340"/>
                  </a:lnTo>
                  <a:lnTo>
                    <a:pt x="166" y="340"/>
                  </a:lnTo>
                  <a:lnTo>
                    <a:pt x="84" y="302"/>
                  </a:lnTo>
                  <a:lnTo>
                    <a:pt x="84" y="302"/>
                  </a:lnTo>
                  <a:lnTo>
                    <a:pt x="82" y="300"/>
                  </a:lnTo>
                  <a:lnTo>
                    <a:pt x="78" y="294"/>
                  </a:lnTo>
                  <a:lnTo>
                    <a:pt x="76" y="290"/>
                  </a:lnTo>
                  <a:lnTo>
                    <a:pt x="74" y="284"/>
                  </a:lnTo>
                  <a:lnTo>
                    <a:pt x="74" y="280"/>
                  </a:lnTo>
                  <a:lnTo>
                    <a:pt x="78" y="274"/>
                  </a:lnTo>
                  <a:lnTo>
                    <a:pt x="92" y="258"/>
                  </a:lnTo>
                  <a:lnTo>
                    <a:pt x="92" y="258"/>
                  </a:lnTo>
                  <a:lnTo>
                    <a:pt x="94" y="234"/>
                  </a:lnTo>
                  <a:lnTo>
                    <a:pt x="92" y="210"/>
                  </a:lnTo>
                  <a:lnTo>
                    <a:pt x="88" y="178"/>
                  </a:lnTo>
                  <a:lnTo>
                    <a:pt x="84" y="160"/>
                  </a:lnTo>
                  <a:lnTo>
                    <a:pt x="80" y="142"/>
                  </a:lnTo>
                  <a:lnTo>
                    <a:pt x="72" y="124"/>
                  </a:lnTo>
                  <a:lnTo>
                    <a:pt x="62" y="106"/>
                  </a:lnTo>
                  <a:lnTo>
                    <a:pt x="52" y="86"/>
                  </a:lnTo>
                  <a:lnTo>
                    <a:pt x="38" y="68"/>
                  </a:lnTo>
                  <a:lnTo>
                    <a:pt x="20" y="52"/>
                  </a:lnTo>
                  <a:lnTo>
                    <a:pt x="0" y="36"/>
                  </a:lnTo>
                  <a:lnTo>
                    <a:pt x="0" y="36"/>
                  </a:lnTo>
                  <a:lnTo>
                    <a:pt x="0" y="26"/>
                  </a:lnTo>
                  <a:lnTo>
                    <a:pt x="0" y="18"/>
                  </a:lnTo>
                  <a:lnTo>
                    <a:pt x="2" y="10"/>
                  </a:lnTo>
                  <a:lnTo>
                    <a:pt x="6" y="4"/>
                  </a:lnTo>
                  <a:lnTo>
                    <a:pt x="10" y="2"/>
                  </a:lnTo>
                  <a:lnTo>
                    <a:pt x="14" y="0"/>
                  </a:lnTo>
                  <a:lnTo>
                    <a:pt x="18" y="0"/>
                  </a:lnTo>
                  <a:lnTo>
                    <a:pt x="26" y="2"/>
                  </a:lnTo>
                  <a:lnTo>
                    <a:pt x="42" y="10"/>
                  </a:lnTo>
                  <a:lnTo>
                    <a:pt x="42" y="10"/>
                  </a:lnTo>
                  <a:close/>
                </a:path>
              </a:pathLst>
            </a:custGeom>
            <a:solidFill>
              <a:srgbClr val="92D050"/>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9"/>
            <p:cNvSpPr>
              <a:spLocks/>
            </p:cNvSpPr>
            <p:nvPr/>
          </p:nvSpPr>
          <p:spPr bwMode="auto">
            <a:xfrm>
              <a:off x="5473835" y="3751573"/>
              <a:ext cx="547001" cy="819565"/>
            </a:xfrm>
            <a:custGeom>
              <a:avLst/>
              <a:gdLst/>
              <a:ahLst/>
              <a:cxnLst>
                <a:cxn ang="0">
                  <a:pos x="162" y="10"/>
                </a:cxn>
                <a:cxn ang="0">
                  <a:pos x="162" y="10"/>
                </a:cxn>
                <a:cxn ang="0">
                  <a:pos x="150" y="24"/>
                </a:cxn>
                <a:cxn ang="0">
                  <a:pos x="136" y="42"/>
                </a:cxn>
                <a:cxn ang="0">
                  <a:pos x="120" y="70"/>
                </a:cxn>
                <a:cxn ang="0">
                  <a:pos x="104" y="104"/>
                </a:cxn>
                <a:cxn ang="0">
                  <a:pos x="98" y="126"/>
                </a:cxn>
                <a:cxn ang="0">
                  <a:pos x="90" y="148"/>
                </a:cxn>
                <a:cxn ang="0">
                  <a:pos x="86" y="174"/>
                </a:cxn>
                <a:cxn ang="0">
                  <a:pos x="82" y="202"/>
                </a:cxn>
                <a:cxn ang="0">
                  <a:pos x="78" y="232"/>
                </a:cxn>
                <a:cxn ang="0">
                  <a:pos x="78" y="264"/>
                </a:cxn>
                <a:cxn ang="0">
                  <a:pos x="78" y="264"/>
                </a:cxn>
                <a:cxn ang="0">
                  <a:pos x="64" y="268"/>
                </a:cxn>
                <a:cxn ang="0">
                  <a:pos x="48" y="274"/>
                </a:cxn>
                <a:cxn ang="0">
                  <a:pos x="32" y="280"/>
                </a:cxn>
                <a:cxn ang="0">
                  <a:pos x="18" y="290"/>
                </a:cxn>
                <a:cxn ang="0">
                  <a:pos x="10" y="296"/>
                </a:cxn>
                <a:cxn ang="0">
                  <a:pos x="6" y="302"/>
                </a:cxn>
                <a:cxn ang="0">
                  <a:pos x="2" y="308"/>
                </a:cxn>
                <a:cxn ang="0">
                  <a:pos x="0" y="316"/>
                </a:cxn>
                <a:cxn ang="0">
                  <a:pos x="0" y="324"/>
                </a:cxn>
                <a:cxn ang="0">
                  <a:pos x="2" y="332"/>
                </a:cxn>
                <a:cxn ang="0">
                  <a:pos x="2" y="332"/>
                </a:cxn>
                <a:cxn ang="0">
                  <a:pos x="4" y="334"/>
                </a:cxn>
                <a:cxn ang="0">
                  <a:pos x="12" y="338"/>
                </a:cxn>
                <a:cxn ang="0">
                  <a:pos x="22" y="340"/>
                </a:cxn>
                <a:cxn ang="0">
                  <a:pos x="38" y="340"/>
                </a:cxn>
                <a:cxn ang="0">
                  <a:pos x="120" y="302"/>
                </a:cxn>
                <a:cxn ang="0">
                  <a:pos x="120" y="302"/>
                </a:cxn>
                <a:cxn ang="0">
                  <a:pos x="122" y="300"/>
                </a:cxn>
                <a:cxn ang="0">
                  <a:pos x="128" y="294"/>
                </a:cxn>
                <a:cxn ang="0">
                  <a:pos x="130" y="290"/>
                </a:cxn>
                <a:cxn ang="0">
                  <a:pos x="130" y="284"/>
                </a:cxn>
                <a:cxn ang="0">
                  <a:pos x="130" y="280"/>
                </a:cxn>
                <a:cxn ang="0">
                  <a:pos x="128" y="274"/>
                </a:cxn>
                <a:cxn ang="0">
                  <a:pos x="112" y="258"/>
                </a:cxn>
                <a:cxn ang="0">
                  <a:pos x="112" y="258"/>
                </a:cxn>
                <a:cxn ang="0">
                  <a:pos x="110" y="234"/>
                </a:cxn>
                <a:cxn ang="0">
                  <a:pos x="112" y="210"/>
                </a:cxn>
                <a:cxn ang="0">
                  <a:pos x="116" y="178"/>
                </a:cxn>
                <a:cxn ang="0">
                  <a:pos x="120" y="160"/>
                </a:cxn>
                <a:cxn ang="0">
                  <a:pos x="126" y="142"/>
                </a:cxn>
                <a:cxn ang="0">
                  <a:pos x="132" y="124"/>
                </a:cxn>
                <a:cxn ang="0">
                  <a:pos x="142" y="106"/>
                </a:cxn>
                <a:cxn ang="0">
                  <a:pos x="154" y="86"/>
                </a:cxn>
                <a:cxn ang="0">
                  <a:pos x="168" y="68"/>
                </a:cxn>
                <a:cxn ang="0">
                  <a:pos x="184" y="52"/>
                </a:cxn>
                <a:cxn ang="0">
                  <a:pos x="204" y="36"/>
                </a:cxn>
                <a:cxn ang="0">
                  <a:pos x="204" y="36"/>
                </a:cxn>
                <a:cxn ang="0">
                  <a:pos x="204" y="26"/>
                </a:cxn>
                <a:cxn ang="0">
                  <a:pos x="204" y="18"/>
                </a:cxn>
                <a:cxn ang="0">
                  <a:pos x="202" y="10"/>
                </a:cxn>
                <a:cxn ang="0">
                  <a:pos x="198" y="4"/>
                </a:cxn>
                <a:cxn ang="0">
                  <a:pos x="196" y="2"/>
                </a:cxn>
                <a:cxn ang="0">
                  <a:pos x="190" y="0"/>
                </a:cxn>
                <a:cxn ang="0">
                  <a:pos x="186" y="0"/>
                </a:cxn>
                <a:cxn ang="0">
                  <a:pos x="180" y="2"/>
                </a:cxn>
                <a:cxn ang="0">
                  <a:pos x="162" y="10"/>
                </a:cxn>
                <a:cxn ang="0">
                  <a:pos x="162" y="10"/>
                </a:cxn>
              </a:cxnLst>
              <a:rect l="0" t="0" r="r" b="b"/>
              <a:pathLst>
                <a:path w="204" h="340">
                  <a:moveTo>
                    <a:pt x="162" y="10"/>
                  </a:moveTo>
                  <a:lnTo>
                    <a:pt x="162" y="10"/>
                  </a:lnTo>
                  <a:lnTo>
                    <a:pt x="150" y="24"/>
                  </a:lnTo>
                  <a:lnTo>
                    <a:pt x="136" y="42"/>
                  </a:lnTo>
                  <a:lnTo>
                    <a:pt x="120" y="70"/>
                  </a:lnTo>
                  <a:lnTo>
                    <a:pt x="104" y="104"/>
                  </a:lnTo>
                  <a:lnTo>
                    <a:pt x="98" y="126"/>
                  </a:lnTo>
                  <a:lnTo>
                    <a:pt x="90" y="148"/>
                  </a:lnTo>
                  <a:lnTo>
                    <a:pt x="86" y="174"/>
                  </a:lnTo>
                  <a:lnTo>
                    <a:pt x="82" y="202"/>
                  </a:lnTo>
                  <a:lnTo>
                    <a:pt x="78" y="232"/>
                  </a:lnTo>
                  <a:lnTo>
                    <a:pt x="78" y="264"/>
                  </a:lnTo>
                  <a:lnTo>
                    <a:pt x="78" y="264"/>
                  </a:lnTo>
                  <a:lnTo>
                    <a:pt x="64" y="268"/>
                  </a:lnTo>
                  <a:lnTo>
                    <a:pt x="48" y="274"/>
                  </a:lnTo>
                  <a:lnTo>
                    <a:pt x="32" y="280"/>
                  </a:lnTo>
                  <a:lnTo>
                    <a:pt x="18" y="290"/>
                  </a:lnTo>
                  <a:lnTo>
                    <a:pt x="10" y="296"/>
                  </a:lnTo>
                  <a:lnTo>
                    <a:pt x="6" y="302"/>
                  </a:lnTo>
                  <a:lnTo>
                    <a:pt x="2" y="308"/>
                  </a:lnTo>
                  <a:lnTo>
                    <a:pt x="0" y="316"/>
                  </a:lnTo>
                  <a:lnTo>
                    <a:pt x="0" y="324"/>
                  </a:lnTo>
                  <a:lnTo>
                    <a:pt x="2" y="332"/>
                  </a:lnTo>
                  <a:lnTo>
                    <a:pt x="2" y="332"/>
                  </a:lnTo>
                  <a:lnTo>
                    <a:pt x="4" y="334"/>
                  </a:lnTo>
                  <a:lnTo>
                    <a:pt x="12" y="338"/>
                  </a:lnTo>
                  <a:lnTo>
                    <a:pt x="22" y="340"/>
                  </a:lnTo>
                  <a:lnTo>
                    <a:pt x="38" y="340"/>
                  </a:lnTo>
                  <a:lnTo>
                    <a:pt x="120" y="302"/>
                  </a:lnTo>
                  <a:lnTo>
                    <a:pt x="120" y="302"/>
                  </a:lnTo>
                  <a:lnTo>
                    <a:pt x="122" y="300"/>
                  </a:lnTo>
                  <a:lnTo>
                    <a:pt x="128" y="294"/>
                  </a:lnTo>
                  <a:lnTo>
                    <a:pt x="130" y="290"/>
                  </a:lnTo>
                  <a:lnTo>
                    <a:pt x="130" y="284"/>
                  </a:lnTo>
                  <a:lnTo>
                    <a:pt x="130" y="280"/>
                  </a:lnTo>
                  <a:lnTo>
                    <a:pt x="128" y="274"/>
                  </a:lnTo>
                  <a:lnTo>
                    <a:pt x="112" y="258"/>
                  </a:lnTo>
                  <a:lnTo>
                    <a:pt x="112" y="258"/>
                  </a:lnTo>
                  <a:lnTo>
                    <a:pt x="110" y="234"/>
                  </a:lnTo>
                  <a:lnTo>
                    <a:pt x="112" y="210"/>
                  </a:lnTo>
                  <a:lnTo>
                    <a:pt x="116" y="178"/>
                  </a:lnTo>
                  <a:lnTo>
                    <a:pt x="120" y="160"/>
                  </a:lnTo>
                  <a:lnTo>
                    <a:pt x="126" y="142"/>
                  </a:lnTo>
                  <a:lnTo>
                    <a:pt x="132" y="124"/>
                  </a:lnTo>
                  <a:lnTo>
                    <a:pt x="142" y="106"/>
                  </a:lnTo>
                  <a:lnTo>
                    <a:pt x="154" y="86"/>
                  </a:lnTo>
                  <a:lnTo>
                    <a:pt x="168" y="68"/>
                  </a:lnTo>
                  <a:lnTo>
                    <a:pt x="184" y="52"/>
                  </a:lnTo>
                  <a:lnTo>
                    <a:pt x="204" y="36"/>
                  </a:lnTo>
                  <a:lnTo>
                    <a:pt x="204" y="36"/>
                  </a:lnTo>
                  <a:lnTo>
                    <a:pt x="204" y="26"/>
                  </a:lnTo>
                  <a:lnTo>
                    <a:pt x="204" y="18"/>
                  </a:lnTo>
                  <a:lnTo>
                    <a:pt x="202" y="10"/>
                  </a:lnTo>
                  <a:lnTo>
                    <a:pt x="198" y="4"/>
                  </a:lnTo>
                  <a:lnTo>
                    <a:pt x="196" y="2"/>
                  </a:lnTo>
                  <a:lnTo>
                    <a:pt x="190" y="0"/>
                  </a:lnTo>
                  <a:lnTo>
                    <a:pt x="186" y="0"/>
                  </a:lnTo>
                  <a:lnTo>
                    <a:pt x="180" y="2"/>
                  </a:lnTo>
                  <a:lnTo>
                    <a:pt x="162" y="10"/>
                  </a:lnTo>
                  <a:lnTo>
                    <a:pt x="162" y="10"/>
                  </a:lnTo>
                  <a:close/>
                </a:path>
              </a:pathLst>
            </a:custGeom>
            <a:solidFill>
              <a:srgbClr val="92D050"/>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10"/>
            <p:cNvSpPr>
              <a:spLocks/>
            </p:cNvSpPr>
            <p:nvPr/>
          </p:nvSpPr>
          <p:spPr bwMode="auto">
            <a:xfrm>
              <a:off x="5334403" y="2285998"/>
              <a:ext cx="488011" cy="1205242"/>
            </a:xfrm>
            <a:custGeom>
              <a:avLst/>
              <a:gdLst/>
              <a:ahLst/>
              <a:cxnLst>
                <a:cxn ang="0">
                  <a:pos x="46" y="86"/>
                </a:cxn>
                <a:cxn ang="0">
                  <a:pos x="42" y="116"/>
                </a:cxn>
                <a:cxn ang="0">
                  <a:pos x="42" y="170"/>
                </a:cxn>
                <a:cxn ang="0">
                  <a:pos x="48" y="216"/>
                </a:cxn>
                <a:cxn ang="0">
                  <a:pos x="62" y="266"/>
                </a:cxn>
                <a:cxn ang="0">
                  <a:pos x="88" y="316"/>
                </a:cxn>
                <a:cxn ang="0">
                  <a:pos x="126" y="366"/>
                </a:cxn>
                <a:cxn ang="0">
                  <a:pos x="152" y="388"/>
                </a:cxn>
                <a:cxn ang="0">
                  <a:pos x="170" y="432"/>
                </a:cxn>
                <a:cxn ang="0">
                  <a:pos x="182" y="478"/>
                </a:cxn>
                <a:cxn ang="0">
                  <a:pos x="180" y="494"/>
                </a:cxn>
                <a:cxn ang="0">
                  <a:pos x="172" y="500"/>
                </a:cxn>
                <a:cxn ang="0">
                  <a:pos x="152" y="492"/>
                </a:cxn>
                <a:cxn ang="0">
                  <a:pos x="146" y="482"/>
                </a:cxn>
                <a:cxn ang="0">
                  <a:pos x="102" y="422"/>
                </a:cxn>
                <a:cxn ang="0">
                  <a:pos x="72" y="372"/>
                </a:cxn>
                <a:cxn ang="0">
                  <a:pos x="44" y="312"/>
                </a:cxn>
                <a:cxn ang="0">
                  <a:pos x="20" y="240"/>
                </a:cxn>
                <a:cxn ang="0">
                  <a:pos x="4" y="160"/>
                </a:cxn>
                <a:cxn ang="0">
                  <a:pos x="2" y="74"/>
                </a:cxn>
                <a:cxn ang="0">
                  <a:pos x="0" y="68"/>
                </a:cxn>
                <a:cxn ang="0">
                  <a:pos x="8" y="54"/>
                </a:cxn>
                <a:cxn ang="0">
                  <a:pos x="12" y="50"/>
                </a:cxn>
                <a:cxn ang="0">
                  <a:pos x="22" y="44"/>
                </a:cxn>
                <a:cxn ang="0">
                  <a:pos x="36" y="40"/>
                </a:cxn>
                <a:cxn ang="0">
                  <a:pos x="40" y="32"/>
                </a:cxn>
                <a:cxn ang="0">
                  <a:pos x="50" y="12"/>
                </a:cxn>
                <a:cxn ang="0">
                  <a:pos x="60" y="2"/>
                </a:cxn>
                <a:cxn ang="0">
                  <a:pos x="66" y="2"/>
                </a:cxn>
                <a:cxn ang="0">
                  <a:pos x="68" y="10"/>
                </a:cxn>
                <a:cxn ang="0">
                  <a:pos x="62" y="28"/>
                </a:cxn>
                <a:cxn ang="0">
                  <a:pos x="46" y="86"/>
                </a:cxn>
              </a:cxnLst>
              <a:rect l="0" t="0" r="r" b="b"/>
              <a:pathLst>
                <a:path w="182" h="500">
                  <a:moveTo>
                    <a:pt x="46" y="86"/>
                  </a:moveTo>
                  <a:lnTo>
                    <a:pt x="46" y="86"/>
                  </a:lnTo>
                  <a:lnTo>
                    <a:pt x="46" y="94"/>
                  </a:lnTo>
                  <a:lnTo>
                    <a:pt x="42" y="116"/>
                  </a:lnTo>
                  <a:lnTo>
                    <a:pt x="42" y="150"/>
                  </a:lnTo>
                  <a:lnTo>
                    <a:pt x="42" y="170"/>
                  </a:lnTo>
                  <a:lnTo>
                    <a:pt x="44" y="192"/>
                  </a:lnTo>
                  <a:lnTo>
                    <a:pt x="48" y="216"/>
                  </a:lnTo>
                  <a:lnTo>
                    <a:pt x="54" y="240"/>
                  </a:lnTo>
                  <a:lnTo>
                    <a:pt x="62" y="266"/>
                  </a:lnTo>
                  <a:lnTo>
                    <a:pt x="74" y="290"/>
                  </a:lnTo>
                  <a:lnTo>
                    <a:pt x="88" y="316"/>
                  </a:lnTo>
                  <a:lnTo>
                    <a:pt x="106" y="342"/>
                  </a:lnTo>
                  <a:lnTo>
                    <a:pt x="126" y="366"/>
                  </a:lnTo>
                  <a:lnTo>
                    <a:pt x="152" y="388"/>
                  </a:lnTo>
                  <a:lnTo>
                    <a:pt x="152" y="388"/>
                  </a:lnTo>
                  <a:lnTo>
                    <a:pt x="160" y="410"/>
                  </a:lnTo>
                  <a:lnTo>
                    <a:pt x="170" y="432"/>
                  </a:lnTo>
                  <a:lnTo>
                    <a:pt x="176" y="456"/>
                  </a:lnTo>
                  <a:lnTo>
                    <a:pt x="182" y="478"/>
                  </a:lnTo>
                  <a:lnTo>
                    <a:pt x="182" y="488"/>
                  </a:lnTo>
                  <a:lnTo>
                    <a:pt x="180" y="494"/>
                  </a:lnTo>
                  <a:lnTo>
                    <a:pt x="176" y="498"/>
                  </a:lnTo>
                  <a:lnTo>
                    <a:pt x="172" y="500"/>
                  </a:lnTo>
                  <a:lnTo>
                    <a:pt x="164" y="498"/>
                  </a:lnTo>
                  <a:lnTo>
                    <a:pt x="152" y="492"/>
                  </a:lnTo>
                  <a:lnTo>
                    <a:pt x="152" y="492"/>
                  </a:lnTo>
                  <a:lnTo>
                    <a:pt x="146" y="482"/>
                  </a:lnTo>
                  <a:lnTo>
                    <a:pt x="126" y="460"/>
                  </a:lnTo>
                  <a:lnTo>
                    <a:pt x="102" y="422"/>
                  </a:lnTo>
                  <a:lnTo>
                    <a:pt x="86" y="398"/>
                  </a:lnTo>
                  <a:lnTo>
                    <a:pt x="72" y="372"/>
                  </a:lnTo>
                  <a:lnTo>
                    <a:pt x="58" y="344"/>
                  </a:lnTo>
                  <a:lnTo>
                    <a:pt x="44" y="312"/>
                  </a:lnTo>
                  <a:lnTo>
                    <a:pt x="30" y="276"/>
                  </a:lnTo>
                  <a:lnTo>
                    <a:pt x="20" y="240"/>
                  </a:lnTo>
                  <a:lnTo>
                    <a:pt x="10" y="202"/>
                  </a:lnTo>
                  <a:lnTo>
                    <a:pt x="4" y="160"/>
                  </a:lnTo>
                  <a:lnTo>
                    <a:pt x="0" y="118"/>
                  </a:lnTo>
                  <a:lnTo>
                    <a:pt x="2" y="74"/>
                  </a:lnTo>
                  <a:lnTo>
                    <a:pt x="2" y="74"/>
                  </a:lnTo>
                  <a:lnTo>
                    <a:pt x="0" y="68"/>
                  </a:lnTo>
                  <a:lnTo>
                    <a:pt x="2" y="62"/>
                  </a:lnTo>
                  <a:lnTo>
                    <a:pt x="8" y="54"/>
                  </a:lnTo>
                  <a:lnTo>
                    <a:pt x="8" y="54"/>
                  </a:lnTo>
                  <a:lnTo>
                    <a:pt x="12" y="50"/>
                  </a:lnTo>
                  <a:lnTo>
                    <a:pt x="22" y="44"/>
                  </a:lnTo>
                  <a:lnTo>
                    <a:pt x="22" y="44"/>
                  </a:lnTo>
                  <a:lnTo>
                    <a:pt x="30" y="42"/>
                  </a:lnTo>
                  <a:lnTo>
                    <a:pt x="36" y="40"/>
                  </a:lnTo>
                  <a:lnTo>
                    <a:pt x="36" y="40"/>
                  </a:lnTo>
                  <a:lnTo>
                    <a:pt x="40" y="32"/>
                  </a:lnTo>
                  <a:lnTo>
                    <a:pt x="50" y="12"/>
                  </a:lnTo>
                  <a:lnTo>
                    <a:pt x="50" y="12"/>
                  </a:lnTo>
                  <a:lnTo>
                    <a:pt x="56" y="6"/>
                  </a:lnTo>
                  <a:lnTo>
                    <a:pt x="60" y="2"/>
                  </a:lnTo>
                  <a:lnTo>
                    <a:pt x="64" y="0"/>
                  </a:lnTo>
                  <a:lnTo>
                    <a:pt x="66" y="2"/>
                  </a:lnTo>
                  <a:lnTo>
                    <a:pt x="68" y="4"/>
                  </a:lnTo>
                  <a:lnTo>
                    <a:pt x="68" y="10"/>
                  </a:lnTo>
                  <a:lnTo>
                    <a:pt x="66" y="18"/>
                  </a:lnTo>
                  <a:lnTo>
                    <a:pt x="62" y="28"/>
                  </a:lnTo>
                  <a:lnTo>
                    <a:pt x="56" y="50"/>
                  </a:lnTo>
                  <a:lnTo>
                    <a:pt x="46" y="86"/>
                  </a:lnTo>
                  <a:close/>
                </a:path>
              </a:pathLst>
            </a:custGeom>
            <a:solidFill>
              <a:srgbClr val="FFFF00"/>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11"/>
            <p:cNvSpPr>
              <a:spLocks/>
            </p:cNvSpPr>
            <p:nvPr/>
          </p:nvSpPr>
          <p:spPr bwMode="auto">
            <a:xfrm>
              <a:off x="5334403" y="2285998"/>
              <a:ext cx="488011" cy="1205242"/>
            </a:xfrm>
            <a:custGeom>
              <a:avLst/>
              <a:gdLst/>
              <a:ahLst/>
              <a:cxnLst>
                <a:cxn ang="0">
                  <a:pos x="46" y="86"/>
                </a:cxn>
                <a:cxn ang="0">
                  <a:pos x="46" y="86"/>
                </a:cxn>
                <a:cxn ang="0">
                  <a:pos x="46" y="94"/>
                </a:cxn>
                <a:cxn ang="0">
                  <a:pos x="42" y="116"/>
                </a:cxn>
                <a:cxn ang="0">
                  <a:pos x="42" y="150"/>
                </a:cxn>
                <a:cxn ang="0">
                  <a:pos x="42" y="170"/>
                </a:cxn>
                <a:cxn ang="0">
                  <a:pos x="44" y="192"/>
                </a:cxn>
                <a:cxn ang="0">
                  <a:pos x="48" y="216"/>
                </a:cxn>
                <a:cxn ang="0">
                  <a:pos x="54" y="240"/>
                </a:cxn>
                <a:cxn ang="0">
                  <a:pos x="62" y="266"/>
                </a:cxn>
                <a:cxn ang="0">
                  <a:pos x="74" y="290"/>
                </a:cxn>
                <a:cxn ang="0">
                  <a:pos x="88" y="316"/>
                </a:cxn>
                <a:cxn ang="0">
                  <a:pos x="106" y="342"/>
                </a:cxn>
                <a:cxn ang="0">
                  <a:pos x="126" y="366"/>
                </a:cxn>
                <a:cxn ang="0">
                  <a:pos x="152" y="388"/>
                </a:cxn>
                <a:cxn ang="0">
                  <a:pos x="152" y="388"/>
                </a:cxn>
                <a:cxn ang="0">
                  <a:pos x="160" y="410"/>
                </a:cxn>
                <a:cxn ang="0">
                  <a:pos x="170" y="432"/>
                </a:cxn>
                <a:cxn ang="0">
                  <a:pos x="176" y="456"/>
                </a:cxn>
                <a:cxn ang="0">
                  <a:pos x="182" y="478"/>
                </a:cxn>
                <a:cxn ang="0">
                  <a:pos x="182" y="488"/>
                </a:cxn>
                <a:cxn ang="0">
                  <a:pos x="180" y="494"/>
                </a:cxn>
                <a:cxn ang="0">
                  <a:pos x="176" y="498"/>
                </a:cxn>
                <a:cxn ang="0">
                  <a:pos x="172" y="500"/>
                </a:cxn>
                <a:cxn ang="0">
                  <a:pos x="164" y="498"/>
                </a:cxn>
                <a:cxn ang="0">
                  <a:pos x="152" y="492"/>
                </a:cxn>
                <a:cxn ang="0">
                  <a:pos x="152" y="492"/>
                </a:cxn>
                <a:cxn ang="0">
                  <a:pos x="146" y="482"/>
                </a:cxn>
                <a:cxn ang="0">
                  <a:pos x="126" y="460"/>
                </a:cxn>
                <a:cxn ang="0">
                  <a:pos x="102" y="422"/>
                </a:cxn>
                <a:cxn ang="0">
                  <a:pos x="86" y="398"/>
                </a:cxn>
                <a:cxn ang="0">
                  <a:pos x="72" y="372"/>
                </a:cxn>
                <a:cxn ang="0">
                  <a:pos x="58" y="344"/>
                </a:cxn>
                <a:cxn ang="0">
                  <a:pos x="44" y="312"/>
                </a:cxn>
                <a:cxn ang="0">
                  <a:pos x="30" y="276"/>
                </a:cxn>
                <a:cxn ang="0">
                  <a:pos x="20" y="240"/>
                </a:cxn>
                <a:cxn ang="0">
                  <a:pos x="10" y="202"/>
                </a:cxn>
                <a:cxn ang="0">
                  <a:pos x="4" y="160"/>
                </a:cxn>
                <a:cxn ang="0">
                  <a:pos x="0" y="118"/>
                </a:cxn>
                <a:cxn ang="0">
                  <a:pos x="2" y="74"/>
                </a:cxn>
                <a:cxn ang="0">
                  <a:pos x="2" y="74"/>
                </a:cxn>
                <a:cxn ang="0">
                  <a:pos x="0" y="68"/>
                </a:cxn>
                <a:cxn ang="0">
                  <a:pos x="2" y="62"/>
                </a:cxn>
                <a:cxn ang="0">
                  <a:pos x="8" y="54"/>
                </a:cxn>
                <a:cxn ang="0">
                  <a:pos x="8" y="54"/>
                </a:cxn>
                <a:cxn ang="0">
                  <a:pos x="12" y="50"/>
                </a:cxn>
                <a:cxn ang="0">
                  <a:pos x="22" y="44"/>
                </a:cxn>
                <a:cxn ang="0">
                  <a:pos x="22" y="44"/>
                </a:cxn>
                <a:cxn ang="0">
                  <a:pos x="30" y="42"/>
                </a:cxn>
                <a:cxn ang="0">
                  <a:pos x="36" y="40"/>
                </a:cxn>
                <a:cxn ang="0">
                  <a:pos x="36" y="40"/>
                </a:cxn>
                <a:cxn ang="0">
                  <a:pos x="40" y="32"/>
                </a:cxn>
                <a:cxn ang="0">
                  <a:pos x="50" y="12"/>
                </a:cxn>
                <a:cxn ang="0">
                  <a:pos x="50" y="12"/>
                </a:cxn>
                <a:cxn ang="0">
                  <a:pos x="56" y="6"/>
                </a:cxn>
                <a:cxn ang="0">
                  <a:pos x="60" y="2"/>
                </a:cxn>
                <a:cxn ang="0">
                  <a:pos x="64" y="0"/>
                </a:cxn>
                <a:cxn ang="0">
                  <a:pos x="66" y="2"/>
                </a:cxn>
                <a:cxn ang="0">
                  <a:pos x="68" y="4"/>
                </a:cxn>
                <a:cxn ang="0">
                  <a:pos x="68" y="10"/>
                </a:cxn>
                <a:cxn ang="0">
                  <a:pos x="66" y="18"/>
                </a:cxn>
                <a:cxn ang="0">
                  <a:pos x="62" y="28"/>
                </a:cxn>
                <a:cxn ang="0">
                  <a:pos x="56" y="50"/>
                </a:cxn>
              </a:cxnLst>
              <a:rect l="0" t="0" r="r" b="b"/>
              <a:pathLst>
                <a:path w="182" h="500">
                  <a:moveTo>
                    <a:pt x="46" y="86"/>
                  </a:moveTo>
                  <a:lnTo>
                    <a:pt x="46" y="86"/>
                  </a:lnTo>
                  <a:lnTo>
                    <a:pt x="46" y="94"/>
                  </a:lnTo>
                  <a:lnTo>
                    <a:pt x="42" y="116"/>
                  </a:lnTo>
                  <a:lnTo>
                    <a:pt x="42" y="150"/>
                  </a:lnTo>
                  <a:lnTo>
                    <a:pt x="42" y="170"/>
                  </a:lnTo>
                  <a:lnTo>
                    <a:pt x="44" y="192"/>
                  </a:lnTo>
                  <a:lnTo>
                    <a:pt x="48" y="216"/>
                  </a:lnTo>
                  <a:lnTo>
                    <a:pt x="54" y="240"/>
                  </a:lnTo>
                  <a:lnTo>
                    <a:pt x="62" y="266"/>
                  </a:lnTo>
                  <a:lnTo>
                    <a:pt x="74" y="290"/>
                  </a:lnTo>
                  <a:lnTo>
                    <a:pt x="88" y="316"/>
                  </a:lnTo>
                  <a:lnTo>
                    <a:pt x="106" y="342"/>
                  </a:lnTo>
                  <a:lnTo>
                    <a:pt x="126" y="366"/>
                  </a:lnTo>
                  <a:lnTo>
                    <a:pt x="152" y="388"/>
                  </a:lnTo>
                  <a:lnTo>
                    <a:pt x="152" y="388"/>
                  </a:lnTo>
                  <a:lnTo>
                    <a:pt x="160" y="410"/>
                  </a:lnTo>
                  <a:lnTo>
                    <a:pt x="170" y="432"/>
                  </a:lnTo>
                  <a:lnTo>
                    <a:pt x="176" y="456"/>
                  </a:lnTo>
                  <a:lnTo>
                    <a:pt x="182" y="478"/>
                  </a:lnTo>
                  <a:lnTo>
                    <a:pt x="182" y="488"/>
                  </a:lnTo>
                  <a:lnTo>
                    <a:pt x="180" y="494"/>
                  </a:lnTo>
                  <a:lnTo>
                    <a:pt x="176" y="498"/>
                  </a:lnTo>
                  <a:lnTo>
                    <a:pt x="172" y="500"/>
                  </a:lnTo>
                  <a:lnTo>
                    <a:pt x="164" y="498"/>
                  </a:lnTo>
                  <a:lnTo>
                    <a:pt x="152" y="492"/>
                  </a:lnTo>
                  <a:lnTo>
                    <a:pt x="152" y="492"/>
                  </a:lnTo>
                  <a:lnTo>
                    <a:pt x="146" y="482"/>
                  </a:lnTo>
                  <a:lnTo>
                    <a:pt x="126" y="460"/>
                  </a:lnTo>
                  <a:lnTo>
                    <a:pt x="102" y="422"/>
                  </a:lnTo>
                  <a:lnTo>
                    <a:pt x="86" y="398"/>
                  </a:lnTo>
                  <a:lnTo>
                    <a:pt x="72" y="372"/>
                  </a:lnTo>
                  <a:lnTo>
                    <a:pt x="58" y="344"/>
                  </a:lnTo>
                  <a:lnTo>
                    <a:pt x="44" y="312"/>
                  </a:lnTo>
                  <a:lnTo>
                    <a:pt x="30" y="276"/>
                  </a:lnTo>
                  <a:lnTo>
                    <a:pt x="20" y="240"/>
                  </a:lnTo>
                  <a:lnTo>
                    <a:pt x="10" y="202"/>
                  </a:lnTo>
                  <a:lnTo>
                    <a:pt x="4" y="160"/>
                  </a:lnTo>
                  <a:lnTo>
                    <a:pt x="0" y="118"/>
                  </a:lnTo>
                  <a:lnTo>
                    <a:pt x="2" y="74"/>
                  </a:lnTo>
                  <a:lnTo>
                    <a:pt x="2" y="74"/>
                  </a:lnTo>
                  <a:lnTo>
                    <a:pt x="0" y="68"/>
                  </a:lnTo>
                  <a:lnTo>
                    <a:pt x="2" y="62"/>
                  </a:lnTo>
                  <a:lnTo>
                    <a:pt x="8" y="54"/>
                  </a:lnTo>
                  <a:lnTo>
                    <a:pt x="8" y="54"/>
                  </a:lnTo>
                  <a:lnTo>
                    <a:pt x="12" y="50"/>
                  </a:lnTo>
                  <a:lnTo>
                    <a:pt x="22" y="44"/>
                  </a:lnTo>
                  <a:lnTo>
                    <a:pt x="22" y="44"/>
                  </a:lnTo>
                  <a:lnTo>
                    <a:pt x="30" y="42"/>
                  </a:lnTo>
                  <a:lnTo>
                    <a:pt x="36" y="40"/>
                  </a:lnTo>
                  <a:lnTo>
                    <a:pt x="36" y="40"/>
                  </a:lnTo>
                  <a:lnTo>
                    <a:pt x="40" y="32"/>
                  </a:lnTo>
                  <a:lnTo>
                    <a:pt x="50" y="12"/>
                  </a:lnTo>
                  <a:lnTo>
                    <a:pt x="50" y="12"/>
                  </a:lnTo>
                  <a:lnTo>
                    <a:pt x="56" y="6"/>
                  </a:lnTo>
                  <a:lnTo>
                    <a:pt x="60" y="2"/>
                  </a:lnTo>
                  <a:lnTo>
                    <a:pt x="64" y="0"/>
                  </a:lnTo>
                  <a:lnTo>
                    <a:pt x="66" y="2"/>
                  </a:lnTo>
                  <a:lnTo>
                    <a:pt x="68" y="4"/>
                  </a:lnTo>
                  <a:lnTo>
                    <a:pt x="68" y="10"/>
                  </a:lnTo>
                  <a:lnTo>
                    <a:pt x="66" y="18"/>
                  </a:lnTo>
                  <a:lnTo>
                    <a:pt x="62" y="28"/>
                  </a:lnTo>
                  <a:lnTo>
                    <a:pt x="56" y="50"/>
                  </a:lnTo>
                </a:path>
              </a:pathLst>
            </a:custGeom>
            <a:solidFill>
              <a:srgbClr val="92D050"/>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2"/>
            <p:cNvSpPr>
              <a:spLocks/>
            </p:cNvSpPr>
            <p:nvPr/>
          </p:nvSpPr>
          <p:spPr bwMode="auto">
            <a:xfrm>
              <a:off x="5634717" y="2449911"/>
              <a:ext cx="1748260" cy="1234168"/>
            </a:xfrm>
            <a:custGeom>
              <a:avLst/>
              <a:gdLst/>
              <a:ahLst/>
              <a:cxnLst>
                <a:cxn ang="0">
                  <a:pos x="634" y="428"/>
                </a:cxn>
                <a:cxn ang="0">
                  <a:pos x="650" y="386"/>
                </a:cxn>
                <a:cxn ang="0">
                  <a:pos x="652" y="342"/>
                </a:cxn>
                <a:cxn ang="0">
                  <a:pos x="642" y="292"/>
                </a:cxn>
                <a:cxn ang="0">
                  <a:pos x="620" y="244"/>
                </a:cxn>
                <a:cxn ang="0">
                  <a:pos x="586" y="196"/>
                </a:cxn>
                <a:cxn ang="0">
                  <a:pos x="544" y="148"/>
                </a:cxn>
                <a:cxn ang="0">
                  <a:pos x="492" y="104"/>
                </a:cxn>
                <a:cxn ang="0">
                  <a:pos x="432" y="66"/>
                </a:cxn>
                <a:cxn ang="0">
                  <a:pos x="400" y="50"/>
                </a:cxn>
                <a:cxn ang="0">
                  <a:pos x="336" y="24"/>
                </a:cxn>
                <a:cxn ang="0">
                  <a:pos x="272" y="6"/>
                </a:cxn>
                <a:cxn ang="0">
                  <a:pos x="212" y="0"/>
                </a:cxn>
                <a:cxn ang="0">
                  <a:pos x="154" y="2"/>
                </a:cxn>
                <a:cxn ang="0">
                  <a:pos x="104" y="14"/>
                </a:cxn>
                <a:cxn ang="0">
                  <a:pos x="62" y="34"/>
                </a:cxn>
                <a:cxn ang="0">
                  <a:pos x="30" y="64"/>
                </a:cxn>
                <a:cxn ang="0">
                  <a:pos x="16" y="82"/>
                </a:cxn>
                <a:cxn ang="0">
                  <a:pos x="2" y="124"/>
                </a:cxn>
                <a:cxn ang="0">
                  <a:pos x="0" y="170"/>
                </a:cxn>
                <a:cxn ang="0">
                  <a:pos x="10" y="218"/>
                </a:cxn>
                <a:cxn ang="0">
                  <a:pos x="32" y="268"/>
                </a:cxn>
                <a:cxn ang="0">
                  <a:pos x="66" y="316"/>
                </a:cxn>
                <a:cxn ang="0">
                  <a:pos x="108" y="362"/>
                </a:cxn>
                <a:cxn ang="0">
                  <a:pos x="160" y="406"/>
                </a:cxn>
                <a:cxn ang="0">
                  <a:pos x="220" y="444"/>
                </a:cxn>
                <a:cxn ang="0">
                  <a:pos x="252" y="462"/>
                </a:cxn>
                <a:cxn ang="0">
                  <a:pos x="316" y="488"/>
                </a:cxn>
                <a:cxn ang="0">
                  <a:pos x="380" y="504"/>
                </a:cxn>
                <a:cxn ang="0">
                  <a:pos x="440" y="512"/>
                </a:cxn>
                <a:cxn ang="0">
                  <a:pos x="496" y="510"/>
                </a:cxn>
                <a:cxn ang="0">
                  <a:pos x="546" y="498"/>
                </a:cxn>
                <a:cxn ang="0">
                  <a:pos x="590" y="476"/>
                </a:cxn>
                <a:cxn ang="0">
                  <a:pos x="622" y="446"/>
                </a:cxn>
                <a:cxn ang="0">
                  <a:pos x="634" y="428"/>
                </a:cxn>
              </a:cxnLst>
              <a:rect l="0" t="0" r="r" b="b"/>
              <a:pathLst>
                <a:path w="652" h="512">
                  <a:moveTo>
                    <a:pt x="634" y="428"/>
                  </a:moveTo>
                  <a:lnTo>
                    <a:pt x="634" y="428"/>
                  </a:lnTo>
                  <a:lnTo>
                    <a:pt x="644" y="408"/>
                  </a:lnTo>
                  <a:lnTo>
                    <a:pt x="650" y="386"/>
                  </a:lnTo>
                  <a:lnTo>
                    <a:pt x="652" y="364"/>
                  </a:lnTo>
                  <a:lnTo>
                    <a:pt x="652" y="342"/>
                  </a:lnTo>
                  <a:lnTo>
                    <a:pt x="648" y="318"/>
                  </a:lnTo>
                  <a:lnTo>
                    <a:pt x="642" y="292"/>
                  </a:lnTo>
                  <a:lnTo>
                    <a:pt x="632" y="268"/>
                  </a:lnTo>
                  <a:lnTo>
                    <a:pt x="620" y="244"/>
                  </a:lnTo>
                  <a:lnTo>
                    <a:pt x="604" y="220"/>
                  </a:lnTo>
                  <a:lnTo>
                    <a:pt x="586" y="196"/>
                  </a:lnTo>
                  <a:lnTo>
                    <a:pt x="566" y="172"/>
                  </a:lnTo>
                  <a:lnTo>
                    <a:pt x="544" y="148"/>
                  </a:lnTo>
                  <a:lnTo>
                    <a:pt x="518" y="126"/>
                  </a:lnTo>
                  <a:lnTo>
                    <a:pt x="492" y="104"/>
                  </a:lnTo>
                  <a:lnTo>
                    <a:pt x="462" y="84"/>
                  </a:lnTo>
                  <a:lnTo>
                    <a:pt x="432" y="66"/>
                  </a:lnTo>
                  <a:lnTo>
                    <a:pt x="432" y="66"/>
                  </a:lnTo>
                  <a:lnTo>
                    <a:pt x="400" y="50"/>
                  </a:lnTo>
                  <a:lnTo>
                    <a:pt x="368" y="36"/>
                  </a:lnTo>
                  <a:lnTo>
                    <a:pt x="336" y="24"/>
                  </a:lnTo>
                  <a:lnTo>
                    <a:pt x="304" y="14"/>
                  </a:lnTo>
                  <a:lnTo>
                    <a:pt x="272" y="6"/>
                  </a:lnTo>
                  <a:lnTo>
                    <a:pt x="242" y="2"/>
                  </a:lnTo>
                  <a:lnTo>
                    <a:pt x="212" y="0"/>
                  </a:lnTo>
                  <a:lnTo>
                    <a:pt x="182" y="0"/>
                  </a:lnTo>
                  <a:lnTo>
                    <a:pt x="154" y="2"/>
                  </a:lnTo>
                  <a:lnTo>
                    <a:pt x="128" y="6"/>
                  </a:lnTo>
                  <a:lnTo>
                    <a:pt x="104" y="14"/>
                  </a:lnTo>
                  <a:lnTo>
                    <a:pt x="82" y="22"/>
                  </a:lnTo>
                  <a:lnTo>
                    <a:pt x="62" y="34"/>
                  </a:lnTo>
                  <a:lnTo>
                    <a:pt x="44" y="48"/>
                  </a:lnTo>
                  <a:lnTo>
                    <a:pt x="30" y="64"/>
                  </a:lnTo>
                  <a:lnTo>
                    <a:pt x="16" y="82"/>
                  </a:lnTo>
                  <a:lnTo>
                    <a:pt x="16" y="82"/>
                  </a:lnTo>
                  <a:lnTo>
                    <a:pt x="8" y="102"/>
                  </a:lnTo>
                  <a:lnTo>
                    <a:pt x="2" y="124"/>
                  </a:lnTo>
                  <a:lnTo>
                    <a:pt x="0" y="146"/>
                  </a:lnTo>
                  <a:lnTo>
                    <a:pt x="0" y="170"/>
                  </a:lnTo>
                  <a:lnTo>
                    <a:pt x="4" y="194"/>
                  </a:lnTo>
                  <a:lnTo>
                    <a:pt x="10" y="218"/>
                  </a:lnTo>
                  <a:lnTo>
                    <a:pt x="20" y="242"/>
                  </a:lnTo>
                  <a:lnTo>
                    <a:pt x="32" y="268"/>
                  </a:lnTo>
                  <a:lnTo>
                    <a:pt x="48" y="292"/>
                  </a:lnTo>
                  <a:lnTo>
                    <a:pt x="66" y="316"/>
                  </a:lnTo>
                  <a:lnTo>
                    <a:pt x="86" y="340"/>
                  </a:lnTo>
                  <a:lnTo>
                    <a:pt x="108" y="362"/>
                  </a:lnTo>
                  <a:lnTo>
                    <a:pt x="132" y="384"/>
                  </a:lnTo>
                  <a:lnTo>
                    <a:pt x="160" y="406"/>
                  </a:lnTo>
                  <a:lnTo>
                    <a:pt x="188" y="426"/>
                  </a:lnTo>
                  <a:lnTo>
                    <a:pt x="220" y="444"/>
                  </a:lnTo>
                  <a:lnTo>
                    <a:pt x="220" y="444"/>
                  </a:lnTo>
                  <a:lnTo>
                    <a:pt x="252" y="462"/>
                  </a:lnTo>
                  <a:lnTo>
                    <a:pt x="284" y="476"/>
                  </a:lnTo>
                  <a:lnTo>
                    <a:pt x="316" y="488"/>
                  </a:lnTo>
                  <a:lnTo>
                    <a:pt x="348" y="498"/>
                  </a:lnTo>
                  <a:lnTo>
                    <a:pt x="380" y="504"/>
                  </a:lnTo>
                  <a:lnTo>
                    <a:pt x="410" y="510"/>
                  </a:lnTo>
                  <a:lnTo>
                    <a:pt x="440" y="512"/>
                  </a:lnTo>
                  <a:lnTo>
                    <a:pt x="470" y="512"/>
                  </a:lnTo>
                  <a:lnTo>
                    <a:pt x="496" y="510"/>
                  </a:lnTo>
                  <a:lnTo>
                    <a:pt x="522" y="504"/>
                  </a:lnTo>
                  <a:lnTo>
                    <a:pt x="546" y="498"/>
                  </a:lnTo>
                  <a:lnTo>
                    <a:pt x="570" y="488"/>
                  </a:lnTo>
                  <a:lnTo>
                    <a:pt x="590" y="476"/>
                  </a:lnTo>
                  <a:lnTo>
                    <a:pt x="608" y="464"/>
                  </a:lnTo>
                  <a:lnTo>
                    <a:pt x="622" y="446"/>
                  </a:lnTo>
                  <a:lnTo>
                    <a:pt x="634" y="428"/>
                  </a:lnTo>
                  <a:lnTo>
                    <a:pt x="634" y="428"/>
                  </a:lnTo>
                  <a:close/>
                </a:path>
              </a:pathLst>
            </a:custGeom>
            <a:solidFill>
              <a:srgbClr val="92D050"/>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13"/>
            <p:cNvSpPr>
              <a:spLocks/>
            </p:cNvSpPr>
            <p:nvPr/>
          </p:nvSpPr>
          <p:spPr bwMode="auto">
            <a:xfrm>
              <a:off x="6036925" y="2498121"/>
              <a:ext cx="278864" cy="226586"/>
            </a:xfrm>
            <a:custGeom>
              <a:avLst/>
              <a:gdLst/>
              <a:ahLst/>
              <a:cxnLst>
                <a:cxn ang="0">
                  <a:pos x="40" y="76"/>
                </a:cxn>
                <a:cxn ang="0">
                  <a:pos x="40" y="76"/>
                </a:cxn>
                <a:cxn ang="0">
                  <a:pos x="56" y="84"/>
                </a:cxn>
                <a:cxn ang="0">
                  <a:pos x="68" y="94"/>
                </a:cxn>
                <a:cxn ang="0">
                  <a:pos x="68" y="94"/>
                </a:cxn>
                <a:cxn ang="0">
                  <a:pos x="78" y="90"/>
                </a:cxn>
                <a:cxn ang="0">
                  <a:pos x="78" y="90"/>
                </a:cxn>
                <a:cxn ang="0">
                  <a:pos x="86" y="84"/>
                </a:cxn>
                <a:cxn ang="0">
                  <a:pos x="94" y="76"/>
                </a:cxn>
                <a:cxn ang="0">
                  <a:pos x="98" y="68"/>
                </a:cxn>
                <a:cxn ang="0">
                  <a:pos x="102" y="58"/>
                </a:cxn>
                <a:cxn ang="0">
                  <a:pos x="104" y="48"/>
                </a:cxn>
                <a:cxn ang="0">
                  <a:pos x="104" y="40"/>
                </a:cxn>
                <a:cxn ang="0">
                  <a:pos x="102" y="30"/>
                </a:cxn>
                <a:cxn ang="0">
                  <a:pos x="98" y="22"/>
                </a:cxn>
                <a:cxn ang="0">
                  <a:pos x="98" y="22"/>
                </a:cxn>
                <a:cxn ang="0">
                  <a:pos x="92" y="14"/>
                </a:cxn>
                <a:cxn ang="0">
                  <a:pos x="86" y="8"/>
                </a:cxn>
                <a:cxn ang="0">
                  <a:pos x="76" y="4"/>
                </a:cxn>
                <a:cxn ang="0">
                  <a:pos x="68" y="2"/>
                </a:cxn>
                <a:cxn ang="0">
                  <a:pos x="58" y="0"/>
                </a:cxn>
                <a:cxn ang="0">
                  <a:pos x="48" y="2"/>
                </a:cxn>
                <a:cxn ang="0">
                  <a:pos x="38" y="4"/>
                </a:cxn>
                <a:cxn ang="0">
                  <a:pos x="28" y="10"/>
                </a:cxn>
                <a:cxn ang="0">
                  <a:pos x="28" y="10"/>
                </a:cxn>
                <a:cxn ang="0">
                  <a:pos x="16" y="20"/>
                </a:cxn>
                <a:cxn ang="0">
                  <a:pos x="6" y="32"/>
                </a:cxn>
                <a:cxn ang="0">
                  <a:pos x="2" y="44"/>
                </a:cxn>
                <a:cxn ang="0">
                  <a:pos x="0" y="58"/>
                </a:cxn>
                <a:cxn ang="0">
                  <a:pos x="0" y="58"/>
                </a:cxn>
                <a:cxn ang="0">
                  <a:pos x="20" y="66"/>
                </a:cxn>
                <a:cxn ang="0">
                  <a:pos x="40" y="76"/>
                </a:cxn>
                <a:cxn ang="0">
                  <a:pos x="40" y="76"/>
                </a:cxn>
              </a:cxnLst>
              <a:rect l="0" t="0" r="r" b="b"/>
              <a:pathLst>
                <a:path w="104" h="94">
                  <a:moveTo>
                    <a:pt x="40" y="76"/>
                  </a:moveTo>
                  <a:lnTo>
                    <a:pt x="40" y="76"/>
                  </a:lnTo>
                  <a:lnTo>
                    <a:pt x="56" y="84"/>
                  </a:lnTo>
                  <a:lnTo>
                    <a:pt x="68" y="94"/>
                  </a:lnTo>
                  <a:lnTo>
                    <a:pt x="68" y="94"/>
                  </a:lnTo>
                  <a:lnTo>
                    <a:pt x="78" y="90"/>
                  </a:lnTo>
                  <a:lnTo>
                    <a:pt x="78" y="90"/>
                  </a:lnTo>
                  <a:lnTo>
                    <a:pt x="86" y="84"/>
                  </a:lnTo>
                  <a:lnTo>
                    <a:pt x="94" y="76"/>
                  </a:lnTo>
                  <a:lnTo>
                    <a:pt x="98" y="68"/>
                  </a:lnTo>
                  <a:lnTo>
                    <a:pt x="102" y="58"/>
                  </a:lnTo>
                  <a:lnTo>
                    <a:pt x="104" y="48"/>
                  </a:lnTo>
                  <a:lnTo>
                    <a:pt x="104" y="40"/>
                  </a:lnTo>
                  <a:lnTo>
                    <a:pt x="102" y="30"/>
                  </a:lnTo>
                  <a:lnTo>
                    <a:pt x="98" y="22"/>
                  </a:lnTo>
                  <a:lnTo>
                    <a:pt x="98" y="22"/>
                  </a:lnTo>
                  <a:lnTo>
                    <a:pt x="92" y="14"/>
                  </a:lnTo>
                  <a:lnTo>
                    <a:pt x="86" y="8"/>
                  </a:lnTo>
                  <a:lnTo>
                    <a:pt x="76" y="4"/>
                  </a:lnTo>
                  <a:lnTo>
                    <a:pt x="68" y="2"/>
                  </a:lnTo>
                  <a:lnTo>
                    <a:pt x="58" y="0"/>
                  </a:lnTo>
                  <a:lnTo>
                    <a:pt x="48" y="2"/>
                  </a:lnTo>
                  <a:lnTo>
                    <a:pt x="38" y="4"/>
                  </a:lnTo>
                  <a:lnTo>
                    <a:pt x="28" y="10"/>
                  </a:lnTo>
                  <a:lnTo>
                    <a:pt x="28" y="10"/>
                  </a:lnTo>
                  <a:lnTo>
                    <a:pt x="16" y="20"/>
                  </a:lnTo>
                  <a:lnTo>
                    <a:pt x="6" y="32"/>
                  </a:lnTo>
                  <a:lnTo>
                    <a:pt x="2" y="44"/>
                  </a:lnTo>
                  <a:lnTo>
                    <a:pt x="0" y="58"/>
                  </a:lnTo>
                  <a:lnTo>
                    <a:pt x="0" y="58"/>
                  </a:lnTo>
                  <a:lnTo>
                    <a:pt x="20" y="66"/>
                  </a:lnTo>
                  <a:lnTo>
                    <a:pt x="40" y="76"/>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6" name="Freeform 14"/>
            <p:cNvSpPr>
              <a:spLocks/>
            </p:cNvSpPr>
            <p:nvPr/>
          </p:nvSpPr>
          <p:spPr bwMode="auto">
            <a:xfrm>
              <a:off x="6659004" y="2797021"/>
              <a:ext cx="252050" cy="250690"/>
            </a:xfrm>
            <a:custGeom>
              <a:avLst/>
              <a:gdLst/>
              <a:ahLst/>
              <a:cxnLst>
                <a:cxn ang="0">
                  <a:pos x="46" y="94"/>
                </a:cxn>
                <a:cxn ang="0">
                  <a:pos x="46" y="94"/>
                </a:cxn>
                <a:cxn ang="0">
                  <a:pos x="64" y="104"/>
                </a:cxn>
                <a:cxn ang="0">
                  <a:pos x="64" y="104"/>
                </a:cxn>
                <a:cxn ang="0">
                  <a:pos x="74" y="98"/>
                </a:cxn>
                <a:cxn ang="0">
                  <a:pos x="84" y="88"/>
                </a:cxn>
                <a:cxn ang="0">
                  <a:pos x="90" y="74"/>
                </a:cxn>
                <a:cxn ang="0">
                  <a:pos x="94" y="60"/>
                </a:cxn>
                <a:cxn ang="0">
                  <a:pos x="94" y="60"/>
                </a:cxn>
                <a:cxn ang="0">
                  <a:pos x="94" y="48"/>
                </a:cxn>
                <a:cxn ang="0">
                  <a:pos x="94" y="38"/>
                </a:cxn>
                <a:cxn ang="0">
                  <a:pos x="90" y="28"/>
                </a:cxn>
                <a:cxn ang="0">
                  <a:pos x="86" y="20"/>
                </a:cxn>
                <a:cxn ang="0">
                  <a:pos x="80" y="14"/>
                </a:cxn>
                <a:cxn ang="0">
                  <a:pos x="72" y="8"/>
                </a:cxn>
                <a:cxn ang="0">
                  <a:pos x="64" y="4"/>
                </a:cxn>
                <a:cxn ang="0">
                  <a:pos x="54" y="0"/>
                </a:cxn>
                <a:cxn ang="0">
                  <a:pos x="54" y="0"/>
                </a:cxn>
                <a:cxn ang="0">
                  <a:pos x="44" y="0"/>
                </a:cxn>
                <a:cxn ang="0">
                  <a:pos x="36" y="2"/>
                </a:cxn>
                <a:cxn ang="0">
                  <a:pos x="26" y="6"/>
                </a:cxn>
                <a:cxn ang="0">
                  <a:pos x="20" y="12"/>
                </a:cxn>
                <a:cxn ang="0">
                  <a:pos x="12" y="20"/>
                </a:cxn>
                <a:cxn ang="0">
                  <a:pos x="8" y="28"/>
                </a:cxn>
                <a:cxn ang="0">
                  <a:pos x="4" y="38"/>
                </a:cxn>
                <a:cxn ang="0">
                  <a:pos x="0" y="48"/>
                </a:cxn>
                <a:cxn ang="0">
                  <a:pos x="0" y="48"/>
                </a:cxn>
                <a:cxn ang="0">
                  <a:pos x="0" y="62"/>
                </a:cxn>
                <a:cxn ang="0">
                  <a:pos x="4" y="76"/>
                </a:cxn>
                <a:cxn ang="0">
                  <a:pos x="4" y="76"/>
                </a:cxn>
                <a:cxn ang="0">
                  <a:pos x="24" y="84"/>
                </a:cxn>
                <a:cxn ang="0">
                  <a:pos x="46" y="94"/>
                </a:cxn>
                <a:cxn ang="0">
                  <a:pos x="46" y="94"/>
                </a:cxn>
              </a:cxnLst>
              <a:rect l="0" t="0" r="r" b="b"/>
              <a:pathLst>
                <a:path w="94" h="104">
                  <a:moveTo>
                    <a:pt x="46" y="94"/>
                  </a:moveTo>
                  <a:lnTo>
                    <a:pt x="46" y="94"/>
                  </a:lnTo>
                  <a:lnTo>
                    <a:pt x="64" y="104"/>
                  </a:lnTo>
                  <a:lnTo>
                    <a:pt x="64" y="104"/>
                  </a:lnTo>
                  <a:lnTo>
                    <a:pt x="74" y="98"/>
                  </a:lnTo>
                  <a:lnTo>
                    <a:pt x="84" y="88"/>
                  </a:lnTo>
                  <a:lnTo>
                    <a:pt x="90" y="74"/>
                  </a:lnTo>
                  <a:lnTo>
                    <a:pt x="94" y="60"/>
                  </a:lnTo>
                  <a:lnTo>
                    <a:pt x="94" y="60"/>
                  </a:lnTo>
                  <a:lnTo>
                    <a:pt x="94" y="48"/>
                  </a:lnTo>
                  <a:lnTo>
                    <a:pt x="94" y="38"/>
                  </a:lnTo>
                  <a:lnTo>
                    <a:pt x="90" y="28"/>
                  </a:lnTo>
                  <a:lnTo>
                    <a:pt x="86" y="20"/>
                  </a:lnTo>
                  <a:lnTo>
                    <a:pt x="80" y="14"/>
                  </a:lnTo>
                  <a:lnTo>
                    <a:pt x="72" y="8"/>
                  </a:lnTo>
                  <a:lnTo>
                    <a:pt x="64" y="4"/>
                  </a:lnTo>
                  <a:lnTo>
                    <a:pt x="54" y="0"/>
                  </a:lnTo>
                  <a:lnTo>
                    <a:pt x="54" y="0"/>
                  </a:lnTo>
                  <a:lnTo>
                    <a:pt x="44" y="0"/>
                  </a:lnTo>
                  <a:lnTo>
                    <a:pt x="36" y="2"/>
                  </a:lnTo>
                  <a:lnTo>
                    <a:pt x="26" y="6"/>
                  </a:lnTo>
                  <a:lnTo>
                    <a:pt x="20" y="12"/>
                  </a:lnTo>
                  <a:lnTo>
                    <a:pt x="12" y="20"/>
                  </a:lnTo>
                  <a:lnTo>
                    <a:pt x="8" y="28"/>
                  </a:lnTo>
                  <a:lnTo>
                    <a:pt x="4" y="38"/>
                  </a:lnTo>
                  <a:lnTo>
                    <a:pt x="0" y="48"/>
                  </a:lnTo>
                  <a:lnTo>
                    <a:pt x="0" y="48"/>
                  </a:lnTo>
                  <a:lnTo>
                    <a:pt x="0" y="62"/>
                  </a:lnTo>
                  <a:lnTo>
                    <a:pt x="4" y="76"/>
                  </a:lnTo>
                  <a:lnTo>
                    <a:pt x="4" y="76"/>
                  </a:lnTo>
                  <a:lnTo>
                    <a:pt x="24" y="84"/>
                  </a:lnTo>
                  <a:lnTo>
                    <a:pt x="46" y="94"/>
                  </a:lnTo>
                  <a:lnTo>
                    <a:pt x="46" y="9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 name="Freeform 15"/>
            <p:cNvSpPr>
              <a:spLocks/>
            </p:cNvSpPr>
            <p:nvPr/>
          </p:nvSpPr>
          <p:spPr bwMode="auto">
            <a:xfrm>
              <a:off x="6112003" y="2483658"/>
              <a:ext cx="107255" cy="120524"/>
            </a:xfrm>
            <a:custGeom>
              <a:avLst/>
              <a:gdLst/>
              <a:ahLst/>
              <a:cxnLst>
                <a:cxn ang="0">
                  <a:pos x="34" y="34"/>
                </a:cxn>
                <a:cxn ang="0">
                  <a:pos x="34" y="34"/>
                </a:cxn>
                <a:cxn ang="0">
                  <a:pos x="38" y="24"/>
                </a:cxn>
                <a:cxn ang="0">
                  <a:pos x="40" y="14"/>
                </a:cxn>
                <a:cxn ang="0">
                  <a:pos x="38" y="8"/>
                </a:cxn>
                <a:cxn ang="0">
                  <a:pos x="32" y="2"/>
                </a:cxn>
                <a:cxn ang="0">
                  <a:pos x="32" y="2"/>
                </a:cxn>
                <a:cxn ang="0">
                  <a:pos x="26" y="0"/>
                </a:cxn>
                <a:cxn ang="0">
                  <a:pos x="18" y="2"/>
                </a:cxn>
                <a:cxn ang="0">
                  <a:pos x="10" y="8"/>
                </a:cxn>
                <a:cxn ang="0">
                  <a:pos x="4" y="16"/>
                </a:cxn>
                <a:cxn ang="0">
                  <a:pos x="4" y="16"/>
                </a:cxn>
                <a:cxn ang="0">
                  <a:pos x="0" y="26"/>
                </a:cxn>
                <a:cxn ang="0">
                  <a:pos x="0" y="36"/>
                </a:cxn>
                <a:cxn ang="0">
                  <a:pos x="2" y="44"/>
                </a:cxn>
                <a:cxn ang="0">
                  <a:pos x="6" y="48"/>
                </a:cxn>
                <a:cxn ang="0">
                  <a:pos x="6" y="48"/>
                </a:cxn>
                <a:cxn ang="0">
                  <a:pos x="14" y="50"/>
                </a:cxn>
                <a:cxn ang="0">
                  <a:pos x="22" y="48"/>
                </a:cxn>
                <a:cxn ang="0">
                  <a:pos x="28" y="42"/>
                </a:cxn>
                <a:cxn ang="0">
                  <a:pos x="34" y="34"/>
                </a:cxn>
                <a:cxn ang="0">
                  <a:pos x="34" y="34"/>
                </a:cxn>
              </a:cxnLst>
              <a:rect l="0" t="0" r="r" b="b"/>
              <a:pathLst>
                <a:path w="40" h="50">
                  <a:moveTo>
                    <a:pt x="34" y="34"/>
                  </a:moveTo>
                  <a:lnTo>
                    <a:pt x="34" y="34"/>
                  </a:lnTo>
                  <a:lnTo>
                    <a:pt x="38" y="24"/>
                  </a:lnTo>
                  <a:lnTo>
                    <a:pt x="40" y="14"/>
                  </a:lnTo>
                  <a:lnTo>
                    <a:pt x="38" y="8"/>
                  </a:lnTo>
                  <a:lnTo>
                    <a:pt x="32" y="2"/>
                  </a:lnTo>
                  <a:lnTo>
                    <a:pt x="32" y="2"/>
                  </a:lnTo>
                  <a:lnTo>
                    <a:pt x="26" y="0"/>
                  </a:lnTo>
                  <a:lnTo>
                    <a:pt x="18" y="2"/>
                  </a:lnTo>
                  <a:lnTo>
                    <a:pt x="10" y="8"/>
                  </a:lnTo>
                  <a:lnTo>
                    <a:pt x="4" y="16"/>
                  </a:lnTo>
                  <a:lnTo>
                    <a:pt x="4" y="16"/>
                  </a:lnTo>
                  <a:lnTo>
                    <a:pt x="0" y="26"/>
                  </a:lnTo>
                  <a:lnTo>
                    <a:pt x="0" y="36"/>
                  </a:lnTo>
                  <a:lnTo>
                    <a:pt x="2" y="44"/>
                  </a:lnTo>
                  <a:lnTo>
                    <a:pt x="6" y="48"/>
                  </a:lnTo>
                  <a:lnTo>
                    <a:pt x="6" y="48"/>
                  </a:lnTo>
                  <a:lnTo>
                    <a:pt x="14" y="50"/>
                  </a:lnTo>
                  <a:lnTo>
                    <a:pt x="22" y="48"/>
                  </a:lnTo>
                  <a:lnTo>
                    <a:pt x="28" y="42"/>
                  </a:lnTo>
                  <a:lnTo>
                    <a:pt x="34" y="34"/>
                  </a:lnTo>
                  <a:lnTo>
                    <a:pt x="34" y="34"/>
                  </a:lnTo>
                  <a:close/>
                </a:path>
              </a:pathLst>
            </a:custGeom>
            <a:solidFill>
              <a:schemeClr val="tx1"/>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16"/>
            <p:cNvSpPr>
              <a:spLocks/>
            </p:cNvSpPr>
            <p:nvPr/>
          </p:nvSpPr>
          <p:spPr bwMode="auto">
            <a:xfrm>
              <a:off x="6707269" y="2787379"/>
              <a:ext cx="107255" cy="120524"/>
            </a:xfrm>
            <a:custGeom>
              <a:avLst/>
              <a:gdLst/>
              <a:ahLst/>
              <a:cxnLst>
                <a:cxn ang="0">
                  <a:pos x="36" y="32"/>
                </a:cxn>
                <a:cxn ang="0">
                  <a:pos x="36" y="32"/>
                </a:cxn>
                <a:cxn ang="0">
                  <a:pos x="40" y="24"/>
                </a:cxn>
                <a:cxn ang="0">
                  <a:pos x="40" y="14"/>
                </a:cxn>
                <a:cxn ang="0">
                  <a:pos x="38" y="6"/>
                </a:cxn>
                <a:cxn ang="0">
                  <a:pos x="34" y="2"/>
                </a:cxn>
                <a:cxn ang="0">
                  <a:pos x="34" y="2"/>
                </a:cxn>
                <a:cxn ang="0">
                  <a:pos x="26" y="0"/>
                </a:cxn>
                <a:cxn ang="0">
                  <a:pos x="20" y="2"/>
                </a:cxn>
                <a:cxn ang="0">
                  <a:pos x="12" y="8"/>
                </a:cxn>
                <a:cxn ang="0">
                  <a:pos x="6" y="16"/>
                </a:cxn>
                <a:cxn ang="0">
                  <a:pos x="6" y="16"/>
                </a:cxn>
                <a:cxn ang="0">
                  <a:pos x="2" y="26"/>
                </a:cxn>
                <a:cxn ang="0">
                  <a:pos x="0" y="34"/>
                </a:cxn>
                <a:cxn ang="0">
                  <a:pos x="2" y="42"/>
                </a:cxn>
                <a:cxn ang="0">
                  <a:pos x="8" y="48"/>
                </a:cxn>
                <a:cxn ang="0">
                  <a:pos x="8" y="48"/>
                </a:cxn>
                <a:cxn ang="0">
                  <a:pos x="14" y="50"/>
                </a:cxn>
                <a:cxn ang="0">
                  <a:pos x="22" y="46"/>
                </a:cxn>
                <a:cxn ang="0">
                  <a:pos x="30" y="42"/>
                </a:cxn>
                <a:cxn ang="0">
                  <a:pos x="36" y="32"/>
                </a:cxn>
                <a:cxn ang="0">
                  <a:pos x="36" y="32"/>
                </a:cxn>
              </a:cxnLst>
              <a:rect l="0" t="0" r="r" b="b"/>
              <a:pathLst>
                <a:path w="40" h="50">
                  <a:moveTo>
                    <a:pt x="36" y="32"/>
                  </a:moveTo>
                  <a:lnTo>
                    <a:pt x="36" y="32"/>
                  </a:lnTo>
                  <a:lnTo>
                    <a:pt x="40" y="24"/>
                  </a:lnTo>
                  <a:lnTo>
                    <a:pt x="40" y="14"/>
                  </a:lnTo>
                  <a:lnTo>
                    <a:pt x="38" y="6"/>
                  </a:lnTo>
                  <a:lnTo>
                    <a:pt x="34" y="2"/>
                  </a:lnTo>
                  <a:lnTo>
                    <a:pt x="34" y="2"/>
                  </a:lnTo>
                  <a:lnTo>
                    <a:pt x="26" y="0"/>
                  </a:lnTo>
                  <a:lnTo>
                    <a:pt x="20" y="2"/>
                  </a:lnTo>
                  <a:lnTo>
                    <a:pt x="12" y="8"/>
                  </a:lnTo>
                  <a:lnTo>
                    <a:pt x="6" y="16"/>
                  </a:lnTo>
                  <a:lnTo>
                    <a:pt x="6" y="16"/>
                  </a:lnTo>
                  <a:lnTo>
                    <a:pt x="2" y="26"/>
                  </a:lnTo>
                  <a:lnTo>
                    <a:pt x="0" y="34"/>
                  </a:lnTo>
                  <a:lnTo>
                    <a:pt x="2" y="42"/>
                  </a:lnTo>
                  <a:lnTo>
                    <a:pt x="8" y="48"/>
                  </a:lnTo>
                  <a:lnTo>
                    <a:pt x="8" y="48"/>
                  </a:lnTo>
                  <a:lnTo>
                    <a:pt x="14" y="50"/>
                  </a:lnTo>
                  <a:lnTo>
                    <a:pt x="22" y="46"/>
                  </a:lnTo>
                  <a:lnTo>
                    <a:pt x="30" y="42"/>
                  </a:lnTo>
                  <a:lnTo>
                    <a:pt x="36" y="32"/>
                  </a:lnTo>
                  <a:lnTo>
                    <a:pt x="36" y="32"/>
                  </a:lnTo>
                  <a:close/>
                </a:path>
              </a:pathLst>
            </a:custGeom>
            <a:solidFill>
              <a:schemeClr val="tx1"/>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17"/>
            <p:cNvSpPr>
              <a:spLocks/>
            </p:cNvSpPr>
            <p:nvPr/>
          </p:nvSpPr>
          <p:spPr bwMode="auto">
            <a:xfrm>
              <a:off x="6020836" y="2903082"/>
              <a:ext cx="595266" cy="380857"/>
            </a:xfrm>
            <a:custGeom>
              <a:avLst/>
              <a:gdLst/>
              <a:ahLst/>
              <a:cxnLst>
                <a:cxn ang="0">
                  <a:pos x="0" y="0"/>
                </a:cxn>
                <a:cxn ang="0">
                  <a:pos x="0" y="0"/>
                </a:cxn>
                <a:cxn ang="0">
                  <a:pos x="2" y="10"/>
                </a:cxn>
                <a:cxn ang="0">
                  <a:pos x="6" y="36"/>
                </a:cxn>
                <a:cxn ang="0">
                  <a:pos x="12" y="52"/>
                </a:cxn>
                <a:cxn ang="0">
                  <a:pos x="18" y="70"/>
                </a:cxn>
                <a:cxn ang="0">
                  <a:pos x="26" y="90"/>
                </a:cxn>
                <a:cxn ang="0">
                  <a:pos x="38" y="108"/>
                </a:cxn>
                <a:cxn ang="0">
                  <a:pos x="50" y="124"/>
                </a:cxn>
                <a:cxn ang="0">
                  <a:pos x="66" y="138"/>
                </a:cxn>
                <a:cxn ang="0">
                  <a:pos x="84" y="148"/>
                </a:cxn>
                <a:cxn ang="0">
                  <a:pos x="94" y="152"/>
                </a:cxn>
                <a:cxn ang="0">
                  <a:pos x="104" y="156"/>
                </a:cxn>
                <a:cxn ang="0">
                  <a:pos x="116" y="158"/>
                </a:cxn>
                <a:cxn ang="0">
                  <a:pos x="128" y="158"/>
                </a:cxn>
                <a:cxn ang="0">
                  <a:pos x="142" y="156"/>
                </a:cxn>
                <a:cxn ang="0">
                  <a:pos x="156" y="154"/>
                </a:cxn>
                <a:cxn ang="0">
                  <a:pos x="170" y="148"/>
                </a:cxn>
                <a:cxn ang="0">
                  <a:pos x="188" y="142"/>
                </a:cxn>
                <a:cxn ang="0">
                  <a:pos x="204" y="134"/>
                </a:cxn>
                <a:cxn ang="0">
                  <a:pos x="222" y="124"/>
                </a:cxn>
                <a:cxn ang="0">
                  <a:pos x="222" y="124"/>
                </a:cxn>
                <a:cxn ang="0">
                  <a:pos x="216" y="124"/>
                </a:cxn>
                <a:cxn ang="0">
                  <a:pos x="200" y="124"/>
                </a:cxn>
                <a:cxn ang="0">
                  <a:pos x="176" y="122"/>
                </a:cxn>
                <a:cxn ang="0">
                  <a:pos x="146" y="114"/>
                </a:cxn>
                <a:cxn ang="0">
                  <a:pos x="128" y="108"/>
                </a:cxn>
                <a:cxn ang="0">
                  <a:pos x="110" y="100"/>
                </a:cxn>
                <a:cxn ang="0">
                  <a:pos x="92" y="90"/>
                </a:cxn>
                <a:cxn ang="0">
                  <a:pos x="74" y="78"/>
                </a:cxn>
                <a:cxn ang="0">
                  <a:pos x="54" y="64"/>
                </a:cxn>
                <a:cxn ang="0">
                  <a:pos x="36" y="46"/>
                </a:cxn>
                <a:cxn ang="0">
                  <a:pos x="18" y="24"/>
                </a:cxn>
                <a:cxn ang="0">
                  <a:pos x="0" y="0"/>
                </a:cxn>
                <a:cxn ang="0">
                  <a:pos x="0" y="0"/>
                </a:cxn>
              </a:cxnLst>
              <a:rect l="0" t="0" r="r" b="b"/>
              <a:pathLst>
                <a:path w="222" h="158">
                  <a:moveTo>
                    <a:pt x="0" y="0"/>
                  </a:moveTo>
                  <a:lnTo>
                    <a:pt x="0" y="0"/>
                  </a:lnTo>
                  <a:lnTo>
                    <a:pt x="2" y="10"/>
                  </a:lnTo>
                  <a:lnTo>
                    <a:pt x="6" y="36"/>
                  </a:lnTo>
                  <a:lnTo>
                    <a:pt x="12" y="52"/>
                  </a:lnTo>
                  <a:lnTo>
                    <a:pt x="18" y="70"/>
                  </a:lnTo>
                  <a:lnTo>
                    <a:pt x="26" y="90"/>
                  </a:lnTo>
                  <a:lnTo>
                    <a:pt x="38" y="108"/>
                  </a:lnTo>
                  <a:lnTo>
                    <a:pt x="50" y="124"/>
                  </a:lnTo>
                  <a:lnTo>
                    <a:pt x="66" y="138"/>
                  </a:lnTo>
                  <a:lnTo>
                    <a:pt x="84" y="148"/>
                  </a:lnTo>
                  <a:lnTo>
                    <a:pt x="94" y="152"/>
                  </a:lnTo>
                  <a:lnTo>
                    <a:pt x="104" y="156"/>
                  </a:lnTo>
                  <a:lnTo>
                    <a:pt x="116" y="158"/>
                  </a:lnTo>
                  <a:lnTo>
                    <a:pt x="128" y="158"/>
                  </a:lnTo>
                  <a:lnTo>
                    <a:pt x="142" y="156"/>
                  </a:lnTo>
                  <a:lnTo>
                    <a:pt x="156" y="154"/>
                  </a:lnTo>
                  <a:lnTo>
                    <a:pt x="170" y="148"/>
                  </a:lnTo>
                  <a:lnTo>
                    <a:pt x="188" y="142"/>
                  </a:lnTo>
                  <a:lnTo>
                    <a:pt x="204" y="134"/>
                  </a:lnTo>
                  <a:lnTo>
                    <a:pt x="222" y="124"/>
                  </a:lnTo>
                  <a:lnTo>
                    <a:pt x="222" y="124"/>
                  </a:lnTo>
                  <a:lnTo>
                    <a:pt x="216" y="124"/>
                  </a:lnTo>
                  <a:lnTo>
                    <a:pt x="200" y="124"/>
                  </a:lnTo>
                  <a:lnTo>
                    <a:pt x="176" y="122"/>
                  </a:lnTo>
                  <a:lnTo>
                    <a:pt x="146" y="114"/>
                  </a:lnTo>
                  <a:lnTo>
                    <a:pt x="128" y="108"/>
                  </a:lnTo>
                  <a:lnTo>
                    <a:pt x="110" y="100"/>
                  </a:lnTo>
                  <a:lnTo>
                    <a:pt x="92" y="90"/>
                  </a:lnTo>
                  <a:lnTo>
                    <a:pt x="74" y="78"/>
                  </a:lnTo>
                  <a:lnTo>
                    <a:pt x="54" y="64"/>
                  </a:lnTo>
                  <a:lnTo>
                    <a:pt x="36" y="46"/>
                  </a:lnTo>
                  <a:lnTo>
                    <a:pt x="18" y="24"/>
                  </a:lnTo>
                  <a:lnTo>
                    <a:pt x="0" y="0"/>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18"/>
            <p:cNvSpPr>
              <a:spLocks/>
            </p:cNvSpPr>
            <p:nvPr/>
          </p:nvSpPr>
          <p:spPr bwMode="auto">
            <a:xfrm>
              <a:off x="5725885" y="3197161"/>
              <a:ext cx="1362141" cy="915984"/>
            </a:xfrm>
            <a:custGeom>
              <a:avLst/>
              <a:gdLst/>
              <a:ahLst/>
              <a:cxnLst>
                <a:cxn ang="0">
                  <a:pos x="0" y="0"/>
                </a:cxn>
                <a:cxn ang="0">
                  <a:pos x="0" y="0"/>
                </a:cxn>
                <a:cxn ang="0">
                  <a:pos x="6" y="12"/>
                </a:cxn>
                <a:cxn ang="0">
                  <a:pos x="26" y="42"/>
                </a:cxn>
                <a:cxn ang="0">
                  <a:pos x="44" y="62"/>
                </a:cxn>
                <a:cxn ang="0">
                  <a:pos x="64" y="84"/>
                </a:cxn>
                <a:cxn ang="0">
                  <a:pos x="88" y="106"/>
                </a:cxn>
                <a:cxn ang="0">
                  <a:pos x="116" y="130"/>
                </a:cxn>
                <a:cxn ang="0">
                  <a:pos x="148" y="152"/>
                </a:cxn>
                <a:cxn ang="0">
                  <a:pos x="184" y="172"/>
                </a:cxn>
                <a:cxn ang="0">
                  <a:pos x="226" y="192"/>
                </a:cxn>
                <a:cxn ang="0">
                  <a:pos x="248" y="200"/>
                </a:cxn>
                <a:cxn ang="0">
                  <a:pos x="272" y="206"/>
                </a:cxn>
                <a:cxn ang="0">
                  <a:pos x="298" y="212"/>
                </a:cxn>
                <a:cxn ang="0">
                  <a:pos x="324" y="218"/>
                </a:cxn>
                <a:cxn ang="0">
                  <a:pos x="352" y="222"/>
                </a:cxn>
                <a:cxn ang="0">
                  <a:pos x="380" y="224"/>
                </a:cxn>
                <a:cxn ang="0">
                  <a:pos x="410" y="224"/>
                </a:cxn>
                <a:cxn ang="0">
                  <a:pos x="440" y="224"/>
                </a:cxn>
                <a:cxn ang="0">
                  <a:pos x="474" y="220"/>
                </a:cxn>
                <a:cxn ang="0">
                  <a:pos x="508" y="216"/>
                </a:cxn>
                <a:cxn ang="0">
                  <a:pos x="508" y="216"/>
                </a:cxn>
                <a:cxn ang="0">
                  <a:pos x="504" y="230"/>
                </a:cxn>
                <a:cxn ang="0">
                  <a:pos x="500" y="246"/>
                </a:cxn>
                <a:cxn ang="0">
                  <a:pos x="490" y="264"/>
                </a:cxn>
                <a:cxn ang="0">
                  <a:pos x="478" y="286"/>
                </a:cxn>
                <a:cxn ang="0">
                  <a:pos x="462" y="308"/>
                </a:cxn>
                <a:cxn ang="0">
                  <a:pos x="452" y="318"/>
                </a:cxn>
                <a:cxn ang="0">
                  <a:pos x="440" y="330"/>
                </a:cxn>
                <a:cxn ang="0">
                  <a:pos x="426" y="340"/>
                </a:cxn>
                <a:cxn ang="0">
                  <a:pos x="412" y="348"/>
                </a:cxn>
                <a:cxn ang="0">
                  <a:pos x="412" y="348"/>
                </a:cxn>
                <a:cxn ang="0">
                  <a:pos x="402" y="352"/>
                </a:cxn>
                <a:cxn ang="0">
                  <a:pos x="374" y="360"/>
                </a:cxn>
                <a:cxn ang="0">
                  <a:pos x="332" y="370"/>
                </a:cxn>
                <a:cxn ang="0">
                  <a:pos x="308" y="374"/>
                </a:cxn>
                <a:cxn ang="0">
                  <a:pos x="280" y="378"/>
                </a:cxn>
                <a:cxn ang="0">
                  <a:pos x="254" y="380"/>
                </a:cxn>
                <a:cxn ang="0">
                  <a:pos x="224" y="380"/>
                </a:cxn>
                <a:cxn ang="0">
                  <a:pos x="196" y="376"/>
                </a:cxn>
                <a:cxn ang="0">
                  <a:pos x="166" y="370"/>
                </a:cxn>
                <a:cxn ang="0">
                  <a:pos x="138" y="362"/>
                </a:cxn>
                <a:cxn ang="0">
                  <a:pos x="112" y="348"/>
                </a:cxn>
                <a:cxn ang="0">
                  <a:pos x="98" y="340"/>
                </a:cxn>
                <a:cxn ang="0">
                  <a:pos x="86" y="330"/>
                </a:cxn>
                <a:cxn ang="0">
                  <a:pos x="74" y="320"/>
                </a:cxn>
                <a:cxn ang="0">
                  <a:pos x="64" y="308"/>
                </a:cxn>
                <a:cxn ang="0">
                  <a:pos x="64" y="308"/>
                </a:cxn>
                <a:cxn ang="0">
                  <a:pos x="56" y="298"/>
                </a:cxn>
                <a:cxn ang="0">
                  <a:pos x="48" y="280"/>
                </a:cxn>
                <a:cxn ang="0">
                  <a:pos x="38" y="254"/>
                </a:cxn>
                <a:cxn ang="0">
                  <a:pos x="28" y="214"/>
                </a:cxn>
                <a:cxn ang="0">
                  <a:pos x="18" y="160"/>
                </a:cxn>
                <a:cxn ang="0">
                  <a:pos x="8" y="90"/>
                </a:cxn>
                <a:cxn ang="0">
                  <a:pos x="0" y="0"/>
                </a:cxn>
                <a:cxn ang="0">
                  <a:pos x="0" y="0"/>
                </a:cxn>
              </a:cxnLst>
              <a:rect l="0" t="0" r="r" b="b"/>
              <a:pathLst>
                <a:path w="508" h="380">
                  <a:moveTo>
                    <a:pt x="0" y="0"/>
                  </a:moveTo>
                  <a:lnTo>
                    <a:pt x="0" y="0"/>
                  </a:lnTo>
                  <a:lnTo>
                    <a:pt x="6" y="12"/>
                  </a:lnTo>
                  <a:lnTo>
                    <a:pt x="26" y="42"/>
                  </a:lnTo>
                  <a:lnTo>
                    <a:pt x="44" y="62"/>
                  </a:lnTo>
                  <a:lnTo>
                    <a:pt x="64" y="84"/>
                  </a:lnTo>
                  <a:lnTo>
                    <a:pt x="88" y="106"/>
                  </a:lnTo>
                  <a:lnTo>
                    <a:pt x="116" y="130"/>
                  </a:lnTo>
                  <a:lnTo>
                    <a:pt x="148" y="152"/>
                  </a:lnTo>
                  <a:lnTo>
                    <a:pt x="184" y="172"/>
                  </a:lnTo>
                  <a:lnTo>
                    <a:pt x="226" y="192"/>
                  </a:lnTo>
                  <a:lnTo>
                    <a:pt x="248" y="200"/>
                  </a:lnTo>
                  <a:lnTo>
                    <a:pt x="272" y="206"/>
                  </a:lnTo>
                  <a:lnTo>
                    <a:pt x="298" y="212"/>
                  </a:lnTo>
                  <a:lnTo>
                    <a:pt x="324" y="218"/>
                  </a:lnTo>
                  <a:lnTo>
                    <a:pt x="352" y="222"/>
                  </a:lnTo>
                  <a:lnTo>
                    <a:pt x="380" y="224"/>
                  </a:lnTo>
                  <a:lnTo>
                    <a:pt x="410" y="224"/>
                  </a:lnTo>
                  <a:lnTo>
                    <a:pt x="440" y="224"/>
                  </a:lnTo>
                  <a:lnTo>
                    <a:pt x="474" y="220"/>
                  </a:lnTo>
                  <a:lnTo>
                    <a:pt x="508" y="216"/>
                  </a:lnTo>
                  <a:lnTo>
                    <a:pt x="508" y="216"/>
                  </a:lnTo>
                  <a:lnTo>
                    <a:pt x="504" y="230"/>
                  </a:lnTo>
                  <a:lnTo>
                    <a:pt x="500" y="246"/>
                  </a:lnTo>
                  <a:lnTo>
                    <a:pt x="490" y="264"/>
                  </a:lnTo>
                  <a:lnTo>
                    <a:pt x="478" y="286"/>
                  </a:lnTo>
                  <a:lnTo>
                    <a:pt x="462" y="308"/>
                  </a:lnTo>
                  <a:lnTo>
                    <a:pt x="452" y="318"/>
                  </a:lnTo>
                  <a:lnTo>
                    <a:pt x="440" y="330"/>
                  </a:lnTo>
                  <a:lnTo>
                    <a:pt x="426" y="340"/>
                  </a:lnTo>
                  <a:lnTo>
                    <a:pt x="412" y="348"/>
                  </a:lnTo>
                  <a:lnTo>
                    <a:pt x="412" y="348"/>
                  </a:lnTo>
                  <a:lnTo>
                    <a:pt x="402" y="352"/>
                  </a:lnTo>
                  <a:lnTo>
                    <a:pt x="374" y="360"/>
                  </a:lnTo>
                  <a:lnTo>
                    <a:pt x="332" y="370"/>
                  </a:lnTo>
                  <a:lnTo>
                    <a:pt x="308" y="374"/>
                  </a:lnTo>
                  <a:lnTo>
                    <a:pt x="280" y="378"/>
                  </a:lnTo>
                  <a:lnTo>
                    <a:pt x="254" y="380"/>
                  </a:lnTo>
                  <a:lnTo>
                    <a:pt x="224" y="380"/>
                  </a:lnTo>
                  <a:lnTo>
                    <a:pt x="196" y="376"/>
                  </a:lnTo>
                  <a:lnTo>
                    <a:pt x="166" y="370"/>
                  </a:lnTo>
                  <a:lnTo>
                    <a:pt x="138" y="362"/>
                  </a:lnTo>
                  <a:lnTo>
                    <a:pt x="112" y="348"/>
                  </a:lnTo>
                  <a:lnTo>
                    <a:pt x="98" y="340"/>
                  </a:lnTo>
                  <a:lnTo>
                    <a:pt x="86" y="330"/>
                  </a:lnTo>
                  <a:lnTo>
                    <a:pt x="74" y="320"/>
                  </a:lnTo>
                  <a:lnTo>
                    <a:pt x="64" y="308"/>
                  </a:lnTo>
                  <a:lnTo>
                    <a:pt x="64" y="308"/>
                  </a:lnTo>
                  <a:lnTo>
                    <a:pt x="56" y="298"/>
                  </a:lnTo>
                  <a:lnTo>
                    <a:pt x="48" y="280"/>
                  </a:lnTo>
                  <a:lnTo>
                    <a:pt x="38" y="254"/>
                  </a:lnTo>
                  <a:lnTo>
                    <a:pt x="28" y="214"/>
                  </a:lnTo>
                  <a:lnTo>
                    <a:pt x="18" y="160"/>
                  </a:lnTo>
                  <a:lnTo>
                    <a:pt x="8" y="90"/>
                  </a:lnTo>
                  <a:lnTo>
                    <a:pt x="0" y="0"/>
                  </a:lnTo>
                  <a:lnTo>
                    <a:pt x="0" y="0"/>
                  </a:lnTo>
                  <a:close/>
                </a:path>
              </a:pathLst>
            </a:custGeom>
            <a:solidFill>
              <a:srgbClr val="92D050"/>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0E5BCC-132B-4BB4-84B8-01687C30D3DB}" type="datetimeFigureOut">
              <a:rPr lang="zh-CN" altLang="en-US" smtClean="0"/>
              <a:pPr/>
              <a:t>2012/11/22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265AF2-7DA7-4A61-AE14-B2F14F4E0A90}"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30E5BCC-132B-4BB4-84B8-01687C30D3DB}" type="datetimeFigureOut">
              <a:rPr lang="zh-CN" altLang="en-US" smtClean="0"/>
              <a:pPr/>
              <a:t>2012/11/22</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6265AF2-7DA7-4A61-AE14-B2F14F4E0A9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51pptmoban.co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image" Target="../media/image2.png"/><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image" Target="../media/image4.png"/><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51pptmoban.com/"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51pptmoban.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6000760" y="0"/>
            <a:ext cx="314324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2908" y="0"/>
            <a:ext cx="314324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00364" y="0"/>
            <a:ext cx="3143240" cy="51435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rot="769882">
            <a:off x="-762780" y="2765680"/>
            <a:ext cx="10262340" cy="2029637"/>
          </a:xfrm>
          <a:prstGeom prst="rect">
            <a:avLst/>
          </a:prstGeom>
          <a:solidFill>
            <a:schemeClr val="bg2">
              <a:lumMod val="50000"/>
            </a:schemeClr>
          </a:solid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4071934" y="3643320"/>
            <a:ext cx="4214842" cy="1015663"/>
          </a:xfrm>
          <a:prstGeom prst="rect">
            <a:avLst/>
          </a:prstGeom>
          <a:noFill/>
        </p:spPr>
        <p:txBody>
          <a:bodyPr wrap="square" rtlCol="0">
            <a:spAutoFit/>
          </a:bodyPr>
          <a:lstStyle/>
          <a:p>
            <a:pPr algn="r"/>
            <a:r>
              <a:rPr lang="en-US" altLang="zh-CN" sz="2000" b="1" dirty="0" smtClean="0">
                <a:solidFill>
                  <a:schemeClr val="bg1"/>
                </a:solidFill>
                <a:latin typeface="微软雅黑" pitchFamily="34" charset="-122"/>
                <a:ea typeface="微软雅黑" pitchFamily="34" charset="-122"/>
              </a:rPr>
              <a:t>2012.11.27</a:t>
            </a:r>
            <a:r>
              <a:rPr lang="zh-CN" altLang="en-US" sz="2000" b="1" dirty="0" smtClean="0">
                <a:solidFill>
                  <a:schemeClr val="bg1"/>
                </a:solidFill>
                <a:latin typeface="微软雅黑" pitchFamily="34" charset="-122"/>
                <a:ea typeface="微软雅黑" pitchFamily="34" charset="-122"/>
              </a:rPr>
              <a:t>晚</a:t>
            </a:r>
            <a:r>
              <a:rPr lang="en-US" altLang="zh-CN" sz="2000" b="1" dirty="0" smtClean="0">
                <a:solidFill>
                  <a:schemeClr val="bg1"/>
                </a:solidFill>
                <a:latin typeface="微软雅黑" pitchFamily="34" charset="-122"/>
                <a:ea typeface="微软雅黑" pitchFamily="34" charset="-122"/>
              </a:rPr>
              <a:t>6</a:t>
            </a:r>
            <a:r>
              <a:rPr lang="zh-CN" altLang="en-US" sz="2000" b="1" dirty="0" smtClean="0">
                <a:solidFill>
                  <a:schemeClr val="bg1"/>
                </a:solidFill>
                <a:latin typeface="微软雅黑" pitchFamily="34" charset="-122"/>
                <a:ea typeface="微软雅黑" pitchFamily="34" charset="-122"/>
              </a:rPr>
              <a:t>：</a:t>
            </a:r>
            <a:r>
              <a:rPr lang="en-US" altLang="zh-CN" sz="2000" b="1" dirty="0" smtClean="0">
                <a:solidFill>
                  <a:schemeClr val="bg1"/>
                </a:solidFill>
                <a:latin typeface="微软雅黑" pitchFamily="34" charset="-122"/>
                <a:ea typeface="微软雅黑" pitchFamily="34" charset="-122"/>
              </a:rPr>
              <a:t>00  </a:t>
            </a:r>
            <a:r>
              <a:rPr lang="zh-CN" altLang="en-US" sz="2000" b="1" dirty="0" smtClean="0">
                <a:solidFill>
                  <a:schemeClr val="bg1"/>
                </a:solidFill>
                <a:latin typeface="微软雅黑" pitchFamily="34" charset="-122"/>
                <a:ea typeface="微软雅黑" pitchFamily="34" charset="-122"/>
              </a:rPr>
              <a:t>活动时间</a:t>
            </a:r>
            <a:endParaRPr lang="en-US" altLang="zh-CN" sz="2000" b="1" dirty="0" smtClean="0">
              <a:solidFill>
                <a:schemeClr val="bg1"/>
              </a:solidFill>
              <a:latin typeface="微软雅黑" pitchFamily="34" charset="-122"/>
              <a:ea typeface="微软雅黑" pitchFamily="34" charset="-122"/>
            </a:endParaRPr>
          </a:p>
          <a:p>
            <a:pPr algn="r"/>
            <a:r>
              <a:rPr lang="zh-CN" altLang="en-US" sz="2000" b="1" dirty="0">
                <a:solidFill>
                  <a:schemeClr val="bg1"/>
                </a:solidFill>
                <a:latin typeface="微软雅黑" pitchFamily="34" charset="-122"/>
                <a:ea typeface="微软雅黑" pitchFamily="34" charset="-122"/>
              </a:rPr>
              <a:t>大大</a:t>
            </a:r>
            <a:r>
              <a:rPr lang="zh-CN" altLang="en-US" sz="2000" b="1" dirty="0" smtClean="0">
                <a:solidFill>
                  <a:schemeClr val="bg1"/>
                </a:solidFill>
                <a:latin typeface="微软雅黑" pitchFamily="34" charset="-122"/>
                <a:ea typeface="微软雅黑" pitchFamily="34" charset="-122"/>
              </a:rPr>
              <a:t>大教室  活动地点</a:t>
            </a:r>
            <a:endParaRPr lang="en-US" altLang="zh-CN" sz="2000" b="1" dirty="0" smtClean="0">
              <a:solidFill>
                <a:schemeClr val="bg1"/>
              </a:solidFill>
              <a:latin typeface="微软雅黑" pitchFamily="34" charset="-122"/>
              <a:ea typeface="微软雅黑" pitchFamily="34" charset="-122"/>
            </a:endParaRPr>
          </a:p>
          <a:p>
            <a:pPr algn="r"/>
            <a:r>
              <a:rPr lang="en-US" altLang="zh-CN" sz="2000" b="1" dirty="0" smtClean="0">
                <a:solidFill>
                  <a:schemeClr val="bg1"/>
                </a:solidFill>
                <a:latin typeface="微软雅黑" pitchFamily="34" charset="-122"/>
                <a:ea typeface="微软雅黑" pitchFamily="34" charset="-122"/>
              </a:rPr>
              <a:t>028-256564556  </a:t>
            </a:r>
            <a:r>
              <a:rPr lang="zh-CN" altLang="en-US" sz="2000" b="1" dirty="0" smtClean="0">
                <a:solidFill>
                  <a:schemeClr val="bg1"/>
                </a:solidFill>
                <a:latin typeface="微软雅黑" pitchFamily="34" charset="-122"/>
                <a:ea typeface="微软雅黑" pitchFamily="34" charset="-122"/>
              </a:rPr>
              <a:t>联系电话</a:t>
            </a:r>
            <a:endParaRPr lang="zh-CN" altLang="en-US" sz="2000" b="1" dirty="0">
              <a:solidFill>
                <a:schemeClr val="bg1"/>
              </a:solidFill>
              <a:latin typeface="微软雅黑" pitchFamily="34" charset="-122"/>
              <a:ea typeface="微软雅黑" pitchFamily="34" charset="-122"/>
            </a:endParaRPr>
          </a:p>
        </p:txBody>
      </p:sp>
      <p:sp>
        <p:nvSpPr>
          <p:cNvPr id="2" name="标题 1"/>
          <p:cNvSpPr>
            <a:spLocks noGrp="1"/>
          </p:cNvSpPr>
          <p:nvPr>
            <p:ph type="ctrTitle"/>
          </p:nvPr>
        </p:nvSpPr>
        <p:spPr>
          <a:xfrm>
            <a:off x="714348" y="1000114"/>
            <a:ext cx="7572428" cy="2071702"/>
          </a:xfrm>
          <a:prstGeom prst="roundRect">
            <a:avLst/>
          </a:prstGeom>
          <a:solidFill>
            <a:schemeClr val="bg2">
              <a:lumMod val="50000"/>
            </a:schemeClr>
          </a:solidFill>
          <a:ln w="101600">
            <a:prstDash val="solid"/>
          </a:ln>
        </p:spPr>
        <p:style>
          <a:lnRef idx="3">
            <a:schemeClr val="lt1"/>
          </a:lnRef>
          <a:fillRef idx="1">
            <a:schemeClr val="accent4"/>
          </a:fillRef>
          <a:effectRef idx="1">
            <a:schemeClr val="accent4"/>
          </a:effectRef>
          <a:fontRef idx="minor">
            <a:schemeClr val="lt1"/>
          </a:fontRef>
        </p:style>
        <p:txBody>
          <a:bodyPr>
            <a:normAutofit fontScale="90000"/>
          </a:bodyPr>
          <a:lstStyle/>
          <a:p>
            <a:pPr algn="r"/>
            <a:r>
              <a:rPr lang="zh-CN" altLang="en-US" sz="7200" b="1" dirty="0" smtClean="0">
                <a:solidFill>
                  <a:schemeClr val="bg1"/>
                </a:solidFill>
                <a:latin typeface="微软雅黑" pitchFamily="34" charset="-122"/>
                <a:ea typeface="微软雅黑" pitchFamily="34" charset="-122"/>
              </a:rPr>
              <a:t>某某活动策划模版</a:t>
            </a:r>
            <a:r>
              <a:rPr lang="en-US" altLang="zh-CN" b="1" dirty="0" smtClean="0">
                <a:solidFill>
                  <a:schemeClr val="bg1"/>
                </a:solidFill>
                <a:latin typeface="微软雅黑" pitchFamily="34" charset="-122"/>
                <a:ea typeface="微软雅黑" pitchFamily="34" charset="-122"/>
              </a:rPr>
              <a:t/>
            </a:r>
            <a:br>
              <a:rPr lang="en-US" altLang="zh-CN" b="1" dirty="0" smtClean="0">
                <a:solidFill>
                  <a:schemeClr val="bg1"/>
                </a:solidFill>
                <a:latin typeface="微软雅黑" pitchFamily="34" charset="-122"/>
                <a:ea typeface="微软雅黑" pitchFamily="34" charset="-122"/>
              </a:rPr>
            </a:br>
            <a:r>
              <a:rPr lang="en-US" altLang="zh-CN" b="1" dirty="0" smtClean="0">
                <a:solidFill>
                  <a:schemeClr val="bg1"/>
                </a:solidFill>
                <a:latin typeface="微软雅黑" pitchFamily="34" charset="-122"/>
                <a:ea typeface="微软雅黑" pitchFamily="34" charset="-122"/>
              </a:rPr>
              <a:t>——11</a:t>
            </a:r>
            <a:r>
              <a:rPr lang="zh-CN" altLang="en-US" b="1" dirty="0" smtClean="0">
                <a:solidFill>
                  <a:schemeClr val="bg1"/>
                </a:solidFill>
                <a:latin typeface="微软雅黑" pitchFamily="34" charset="-122"/>
                <a:ea typeface="微软雅黑" pitchFamily="34" charset="-122"/>
              </a:rPr>
              <a:t>月</a:t>
            </a:r>
            <a:r>
              <a:rPr lang="en-US" altLang="zh-CN" b="1" dirty="0" smtClean="0">
                <a:solidFill>
                  <a:schemeClr val="bg1"/>
                </a:solidFill>
                <a:latin typeface="微软雅黑" pitchFamily="34" charset="-122"/>
                <a:ea typeface="微软雅黑" pitchFamily="34" charset="-122"/>
              </a:rPr>
              <a:t>27</a:t>
            </a:r>
            <a:r>
              <a:rPr lang="zh-CN" altLang="en-US" b="1" dirty="0" smtClean="0">
                <a:solidFill>
                  <a:schemeClr val="bg1"/>
                </a:solidFill>
                <a:latin typeface="微软雅黑" pitchFamily="34" charset="-122"/>
                <a:ea typeface="微软雅黑" pitchFamily="34" charset="-122"/>
              </a:rPr>
              <a:t>日梦想起飞</a:t>
            </a:r>
            <a:endParaRPr lang="zh-CN" altLang="en-US" b="1" dirty="0">
              <a:solidFill>
                <a:schemeClr val="bg1"/>
              </a:solidFill>
              <a:latin typeface="微软雅黑" pitchFamily="34" charset="-122"/>
              <a:ea typeface="微软雅黑" pitchFamily="34" charset="-122"/>
            </a:endParaRPr>
          </a:p>
        </p:txBody>
      </p:sp>
      <p:sp>
        <p:nvSpPr>
          <p:cNvPr id="19" name="椭圆 18"/>
          <p:cNvSpPr/>
          <p:nvPr/>
        </p:nvSpPr>
        <p:spPr>
          <a:xfrm>
            <a:off x="142844" y="2357436"/>
            <a:ext cx="1428760" cy="1428760"/>
          </a:xfrm>
          <a:prstGeom prst="ellipse">
            <a:avLst/>
          </a:prstGeom>
          <a:blipFill>
            <a:blip r:embed="rId2" cstate="print"/>
            <a:stretch>
              <a:fillRect/>
            </a:stretch>
          </a:blip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 name="直接箭头连接符 2"/>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6" name="图片 5" descr="图片1.png"/>
          <p:cNvPicPr>
            <a:picLocks noChangeAspect="1"/>
          </p:cNvPicPr>
          <p:nvPr/>
        </p:nvPicPr>
        <p:blipFill>
          <a:blip r:embed="rId2" cstate="print"/>
          <a:stretch>
            <a:fillRect/>
          </a:stretch>
        </p:blipFill>
        <p:spPr>
          <a:xfrm>
            <a:off x="-1669501" y="214296"/>
            <a:ext cx="2883915" cy="743651"/>
          </a:xfrm>
          <a:prstGeom prst="rect">
            <a:avLst/>
          </a:prstGeom>
        </p:spPr>
      </p:pic>
      <p:grpSp>
        <p:nvGrpSpPr>
          <p:cNvPr id="2" name="组合 7"/>
          <p:cNvGrpSpPr/>
          <p:nvPr/>
        </p:nvGrpSpPr>
        <p:grpSpPr>
          <a:xfrm>
            <a:off x="203534" y="1699138"/>
            <a:ext cx="511608" cy="730867"/>
            <a:chOff x="0" y="0"/>
            <a:chExt cx="511608" cy="730867"/>
          </a:xfrm>
        </p:grpSpPr>
        <p:sp>
          <p:nvSpPr>
            <p:cNvPr id="15" name="燕尾形 14"/>
            <p:cNvSpPr/>
            <p:nvPr/>
          </p:nvSpPr>
          <p:spPr>
            <a:xfrm rot="5400000">
              <a:off x="-109630" y="109630"/>
              <a:ext cx="730867" cy="511607"/>
            </a:xfrm>
            <a:prstGeom prst="chevron">
              <a:avLst/>
            </a:prstGeom>
            <a:solidFill>
              <a:srgbClr val="FFFF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2"/>
                  </a:solidFill>
                </a:rPr>
                <a:t>1</a:t>
              </a:r>
              <a:endParaRPr lang="zh-CN" altLang="en-US" sz="2800" b="1" kern="1200" dirty="0">
                <a:solidFill>
                  <a:schemeClr val="accent2"/>
                </a:solidFill>
              </a:endParaRPr>
            </a:p>
          </p:txBody>
        </p:sp>
      </p:grpSp>
      <p:grpSp>
        <p:nvGrpSpPr>
          <p:cNvPr id="7" name="组合 8"/>
          <p:cNvGrpSpPr/>
          <p:nvPr/>
        </p:nvGrpSpPr>
        <p:grpSpPr>
          <a:xfrm>
            <a:off x="203534" y="2206828"/>
            <a:ext cx="511608" cy="730867"/>
            <a:chOff x="0" y="507690"/>
            <a:chExt cx="511608" cy="730867"/>
          </a:xfrm>
        </p:grpSpPr>
        <p:sp>
          <p:nvSpPr>
            <p:cNvPr id="13" name="燕尾形 12"/>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4"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8" name="组合 9"/>
          <p:cNvGrpSpPr/>
          <p:nvPr/>
        </p:nvGrpSpPr>
        <p:grpSpPr>
          <a:xfrm>
            <a:off x="203534" y="2713494"/>
            <a:ext cx="511608" cy="730867"/>
            <a:chOff x="0" y="1014356"/>
            <a:chExt cx="511608" cy="730867"/>
          </a:xfrm>
        </p:grpSpPr>
        <p:sp>
          <p:nvSpPr>
            <p:cNvPr id="11" name="燕尾形 10"/>
            <p:cNvSpPr/>
            <p:nvPr/>
          </p:nvSpPr>
          <p:spPr>
            <a:xfrm rot="5400000">
              <a:off x="-109630" y="1123986"/>
              <a:ext cx="730867" cy="511607"/>
            </a:xfrm>
            <a:prstGeom prst="chevron">
              <a:avLst/>
            </a:prstGeom>
            <a:solidFill>
              <a:schemeClr val="accent2"/>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2"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grpSp>
        <p:nvGrpSpPr>
          <p:cNvPr id="17" name="组合 16"/>
          <p:cNvGrpSpPr/>
          <p:nvPr/>
        </p:nvGrpSpPr>
        <p:grpSpPr>
          <a:xfrm>
            <a:off x="679981" y="1895476"/>
            <a:ext cx="668334" cy="890588"/>
            <a:chOff x="3475038" y="1824038"/>
            <a:chExt cx="3811606" cy="3033728"/>
          </a:xfrm>
        </p:grpSpPr>
        <p:sp>
          <p:nvSpPr>
            <p:cNvPr id="18"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2"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4"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aphicFrame>
        <p:nvGraphicFramePr>
          <p:cNvPr id="27" name="图示 26"/>
          <p:cNvGraphicFramePr/>
          <p:nvPr/>
        </p:nvGraphicFramePr>
        <p:xfrm>
          <a:off x="1524000" y="53975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 name="直接箭头连接符 2"/>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6" name="图片 5" descr="图片1.png"/>
          <p:cNvPicPr>
            <a:picLocks noChangeAspect="1"/>
          </p:cNvPicPr>
          <p:nvPr/>
        </p:nvPicPr>
        <p:blipFill>
          <a:blip r:embed="rId2" cstate="print"/>
          <a:stretch>
            <a:fillRect/>
          </a:stretch>
        </p:blipFill>
        <p:spPr>
          <a:xfrm>
            <a:off x="-1669501" y="214296"/>
            <a:ext cx="2883915" cy="743651"/>
          </a:xfrm>
          <a:prstGeom prst="rect">
            <a:avLst/>
          </a:prstGeom>
        </p:spPr>
      </p:pic>
      <p:grpSp>
        <p:nvGrpSpPr>
          <p:cNvPr id="2" name="组合 7"/>
          <p:cNvGrpSpPr/>
          <p:nvPr/>
        </p:nvGrpSpPr>
        <p:grpSpPr>
          <a:xfrm>
            <a:off x="203534" y="1699138"/>
            <a:ext cx="511608" cy="730867"/>
            <a:chOff x="0" y="0"/>
            <a:chExt cx="511608" cy="730867"/>
          </a:xfrm>
        </p:grpSpPr>
        <p:sp>
          <p:nvSpPr>
            <p:cNvPr id="15" name="燕尾形 14"/>
            <p:cNvSpPr/>
            <p:nvPr/>
          </p:nvSpPr>
          <p:spPr>
            <a:xfrm rot="5400000">
              <a:off x="-109630" y="109630"/>
              <a:ext cx="730867" cy="511607"/>
            </a:xfrm>
            <a:prstGeom prst="chevron">
              <a:avLst/>
            </a:prstGeom>
            <a:solidFill>
              <a:srgbClr val="FFFF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2"/>
                  </a:solidFill>
                </a:rPr>
                <a:t>1</a:t>
              </a:r>
              <a:endParaRPr lang="zh-CN" altLang="en-US" sz="2800" b="1" kern="1200" dirty="0">
                <a:solidFill>
                  <a:schemeClr val="accent2"/>
                </a:solidFill>
              </a:endParaRPr>
            </a:p>
          </p:txBody>
        </p:sp>
      </p:grpSp>
      <p:grpSp>
        <p:nvGrpSpPr>
          <p:cNvPr id="7" name="组合 8"/>
          <p:cNvGrpSpPr/>
          <p:nvPr/>
        </p:nvGrpSpPr>
        <p:grpSpPr>
          <a:xfrm>
            <a:off x="203534" y="2206828"/>
            <a:ext cx="511608" cy="730867"/>
            <a:chOff x="0" y="507690"/>
            <a:chExt cx="511608" cy="730867"/>
          </a:xfrm>
        </p:grpSpPr>
        <p:sp>
          <p:nvSpPr>
            <p:cNvPr id="13" name="燕尾形 12"/>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4"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8" name="组合 9"/>
          <p:cNvGrpSpPr/>
          <p:nvPr/>
        </p:nvGrpSpPr>
        <p:grpSpPr>
          <a:xfrm>
            <a:off x="203534" y="2713494"/>
            <a:ext cx="511608" cy="730867"/>
            <a:chOff x="0" y="1014356"/>
            <a:chExt cx="511608" cy="730867"/>
          </a:xfrm>
        </p:grpSpPr>
        <p:sp>
          <p:nvSpPr>
            <p:cNvPr id="11" name="燕尾形 10"/>
            <p:cNvSpPr/>
            <p:nvPr/>
          </p:nvSpPr>
          <p:spPr>
            <a:xfrm rot="5400000">
              <a:off x="-109630" y="1123986"/>
              <a:ext cx="730867" cy="511607"/>
            </a:xfrm>
            <a:prstGeom prst="chevron">
              <a:avLst/>
            </a:prstGeom>
            <a:solidFill>
              <a:schemeClr val="accent2"/>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2"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grpSp>
        <p:nvGrpSpPr>
          <p:cNvPr id="17" name="组合 16"/>
          <p:cNvGrpSpPr/>
          <p:nvPr/>
        </p:nvGrpSpPr>
        <p:grpSpPr>
          <a:xfrm>
            <a:off x="692338" y="2395542"/>
            <a:ext cx="668334" cy="890588"/>
            <a:chOff x="3475038" y="1824038"/>
            <a:chExt cx="3811606" cy="3033728"/>
          </a:xfrm>
        </p:grpSpPr>
        <p:sp>
          <p:nvSpPr>
            <p:cNvPr id="18"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2"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4"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nvGrpSpPr>
          <p:cNvPr id="28" name="Group 4"/>
          <p:cNvGrpSpPr>
            <a:grpSpLocks/>
          </p:cNvGrpSpPr>
          <p:nvPr/>
        </p:nvGrpSpPr>
        <p:grpSpPr bwMode="auto">
          <a:xfrm>
            <a:off x="1929992" y="3560597"/>
            <a:ext cx="2193562" cy="1082841"/>
            <a:chOff x="2317" y="1957"/>
            <a:chExt cx="1532" cy="824"/>
          </a:xfrm>
          <a:solidFill>
            <a:schemeClr val="accent1"/>
          </a:solidFill>
        </p:grpSpPr>
        <p:sp>
          <p:nvSpPr>
            <p:cNvPr id="165" name="Freeform 5"/>
            <p:cNvSpPr>
              <a:spLocks/>
            </p:cNvSpPr>
            <p:nvPr/>
          </p:nvSpPr>
          <p:spPr bwMode="auto">
            <a:xfrm>
              <a:off x="2358" y="2028"/>
              <a:ext cx="487" cy="197"/>
            </a:xfrm>
            <a:custGeom>
              <a:avLst/>
              <a:gdLst/>
              <a:ahLst/>
              <a:cxnLst>
                <a:cxn ang="0">
                  <a:pos x="390" y="196"/>
                </a:cxn>
                <a:cxn ang="0">
                  <a:pos x="144" y="100"/>
                </a:cxn>
                <a:cxn ang="0">
                  <a:pos x="81" y="136"/>
                </a:cxn>
                <a:cxn ang="0">
                  <a:pos x="0" y="0"/>
                </a:cxn>
                <a:cxn ang="0">
                  <a:pos x="296" y="17"/>
                </a:cxn>
                <a:cxn ang="0">
                  <a:pos x="244" y="45"/>
                </a:cxn>
                <a:cxn ang="0">
                  <a:pos x="487" y="136"/>
                </a:cxn>
                <a:cxn ang="0">
                  <a:pos x="390" y="196"/>
                </a:cxn>
                <a:cxn ang="0">
                  <a:pos x="390" y="196"/>
                </a:cxn>
              </a:cxnLst>
              <a:rect l="0" t="0" r="r" b="b"/>
              <a:pathLst>
                <a:path w="487" h="196">
                  <a:moveTo>
                    <a:pt x="390" y="196"/>
                  </a:moveTo>
                  <a:lnTo>
                    <a:pt x="144" y="100"/>
                  </a:lnTo>
                  <a:lnTo>
                    <a:pt x="81" y="136"/>
                  </a:lnTo>
                  <a:lnTo>
                    <a:pt x="0" y="0"/>
                  </a:lnTo>
                  <a:lnTo>
                    <a:pt x="296" y="17"/>
                  </a:lnTo>
                  <a:lnTo>
                    <a:pt x="244" y="45"/>
                  </a:lnTo>
                  <a:lnTo>
                    <a:pt x="487" y="136"/>
                  </a:lnTo>
                  <a:lnTo>
                    <a:pt x="390" y="196"/>
                  </a:lnTo>
                  <a:lnTo>
                    <a:pt x="390" y="196"/>
                  </a:lnTo>
                  <a:close/>
                </a:path>
              </a:pathLst>
            </a:custGeom>
            <a:grpFill/>
            <a:ln w="9525">
              <a:noFill/>
              <a:round/>
              <a:headEnd/>
              <a:tailEnd/>
            </a:ln>
          </p:spPr>
          <p:txBody>
            <a:bodyPr/>
            <a:lstStyle/>
            <a:p>
              <a:endParaRPr lang="zh-CN" altLang="zh-CN"/>
            </a:p>
          </p:txBody>
        </p:sp>
        <p:sp>
          <p:nvSpPr>
            <p:cNvPr id="166" name="Freeform 6"/>
            <p:cNvSpPr>
              <a:spLocks noEditPoints="1"/>
            </p:cNvSpPr>
            <p:nvPr/>
          </p:nvSpPr>
          <p:spPr bwMode="auto">
            <a:xfrm>
              <a:off x="2342" y="2018"/>
              <a:ext cx="521" cy="215"/>
            </a:xfrm>
            <a:custGeom>
              <a:avLst/>
              <a:gdLst>
                <a:gd name="T0" fmla="*/ 0 w 521"/>
                <a:gd name="T1" fmla="*/ 0 h 215"/>
                <a:gd name="T2" fmla="*/ 341 w 521"/>
                <a:gd name="T3" fmla="*/ 20 h 215"/>
                <a:gd name="T4" fmla="*/ 281 w 521"/>
                <a:gd name="T5" fmla="*/ 53 h 215"/>
                <a:gd name="T6" fmla="*/ 521 w 521"/>
                <a:gd name="T7" fmla="*/ 144 h 215"/>
                <a:gd name="T8" fmla="*/ 406 w 521"/>
                <a:gd name="T9" fmla="*/ 215 h 215"/>
                <a:gd name="T10" fmla="*/ 160 w 521"/>
                <a:gd name="T11" fmla="*/ 118 h 215"/>
                <a:gd name="T12" fmla="*/ 93 w 521"/>
                <a:gd name="T13" fmla="*/ 156 h 215"/>
                <a:gd name="T14" fmla="*/ 0 w 521"/>
                <a:gd name="T15" fmla="*/ 0 h 215"/>
                <a:gd name="T16" fmla="*/ 31 w 521"/>
                <a:gd name="T17" fmla="*/ 18 h 215"/>
                <a:gd name="T18" fmla="*/ 100 w 521"/>
                <a:gd name="T19" fmla="*/ 134 h 215"/>
                <a:gd name="T20" fmla="*/ 160 w 521"/>
                <a:gd name="T21" fmla="*/ 99 h 215"/>
                <a:gd name="T22" fmla="*/ 405 w 521"/>
                <a:gd name="T23" fmla="*/ 197 h 215"/>
                <a:gd name="T24" fmla="*/ 484 w 521"/>
                <a:gd name="T25" fmla="*/ 147 h 215"/>
                <a:gd name="T26" fmla="*/ 241 w 521"/>
                <a:gd name="T27" fmla="*/ 56 h 215"/>
                <a:gd name="T28" fmla="*/ 282 w 521"/>
                <a:gd name="T29" fmla="*/ 32 h 215"/>
                <a:gd name="T30" fmla="*/ 31 w 521"/>
                <a:gd name="T31" fmla="*/ 18 h 215"/>
                <a:gd name="T32" fmla="*/ 31 w 521"/>
                <a:gd name="T33" fmla="*/ 18 h 2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1"/>
                <a:gd name="T52" fmla="*/ 0 h 215"/>
                <a:gd name="T53" fmla="*/ 521 w 521"/>
                <a:gd name="T54" fmla="*/ 215 h 2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1" h="215">
                  <a:moveTo>
                    <a:pt x="0" y="0"/>
                  </a:moveTo>
                  <a:lnTo>
                    <a:pt x="341" y="20"/>
                  </a:lnTo>
                  <a:lnTo>
                    <a:pt x="281" y="53"/>
                  </a:lnTo>
                  <a:lnTo>
                    <a:pt x="521" y="144"/>
                  </a:lnTo>
                  <a:lnTo>
                    <a:pt x="406" y="215"/>
                  </a:lnTo>
                  <a:lnTo>
                    <a:pt x="160" y="118"/>
                  </a:lnTo>
                  <a:lnTo>
                    <a:pt x="93" y="156"/>
                  </a:lnTo>
                  <a:lnTo>
                    <a:pt x="0" y="0"/>
                  </a:lnTo>
                  <a:close/>
                  <a:moveTo>
                    <a:pt x="31" y="18"/>
                  </a:moveTo>
                  <a:lnTo>
                    <a:pt x="100" y="134"/>
                  </a:lnTo>
                  <a:lnTo>
                    <a:pt x="160" y="99"/>
                  </a:lnTo>
                  <a:lnTo>
                    <a:pt x="405" y="197"/>
                  </a:lnTo>
                  <a:lnTo>
                    <a:pt x="484" y="147"/>
                  </a:lnTo>
                  <a:lnTo>
                    <a:pt x="241" y="56"/>
                  </a:lnTo>
                  <a:lnTo>
                    <a:pt x="282" y="32"/>
                  </a:lnTo>
                  <a:lnTo>
                    <a:pt x="31" y="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zh-CN"/>
            </a:p>
          </p:txBody>
        </p:sp>
        <p:sp>
          <p:nvSpPr>
            <p:cNvPr id="167" name="Freeform 7"/>
            <p:cNvSpPr>
              <a:spLocks/>
            </p:cNvSpPr>
            <p:nvPr/>
          </p:nvSpPr>
          <p:spPr bwMode="auto">
            <a:xfrm>
              <a:off x="2623" y="2038"/>
              <a:ext cx="62" cy="52"/>
            </a:xfrm>
            <a:custGeom>
              <a:avLst/>
              <a:gdLst/>
              <a:ahLst/>
              <a:cxnLst>
                <a:cxn ang="0">
                  <a:pos x="60" y="0"/>
                </a:cxn>
                <a:cxn ang="0">
                  <a:pos x="62" y="47"/>
                </a:cxn>
                <a:cxn ang="0">
                  <a:pos x="50" y="52"/>
                </a:cxn>
                <a:cxn ang="0">
                  <a:pos x="0" y="33"/>
                </a:cxn>
                <a:cxn ang="0">
                  <a:pos x="60" y="0"/>
                </a:cxn>
              </a:cxnLst>
              <a:rect l="0" t="0" r="r" b="b"/>
              <a:pathLst>
                <a:path w="62" h="52">
                  <a:moveTo>
                    <a:pt x="60" y="0"/>
                  </a:moveTo>
                  <a:lnTo>
                    <a:pt x="62" y="47"/>
                  </a:lnTo>
                  <a:lnTo>
                    <a:pt x="50" y="52"/>
                  </a:lnTo>
                  <a:lnTo>
                    <a:pt x="0" y="33"/>
                  </a:lnTo>
                  <a:lnTo>
                    <a:pt x="60" y="0"/>
                  </a:lnTo>
                  <a:close/>
                </a:path>
              </a:pathLst>
            </a:custGeom>
            <a:grpFill/>
            <a:ln w="9525">
              <a:noFill/>
              <a:round/>
              <a:headEnd/>
              <a:tailEnd/>
            </a:ln>
          </p:spPr>
          <p:txBody>
            <a:bodyPr/>
            <a:lstStyle/>
            <a:p>
              <a:endParaRPr lang="zh-CN" altLang="zh-CN"/>
            </a:p>
          </p:txBody>
        </p:sp>
        <p:sp>
          <p:nvSpPr>
            <p:cNvPr id="168" name="Freeform 8"/>
            <p:cNvSpPr>
              <a:spLocks/>
            </p:cNvSpPr>
            <p:nvPr/>
          </p:nvSpPr>
          <p:spPr bwMode="auto">
            <a:xfrm>
              <a:off x="2342" y="2018"/>
              <a:ext cx="521" cy="264"/>
            </a:xfrm>
            <a:custGeom>
              <a:avLst/>
              <a:gdLst/>
              <a:ahLst/>
              <a:cxnLst>
                <a:cxn ang="0">
                  <a:pos x="521" y="144"/>
                </a:cxn>
                <a:cxn ang="0">
                  <a:pos x="406" y="215"/>
                </a:cxn>
                <a:cxn ang="0">
                  <a:pos x="160" y="118"/>
                </a:cxn>
                <a:cxn ang="0">
                  <a:pos x="93" y="156"/>
                </a:cxn>
                <a:cxn ang="0">
                  <a:pos x="0" y="0"/>
                </a:cxn>
                <a:cxn ang="0">
                  <a:pos x="4" y="44"/>
                </a:cxn>
                <a:cxn ang="0">
                  <a:pos x="98" y="202"/>
                </a:cxn>
                <a:cxn ang="0">
                  <a:pos x="164" y="166"/>
                </a:cxn>
                <a:cxn ang="0">
                  <a:pos x="408" y="264"/>
                </a:cxn>
                <a:cxn ang="0">
                  <a:pos x="521" y="192"/>
                </a:cxn>
                <a:cxn ang="0">
                  <a:pos x="521" y="144"/>
                </a:cxn>
              </a:cxnLst>
              <a:rect l="0" t="0" r="r" b="b"/>
              <a:pathLst>
                <a:path w="521" h="264">
                  <a:moveTo>
                    <a:pt x="521" y="144"/>
                  </a:moveTo>
                  <a:lnTo>
                    <a:pt x="406" y="215"/>
                  </a:lnTo>
                  <a:lnTo>
                    <a:pt x="160" y="118"/>
                  </a:lnTo>
                  <a:lnTo>
                    <a:pt x="93" y="156"/>
                  </a:lnTo>
                  <a:lnTo>
                    <a:pt x="0" y="0"/>
                  </a:lnTo>
                  <a:lnTo>
                    <a:pt x="4" y="44"/>
                  </a:lnTo>
                  <a:lnTo>
                    <a:pt x="98" y="202"/>
                  </a:lnTo>
                  <a:lnTo>
                    <a:pt x="164" y="166"/>
                  </a:lnTo>
                  <a:lnTo>
                    <a:pt x="408" y="264"/>
                  </a:lnTo>
                  <a:lnTo>
                    <a:pt x="521" y="192"/>
                  </a:lnTo>
                  <a:lnTo>
                    <a:pt x="521" y="144"/>
                  </a:lnTo>
                  <a:close/>
                </a:path>
              </a:pathLst>
            </a:custGeom>
            <a:grpFill/>
            <a:ln w="9525">
              <a:noFill/>
              <a:round/>
              <a:headEnd/>
              <a:tailEnd/>
            </a:ln>
          </p:spPr>
          <p:txBody>
            <a:bodyPr/>
            <a:lstStyle/>
            <a:p>
              <a:endParaRPr lang="zh-CN" altLang="zh-CN"/>
            </a:p>
          </p:txBody>
        </p:sp>
        <p:sp>
          <p:nvSpPr>
            <p:cNvPr id="169" name="Freeform 9"/>
            <p:cNvSpPr>
              <a:spLocks/>
            </p:cNvSpPr>
            <p:nvPr/>
          </p:nvSpPr>
          <p:spPr bwMode="auto">
            <a:xfrm>
              <a:off x="3060" y="1966"/>
              <a:ext cx="378" cy="235"/>
            </a:xfrm>
            <a:custGeom>
              <a:avLst/>
              <a:gdLst/>
              <a:ahLst/>
              <a:cxnLst>
                <a:cxn ang="0">
                  <a:pos x="129" y="236"/>
                </a:cxn>
                <a:cxn ang="0">
                  <a:pos x="0" y="187"/>
                </a:cxn>
                <a:cxn ang="0">
                  <a:pos x="178" y="70"/>
                </a:cxn>
                <a:cxn ang="0">
                  <a:pos x="117" y="50"/>
                </a:cxn>
                <a:cxn ang="0">
                  <a:pos x="378" y="0"/>
                </a:cxn>
                <a:cxn ang="0">
                  <a:pos x="376" y="136"/>
                </a:cxn>
                <a:cxn ang="0">
                  <a:pos x="302" y="112"/>
                </a:cxn>
                <a:cxn ang="0">
                  <a:pos x="129" y="236"/>
                </a:cxn>
                <a:cxn ang="0">
                  <a:pos x="129" y="236"/>
                </a:cxn>
              </a:cxnLst>
              <a:rect l="0" t="0" r="r" b="b"/>
              <a:pathLst>
                <a:path w="378" h="236">
                  <a:moveTo>
                    <a:pt x="129" y="236"/>
                  </a:moveTo>
                  <a:lnTo>
                    <a:pt x="0" y="187"/>
                  </a:lnTo>
                  <a:lnTo>
                    <a:pt x="178" y="70"/>
                  </a:lnTo>
                  <a:lnTo>
                    <a:pt x="117" y="50"/>
                  </a:lnTo>
                  <a:lnTo>
                    <a:pt x="378" y="0"/>
                  </a:lnTo>
                  <a:lnTo>
                    <a:pt x="376" y="136"/>
                  </a:lnTo>
                  <a:lnTo>
                    <a:pt x="302" y="112"/>
                  </a:lnTo>
                  <a:lnTo>
                    <a:pt x="129" y="236"/>
                  </a:lnTo>
                  <a:lnTo>
                    <a:pt x="129" y="236"/>
                  </a:lnTo>
                  <a:close/>
                </a:path>
              </a:pathLst>
            </a:custGeom>
            <a:grpFill/>
            <a:ln w="9525">
              <a:noFill/>
              <a:round/>
              <a:headEnd/>
              <a:tailEnd/>
            </a:ln>
          </p:spPr>
          <p:txBody>
            <a:bodyPr/>
            <a:lstStyle/>
            <a:p>
              <a:endParaRPr lang="zh-CN" altLang="zh-CN"/>
            </a:p>
          </p:txBody>
        </p:sp>
        <p:sp>
          <p:nvSpPr>
            <p:cNvPr id="170" name="Freeform 10"/>
            <p:cNvSpPr>
              <a:spLocks noEditPoints="1"/>
            </p:cNvSpPr>
            <p:nvPr/>
          </p:nvSpPr>
          <p:spPr bwMode="auto">
            <a:xfrm>
              <a:off x="3041" y="1957"/>
              <a:ext cx="404" cy="253"/>
            </a:xfrm>
            <a:custGeom>
              <a:avLst/>
              <a:gdLst>
                <a:gd name="T0" fmla="*/ 404 w 404"/>
                <a:gd name="T1" fmla="*/ 0 h 253"/>
                <a:gd name="T2" fmla="*/ 404 w 404"/>
                <a:gd name="T3" fmla="*/ 155 h 253"/>
                <a:gd name="T4" fmla="*/ 323 w 404"/>
                <a:gd name="T5" fmla="*/ 129 h 253"/>
                <a:gd name="T6" fmla="*/ 149 w 404"/>
                <a:gd name="T7" fmla="*/ 253 h 253"/>
                <a:gd name="T8" fmla="*/ 0 w 404"/>
                <a:gd name="T9" fmla="*/ 198 h 253"/>
                <a:gd name="T10" fmla="*/ 179 w 404"/>
                <a:gd name="T11" fmla="*/ 83 h 253"/>
                <a:gd name="T12" fmla="*/ 103 w 404"/>
                <a:gd name="T13" fmla="*/ 57 h 253"/>
                <a:gd name="T14" fmla="*/ 404 w 404"/>
                <a:gd name="T15" fmla="*/ 0 h 253"/>
                <a:gd name="T16" fmla="*/ 388 w 404"/>
                <a:gd name="T17" fmla="*/ 19 h 253"/>
                <a:gd name="T18" fmla="*/ 168 w 404"/>
                <a:gd name="T19" fmla="*/ 62 h 253"/>
                <a:gd name="T20" fmla="*/ 216 w 404"/>
                <a:gd name="T21" fmla="*/ 78 h 253"/>
                <a:gd name="T22" fmla="*/ 36 w 404"/>
                <a:gd name="T23" fmla="*/ 195 h 253"/>
                <a:gd name="T24" fmla="*/ 148 w 404"/>
                <a:gd name="T25" fmla="*/ 236 h 253"/>
                <a:gd name="T26" fmla="*/ 320 w 404"/>
                <a:gd name="T27" fmla="*/ 112 h 253"/>
                <a:gd name="T28" fmla="*/ 387 w 404"/>
                <a:gd name="T29" fmla="*/ 133 h 253"/>
                <a:gd name="T30" fmla="*/ 388 w 404"/>
                <a:gd name="T31" fmla="*/ 19 h 253"/>
                <a:gd name="T32" fmla="*/ 388 w 404"/>
                <a:gd name="T33" fmla="*/ 19 h 25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4"/>
                <a:gd name="T52" fmla="*/ 0 h 253"/>
                <a:gd name="T53" fmla="*/ 404 w 404"/>
                <a:gd name="T54" fmla="*/ 253 h 25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4" h="253">
                  <a:moveTo>
                    <a:pt x="404" y="0"/>
                  </a:moveTo>
                  <a:lnTo>
                    <a:pt x="404" y="155"/>
                  </a:lnTo>
                  <a:lnTo>
                    <a:pt x="323" y="129"/>
                  </a:lnTo>
                  <a:lnTo>
                    <a:pt x="149" y="253"/>
                  </a:lnTo>
                  <a:lnTo>
                    <a:pt x="0" y="198"/>
                  </a:lnTo>
                  <a:lnTo>
                    <a:pt x="179" y="83"/>
                  </a:lnTo>
                  <a:lnTo>
                    <a:pt x="103" y="57"/>
                  </a:lnTo>
                  <a:lnTo>
                    <a:pt x="404" y="0"/>
                  </a:lnTo>
                  <a:close/>
                  <a:moveTo>
                    <a:pt x="388" y="19"/>
                  </a:moveTo>
                  <a:lnTo>
                    <a:pt x="168" y="62"/>
                  </a:lnTo>
                  <a:lnTo>
                    <a:pt x="216" y="78"/>
                  </a:lnTo>
                  <a:lnTo>
                    <a:pt x="36" y="195"/>
                  </a:lnTo>
                  <a:lnTo>
                    <a:pt x="148" y="236"/>
                  </a:lnTo>
                  <a:lnTo>
                    <a:pt x="320" y="112"/>
                  </a:lnTo>
                  <a:lnTo>
                    <a:pt x="387" y="133"/>
                  </a:lnTo>
                  <a:lnTo>
                    <a:pt x="388" y="1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zh-CN"/>
            </a:p>
          </p:txBody>
        </p:sp>
        <p:sp>
          <p:nvSpPr>
            <p:cNvPr id="171" name="Freeform 11"/>
            <p:cNvSpPr>
              <a:spLocks/>
            </p:cNvSpPr>
            <p:nvPr/>
          </p:nvSpPr>
          <p:spPr bwMode="auto">
            <a:xfrm>
              <a:off x="3041" y="2086"/>
              <a:ext cx="403" cy="172"/>
            </a:xfrm>
            <a:custGeom>
              <a:avLst/>
              <a:gdLst/>
              <a:ahLst/>
              <a:cxnLst>
                <a:cxn ang="0">
                  <a:pos x="323" y="0"/>
                </a:cxn>
                <a:cxn ang="0">
                  <a:pos x="149" y="124"/>
                </a:cxn>
                <a:cxn ang="0">
                  <a:pos x="0" y="69"/>
                </a:cxn>
                <a:cxn ang="0">
                  <a:pos x="0" y="117"/>
                </a:cxn>
                <a:cxn ang="0">
                  <a:pos x="148" y="172"/>
                </a:cxn>
                <a:cxn ang="0">
                  <a:pos x="320" y="47"/>
                </a:cxn>
                <a:cxn ang="0">
                  <a:pos x="399" y="74"/>
                </a:cxn>
                <a:cxn ang="0">
                  <a:pos x="404" y="26"/>
                </a:cxn>
                <a:cxn ang="0">
                  <a:pos x="323" y="0"/>
                </a:cxn>
              </a:cxnLst>
              <a:rect l="0" t="0" r="r" b="b"/>
              <a:pathLst>
                <a:path w="404" h="172">
                  <a:moveTo>
                    <a:pt x="323" y="0"/>
                  </a:moveTo>
                  <a:lnTo>
                    <a:pt x="149" y="124"/>
                  </a:lnTo>
                  <a:lnTo>
                    <a:pt x="0" y="69"/>
                  </a:lnTo>
                  <a:lnTo>
                    <a:pt x="0" y="117"/>
                  </a:lnTo>
                  <a:lnTo>
                    <a:pt x="148" y="172"/>
                  </a:lnTo>
                  <a:lnTo>
                    <a:pt x="320" y="47"/>
                  </a:lnTo>
                  <a:lnTo>
                    <a:pt x="399" y="74"/>
                  </a:lnTo>
                  <a:lnTo>
                    <a:pt x="404" y="26"/>
                  </a:lnTo>
                  <a:lnTo>
                    <a:pt x="323" y="0"/>
                  </a:lnTo>
                  <a:close/>
                </a:path>
              </a:pathLst>
            </a:custGeom>
            <a:grpFill/>
            <a:ln w="9525">
              <a:noFill/>
              <a:round/>
              <a:headEnd/>
              <a:tailEnd/>
            </a:ln>
          </p:spPr>
          <p:txBody>
            <a:bodyPr/>
            <a:lstStyle/>
            <a:p>
              <a:endParaRPr lang="zh-CN" altLang="zh-CN"/>
            </a:p>
          </p:txBody>
        </p:sp>
        <p:sp>
          <p:nvSpPr>
            <p:cNvPr id="172" name="Freeform 12"/>
            <p:cNvSpPr>
              <a:spLocks/>
            </p:cNvSpPr>
            <p:nvPr/>
          </p:nvSpPr>
          <p:spPr bwMode="auto">
            <a:xfrm>
              <a:off x="3144" y="2014"/>
              <a:ext cx="76" cy="57"/>
            </a:xfrm>
            <a:custGeom>
              <a:avLst/>
              <a:gdLst/>
              <a:ahLst/>
              <a:cxnLst>
                <a:cxn ang="0">
                  <a:pos x="0" y="47"/>
                </a:cxn>
                <a:cxn ang="0">
                  <a:pos x="0" y="0"/>
                </a:cxn>
                <a:cxn ang="0">
                  <a:pos x="76" y="26"/>
                </a:cxn>
                <a:cxn ang="0">
                  <a:pos x="27" y="57"/>
                </a:cxn>
                <a:cxn ang="0">
                  <a:pos x="0" y="47"/>
                </a:cxn>
              </a:cxnLst>
              <a:rect l="0" t="0" r="r" b="b"/>
              <a:pathLst>
                <a:path w="76" h="57">
                  <a:moveTo>
                    <a:pt x="0" y="47"/>
                  </a:moveTo>
                  <a:lnTo>
                    <a:pt x="0" y="0"/>
                  </a:lnTo>
                  <a:lnTo>
                    <a:pt x="76" y="26"/>
                  </a:lnTo>
                  <a:lnTo>
                    <a:pt x="27" y="57"/>
                  </a:lnTo>
                  <a:lnTo>
                    <a:pt x="0" y="47"/>
                  </a:lnTo>
                  <a:close/>
                </a:path>
              </a:pathLst>
            </a:custGeom>
            <a:grpFill/>
            <a:ln w="9525">
              <a:noFill/>
              <a:round/>
              <a:headEnd/>
              <a:tailEnd/>
            </a:ln>
          </p:spPr>
          <p:txBody>
            <a:bodyPr/>
            <a:lstStyle/>
            <a:p>
              <a:endParaRPr lang="zh-CN" altLang="zh-CN"/>
            </a:p>
          </p:txBody>
        </p:sp>
        <p:sp>
          <p:nvSpPr>
            <p:cNvPr id="173" name="Freeform 13"/>
            <p:cNvSpPr>
              <a:spLocks/>
            </p:cNvSpPr>
            <p:nvPr/>
          </p:nvSpPr>
          <p:spPr bwMode="auto">
            <a:xfrm>
              <a:off x="3149" y="2313"/>
              <a:ext cx="678" cy="274"/>
            </a:xfrm>
            <a:custGeom>
              <a:avLst/>
              <a:gdLst/>
              <a:ahLst/>
              <a:cxnLst>
                <a:cxn ang="0">
                  <a:pos x="394" y="159"/>
                </a:cxn>
                <a:cxn ang="0">
                  <a:pos x="151" y="141"/>
                </a:cxn>
                <a:cxn ang="0">
                  <a:pos x="182" y="113"/>
                </a:cxn>
                <a:cxn ang="0">
                  <a:pos x="0" y="41"/>
                </a:cxn>
                <a:cxn ang="0">
                  <a:pos x="55" y="0"/>
                </a:cxn>
                <a:cxn ang="0">
                  <a:pos x="234" y="66"/>
                </a:cxn>
                <a:cxn ang="0">
                  <a:pos x="264" y="40"/>
                </a:cxn>
                <a:cxn ang="0">
                  <a:pos x="394" y="159"/>
                </a:cxn>
              </a:cxnLst>
              <a:rect l="0" t="0" r="r" b="b"/>
              <a:pathLst>
                <a:path w="394" h="159">
                  <a:moveTo>
                    <a:pt x="394" y="159"/>
                  </a:moveTo>
                  <a:cubicBezTo>
                    <a:pt x="348" y="157"/>
                    <a:pt x="194" y="145"/>
                    <a:pt x="151" y="141"/>
                  </a:cubicBezTo>
                  <a:cubicBezTo>
                    <a:pt x="182" y="113"/>
                    <a:pt x="182" y="113"/>
                    <a:pt x="182" y="113"/>
                  </a:cubicBezTo>
                  <a:cubicBezTo>
                    <a:pt x="0" y="41"/>
                    <a:pt x="0" y="41"/>
                    <a:pt x="0" y="41"/>
                  </a:cubicBezTo>
                  <a:cubicBezTo>
                    <a:pt x="55" y="0"/>
                    <a:pt x="55" y="0"/>
                    <a:pt x="55" y="0"/>
                  </a:cubicBezTo>
                  <a:cubicBezTo>
                    <a:pt x="234" y="66"/>
                    <a:pt x="234" y="66"/>
                    <a:pt x="234" y="66"/>
                  </a:cubicBezTo>
                  <a:cubicBezTo>
                    <a:pt x="264" y="40"/>
                    <a:pt x="264" y="40"/>
                    <a:pt x="264" y="40"/>
                  </a:cubicBezTo>
                  <a:cubicBezTo>
                    <a:pt x="394" y="159"/>
                    <a:pt x="394" y="159"/>
                    <a:pt x="394" y="159"/>
                  </a:cubicBezTo>
                  <a:close/>
                </a:path>
              </a:pathLst>
            </a:custGeom>
            <a:grpFill/>
            <a:ln w="9525">
              <a:noFill/>
              <a:round/>
              <a:headEnd/>
              <a:tailEnd/>
            </a:ln>
          </p:spPr>
          <p:txBody>
            <a:bodyPr/>
            <a:lstStyle/>
            <a:p>
              <a:endParaRPr lang="zh-CN" altLang="zh-CN"/>
            </a:p>
          </p:txBody>
        </p:sp>
        <p:sp>
          <p:nvSpPr>
            <p:cNvPr id="174" name="Freeform 14"/>
            <p:cNvSpPr>
              <a:spLocks noEditPoints="1"/>
            </p:cNvSpPr>
            <p:nvPr/>
          </p:nvSpPr>
          <p:spPr bwMode="auto">
            <a:xfrm>
              <a:off x="3134" y="2303"/>
              <a:ext cx="715" cy="294"/>
            </a:xfrm>
            <a:custGeom>
              <a:avLst/>
              <a:gdLst>
                <a:gd name="T0" fmla="*/ 63 w 416"/>
                <a:gd name="T1" fmla="*/ 0 h 171"/>
                <a:gd name="T2" fmla="*/ 242 w 416"/>
                <a:gd name="T3" fmla="*/ 67 h 171"/>
                <a:gd name="T4" fmla="*/ 273 w 416"/>
                <a:gd name="T5" fmla="*/ 40 h 171"/>
                <a:gd name="T6" fmla="*/ 416 w 416"/>
                <a:gd name="T7" fmla="*/ 171 h 171"/>
                <a:gd name="T8" fmla="*/ 415 w 416"/>
                <a:gd name="T9" fmla="*/ 171 h 171"/>
                <a:gd name="T10" fmla="*/ 149 w 416"/>
                <a:gd name="T11" fmla="*/ 151 h 171"/>
                <a:gd name="T12" fmla="*/ 183 w 416"/>
                <a:gd name="T13" fmla="*/ 121 h 171"/>
                <a:gd name="T14" fmla="*/ 0 w 416"/>
                <a:gd name="T15" fmla="*/ 48 h 171"/>
                <a:gd name="T16" fmla="*/ 63 w 416"/>
                <a:gd name="T17" fmla="*/ 0 h 171"/>
                <a:gd name="T18" fmla="*/ 65 w 416"/>
                <a:gd name="T19" fmla="*/ 11 h 171"/>
                <a:gd name="T20" fmla="*/ 19 w 416"/>
                <a:gd name="T21" fmla="*/ 45 h 171"/>
                <a:gd name="T22" fmla="*/ 200 w 416"/>
                <a:gd name="T23" fmla="*/ 118 h 171"/>
                <a:gd name="T24" fmla="*/ 172 w 416"/>
                <a:gd name="T25" fmla="*/ 143 h 171"/>
                <a:gd name="T26" fmla="*/ 390 w 416"/>
                <a:gd name="T27" fmla="*/ 160 h 171"/>
                <a:gd name="T28" fmla="*/ 273 w 416"/>
                <a:gd name="T29" fmla="*/ 52 h 171"/>
                <a:gd name="T30" fmla="*/ 244 w 416"/>
                <a:gd name="T31" fmla="*/ 78 h 171"/>
                <a:gd name="T32" fmla="*/ 65 w 416"/>
                <a:gd name="T33" fmla="*/ 11 h 1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16"/>
                <a:gd name="T52" fmla="*/ 0 h 171"/>
                <a:gd name="T53" fmla="*/ 416 w 416"/>
                <a:gd name="T54" fmla="*/ 171 h 17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16" h="171">
                  <a:moveTo>
                    <a:pt x="63" y="0"/>
                  </a:moveTo>
                  <a:cubicBezTo>
                    <a:pt x="242" y="67"/>
                    <a:pt x="242" y="67"/>
                    <a:pt x="242" y="67"/>
                  </a:cubicBezTo>
                  <a:cubicBezTo>
                    <a:pt x="273" y="40"/>
                    <a:pt x="273" y="40"/>
                    <a:pt x="273" y="40"/>
                  </a:cubicBezTo>
                  <a:cubicBezTo>
                    <a:pt x="416" y="171"/>
                    <a:pt x="416" y="171"/>
                    <a:pt x="416" y="171"/>
                  </a:cubicBezTo>
                  <a:cubicBezTo>
                    <a:pt x="416" y="171"/>
                    <a:pt x="415" y="171"/>
                    <a:pt x="415" y="171"/>
                  </a:cubicBezTo>
                  <a:cubicBezTo>
                    <a:pt x="396" y="171"/>
                    <a:pt x="149" y="151"/>
                    <a:pt x="149" y="151"/>
                  </a:cubicBezTo>
                  <a:cubicBezTo>
                    <a:pt x="183" y="121"/>
                    <a:pt x="183" y="121"/>
                    <a:pt x="183" y="121"/>
                  </a:cubicBezTo>
                  <a:cubicBezTo>
                    <a:pt x="0" y="48"/>
                    <a:pt x="0" y="48"/>
                    <a:pt x="0" y="48"/>
                  </a:cubicBezTo>
                  <a:lnTo>
                    <a:pt x="63" y="0"/>
                  </a:lnTo>
                  <a:close/>
                  <a:moveTo>
                    <a:pt x="65" y="11"/>
                  </a:moveTo>
                  <a:cubicBezTo>
                    <a:pt x="19" y="45"/>
                    <a:pt x="19" y="45"/>
                    <a:pt x="19" y="45"/>
                  </a:cubicBezTo>
                  <a:cubicBezTo>
                    <a:pt x="200" y="118"/>
                    <a:pt x="200" y="118"/>
                    <a:pt x="200" y="118"/>
                  </a:cubicBezTo>
                  <a:cubicBezTo>
                    <a:pt x="172" y="143"/>
                    <a:pt x="172" y="143"/>
                    <a:pt x="172" y="143"/>
                  </a:cubicBezTo>
                  <a:cubicBezTo>
                    <a:pt x="241" y="149"/>
                    <a:pt x="343" y="157"/>
                    <a:pt x="390" y="160"/>
                  </a:cubicBezTo>
                  <a:cubicBezTo>
                    <a:pt x="273" y="52"/>
                    <a:pt x="273" y="52"/>
                    <a:pt x="273" y="52"/>
                  </a:cubicBezTo>
                  <a:cubicBezTo>
                    <a:pt x="244" y="78"/>
                    <a:pt x="244" y="78"/>
                    <a:pt x="244" y="78"/>
                  </a:cubicBezTo>
                  <a:cubicBezTo>
                    <a:pt x="65" y="11"/>
                    <a:pt x="65" y="11"/>
                    <a:pt x="65" y="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zh-CN"/>
            </a:p>
          </p:txBody>
        </p:sp>
        <p:sp>
          <p:nvSpPr>
            <p:cNvPr id="175" name="Freeform 15"/>
            <p:cNvSpPr>
              <a:spLocks/>
            </p:cNvSpPr>
            <p:nvPr/>
          </p:nvSpPr>
          <p:spPr bwMode="auto">
            <a:xfrm>
              <a:off x="3132" y="2386"/>
              <a:ext cx="316" cy="161"/>
            </a:xfrm>
            <a:custGeom>
              <a:avLst/>
              <a:gdLst/>
              <a:ahLst/>
              <a:cxnLst>
                <a:cxn ang="0">
                  <a:pos x="0" y="51"/>
                </a:cxn>
                <a:cxn ang="0">
                  <a:pos x="2" y="0"/>
                </a:cxn>
                <a:cxn ang="0">
                  <a:pos x="316" y="125"/>
                </a:cxn>
                <a:cxn ang="0">
                  <a:pos x="273" y="161"/>
                </a:cxn>
                <a:cxn ang="0">
                  <a:pos x="0" y="51"/>
                </a:cxn>
              </a:cxnLst>
              <a:rect l="0" t="0" r="r" b="b"/>
              <a:pathLst>
                <a:path w="316" h="161">
                  <a:moveTo>
                    <a:pt x="0" y="51"/>
                  </a:moveTo>
                  <a:lnTo>
                    <a:pt x="2" y="0"/>
                  </a:lnTo>
                  <a:lnTo>
                    <a:pt x="316" y="125"/>
                  </a:lnTo>
                  <a:lnTo>
                    <a:pt x="273" y="161"/>
                  </a:lnTo>
                  <a:lnTo>
                    <a:pt x="0" y="51"/>
                  </a:lnTo>
                  <a:close/>
                </a:path>
              </a:pathLst>
            </a:custGeom>
            <a:grpFill/>
            <a:ln w="9525">
              <a:noFill/>
              <a:round/>
              <a:headEnd/>
              <a:tailEnd/>
            </a:ln>
          </p:spPr>
          <p:txBody>
            <a:bodyPr/>
            <a:lstStyle/>
            <a:p>
              <a:endParaRPr lang="zh-CN" altLang="zh-CN"/>
            </a:p>
          </p:txBody>
        </p:sp>
        <p:sp>
          <p:nvSpPr>
            <p:cNvPr id="176" name="Freeform 16"/>
            <p:cNvSpPr>
              <a:spLocks/>
            </p:cNvSpPr>
            <p:nvPr/>
          </p:nvSpPr>
          <p:spPr bwMode="auto">
            <a:xfrm>
              <a:off x="3385" y="2563"/>
              <a:ext cx="464" cy="87"/>
            </a:xfrm>
            <a:custGeom>
              <a:avLst/>
              <a:gdLst/>
              <a:ahLst/>
              <a:cxnLst>
                <a:cxn ang="0">
                  <a:pos x="0" y="53"/>
                </a:cxn>
                <a:cxn ang="0">
                  <a:pos x="5" y="0"/>
                </a:cxn>
                <a:cxn ang="0">
                  <a:pos x="464" y="34"/>
                </a:cxn>
                <a:cxn ang="0">
                  <a:pos x="454" y="87"/>
                </a:cxn>
                <a:cxn ang="0">
                  <a:pos x="0" y="53"/>
                </a:cxn>
              </a:cxnLst>
              <a:rect l="0" t="0" r="r" b="b"/>
              <a:pathLst>
                <a:path w="464" h="87">
                  <a:moveTo>
                    <a:pt x="0" y="53"/>
                  </a:moveTo>
                  <a:lnTo>
                    <a:pt x="5" y="0"/>
                  </a:lnTo>
                  <a:lnTo>
                    <a:pt x="464" y="34"/>
                  </a:lnTo>
                  <a:lnTo>
                    <a:pt x="454" y="87"/>
                  </a:lnTo>
                  <a:lnTo>
                    <a:pt x="0" y="53"/>
                  </a:lnTo>
                  <a:close/>
                </a:path>
              </a:pathLst>
            </a:custGeom>
            <a:grpFill/>
            <a:ln w="9525">
              <a:noFill/>
              <a:round/>
              <a:headEnd/>
              <a:tailEnd/>
            </a:ln>
          </p:spPr>
          <p:txBody>
            <a:bodyPr/>
            <a:lstStyle/>
            <a:p>
              <a:endParaRPr lang="zh-CN" altLang="zh-CN"/>
            </a:p>
          </p:txBody>
        </p:sp>
        <p:sp>
          <p:nvSpPr>
            <p:cNvPr id="177" name="Freeform 17"/>
            <p:cNvSpPr>
              <a:spLocks/>
            </p:cNvSpPr>
            <p:nvPr/>
          </p:nvSpPr>
          <p:spPr bwMode="auto">
            <a:xfrm>
              <a:off x="2330" y="2348"/>
              <a:ext cx="571" cy="368"/>
            </a:xfrm>
            <a:custGeom>
              <a:avLst/>
              <a:gdLst/>
              <a:ahLst/>
              <a:cxnLst>
                <a:cxn ang="0">
                  <a:pos x="0" y="368"/>
                </a:cxn>
                <a:cxn ang="0">
                  <a:pos x="110" y="122"/>
                </a:cxn>
                <a:cxn ang="0">
                  <a:pos x="189" y="160"/>
                </a:cxn>
                <a:cxn ang="0">
                  <a:pos x="434" y="0"/>
                </a:cxn>
                <a:cxn ang="0">
                  <a:pos x="571" y="56"/>
                </a:cxn>
                <a:cxn ang="0">
                  <a:pos x="332" y="225"/>
                </a:cxn>
                <a:cxn ang="0">
                  <a:pos x="415" y="265"/>
                </a:cxn>
                <a:cxn ang="0">
                  <a:pos x="0" y="368"/>
                </a:cxn>
                <a:cxn ang="0">
                  <a:pos x="0" y="368"/>
                </a:cxn>
              </a:cxnLst>
              <a:rect l="0" t="0" r="r" b="b"/>
              <a:pathLst>
                <a:path w="571" h="368">
                  <a:moveTo>
                    <a:pt x="0" y="368"/>
                  </a:moveTo>
                  <a:lnTo>
                    <a:pt x="110" y="122"/>
                  </a:lnTo>
                  <a:lnTo>
                    <a:pt x="189" y="160"/>
                  </a:lnTo>
                  <a:lnTo>
                    <a:pt x="434" y="0"/>
                  </a:lnTo>
                  <a:lnTo>
                    <a:pt x="571" y="56"/>
                  </a:lnTo>
                  <a:lnTo>
                    <a:pt x="332" y="225"/>
                  </a:lnTo>
                  <a:lnTo>
                    <a:pt x="415" y="265"/>
                  </a:lnTo>
                  <a:lnTo>
                    <a:pt x="0" y="368"/>
                  </a:lnTo>
                  <a:lnTo>
                    <a:pt x="0" y="368"/>
                  </a:lnTo>
                  <a:close/>
                </a:path>
              </a:pathLst>
            </a:custGeom>
            <a:grpFill/>
            <a:ln w="9525">
              <a:noFill/>
              <a:round/>
              <a:headEnd/>
              <a:tailEnd/>
            </a:ln>
          </p:spPr>
          <p:txBody>
            <a:bodyPr/>
            <a:lstStyle/>
            <a:p>
              <a:endParaRPr lang="zh-CN" altLang="zh-CN"/>
            </a:p>
          </p:txBody>
        </p:sp>
        <p:sp>
          <p:nvSpPr>
            <p:cNvPr id="178" name="Freeform 18"/>
            <p:cNvSpPr>
              <a:spLocks noEditPoints="1"/>
            </p:cNvSpPr>
            <p:nvPr/>
          </p:nvSpPr>
          <p:spPr bwMode="auto">
            <a:xfrm>
              <a:off x="2317" y="2337"/>
              <a:ext cx="602" cy="391"/>
            </a:xfrm>
            <a:custGeom>
              <a:avLst/>
              <a:gdLst>
                <a:gd name="T0" fmla="*/ 445 w 602"/>
                <a:gd name="T1" fmla="*/ 0 h 391"/>
                <a:gd name="T2" fmla="*/ 602 w 602"/>
                <a:gd name="T3" fmla="*/ 66 h 391"/>
                <a:gd name="T4" fmla="*/ 362 w 602"/>
                <a:gd name="T5" fmla="*/ 234 h 391"/>
                <a:gd name="T6" fmla="*/ 454 w 602"/>
                <a:gd name="T7" fmla="*/ 279 h 391"/>
                <a:gd name="T8" fmla="*/ 0 w 602"/>
                <a:gd name="T9" fmla="*/ 391 h 391"/>
                <a:gd name="T10" fmla="*/ 120 w 602"/>
                <a:gd name="T11" fmla="*/ 123 h 391"/>
                <a:gd name="T12" fmla="*/ 202 w 602"/>
                <a:gd name="T13" fmla="*/ 162 h 391"/>
                <a:gd name="T14" fmla="*/ 445 w 602"/>
                <a:gd name="T15" fmla="*/ 0 h 391"/>
                <a:gd name="T16" fmla="*/ 447 w 602"/>
                <a:gd name="T17" fmla="*/ 19 h 391"/>
                <a:gd name="T18" fmla="*/ 204 w 602"/>
                <a:gd name="T19" fmla="*/ 181 h 391"/>
                <a:gd name="T20" fmla="*/ 129 w 602"/>
                <a:gd name="T21" fmla="*/ 145 h 391"/>
                <a:gd name="T22" fmla="*/ 29 w 602"/>
                <a:gd name="T23" fmla="*/ 367 h 391"/>
                <a:gd name="T24" fmla="*/ 404 w 602"/>
                <a:gd name="T25" fmla="*/ 274 h 391"/>
                <a:gd name="T26" fmla="*/ 330 w 602"/>
                <a:gd name="T27" fmla="*/ 238 h 391"/>
                <a:gd name="T28" fmla="*/ 567 w 602"/>
                <a:gd name="T29" fmla="*/ 69 h 391"/>
                <a:gd name="T30" fmla="*/ 447 w 602"/>
                <a:gd name="T31" fmla="*/ 19 h 391"/>
                <a:gd name="T32" fmla="*/ 447 w 602"/>
                <a:gd name="T33" fmla="*/ 19 h 3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2"/>
                <a:gd name="T52" fmla="*/ 0 h 391"/>
                <a:gd name="T53" fmla="*/ 602 w 602"/>
                <a:gd name="T54" fmla="*/ 391 h 39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2" h="391">
                  <a:moveTo>
                    <a:pt x="445" y="0"/>
                  </a:moveTo>
                  <a:lnTo>
                    <a:pt x="602" y="66"/>
                  </a:lnTo>
                  <a:lnTo>
                    <a:pt x="362" y="234"/>
                  </a:lnTo>
                  <a:lnTo>
                    <a:pt x="454" y="279"/>
                  </a:lnTo>
                  <a:lnTo>
                    <a:pt x="0" y="391"/>
                  </a:lnTo>
                  <a:lnTo>
                    <a:pt x="120" y="123"/>
                  </a:lnTo>
                  <a:lnTo>
                    <a:pt x="202" y="162"/>
                  </a:lnTo>
                  <a:lnTo>
                    <a:pt x="445" y="0"/>
                  </a:lnTo>
                  <a:close/>
                  <a:moveTo>
                    <a:pt x="447" y="19"/>
                  </a:moveTo>
                  <a:lnTo>
                    <a:pt x="204" y="181"/>
                  </a:lnTo>
                  <a:lnTo>
                    <a:pt x="129" y="145"/>
                  </a:lnTo>
                  <a:lnTo>
                    <a:pt x="29" y="367"/>
                  </a:lnTo>
                  <a:lnTo>
                    <a:pt x="404" y="274"/>
                  </a:lnTo>
                  <a:lnTo>
                    <a:pt x="330" y="238"/>
                  </a:lnTo>
                  <a:lnTo>
                    <a:pt x="567" y="69"/>
                  </a:lnTo>
                  <a:lnTo>
                    <a:pt x="447" y="1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zh-CN"/>
            </a:p>
          </p:txBody>
        </p:sp>
        <p:sp>
          <p:nvSpPr>
            <p:cNvPr id="179" name="Freeform 19"/>
            <p:cNvSpPr>
              <a:spLocks/>
            </p:cNvSpPr>
            <p:nvPr/>
          </p:nvSpPr>
          <p:spPr bwMode="auto">
            <a:xfrm>
              <a:off x="2317" y="2616"/>
              <a:ext cx="454" cy="165"/>
            </a:xfrm>
            <a:custGeom>
              <a:avLst/>
              <a:gdLst/>
              <a:ahLst/>
              <a:cxnLst>
                <a:cxn ang="0">
                  <a:pos x="8" y="165"/>
                </a:cxn>
                <a:cxn ang="0">
                  <a:pos x="0" y="112"/>
                </a:cxn>
                <a:cxn ang="0">
                  <a:pos x="454" y="0"/>
                </a:cxn>
                <a:cxn ang="0">
                  <a:pos x="454" y="53"/>
                </a:cxn>
                <a:cxn ang="0">
                  <a:pos x="8" y="165"/>
                </a:cxn>
              </a:cxnLst>
              <a:rect l="0" t="0" r="r" b="b"/>
              <a:pathLst>
                <a:path w="454" h="165">
                  <a:moveTo>
                    <a:pt x="8" y="165"/>
                  </a:moveTo>
                  <a:lnTo>
                    <a:pt x="0" y="112"/>
                  </a:lnTo>
                  <a:lnTo>
                    <a:pt x="454" y="0"/>
                  </a:lnTo>
                  <a:lnTo>
                    <a:pt x="454" y="53"/>
                  </a:lnTo>
                  <a:lnTo>
                    <a:pt x="8" y="165"/>
                  </a:lnTo>
                  <a:close/>
                </a:path>
              </a:pathLst>
            </a:custGeom>
            <a:grpFill/>
            <a:ln w="9525">
              <a:noFill/>
              <a:round/>
              <a:headEnd/>
              <a:tailEnd/>
            </a:ln>
          </p:spPr>
          <p:txBody>
            <a:bodyPr/>
            <a:lstStyle/>
            <a:p>
              <a:endParaRPr lang="zh-CN" altLang="zh-CN"/>
            </a:p>
          </p:txBody>
        </p:sp>
        <p:sp>
          <p:nvSpPr>
            <p:cNvPr id="180" name="Freeform 20"/>
            <p:cNvSpPr>
              <a:spLocks/>
            </p:cNvSpPr>
            <p:nvPr/>
          </p:nvSpPr>
          <p:spPr bwMode="auto">
            <a:xfrm>
              <a:off x="2679" y="2403"/>
              <a:ext cx="240" cy="192"/>
            </a:xfrm>
            <a:custGeom>
              <a:avLst/>
              <a:gdLst/>
              <a:ahLst/>
              <a:cxnLst>
                <a:cxn ang="0">
                  <a:pos x="240" y="51"/>
                </a:cxn>
                <a:cxn ang="0">
                  <a:pos x="240" y="0"/>
                </a:cxn>
                <a:cxn ang="0">
                  <a:pos x="0" y="168"/>
                </a:cxn>
                <a:cxn ang="0">
                  <a:pos x="47" y="191"/>
                </a:cxn>
                <a:cxn ang="0">
                  <a:pos x="240" y="51"/>
                </a:cxn>
              </a:cxnLst>
              <a:rect l="0" t="0" r="r" b="b"/>
              <a:pathLst>
                <a:path w="240" h="191">
                  <a:moveTo>
                    <a:pt x="240" y="51"/>
                  </a:moveTo>
                  <a:lnTo>
                    <a:pt x="240" y="0"/>
                  </a:lnTo>
                  <a:lnTo>
                    <a:pt x="0" y="168"/>
                  </a:lnTo>
                  <a:lnTo>
                    <a:pt x="47" y="191"/>
                  </a:lnTo>
                  <a:lnTo>
                    <a:pt x="240" y="51"/>
                  </a:lnTo>
                  <a:close/>
                </a:path>
              </a:pathLst>
            </a:custGeom>
            <a:grpFill/>
            <a:ln w="9525">
              <a:noFill/>
              <a:round/>
              <a:headEnd/>
              <a:tailEnd/>
            </a:ln>
          </p:spPr>
          <p:txBody>
            <a:bodyPr/>
            <a:lstStyle/>
            <a:p>
              <a:endParaRPr lang="zh-CN" altLang="zh-CN"/>
            </a:p>
          </p:txBody>
        </p:sp>
      </p:grpSp>
      <p:grpSp>
        <p:nvGrpSpPr>
          <p:cNvPr id="29" name="Group 21"/>
          <p:cNvGrpSpPr>
            <a:grpSpLocks/>
          </p:cNvGrpSpPr>
          <p:nvPr/>
        </p:nvGrpSpPr>
        <p:grpSpPr bwMode="auto">
          <a:xfrm>
            <a:off x="2564121" y="2150698"/>
            <a:ext cx="694288" cy="1911552"/>
            <a:chOff x="469" y="1266"/>
            <a:chExt cx="762" cy="2284"/>
          </a:xfrm>
          <a:solidFill>
            <a:schemeClr val="bg2">
              <a:lumMod val="50000"/>
            </a:schemeClr>
          </a:solidFill>
        </p:grpSpPr>
        <p:sp>
          <p:nvSpPr>
            <p:cNvPr id="147" name="Freeform 22"/>
            <p:cNvSpPr>
              <a:spLocks/>
            </p:cNvSpPr>
            <p:nvPr/>
          </p:nvSpPr>
          <p:spPr bwMode="auto">
            <a:xfrm>
              <a:off x="819" y="2676"/>
              <a:ext cx="195" cy="856"/>
            </a:xfrm>
            <a:custGeom>
              <a:avLst/>
              <a:gdLst/>
              <a:ahLst/>
              <a:cxnLst>
                <a:cxn ang="0">
                  <a:pos x="1" y="9"/>
                </a:cxn>
                <a:cxn ang="0">
                  <a:pos x="54" y="0"/>
                </a:cxn>
                <a:cxn ang="0">
                  <a:pos x="54" y="432"/>
                </a:cxn>
                <a:cxn ang="0">
                  <a:pos x="59" y="465"/>
                </a:cxn>
                <a:cxn ang="0">
                  <a:pos x="73" y="492"/>
                </a:cxn>
                <a:cxn ang="0">
                  <a:pos x="94" y="513"/>
                </a:cxn>
                <a:cxn ang="0">
                  <a:pos x="120" y="526"/>
                </a:cxn>
                <a:cxn ang="0">
                  <a:pos x="91" y="518"/>
                </a:cxn>
                <a:cxn ang="0">
                  <a:pos x="72" y="513"/>
                </a:cxn>
                <a:cxn ang="0">
                  <a:pos x="63" y="510"/>
                </a:cxn>
                <a:cxn ang="0">
                  <a:pos x="38" y="499"/>
                </a:cxn>
                <a:cxn ang="0">
                  <a:pos x="18" y="479"/>
                </a:cxn>
                <a:cxn ang="0">
                  <a:pos x="4" y="452"/>
                </a:cxn>
                <a:cxn ang="0">
                  <a:pos x="0" y="421"/>
                </a:cxn>
                <a:cxn ang="0">
                  <a:pos x="1" y="9"/>
                </a:cxn>
              </a:cxnLst>
              <a:rect l="0" t="0" r="r" b="b"/>
              <a:pathLst>
                <a:path w="120" h="526">
                  <a:moveTo>
                    <a:pt x="1" y="9"/>
                  </a:moveTo>
                  <a:cubicBezTo>
                    <a:pt x="54" y="0"/>
                    <a:pt x="54" y="0"/>
                    <a:pt x="54" y="0"/>
                  </a:cubicBezTo>
                  <a:cubicBezTo>
                    <a:pt x="54" y="432"/>
                    <a:pt x="54" y="432"/>
                    <a:pt x="54" y="432"/>
                  </a:cubicBezTo>
                  <a:cubicBezTo>
                    <a:pt x="54" y="444"/>
                    <a:pt x="56" y="455"/>
                    <a:pt x="59" y="465"/>
                  </a:cubicBezTo>
                  <a:cubicBezTo>
                    <a:pt x="63" y="475"/>
                    <a:pt x="67" y="484"/>
                    <a:pt x="73" y="492"/>
                  </a:cubicBezTo>
                  <a:cubicBezTo>
                    <a:pt x="79" y="501"/>
                    <a:pt x="86" y="508"/>
                    <a:pt x="94" y="513"/>
                  </a:cubicBezTo>
                  <a:cubicBezTo>
                    <a:pt x="102" y="519"/>
                    <a:pt x="111" y="523"/>
                    <a:pt x="120" y="526"/>
                  </a:cubicBezTo>
                  <a:cubicBezTo>
                    <a:pt x="111" y="523"/>
                    <a:pt x="101" y="521"/>
                    <a:pt x="91" y="518"/>
                  </a:cubicBezTo>
                  <a:cubicBezTo>
                    <a:pt x="85" y="516"/>
                    <a:pt x="78" y="515"/>
                    <a:pt x="72" y="513"/>
                  </a:cubicBezTo>
                  <a:cubicBezTo>
                    <a:pt x="63" y="510"/>
                    <a:pt x="63" y="510"/>
                    <a:pt x="63" y="510"/>
                  </a:cubicBezTo>
                  <a:cubicBezTo>
                    <a:pt x="54" y="508"/>
                    <a:pt x="45" y="504"/>
                    <a:pt x="38" y="499"/>
                  </a:cubicBezTo>
                  <a:cubicBezTo>
                    <a:pt x="30" y="493"/>
                    <a:pt x="23" y="486"/>
                    <a:pt x="18" y="479"/>
                  </a:cubicBezTo>
                  <a:cubicBezTo>
                    <a:pt x="12" y="471"/>
                    <a:pt x="7" y="462"/>
                    <a:pt x="4" y="452"/>
                  </a:cubicBezTo>
                  <a:cubicBezTo>
                    <a:pt x="1" y="443"/>
                    <a:pt x="0" y="432"/>
                    <a:pt x="0" y="421"/>
                  </a:cubicBezTo>
                  <a:lnTo>
                    <a:pt x="1" y="9"/>
                  </a:lnTo>
                  <a:close/>
                </a:path>
              </a:pathLst>
            </a:custGeom>
            <a:grpFill/>
            <a:ln w="9525">
              <a:noFill/>
              <a:round/>
              <a:headEnd/>
              <a:tailEnd/>
            </a:ln>
          </p:spPr>
          <p:txBody>
            <a:bodyPr/>
            <a:lstStyle/>
            <a:p>
              <a:endParaRPr lang="zh-CN" altLang="zh-CN"/>
            </a:p>
          </p:txBody>
        </p:sp>
        <p:sp>
          <p:nvSpPr>
            <p:cNvPr id="148" name="Freeform 23"/>
            <p:cNvSpPr>
              <a:spLocks/>
            </p:cNvSpPr>
            <p:nvPr/>
          </p:nvSpPr>
          <p:spPr bwMode="auto">
            <a:xfrm>
              <a:off x="626" y="1314"/>
              <a:ext cx="384" cy="416"/>
            </a:xfrm>
            <a:custGeom>
              <a:avLst/>
              <a:gdLst/>
              <a:ahLst/>
              <a:cxnLst>
                <a:cxn ang="0">
                  <a:pos x="3" y="101"/>
                </a:cxn>
                <a:cxn ang="0">
                  <a:pos x="9" y="80"/>
                </a:cxn>
                <a:cxn ang="0">
                  <a:pos x="19" y="62"/>
                </a:cxn>
                <a:cxn ang="0">
                  <a:pos x="32" y="47"/>
                </a:cxn>
                <a:cxn ang="0">
                  <a:pos x="80" y="0"/>
                </a:cxn>
                <a:cxn ang="0">
                  <a:pos x="66" y="16"/>
                </a:cxn>
                <a:cxn ang="0">
                  <a:pos x="56" y="35"/>
                </a:cxn>
                <a:cxn ang="0">
                  <a:pos x="50" y="56"/>
                </a:cxn>
                <a:cxn ang="0">
                  <a:pos x="47" y="80"/>
                </a:cxn>
                <a:cxn ang="0">
                  <a:pos x="57" y="130"/>
                </a:cxn>
                <a:cxn ang="0">
                  <a:pos x="82" y="172"/>
                </a:cxn>
                <a:cxn ang="0">
                  <a:pos x="121" y="203"/>
                </a:cxn>
                <a:cxn ang="0">
                  <a:pos x="167" y="218"/>
                </a:cxn>
                <a:cxn ang="0">
                  <a:pos x="186" y="219"/>
                </a:cxn>
                <a:cxn ang="0">
                  <a:pos x="205" y="216"/>
                </a:cxn>
                <a:cxn ang="0">
                  <a:pos x="222" y="210"/>
                </a:cxn>
                <a:cxn ang="0">
                  <a:pos x="237" y="202"/>
                </a:cxn>
                <a:cxn ang="0">
                  <a:pos x="182" y="239"/>
                </a:cxn>
                <a:cxn ang="0">
                  <a:pos x="168" y="247"/>
                </a:cxn>
                <a:cxn ang="0">
                  <a:pos x="151" y="253"/>
                </a:cxn>
                <a:cxn ang="0">
                  <a:pos x="134" y="255"/>
                </a:cxn>
                <a:cxn ang="0">
                  <a:pos x="115" y="255"/>
                </a:cxn>
                <a:cxn ang="0">
                  <a:pos x="70" y="241"/>
                </a:cxn>
                <a:cxn ang="0">
                  <a:pos x="34" y="211"/>
                </a:cxn>
                <a:cxn ang="0">
                  <a:pos x="9" y="171"/>
                </a:cxn>
                <a:cxn ang="0">
                  <a:pos x="0" y="123"/>
                </a:cxn>
                <a:cxn ang="0">
                  <a:pos x="3" y="101"/>
                </a:cxn>
              </a:cxnLst>
              <a:rect l="0" t="0" r="r" b="b"/>
              <a:pathLst>
                <a:path w="237" h="256">
                  <a:moveTo>
                    <a:pt x="3" y="101"/>
                  </a:moveTo>
                  <a:cubicBezTo>
                    <a:pt x="4" y="94"/>
                    <a:pt x="6" y="87"/>
                    <a:pt x="9" y="80"/>
                  </a:cubicBezTo>
                  <a:cubicBezTo>
                    <a:pt x="12" y="74"/>
                    <a:pt x="15" y="68"/>
                    <a:pt x="19" y="62"/>
                  </a:cubicBezTo>
                  <a:cubicBezTo>
                    <a:pt x="23" y="57"/>
                    <a:pt x="27" y="52"/>
                    <a:pt x="32" y="47"/>
                  </a:cubicBezTo>
                  <a:cubicBezTo>
                    <a:pt x="48" y="31"/>
                    <a:pt x="64" y="16"/>
                    <a:pt x="80" y="0"/>
                  </a:cubicBezTo>
                  <a:cubicBezTo>
                    <a:pt x="75" y="5"/>
                    <a:pt x="70" y="11"/>
                    <a:pt x="66" y="16"/>
                  </a:cubicBezTo>
                  <a:cubicBezTo>
                    <a:pt x="63" y="22"/>
                    <a:pt x="59" y="28"/>
                    <a:pt x="56" y="35"/>
                  </a:cubicBezTo>
                  <a:cubicBezTo>
                    <a:pt x="53" y="42"/>
                    <a:pt x="51" y="49"/>
                    <a:pt x="50" y="56"/>
                  </a:cubicBezTo>
                  <a:cubicBezTo>
                    <a:pt x="48" y="64"/>
                    <a:pt x="47" y="72"/>
                    <a:pt x="47" y="80"/>
                  </a:cubicBezTo>
                  <a:cubicBezTo>
                    <a:pt x="47" y="97"/>
                    <a:pt x="51" y="114"/>
                    <a:pt x="57" y="130"/>
                  </a:cubicBezTo>
                  <a:cubicBezTo>
                    <a:pt x="63" y="145"/>
                    <a:pt x="72" y="160"/>
                    <a:pt x="82" y="172"/>
                  </a:cubicBezTo>
                  <a:cubicBezTo>
                    <a:pt x="93" y="185"/>
                    <a:pt x="106" y="195"/>
                    <a:pt x="121" y="203"/>
                  </a:cubicBezTo>
                  <a:cubicBezTo>
                    <a:pt x="135" y="211"/>
                    <a:pt x="150" y="217"/>
                    <a:pt x="167" y="218"/>
                  </a:cubicBezTo>
                  <a:cubicBezTo>
                    <a:pt x="173" y="219"/>
                    <a:pt x="180" y="219"/>
                    <a:pt x="186" y="219"/>
                  </a:cubicBezTo>
                  <a:cubicBezTo>
                    <a:pt x="193" y="218"/>
                    <a:pt x="199" y="217"/>
                    <a:pt x="205" y="216"/>
                  </a:cubicBezTo>
                  <a:cubicBezTo>
                    <a:pt x="211" y="215"/>
                    <a:pt x="216" y="213"/>
                    <a:pt x="222" y="210"/>
                  </a:cubicBezTo>
                  <a:cubicBezTo>
                    <a:pt x="227" y="208"/>
                    <a:pt x="232" y="205"/>
                    <a:pt x="237" y="202"/>
                  </a:cubicBezTo>
                  <a:cubicBezTo>
                    <a:pt x="219" y="214"/>
                    <a:pt x="201" y="226"/>
                    <a:pt x="182" y="239"/>
                  </a:cubicBezTo>
                  <a:cubicBezTo>
                    <a:pt x="178" y="242"/>
                    <a:pt x="173" y="245"/>
                    <a:pt x="168" y="247"/>
                  </a:cubicBezTo>
                  <a:cubicBezTo>
                    <a:pt x="162" y="249"/>
                    <a:pt x="157" y="251"/>
                    <a:pt x="151" y="253"/>
                  </a:cubicBezTo>
                  <a:cubicBezTo>
                    <a:pt x="146" y="254"/>
                    <a:pt x="140" y="255"/>
                    <a:pt x="134" y="255"/>
                  </a:cubicBezTo>
                  <a:cubicBezTo>
                    <a:pt x="127" y="256"/>
                    <a:pt x="121" y="256"/>
                    <a:pt x="115" y="255"/>
                  </a:cubicBezTo>
                  <a:cubicBezTo>
                    <a:pt x="99" y="253"/>
                    <a:pt x="84" y="248"/>
                    <a:pt x="70" y="241"/>
                  </a:cubicBezTo>
                  <a:cubicBezTo>
                    <a:pt x="57" y="233"/>
                    <a:pt x="44" y="223"/>
                    <a:pt x="34" y="211"/>
                  </a:cubicBezTo>
                  <a:cubicBezTo>
                    <a:pt x="23" y="199"/>
                    <a:pt x="15" y="186"/>
                    <a:pt x="9" y="171"/>
                  </a:cubicBezTo>
                  <a:cubicBezTo>
                    <a:pt x="3" y="156"/>
                    <a:pt x="0" y="140"/>
                    <a:pt x="0" y="123"/>
                  </a:cubicBezTo>
                  <a:cubicBezTo>
                    <a:pt x="0" y="115"/>
                    <a:pt x="1" y="108"/>
                    <a:pt x="3" y="101"/>
                  </a:cubicBezTo>
                  <a:close/>
                </a:path>
              </a:pathLst>
            </a:custGeom>
            <a:grpFill/>
            <a:ln w="9525">
              <a:noFill/>
              <a:round/>
              <a:headEnd/>
              <a:tailEnd/>
            </a:ln>
          </p:spPr>
          <p:txBody>
            <a:bodyPr/>
            <a:lstStyle/>
            <a:p>
              <a:endParaRPr lang="zh-CN" altLang="zh-CN"/>
            </a:p>
          </p:txBody>
        </p:sp>
        <p:sp>
          <p:nvSpPr>
            <p:cNvPr id="149" name="Freeform 24"/>
            <p:cNvSpPr>
              <a:spLocks/>
            </p:cNvSpPr>
            <p:nvPr/>
          </p:nvSpPr>
          <p:spPr bwMode="auto">
            <a:xfrm>
              <a:off x="966" y="1725"/>
              <a:ext cx="123" cy="437"/>
            </a:xfrm>
            <a:custGeom>
              <a:avLst/>
              <a:gdLst/>
              <a:ahLst/>
              <a:cxnLst>
                <a:cxn ang="0">
                  <a:pos x="123" y="0"/>
                </a:cxn>
                <a:cxn ang="0">
                  <a:pos x="32" y="57"/>
                </a:cxn>
                <a:cxn ang="0">
                  <a:pos x="0" y="438"/>
                </a:cxn>
                <a:cxn ang="0">
                  <a:pos x="93" y="398"/>
                </a:cxn>
                <a:cxn ang="0">
                  <a:pos x="123" y="0"/>
                </a:cxn>
              </a:cxnLst>
              <a:rect l="0" t="0" r="r" b="b"/>
              <a:pathLst>
                <a:path w="123" h="438">
                  <a:moveTo>
                    <a:pt x="123" y="0"/>
                  </a:moveTo>
                  <a:lnTo>
                    <a:pt x="32" y="57"/>
                  </a:lnTo>
                  <a:lnTo>
                    <a:pt x="0" y="438"/>
                  </a:lnTo>
                  <a:lnTo>
                    <a:pt x="93" y="398"/>
                  </a:lnTo>
                  <a:lnTo>
                    <a:pt x="123" y="0"/>
                  </a:lnTo>
                  <a:close/>
                </a:path>
              </a:pathLst>
            </a:custGeom>
            <a:grpFill/>
            <a:ln w="9525">
              <a:noFill/>
              <a:round/>
              <a:headEnd/>
              <a:tailEnd/>
            </a:ln>
          </p:spPr>
          <p:txBody>
            <a:bodyPr/>
            <a:lstStyle/>
            <a:p>
              <a:endParaRPr lang="zh-CN" altLang="zh-CN"/>
            </a:p>
          </p:txBody>
        </p:sp>
        <p:sp>
          <p:nvSpPr>
            <p:cNvPr id="150" name="Freeform 25"/>
            <p:cNvSpPr>
              <a:spLocks/>
            </p:cNvSpPr>
            <p:nvPr/>
          </p:nvSpPr>
          <p:spPr bwMode="auto">
            <a:xfrm>
              <a:off x="966" y="2123"/>
              <a:ext cx="172" cy="419"/>
            </a:xfrm>
            <a:custGeom>
              <a:avLst/>
              <a:gdLst/>
              <a:ahLst/>
              <a:cxnLst>
                <a:cxn ang="0">
                  <a:pos x="93" y="0"/>
                </a:cxn>
                <a:cxn ang="0">
                  <a:pos x="0" y="40"/>
                </a:cxn>
                <a:cxn ang="0">
                  <a:pos x="75" y="418"/>
                </a:cxn>
                <a:cxn ang="0">
                  <a:pos x="171" y="396"/>
                </a:cxn>
                <a:cxn ang="0">
                  <a:pos x="93" y="0"/>
                </a:cxn>
              </a:cxnLst>
              <a:rect l="0" t="0" r="r" b="b"/>
              <a:pathLst>
                <a:path w="171" h="418">
                  <a:moveTo>
                    <a:pt x="93" y="0"/>
                  </a:moveTo>
                  <a:lnTo>
                    <a:pt x="0" y="40"/>
                  </a:lnTo>
                  <a:lnTo>
                    <a:pt x="75" y="418"/>
                  </a:lnTo>
                  <a:lnTo>
                    <a:pt x="171" y="396"/>
                  </a:lnTo>
                  <a:lnTo>
                    <a:pt x="93" y="0"/>
                  </a:lnTo>
                  <a:close/>
                </a:path>
              </a:pathLst>
            </a:custGeom>
            <a:grpFill/>
            <a:ln w="9525">
              <a:noFill/>
              <a:round/>
              <a:headEnd/>
              <a:tailEnd/>
            </a:ln>
          </p:spPr>
          <p:txBody>
            <a:bodyPr/>
            <a:lstStyle/>
            <a:p>
              <a:endParaRPr lang="zh-CN" altLang="zh-CN"/>
            </a:p>
          </p:txBody>
        </p:sp>
        <p:sp>
          <p:nvSpPr>
            <p:cNvPr id="151" name="Freeform 26"/>
            <p:cNvSpPr>
              <a:spLocks/>
            </p:cNvSpPr>
            <p:nvPr/>
          </p:nvSpPr>
          <p:spPr bwMode="auto">
            <a:xfrm>
              <a:off x="1041" y="2519"/>
              <a:ext cx="135" cy="22"/>
            </a:xfrm>
            <a:custGeom>
              <a:avLst/>
              <a:gdLst/>
              <a:ahLst/>
              <a:cxnLst>
                <a:cxn ang="0">
                  <a:pos x="59" y="0"/>
                </a:cxn>
                <a:cxn ang="0">
                  <a:pos x="69" y="1"/>
                </a:cxn>
                <a:cxn ang="0">
                  <a:pos x="73" y="1"/>
                </a:cxn>
                <a:cxn ang="0">
                  <a:pos x="76" y="1"/>
                </a:cxn>
                <a:cxn ang="0">
                  <a:pos x="80" y="0"/>
                </a:cxn>
                <a:cxn ang="0">
                  <a:pos x="83" y="0"/>
                </a:cxn>
                <a:cxn ang="0">
                  <a:pos x="23" y="13"/>
                </a:cxn>
                <a:cxn ang="0">
                  <a:pos x="20" y="14"/>
                </a:cxn>
                <a:cxn ang="0">
                  <a:pos x="17" y="14"/>
                </a:cxn>
                <a:cxn ang="0">
                  <a:pos x="13" y="14"/>
                </a:cxn>
                <a:cxn ang="0">
                  <a:pos x="10" y="14"/>
                </a:cxn>
                <a:cxn ang="0">
                  <a:pos x="0" y="14"/>
                </a:cxn>
                <a:cxn ang="0">
                  <a:pos x="59" y="0"/>
                </a:cxn>
              </a:cxnLst>
              <a:rect l="0" t="0" r="r" b="b"/>
              <a:pathLst>
                <a:path w="83" h="14">
                  <a:moveTo>
                    <a:pt x="59" y="0"/>
                  </a:moveTo>
                  <a:cubicBezTo>
                    <a:pt x="69" y="1"/>
                    <a:pt x="69" y="1"/>
                    <a:pt x="69" y="1"/>
                  </a:cubicBezTo>
                  <a:cubicBezTo>
                    <a:pt x="70" y="1"/>
                    <a:pt x="72" y="1"/>
                    <a:pt x="73" y="1"/>
                  </a:cubicBezTo>
                  <a:cubicBezTo>
                    <a:pt x="74" y="1"/>
                    <a:pt x="75" y="1"/>
                    <a:pt x="76" y="1"/>
                  </a:cubicBezTo>
                  <a:cubicBezTo>
                    <a:pt x="77" y="1"/>
                    <a:pt x="79" y="1"/>
                    <a:pt x="80" y="0"/>
                  </a:cubicBezTo>
                  <a:cubicBezTo>
                    <a:pt x="81" y="0"/>
                    <a:pt x="82" y="0"/>
                    <a:pt x="83" y="0"/>
                  </a:cubicBezTo>
                  <a:cubicBezTo>
                    <a:pt x="63" y="4"/>
                    <a:pt x="43" y="9"/>
                    <a:pt x="23" y="13"/>
                  </a:cubicBezTo>
                  <a:cubicBezTo>
                    <a:pt x="22" y="13"/>
                    <a:pt x="21" y="13"/>
                    <a:pt x="20" y="14"/>
                  </a:cubicBezTo>
                  <a:cubicBezTo>
                    <a:pt x="19" y="14"/>
                    <a:pt x="18" y="14"/>
                    <a:pt x="17" y="14"/>
                  </a:cubicBezTo>
                  <a:cubicBezTo>
                    <a:pt x="16" y="14"/>
                    <a:pt x="15" y="14"/>
                    <a:pt x="13" y="14"/>
                  </a:cubicBezTo>
                  <a:cubicBezTo>
                    <a:pt x="12" y="14"/>
                    <a:pt x="11" y="14"/>
                    <a:pt x="10" y="14"/>
                  </a:cubicBezTo>
                  <a:cubicBezTo>
                    <a:pt x="0" y="14"/>
                    <a:pt x="0" y="14"/>
                    <a:pt x="0" y="14"/>
                  </a:cubicBezTo>
                  <a:lnTo>
                    <a:pt x="59" y="0"/>
                  </a:lnTo>
                  <a:close/>
                </a:path>
              </a:pathLst>
            </a:custGeom>
            <a:grpFill/>
            <a:ln w="9525">
              <a:noFill/>
              <a:round/>
              <a:headEnd/>
              <a:tailEnd/>
            </a:ln>
          </p:spPr>
          <p:txBody>
            <a:bodyPr/>
            <a:lstStyle/>
            <a:p>
              <a:endParaRPr lang="zh-CN" altLang="zh-CN"/>
            </a:p>
          </p:txBody>
        </p:sp>
        <p:sp>
          <p:nvSpPr>
            <p:cNvPr id="152" name="Freeform 27"/>
            <p:cNvSpPr>
              <a:spLocks/>
            </p:cNvSpPr>
            <p:nvPr/>
          </p:nvSpPr>
          <p:spPr bwMode="auto">
            <a:xfrm>
              <a:off x="972" y="2681"/>
              <a:ext cx="178" cy="17"/>
            </a:xfrm>
            <a:custGeom>
              <a:avLst/>
              <a:gdLst/>
              <a:ahLst/>
              <a:cxnLst>
                <a:cxn ang="0">
                  <a:pos x="95" y="0"/>
                </a:cxn>
                <a:cxn ang="0">
                  <a:pos x="0" y="15"/>
                </a:cxn>
                <a:cxn ang="0">
                  <a:pos x="83" y="17"/>
                </a:cxn>
                <a:cxn ang="0">
                  <a:pos x="179" y="2"/>
                </a:cxn>
                <a:cxn ang="0">
                  <a:pos x="95" y="0"/>
                </a:cxn>
              </a:cxnLst>
              <a:rect l="0" t="0" r="r" b="b"/>
              <a:pathLst>
                <a:path w="179" h="17">
                  <a:moveTo>
                    <a:pt x="95" y="0"/>
                  </a:moveTo>
                  <a:lnTo>
                    <a:pt x="0" y="15"/>
                  </a:lnTo>
                  <a:lnTo>
                    <a:pt x="83" y="17"/>
                  </a:lnTo>
                  <a:lnTo>
                    <a:pt x="179" y="2"/>
                  </a:lnTo>
                  <a:lnTo>
                    <a:pt x="95" y="0"/>
                  </a:lnTo>
                  <a:close/>
                </a:path>
              </a:pathLst>
            </a:custGeom>
            <a:grpFill/>
            <a:ln w="9525">
              <a:noFill/>
              <a:round/>
              <a:headEnd/>
              <a:tailEnd/>
            </a:ln>
          </p:spPr>
          <p:txBody>
            <a:bodyPr/>
            <a:lstStyle/>
            <a:p>
              <a:endParaRPr lang="zh-CN" altLang="zh-CN"/>
            </a:p>
          </p:txBody>
        </p:sp>
        <p:sp>
          <p:nvSpPr>
            <p:cNvPr id="153" name="Freeform 28"/>
            <p:cNvSpPr>
              <a:spLocks/>
            </p:cNvSpPr>
            <p:nvPr/>
          </p:nvSpPr>
          <p:spPr bwMode="auto">
            <a:xfrm>
              <a:off x="634" y="1685"/>
              <a:ext cx="118" cy="466"/>
            </a:xfrm>
            <a:custGeom>
              <a:avLst/>
              <a:gdLst/>
              <a:ahLst/>
              <a:cxnLst>
                <a:cxn ang="0">
                  <a:pos x="76" y="0"/>
                </a:cxn>
                <a:cxn ang="0">
                  <a:pos x="0" y="61"/>
                </a:cxn>
                <a:cxn ang="0">
                  <a:pos x="39" y="467"/>
                </a:cxn>
                <a:cxn ang="0">
                  <a:pos x="118" y="426"/>
                </a:cxn>
                <a:cxn ang="0">
                  <a:pos x="76" y="0"/>
                </a:cxn>
              </a:cxnLst>
              <a:rect l="0" t="0" r="r" b="b"/>
              <a:pathLst>
                <a:path w="118" h="467">
                  <a:moveTo>
                    <a:pt x="76" y="0"/>
                  </a:moveTo>
                  <a:lnTo>
                    <a:pt x="0" y="61"/>
                  </a:lnTo>
                  <a:lnTo>
                    <a:pt x="39" y="467"/>
                  </a:lnTo>
                  <a:lnTo>
                    <a:pt x="118" y="426"/>
                  </a:lnTo>
                  <a:lnTo>
                    <a:pt x="76" y="0"/>
                  </a:lnTo>
                  <a:close/>
                </a:path>
              </a:pathLst>
            </a:custGeom>
            <a:grpFill/>
            <a:ln w="9525">
              <a:noFill/>
              <a:round/>
              <a:headEnd/>
              <a:tailEnd/>
            </a:ln>
          </p:spPr>
          <p:txBody>
            <a:bodyPr/>
            <a:lstStyle/>
            <a:p>
              <a:endParaRPr lang="zh-CN" altLang="zh-CN"/>
            </a:p>
          </p:txBody>
        </p:sp>
        <p:sp>
          <p:nvSpPr>
            <p:cNvPr id="154" name="Freeform 29"/>
            <p:cNvSpPr>
              <a:spLocks/>
            </p:cNvSpPr>
            <p:nvPr/>
          </p:nvSpPr>
          <p:spPr bwMode="auto">
            <a:xfrm>
              <a:off x="800" y="2676"/>
              <a:ext cx="107" cy="15"/>
            </a:xfrm>
            <a:custGeom>
              <a:avLst/>
              <a:gdLst/>
              <a:ahLst/>
              <a:cxnLst>
                <a:cxn ang="0">
                  <a:pos x="87" y="0"/>
                </a:cxn>
                <a:cxn ang="0">
                  <a:pos x="0" y="15"/>
                </a:cxn>
                <a:cxn ang="0">
                  <a:pos x="20" y="15"/>
                </a:cxn>
                <a:cxn ang="0">
                  <a:pos x="106" y="0"/>
                </a:cxn>
                <a:cxn ang="0">
                  <a:pos x="87" y="0"/>
                </a:cxn>
              </a:cxnLst>
              <a:rect l="0" t="0" r="r" b="b"/>
              <a:pathLst>
                <a:path w="106" h="15">
                  <a:moveTo>
                    <a:pt x="87" y="0"/>
                  </a:moveTo>
                  <a:lnTo>
                    <a:pt x="0" y="15"/>
                  </a:lnTo>
                  <a:lnTo>
                    <a:pt x="20" y="15"/>
                  </a:lnTo>
                  <a:lnTo>
                    <a:pt x="106" y="0"/>
                  </a:lnTo>
                  <a:lnTo>
                    <a:pt x="87" y="0"/>
                  </a:lnTo>
                  <a:close/>
                </a:path>
              </a:pathLst>
            </a:custGeom>
            <a:grpFill/>
            <a:ln w="9525">
              <a:noFill/>
              <a:round/>
              <a:headEnd/>
              <a:tailEnd/>
            </a:ln>
          </p:spPr>
          <p:txBody>
            <a:bodyPr/>
            <a:lstStyle/>
            <a:p>
              <a:endParaRPr lang="zh-CN" altLang="zh-CN"/>
            </a:p>
          </p:txBody>
        </p:sp>
        <p:sp>
          <p:nvSpPr>
            <p:cNvPr id="155" name="Freeform 30"/>
            <p:cNvSpPr>
              <a:spLocks/>
            </p:cNvSpPr>
            <p:nvPr/>
          </p:nvSpPr>
          <p:spPr bwMode="auto">
            <a:xfrm>
              <a:off x="505" y="1696"/>
              <a:ext cx="107" cy="436"/>
            </a:xfrm>
            <a:custGeom>
              <a:avLst/>
              <a:gdLst/>
              <a:ahLst/>
              <a:cxnLst>
                <a:cxn ang="0">
                  <a:pos x="2" y="74"/>
                </a:cxn>
                <a:cxn ang="0">
                  <a:pos x="5" y="59"/>
                </a:cxn>
                <a:cxn ang="0">
                  <a:pos x="11" y="47"/>
                </a:cxn>
                <a:cxn ang="0">
                  <a:pos x="20" y="37"/>
                </a:cxn>
                <a:cxn ang="0">
                  <a:pos x="65" y="0"/>
                </a:cxn>
                <a:cxn ang="0">
                  <a:pos x="56" y="10"/>
                </a:cxn>
                <a:cxn ang="0">
                  <a:pos x="50" y="23"/>
                </a:cxn>
                <a:cxn ang="0">
                  <a:pos x="46" y="39"/>
                </a:cxn>
                <a:cxn ang="0">
                  <a:pos x="45" y="58"/>
                </a:cxn>
                <a:cxn ang="0">
                  <a:pos x="65" y="242"/>
                </a:cxn>
                <a:cxn ang="0">
                  <a:pos x="19" y="268"/>
                </a:cxn>
                <a:cxn ang="0">
                  <a:pos x="0" y="92"/>
                </a:cxn>
                <a:cxn ang="0">
                  <a:pos x="2" y="74"/>
                </a:cxn>
              </a:cxnLst>
              <a:rect l="0" t="0" r="r" b="b"/>
              <a:pathLst>
                <a:path w="65" h="268">
                  <a:moveTo>
                    <a:pt x="2" y="74"/>
                  </a:moveTo>
                  <a:cubicBezTo>
                    <a:pt x="2" y="69"/>
                    <a:pt x="4" y="64"/>
                    <a:pt x="5" y="59"/>
                  </a:cubicBezTo>
                  <a:cubicBezTo>
                    <a:pt x="7" y="54"/>
                    <a:pt x="9" y="50"/>
                    <a:pt x="11" y="47"/>
                  </a:cubicBezTo>
                  <a:cubicBezTo>
                    <a:pt x="13" y="43"/>
                    <a:pt x="16" y="40"/>
                    <a:pt x="20" y="37"/>
                  </a:cubicBezTo>
                  <a:cubicBezTo>
                    <a:pt x="35" y="25"/>
                    <a:pt x="50" y="13"/>
                    <a:pt x="65" y="0"/>
                  </a:cubicBezTo>
                  <a:cubicBezTo>
                    <a:pt x="61" y="3"/>
                    <a:pt x="58" y="6"/>
                    <a:pt x="56" y="10"/>
                  </a:cubicBezTo>
                  <a:cubicBezTo>
                    <a:pt x="53" y="14"/>
                    <a:pt x="51" y="18"/>
                    <a:pt x="50" y="23"/>
                  </a:cubicBezTo>
                  <a:cubicBezTo>
                    <a:pt x="48" y="28"/>
                    <a:pt x="47" y="33"/>
                    <a:pt x="46" y="39"/>
                  </a:cubicBezTo>
                  <a:cubicBezTo>
                    <a:pt x="45" y="45"/>
                    <a:pt x="45" y="51"/>
                    <a:pt x="45" y="58"/>
                  </a:cubicBezTo>
                  <a:cubicBezTo>
                    <a:pt x="65" y="242"/>
                    <a:pt x="65" y="242"/>
                    <a:pt x="65" y="242"/>
                  </a:cubicBezTo>
                  <a:cubicBezTo>
                    <a:pt x="19" y="268"/>
                    <a:pt x="19" y="268"/>
                    <a:pt x="19" y="268"/>
                  </a:cubicBezTo>
                  <a:cubicBezTo>
                    <a:pt x="0" y="92"/>
                    <a:pt x="0" y="92"/>
                    <a:pt x="0" y="92"/>
                  </a:cubicBezTo>
                  <a:cubicBezTo>
                    <a:pt x="0" y="86"/>
                    <a:pt x="1" y="80"/>
                    <a:pt x="2" y="74"/>
                  </a:cubicBezTo>
                  <a:close/>
                </a:path>
              </a:pathLst>
            </a:custGeom>
            <a:grpFill/>
            <a:ln w="9525">
              <a:noFill/>
              <a:round/>
              <a:headEnd/>
              <a:tailEnd/>
            </a:ln>
          </p:spPr>
          <p:txBody>
            <a:bodyPr/>
            <a:lstStyle/>
            <a:p>
              <a:endParaRPr lang="zh-CN" altLang="zh-CN"/>
            </a:p>
          </p:txBody>
        </p:sp>
        <p:sp>
          <p:nvSpPr>
            <p:cNvPr id="156" name="Freeform 31"/>
            <p:cNvSpPr>
              <a:spLocks/>
            </p:cNvSpPr>
            <p:nvPr/>
          </p:nvSpPr>
          <p:spPr bwMode="auto">
            <a:xfrm>
              <a:off x="550" y="2110"/>
              <a:ext cx="202" cy="576"/>
            </a:xfrm>
            <a:custGeom>
              <a:avLst/>
              <a:gdLst/>
              <a:ahLst/>
              <a:cxnLst>
                <a:cxn ang="0">
                  <a:pos x="203" y="0"/>
                </a:cxn>
                <a:cxn ang="0">
                  <a:pos x="124" y="41"/>
                </a:cxn>
                <a:cxn ang="0">
                  <a:pos x="0" y="575"/>
                </a:cxn>
                <a:cxn ang="0">
                  <a:pos x="77" y="558"/>
                </a:cxn>
                <a:cxn ang="0">
                  <a:pos x="203" y="0"/>
                </a:cxn>
              </a:cxnLst>
              <a:rect l="0" t="0" r="r" b="b"/>
              <a:pathLst>
                <a:path w="203" h="575">
                  <a:moveTo>
                    <a:pt x="203" y="0"/>
                  </a:moveTo>
                  <a:lnTo>
                    <a:pt x="124" y="41"/>
                  </a:lnTo>
                  <a:lnTo>
                    <a:pt x="0" y="575"/>
                  </a:lnTo>
                  <a:lnTo>
                    <a:pt x="77" y="558"/>
                  </a:lnTo>
                  <a:lnTo>
                    <a:pt x="203" y="0"/>
                  </a:lnTo>
                  <a:close/>
                </a:path>
              </a:pathLst>
            </a:custGeom>
            <a:grpFill/>
            <a:ln w="9525">
              <a:noFill/>
              <a:round/>
              <a:headEnd/>
              <a:tailEnd/>
            </a:ln>
          </p:spPr>
          <p:txBody>
            <a:bodyPr/>
            <a:lstStyle/>
            <a:p>
              <a:endParaRPr lang="zh-CN" altLang="zh-CN"/>
            </a:p>
          </p:txBody>
        </p:sp>
        <p:sp>
          <p:nvSpPr>
            <p:cNvPr id="157" name="Freeform 32"/>
            <p:cNvSpPr>
              <a:spLocks/>
            </p:cNvSpPr>
            <p:nvPr/>
          </p:nvSpPr>
          <p:spPr bwMode="auto">
            <a:xfrm>
              <a:off x="469" y="2089"/>
              <a:ext cx="174" cy="433"/>
            </a:xfrm>
            <a:custGeom>
              <a:avLst/>
              <a:gdLst/>
              <a:ahLst/>
              <a:cxnLst>
                <a:cxn ang="0">
                  <a:pos x="41" y="26"/>
                </a:cxn>
                <a:cxn ang="0">
                  <a:pos x="87" y="0"/>
                </a:cxn>
                <a:cxn ang="0">
                  <a:pos x="44" y="162"/>
                </a:cxn>
                <a:cxn ang="0">
                  <a:pos x="45" y="196"/>
                </a:cxn>
                <a:cxn ang="0">
                  <a:pos x="53" y="224"/>
                </a:cxn>
                <a:cxn ang="0">
                  <a:pos x="69" y="243"/>
                </a:cxn>
                <a:cxn ang="0">
                  <a:pos x="97" y="251"/>
                </a:cxn>
                <a:cxn ang="0">
                  <a:pos x="107" y="252"/>
                </a:cxn>
                <a:cxn ang="0">
                  <a:pos x="61" y="266"/>
                </a:cxn>
                <a:cxn ang="0">
                  <a:pos x="50" y="266"/>
                </a:cxn>
                <a:cxn ang="0">
                  <a:pos x="24" y="258"/>
                </a:cxn>
                <a:cxn ang="0">
                  <a:pos x="8" y="239"/>
                </a:cxn>
                <a:cxn ang="0">
                  <a:pos x="1" y="213"/>
                </a:cxn>
                <a:cxn ang="0">
                  <a:pos x="0" y="181"/>
                </a:cxn>
                <a:cxn ang="0">
                  <a:pos x="41" y="26"/>
                </a:cxn>
              </a:cxnLst>
              <a:rect l="0" t="0" r="r" b="b"/>
              <a:pathLst>
                <a:path w="107" h="266">
                  <a:moveTo>
                    <a:pt x="41" y="26"/>
                  </a:moveTo>
                  <a:cubicBezTo>
                    <a:pt x="87" y="0"/>
                    <a:pt x="87" y="0"/>
                    <a:pt x="87" y="0"/>
                  </a:cubicBezTo>
                  <a:cubicBezTo>
                    <a:pt x="44" y="162"/>
                    <a:pt x="44" y="162"/>
                    <a:pt x="44" y="162"/>
                  </a:cubicBezTo>
                  <a:cubicBezTo>
                    <a:pt x="44" y="174"/>
                    <a:pt x="44" y="185"/>
                    <a:pt x="45" y="196"/>
                  </a:cubicBezTo>
                  <a:cubicBezTo>
                    <a:pt x="47" y="206"/>
                    <a:pt x="49" y="216"/>
                    <a:pt x="53" y="224"/>
                  </a:cubicBezTo>
                  <a:cubicBezTo>
                    <a:pt x="57" y="232"/>
                    <a:pt x="62" y="238"/>
                    <a:pt x="69" y="243"/>
                  </a:cubicBezTo>
                  <a:cubicBezTo>
                    <a:pt x="76" y="248"/>
                    <a:pt x="86" y="251"/>
                    <a:pt x="97" y="251"/>
                  </a:cubicBezTo>
                  <a:cubicBezTo>
                    <a:pt x="107" y="252"/>
                    <a:pt x="107" y="252"/>
                    <a:pt x="107" y="252"/>
                  </a:cubicBezTo>
                  <a:cubicBezTo>
                    <a:pt x="61" y="266"/>
                    <a:pt x="61" y="266"/>
                    <a:pt x="61" y="266"/>
                  </a:cubicBezTo>
                  <a:cubicBezTo>
                    <a:pt x="50" y="266"/>
                    <a:pt x="50" y="266"/>
                    <a:pt x="50" y="266"/>
                  </a:cubicBezTo>
                  <a:cubicBezTo>
                    <a:pt x="39" y="265"/>
                    <a:pt x="31" y="262"/>
                    <a:pt x="24" y="258"/>
                  </a:cubicBezTo>
                  <a:cubicBezTo>
                    <a:pt x="17" y="253"/>
                    <a:pt x="12" y="247"/>
                    <a:pt x="8" y="239"/>
                  </a:cubicBezTo>
                  <a:cubicBezTo>
                    <a:pt x="5" y="232"/>
                    <a:pt x="3" y="223"/>
                    <a:pt x="1" y="213"/>
                  </a:cubicBezTo>
                  <a:cubicBezTo>
                    <a:pt x="0" y="203"/>
                    <a:pt x="0" y="192"/>
                    <a:pt x="0" y="181"/>
                  </a:cubicBezTo>
                  <a:lnTo>
                    <a:pt x="41" y="26"/>
                  </a:lnTo>
                  <a:close/>
                </a:path>
              </a:pathLst>
            </a:custGeom>
            <a:grpFill/>
            <a:ln w="9525">
              <a:noFill/>
              <a:round/>
              <a:headEnd/>
              <a:tailEnd/>
            </a:ln>
          </p:spPr>
          <p:txBody>
            <a:bodyPr/>
            <a:lstStyle/>
            <a:p>
              <a:endParaRPr lang="zh-CN" altLang="zh-CN"/>
            </a:p>
          </p:txBody>
        </p:sp>
        <p:sp>
          <p:nvSpPr>
            <p:cNvPr id="158" name="Freeform 33"/>
            <p:cNvSpPr>
              <a:spLocks/>
            </p:cNvSpPr>
            <p:nvPr/>
          </p:nvSpPr>
          <p:spPr bwMode="auto">
            <a:xfrm>
              <a:off x="550" y="2668"/>
              <a:ext cx="176" cy="18"/>
            </a:xfrm>
            <a:custGeom>
              <a:avLst/>
              <a:gdLst/>
              <a:ahLst/>
              <a:cxnLst>
                <a:cxn ang="0">
                  <a:pos x="77" y="0"/>
                </a:cxn>
                <a:cxn ang="0">
                  <a:pos x="0" y="17"/>
                </a:cxn>
                <a:cxn ang="0">
                  <a:pos x="96" y="18"/>
                </a:cxn>
                <a:cxn ang="0">
                  <a:pos x="176" y="4"/>
                </a:cxn>
                <a:cxn ang="0">
                  <a:pos x="77" y="0"/>
                </a:cxn>
              </a:cxnLst>
              <a:rect l="0" t="0" r="r" b="b"/>
              <a:pathLst>
                <a:path w="176" h="18">
                  <a:moveTo>
                    <a:pt x="77" y="0"/>
                  </a:moveTo>
                  <a:lnTo>
                    <a:pt x="0" y="17"/>
                  </a:lnTo>
                  <a:lnTo>
                    <a:pt x="96" y="18"/>
                  </a:lnTo>
                  <a:lnTo>
                    <a:pt x="176" y="4"/>
                  </a:lnTo>
                  <a:lnTo>
                    <a:pt x="77" y="0"/>
                  </a:lnTo>
                  <a:close/>
                </a:path>
              </a:pathLst>
            </a:custGeom>
            <a:grpFill/>
            <a:ln w="9525">
              <a:noFill/>
              <a:round/>
              <a:headEnd/>
              <a:tailEnd/>
            </a:ln>
          </p:spPr>
          <p:txBody>
            <a:bodyPr/>
            <a:lstStyle/>
            <a:p>
              <a:endParaRPr lang="zh-CN" altLang="zh-CN"/>
            </a:p>
          </p:txBody>
        </p:sp>
        <p:sp>
          <p:nvSpPr>
            <p:cNvPr id="159" name="Freeform 34"/>
            <p:cNvSpPr>
              <a:spLocks/>
            </p:cNvSpPr>
            <p:nvPr/>
          </p:nvSpPr>
          <p:spPr bwMode="auto">
            <a:xfrm>
              <a:off x="639" y="2672"/>
              <a:ext cx="86" cy="878"/>
            </a:xfrm>
            <a:custGeom>
              <a:avLst/>
              <a:gdLst/>
              <a:ahLst/>
              <a:cxnLst>
                <a:cxn ang="0">
                  <a:pos x="86" y="0"/>
                </a:cxn>
                <a:cxn ang="0">
                  <a:pos x="6" y="14"/>
                </a:cxn>
                <a:cxn ang="0">
                  <a:pos x="0" y="852"/>
                </a:cxn>
                <a:cxn ang="0">
                  <a:pos x="81" y="878"/>
                </a:cxn>
                <a:cxn ang="0">
                  <a:pos x="86" y="0"/>
                </a:cxn>
              </a:cxnLst>
              <a:rect l="0" t="0" r="r" b="b"/>
              <a:pathLst>
                <a:path w="86" h="878">
                  <a:moveTo>
                    <a:pt x="86" y="0"/>
                  </a:moveTo>
                  <a:lnTo>
                    <a:pt x="6" y="14"/>
                  </a:lnTo>
                  <a:lnTo>
                    <a:pt x="0" y="852"/>
                  </a:lnTo>
                  <a:lnTo>
                    <a:pt x="81" y="878"/>
                  </a:lnTo>
                  <a:lnTo>
                    <a:pt x="86" y="0"/>
                  </a:lnTo>
                  <a:close/>
                </a:path>
              </a:pathLst>
            </a:custGeom>
            <a:grpFill/>
            <a:ln w="9525">
              <a:noFill/>
              <a:round/>
              <a:headEnd/>
              <a:tailEnd/>
            </a:ln>
          </p:spPr>
          <p:txBody>
            <a:bodyPr/>
            <a:lstStyle/>
            <a:p>
              <a:endParaRPr lang="zh-CN" altLang="zh-CN"/>
            </a:p>
          </p:txBody>
        </p:sp>
        <p:sp>
          <p:nvSpPr>
            <p:cNvPr id="160" name="Freeform 35"/>
            <p:cNvSpPr>
              <a:spLocks noEditPoints="1"/>
            </p:cNvSpPr>
            <p:nvPr/>
          </p:nvSpPr>
          <p:spPr bwMode="auto">
            <a:xfrm>
              <a:off x="542" y="1266"/>
              <a:ext cx="689" cy="2284"/>
            </a:xfrm>
            <a:custGeom>
              <a:avLst/>
              <a:gdLst/>
              <a:ahLst/>
              <a:cxnLst>
                <a:cxn ang="0">
                  <a:pos x="335" y="139"/>
                </a:cxn>
                <a:cxn ang="0">
                  <a:pos x="301" y="49"/>
                </a:cxn>
                <a:cxn ang="0">
                  <a:pos x="219" y="3"/>
                </a:cxn>
                <a:cxn ang="0">
                  <a:pos x="135" y="26"/>
                </a:cxn>
                <a:cxn ang="0">
                  <a:pos x="99" y="109"/>
                </a:cxn>
                <a:cxn ang="0">
                  <a:pos x="134" y="201"/>
                </a:cxn>
                <a:cxn ang="0">
                  <a:pos x="219" y="247"/>
                </a:cxn>
                <a:cxn ang="0">
                  <a:pos x="301" y="221"/>
                </a:cxn>
                <a:cxn ang="0">
                  <a:pos x="366" y="770"/>
                </a:cxn>
                <a:cxn ang="0">
                  <a:pos x="401" y="765"/>
                </a:cxn>
                <a:cxn ang="0">
                  <a:pos x="422" y="722"/>
                </a:cxn>
                <a:cxn ang="0">
                  <a:pos x="385" y="532"/>
                </a:cxn>
                <a:cxn ang="0">
                  <a:pos x="401" y="330"/>
                </a:cxn>
                <a:cxn ang="0">
                  <a:pos x="373" y="291"/>
                </a:cxn>
                <a:cxn ang="0">
                  <a:pos x="337" y="282"/>
                </a:cxn>
                <a:cxn ang="0">
                  <a:pos x="366" y="770"/>
                </a:cxn>
                <a:cxn ang="0">
                  <a:pos x="113" y="864"/>
                </a:cxn>
                <a:cxn ang="0">
                  <a:pos x="120" y="1404"/>
                </a:cxn>
                <a:cxn ang="0">
                  <a:pos x="186" y="1371"/>
                </a:cxn>
                <a:cxn ang="0">
                  <a:pos x="213" y="1300"/>
                </a:cxn>
                <a:cxn ang="0">
                  <a:pos x="225" y="867"/>
                </a:cxn>
                <a:cxn ang="0">
                  <a:pos x="232" y="1338"/>
                </a:cxn>
                <a:cxn ang="0">
                  <a:pos x="280" y="1389"/>
                </a:cxn>
                <a:cxn ang="0">
                  <a:pos x="325" y="1395"/>
                </a:cxn>
                <a:cxn ang="0">
                  <a:pos x="375" y="871"/>
                </a:cxn>
                <a:cxn ang="0">
                  <a:pos x="328" y="281"/>
                </a:cxn>
                <a:cxn ang="0">
                  <a:pos x="130" y="519"/>
                </a:cxn>
                <a:cxn ang="0">
                  <a:pos x="0" y="668"/>
                </a:cxn>
                <a:cxn ang="0">
                  <a:pos x="9" y="730"/>
                </a:cxn>
                <a:cxn ang="0">
                  <a:pos x="53" y="757"/>
                </a:cxn>
                <a:cxn ang="0">
                  <a:pos x="116" y="512"/>
                </a:cxn>
                <a:cxn ang="0">
                  <a:pos x="85" y="255"/>
                </a:cxn>
                <a:cxn ang="0">
                  <a:pos x="38" y="269"/>
                </a:cxn>
                <a:cxn ang="0">
                  <a:pos x="23" y="322"/>
                </a:cxn>
                <a:cxn ang="0">
                  <a:pos x="0" y="668"/>
                </a:cxn>
              </a:cxnLst>
              <a:rect l="0" t="0" r="r" b="b"/>
              <a:pathLst>
                <a:path w="424" h="1404">
                  <a:moveTo>
                    <a:pt x="326" y="185"/>
                  </a:moveTo>
                  <a:cubicBezTo>
                    <a:pt x="332" y="171"/>
                    <a:pt x="335" y="156"/>
                    <a:pt x="335" y="139"/>
                  </a:cubicBezTo>
                  <a:cubicBezTo>
                    <a:pt x="335" y="122"/>
                    <a:pt x="331" y="106"/>
                    <a:pt x="326" y="91"/>
                  </a:cubicBezTo>
                  <a:cubicBezTo>
                    <a:pt x="320" y="76"/>
                    <a:pt x="311" y="62"/>
                    <a:pt x="301" y="49"/>
                  </a:cubicBezTo>
                  <a:cubicBezTo>
                    <a:pt x="291" y="37"/>
                    <a:pt x="278" y="27"/>
                    <a:pt x="264" y="18"/>
                  </a:cubicBezTo>
                  <a:cubicBezTo>
                    <a:pt x="250" y="10"/>
                    <a:pt x="235" y="5"/>
                    <a:pt x="219" y="3"/>
                  </a:cubicBezTo>
                  <a:cubicBezTo>
                    <a:pt x="203" y="0"/>
                    <a:pt x="187" y="1"/>
                    <a:pt x="173" y="5"/>
                  </a:cubicBezTo>
                  <a:cubicBezTo>
                    <a:pt x="159" y="10"/>
                    <a:pt x="146" y="17"/>
                    <a:pt x="135" y="26"/>
                  </a:cubicBezTo>
                  <a:cubicBezTo>
                    <a:pt x="124" y="36"/>
                    <a:pt x="115" y="48"/>
                    <a:pt x="109" y="62"/>
                  </a:cubicBezTo>
                  <a:cubicBezTo>
                    <a:pt x="103" y="76"/>
                    <a:pt x="100" y="92"/>
                    <a:pt x="99" y="109"/>
                  </a:cubicBezTo>
                  <a:cubicBezTo>
                    <a:pt x="99" y="126"/>
                    <a:pt x="103" y="143"/>
                    <a:pt x="109" y="159"/>
                  </a:cubicBezTo>
                  <a:cubicBezTo>
                    <a:pt x="115" y="174"/>
                    <a:pt x="124" y="189"/>
                    <a:pt x="134" y="201"/>
                  </a:cubicBezTo>
                  <a:cubicBezTo>
                    <a:pt x="145" y="214"/>
                    <a:pt x="158" y="224"/>
                    <a:pt x="173" y="232"/>
                  </a:cubicBezTo>
                  <a:cubicBezTo>
                    <a:pt x="187" y="240"/>
                    <a:pt x="202" y="246"/>
                    <a:pt x="219" y="247"/>
                  </a:cubicBezTo>
                  <a:cubicBezTo>
                    <a:pt x="235" y="249"/>
                    <a:pt x="251" y="247"/>
                    <a:pt x="265" y="243"/>
                  </a:cubicBezTo>
                  <a:cubicBezTo>
                    <a:pt x="279" y="238"/>
                    <a:pt x="291" y="231"/>
                    <a:pt x="301" y="221"/>
                  </a:cubicBezTo>
                  <a:cubicBezTo>
                    <a:pt x="312" y="211"/>
                    <a:pt x="320" y="199"/>
                    <a:pt x="326" y="185"/>
                  </a:cubicBezTo>
                  <a:close/>
                  <a:moveTo>
                    <a:pt x="366" y="770"/>
                  </a:moveTo>
                  <a:cubicBezTo>
                    <a:pt x="376" y="771"/>
                    <a:pt x="376" y="771"/>
                    <a:pt x="376" y="771"/>
                  </a:cubicBezTo>
                  <a:cubicBezTo>
                    <a:pt x="386" y="771"/>
                    <a:pt x="395" y="769"/>
                    <a:pt x="401" y="765"/>
                  </a:cubicBezTo>
                  <a:cubicBezTo>
                    <a:pt x="408" y="762"/>
                    <a:pt x="412" y="756"/>
                    <a:pt x="416" y="748"/>
                  </a:cubicBezTo>
                  <a:cubicBezTo>
                    <a:pt x="419" y="741"/>
                    <a:pt x="421" y="732"/>
                    <a:pt x="422" y="722"/>
                  </a:cubicBezTo>
                  <a:cubicBezTo>
                    <a:pt x="424" y="713"/>
                    <a:pt x="424" y="702"/>
                    <a:pt x="424" y="691"/>
                  </a:cubicBezTo>
                  <a:cubicBezTo>
                    <a:pt x="385" y="532"/>
                    <a:pt x="385" y="532"/>
                    <a:pt x="385" y="532"/>
                  </a:cubicBezTo>
                  <a:cubicBezTo>
                    <a:pt x="404" y="359"/>
                    <a:pt x="404" y="359"/>
                    <a:pt x="404" y="359"/>
                  </a:cubicBezTo>
                  <a:cubicBezTo>
                    <a:pt x="404" y="348"/>
                    <a:pt x="403" y="338"/>
                    <a:pt x="401" y="330"/>
                  </a:cubicBezTo>
                  <a:cubicBezTo>
                    <a:pt x="398" y="321"/>
                    <a:pt x="395" y="313"/>
                    <a:pt x="391" y="307"/>
                  </a:cubicBezTo>
                  <a:cubicBezTo>
                    <a:pt x="386" y="300"/>
                    <a:pt x="380" y="295"/>
                    <a:pt x="373" y="291"/>
                  </a:cubicBezTo>
                  <a:cubicBezTo>
                    <a:pt x="366" y="287"/>
                    <a:pt x="357" y="284"/>
                    <a:pt x="347" y="283"/>
                  </a:cubicBezTo>
                  <a:cubicBezTo>
                    <a:pt x="337" y="282"/>
                    <a:pt x="337" y="282"/>
                    <a:pt x="337" y="282"/>
                  </a:cubicBezTo>
                  <a:cubicBezTo>
                    <a:pt x="318" y="527"/>
                    <a:pt x="318" y="527"/>
                    <a:pt x="318" y="527"/>
                  </a:cubicBezTo>
                  <a:lnTo>
                    <a:pt x="366" y="770"/>
                  </a:lnTo>
                  <a:close/>
                  <a:moveTo>
                    <a:pt x="52" y="862"/>
                  </a:moveTo>
                  <a:cubicBezTo>
                    <a:pt x="113" y="864"/>
                    <a:pt x="113" y="864"/>
                    <a:pt x="113" y="864"/>
                  </a:cubicBezTo>
                  <a:cubicBezTo>
                    <a:pt x="110" y="1404"/>
                    <a:pt x="110" y="1404"/>
                    <a:pt x="110" y="1404"/>
                  </a:cubicBezTo>
                  <a:cubicBezTo>
                    <a:pt x="120" y="1404"/>
                    <a:pt x="120" y="1404"/>
                    <a:pt x="120" y="1404"/>
                  </a:cubicBezTo>
                  <a:cubicBezTo>
                    <a:pt x="133" y="1403"/>
                    <a:pt x="145" y="1400"/>
                    <a:pt x="157" y="1394"/>
                  </a:cubicBezTo>
                  <a:cubicBezTo>
                    <a:pt x="168" y="1389"/>
                    <a:pt x="178" y="1381"/>
                    <a:pt x="186" y="1371"/>
                  </a:cubicBezTo>
                  <a:cubicBezTo>
                    <a:pt x="194" y="1362"/>
                    <a:pt x="201" y="1351"/>
                    <a:pt x="206" y="1339"/>
                  </a:cubicBezTo>
                  <a:cubicBezTo>
                    <a:pt x="210" y="1327"/>
                    <a:pt x="213" y="1313"/>
                    <a:pt x="213" y="1300"/>
                  </a:cubicBezTo>
                  <a:cubicBezTo>
                    <a:pt x="213" y="867"/>
                    <a:pt x="213" y="867"/>
                    <a:pt x="213" y="867"/>
                  </a:cubicBezTo>
                  <a:cubicBezTo>
                    <a:pt x="225" y="867"/>
                    <a:pt x="225" y="867"/>
                    <a:pt x="225" y="867"/>
                  </a:cubicBezTo>
                  <a:cubicBezTo>
                    <a:pt x="225" y="1299"/>
                    <a:pt x="225" y="1299"/>
                    <a:pt x="225" y="1299"/>
                  </a:cubicBezTo>
                  <a:cubicBezTo>
                    <a:pt x="225" y="1313"/>
                    <a:pt x="228" y="1326"/>
                    <a:pt x="232" y="1338"/>
                  </a:cubicBezTo>
                  <a:cubicBezTo>
                    <a:pt x="237" y="1349"/>
                    <a:pt x="244" y="1360"/>
                    <a:pt x="252" y="1369"/>
                  </a:cubicBezTo>
                  <a:cubicBezTo>
                    <a:pt x="260" y="1377"/>
                    <a:pt x="270" y="1384"/>
                    <a:pt x="280" y="1389"/>
                  </a:cubicBezTo>
                  <a:cubicBezTo>
                    <a:pt x="291" y="1394"/>
                    <a:pt x="303" y="1396"/>
                    <a:pt x="315" y="1395"/>
                  </a:cubicBezTo>
                  <a:cubicBezTo>
                    <a:pt x="325" y="1395"/>
                    <a:pt x="325" y="1395"/>
                    <a:pt x="325" y="1395"/>
                  </a:cubicBezTo>
                  <a:cubicBezTo>
                    <a:pt x="323" y="870"/>
                    <a:pt x="323" y="870"/>
                    <a:pt x="323" y="870"/>
                  </a:cubicBezTo>
                  <a:cubicBezTo>
                    <a:pt x="375" y="871"/>
                    <a:pt x="375" y="871"/>
                    <a:pt x="375" y="871"/>
                  </a:cubicBezTo>
                  <a:cubicBezTo>
                    <a:pt x="303" y="531"/>
                    <a:pt x="303" y="531"/>
                    <a:pt x="303" y="531"/>
                  </a:cubicBezTo>
                  <a:cubicBezTo>
                    <a:pt x="328" y="281"/>
                    <a:pt x="328" y="281"/>
                    <a:pt x="328" y="281"/>
                  </a:cubicBezTo>
                  <a:cubicBezTo>
                    <a:pt x="104" y="257"/>
                    <a:pt x="104" y="257"/>
                    <a:pt x="104" y="257"/>
                  </a:cubicBezTo>
                  <a:cubicBezTo>
                    <a:pt x="130" y="519"/>
                    <a:pt x="130" y="519"/>
                    <a:pt x="130" y="519"/>
                  </a:cubicBezTo>
                  <a:lnTo>
                    <a:pt x="52" y="862"/>
                  </a:lnTo>
                  <a:close/>
                  <a:moveTo>
                    <a:pt x="0" y="668"/>
                  </a:moveTo>
                  <a:cubicBezTo>
                    <a:pt x="0" y="680"/>
                    <a:pt x="0" y="691"/>
                    <a:pt x="1" y="702"/>
                  </a:cubicBezTo>
                  <a:cubicBezTo>
                    <a:pt x="3" y="712"/>
                    <a:pt x="5" y="722"/>
                    <a:pt x="9" y="730"/>
                  </a:cubicBezTo>
                  <a:cubicBezTo>
                    <a:pt x="13" y="738"/>
                    <a:pt x="18" y="744"/>
                    <a:pt x="25" y="749"/>
                  </a:cubicBezTo>
                  <a:cubicBezTo>
                    <a:pt x="32" y="754"/>
                    <a:pt x="42" y="757"/>
                    <a:pt x="53" y="757"/>
                  </a:cubicBezTo>
                  <a:cubicBezTo>
                    <a:pt x="63" y="758"/>
                    <a:pt x="63" y="758"/>
                    <a:pt x="63" y="758"/>
                  </a:cubicBezTo>
                  <a:cubicBezTo>
                    <a:pt x="116" y="512"/>
                    <a:pt x="116" y="512"/>
                    <a:pt x="116" y="512"/>
                  </a:cubicBezTo>
                  <a:cubicBezTo>
                    <a:pt x="96" y="256"/>
                    <a:pt x="96" y="256"/>
                    <a:pt x="96" y="256"/>
                  </a:cubicBezTo>
                  <a:cubicBezTo>
                    <a:pt x="85" y="255"/>
                    <a:pt x="85" y="255"/>
                    <a:pt x="85" y="255"/>
                  </a:cubicBezTo>
                  <a:cubicBezTo>
                    <a:pt x="74" y="254"/>
                    <a:pt x="65" y="254"/>
                    <a:pt x="57" y="257"/>
                  </a:cubicBezTo>
                  <a:cubicBezTo>
                    <a:pt x="49" y="259"/>
                    <a:pt x="43" y="263"/>
                    <a:pt x="38" y="269"/>
                  </a:cubicBezTo>
                  <a:cubicBezTo>
                    <a:pt x="33" y="275"/>
                    <a:pt x="29" y="282"/>
                    <a:pt x="27" y="291"/>
                  </a:cubicBezTo>
                  <a:cubicBezTo>
                    <a:pt x="24" y="300"/>
                    <a:pt x="23" y="310"/>
                    <a:pt x="23" y="322"/>
                  </a:cubicBezTo>
                  <a:cubicBezTo>
                    <a:pt x="43" y="506"/>
                    <a:pt x="43" y="506"/>
                    <a:pt x="43" y="506"/>
                  </a:cubicBezTo>
                  <a:lnTo>
                    <a:pt x="0" y="668"/>
                  </a:lnTo>
                  <a:close/>
                </a:path>
              </a:pathLst>
            </a:custGeom>
            <a:grpFill/>
            <a:ln w="9525">
              <a:noFill/>
              <a:round/>
              <a:headEnd/>
              <a:tailEnd/>
            </a:ln>
          </p:spPr>
          <p:txBody>
            <a:bodyPr/>
            <a:lstStyle/>
            <a:p>
              <a:endParaRPr lang="zh-CN" altLang="zh-CN"/>
            </a:p>
          </p:txBody>
        </p:sp>
        <p:sp>
          <p:nvSpPr>
            <p:cNvPr id="161" name="Freeform 36"/>
            <p:cNvSpPr>
              <a:spLocks/>
            </p:cNvSpPr>
            <p:nvPr/>
          </p:nvSpPr>
          <p:spPr bwMode="auto">
            <a:xfrm>
              <a:off x="542" y="1920"/>
              <a:ext cx="189" cy="580"/>
            </a:xfrm>
            <a:custGeom>
              <a:avLst/>
              <a:gdLst/>
              <a:ahLst/>
              <a:cxnLst>
                <a:cxn ang="0">
                  <a:pos x="110" y="34"/>
                </a:cxn>
                <a:cxn ang="0">
                  <a:pos x="116" y="110"/>
                </a:cxn>
                <a:cxn ang="0">
                  <a:pos x="63" y="356"/>
                </a:cxn>
                <a:cxn ang="0">
                  <a:pos x="53" y="355"/>
                </a:cxn>
                <a:cxn ang="0">
                  <a:pos x="25" y="347"/>
                </a:cxn>
                <a:cxn ang="0">
                  <a:pos x="9" y="328"/>
                </a:cxn>
                <a:cxn ang="0">
                  <a:pos x="1" y="300"/>
                </a:cxn>
                <a:cxn ang="0">
                  <a:pos x="0" y="266"/>
                </a:cxn>
                <a:cxn ang="0">
                  <a:pos x="43" y="104"/>
                </a:cxn>
                <a:cxn ang="0">
                  <a:pos x="32" y="0"/>
                </a:cxn>
                <a:cxn ang="0">
                  <a:pos x="110" y="34"/>
                </a:cxn>
              </a:cxnLst>
              <a:rect l="0" t="0" r="r" b="b"/>
              <a:pathLst>
                <a:path w="116" h="356">
                  <a:moveTo>
                    <a:pt x="110" y="34"/>
                  </a:moveTo>
                  <a:cubicBezTo>
                    <a:pt x="116" y="110"/>
                    <a:pt x="116" y="110"/>
                    <a:pt x="116" y="110"/>
                  </a:cubicBezTo>
                  <a:cubicBezTo>
                    <a:pt x="63" y="356"/>
                    <a:pt x="63" y="356"/>
                    <a:pt x="63" y="356"/>
                  </a:cubicBezTo>
                  <a:cubicBezTo>
                    <a:pt x="53" y="355"/>
                    <a:pt x="53" y="355"/>
                    <a:pt x="53" y="355"/>
                  </a:cubicBezTo>
                  <a:cubicBezTo>
                    <a:pt x="42" y="355"/>
                    <a:pt x="32" y="352"/>
                    <a:pt x="25" y="347"/>
                  </a:cubicBezTo>
                  <a:cubicBezTo>
                    <a:pt x="18" y="342"/>
                    <a:pt x="13" y="336"/>
                    <a:pt x="9" y="328"/>
                  </a:cubicBezTo>
                  <a:cubicBezTo>
                    <a:pt x="5" y="320"/>
                    <a:pt x="3" y="310"/>
                    <a:pt x="1" y="300"/>
                  </a:cubicBezTo>
                  <a:cubicBezTo>
                    <a:pt x="0" y="289"/>
                    <a:pt x="0" y="278"/>
                    <a:pt x="0" y="266"/>
                  </a:cubicBezTo>
                  <a:cubicBezTo>
                    <a:pt x="43" y="104"/>
                    <a:pt x="43" y="104"/>
                    <a:pt x="43" y="104"/>
                  </a:cubicBezTo>
                  <a:cubicBezTo>
                    <a:pt x="32" y="0"/>
                    <a:pt x="32" y="0"/>
                    <a:pt x="32" y="0"/>
                  </a:cubicBezTo>
                  <a:cubicBezTo>
                    <a:pt x="58" y="10"/>
                    <a:pt x="84" y="22"/>
                    <a:pt x="110" y="34"/>
                  </a:cubicBezTo>
                  <a:close/>
                </a:path>
              </a:pathLst>
            </a:custGeom>
            <a:grpFill/>
            <a:ln w="9525">
              <a:noFill/>
              <a:round/>
              <a:headEnd/>
              <a:tailEnd/>
            </a:ln>
          </p:spPr>
          <p:txBody>
            <a:bodyPr/>
            <a:lstStyle/>
            <a:p>
              <a:endParaRPr lang="zh-CN" altLang="zh-CN"/>
            </a:p>
          </p:txBody>
        </p:sp>
        <p:sp>
          <p:nvSpPr>
            <p:cNvPr id="162" name="Freeform 37"/>
            <p:cNvSpPr>
              <a:spLocks/>
            </p:cNvSpPr>
            <p:nvPr/>
          </p:nvSpPr>
          <p:spPr bwMode="auto">
            <a:xfrm>
              <a:off x="1073" y="2191"/>
              <a:ext cx="158" cy="329"/>
            </a:xfrm>
            <a:custGeom>
              <a:avLst/>
              <a:gdLst/>
              <a:ahLst/>
              <a:cxnLst>
                <a:cxn ang="0">
                  <a:pos x="90" y="179"/>
                </a:cxn>
                <a:cxn ang="0">
                  <a:pos x="75" y="196"/>
                </a:cxn>
                <a:cxn ang="0">
                  <a:pos x="50" y="202"/>
                </a:cxn>
                <a:cxn ang="0">
                  <a:pos x="40" y="201"/>
                </a:cxn>
                <a:cxn ang="0">
                  <a:pos x="0" y="0"/>
                </a:cxn>
                <a:cxn ang="0">
                  <a:pos x="85" y="69"/>
                </a:cxn>
                <a:cxn ang="0">
                  <a:pos x="98" y="122"/>
                </a:cxn>
                <a:cxn ang="0">
                  <a:pos x="96" y="153"/>
                </a:cxn>
                <a:cxn ang="0">
                  <a:pos x="90" y="179"/>
                </a:cxn>
              </a:cxnLst>
              <a:rect l="0" t="0" r="r" b="b"/>
              <a:pathLst>
                <a:path w="98" h="202">
                  <a:moveTo>
                    <a:pt x="90" y="179"/>
                  </a:moveTo>
                  <a:cubicBezTo>
                    <a:pt x="86" y="187"/>
                    <a:pt x="82" y="193"/>
                    <a:pt x="75" y="196"/>
                  </a:cubicBezTo>
                  <a:cubicBezTo>
                    <a:pt x="69" y="200"/>
                    <a:pt x="60" y="202"/>
                    <a:pt x="50" y="202"/>
                  </a:cubicBezTo>
                  <a:cubicBezTo>
                    <a:pt x="40" y="201"/>
                    <a:pt x="40" y="201"/>
                    <a:pt x="40" y="201"/>
                  </a:cubicBezTo>
                  <a:cubicBezTo>
                    <a:pt x="0" y="0"/>
                    <a:pt x="0" y="0"/>
                    <a:pt x="0" y="0"/>
                  </a:cubicBezTo>
                  <a:cubicBezTo>
                    <a:pt x="29" y="22"/>
                    <a:pt x="58" y="45"/>
                    <a:pt x="85" y="69"/>
                  </a:cubicBezTo>
                  <a:cubicBezTo>
                    <a:pt x="98" y="122"/>
                    <a:pt x="98" y="122"/>
                    <a:pt x="98" y="122"/>
                  </a:cubicBezTo>
                  <a:cubicBezTo>
                    <a:pt x="98" y="133"/>
                    <a:pt x="98" y="144"/>
                    <a:pt x="96" y="153"/>
                  </a:cubicBezTo>
                  <a:cubicBezTo>
                    <a:pt x="95" y="163"/>
                    <a:pt x="93" y="172"/>
                    <a:pt x="90" y="179"/>
                  </a:cubicBezTo>
                  <a:close/>
                </a:path>
              </a:pathLst>
            </a:custGeom>
            <a:grpFill/>
            <a:ln w="9525">
              <a:noFill/>
              <a:round/>
              <a:headEnd/>
              <a:tailEnd/>
            </a:ln>
          </p:spPr>
          <p:txBody>
            <a:bodyPr/>
            <a:lstStyle/>
            <a:p>
              <a:endParaRPr lang="zh-CN" altLang="zh-CN"/>
            </a:p>
          </p:txBody>
        </p:sp>
        <p:sp>
          <p:nvSpPr>
            <p:cNvPr id="163" name="Freeform 38"/>
            <p:cNvSpPr>
              <a:spLocks/>
            </p:cNvSpPr>
            <p:nvPr/>
          </p:nvSpPr>
          <p:spPr bwMode="auto">
            <a:xfrm>
              <a:off x="626" y="1987"/>
              <a:ext cx="524" cy="1563"/>
            </a:xfrm>
            <a:custGeom>
              <a:avLst/>
              <a:gdLst/>
              <a:ahLst/>
              <a:cxnLst>
                <a:cxn ang="0">
                  <a:pos x="173" y="856"/>
                </a:cxn>
                <a:cxn ang="0">
                  <a:pos x="173" y="424"/>
                </a:cxn>
                <a:cxn ang="0">
                  <a:pos x="161" y="424"/>
                </a:cxn>
                <a:cxn ang="0">
                  <a:pos x="161" y="857"/>
                </a:cxn>
                <a:cxn ang="0">
                  <a:pos x="154" y="896"/>
                </a:cxn>
                <a:cxn ang="0">
                  <a:pos x="134" y="928"/>
                </a:cxn>
                <a:cxn ang="0">
                  <a:pos x="105" y="951"/>
                </a:cxn>
                <a:cxn ang="0">
                  <a:pos x="68" y="961"/>
                </a:cxn>
                <a:cxn ang="0">
                  <a:pos x="58" y="961"/>
                </a:cxn>
                <a:cxn ang="0">
                  <a:pos x="61" y="421"/>
                </a:cxn>
                <a:cxn ang="0">
                  <a:pos x="0" y="419"/>
                </a:cxn>
                <a:cxn ang="0">
                  <a:pos x="78" y="76"/>
                </a:cxn>
                <a:cxn ang="0">
                  <a:pos x="71" y="0"/>
                </a:cxn>
                <a:cxn ang="0">
                  <a:pos x="256" y="112"/>
                </a:cxn>
                <a:cxn ang="0">
                  <a:pos x="323" y="428"/>
                </a:cxn>
                <a:cxn ang="0">
                  <a:pos x="271" y="427"/>
                </a:cxn>
                <a:cxn ang="0">
                  <a:pos x="273" y="952"/>
                </a:cxn>
                <a:cxn ang="0">
                  <a:pos x="263" y="952"/>
                </a:cxn>
                <a:cxn ang="0">
                  <a:pos x="228" y="946"/>
                </a:cxn>
                <a:cxn ang="0">
                  <a:pos x="200" y="926"/>
                </a:cxn>
                <a:cxn ang="0">
                  <a:pos x="180" y="895"/>
                </a:cxn>
                <a:cxn ang="0">
                  <a:pos x="173" y="856"/>
                </a:cxn>
              </a:cxnLst>
              <a:rect l="0" t="0" r="r" b="b"/>
              <a:pathLst>
                <a:path w="323" h="961">
                  <a:moveTo>
                    <a:pt x="173" y="856"/>
                  </a:moveTo>
                  <a:cubicBezTo>
                    <a:pt x="173" y="424"/>
                    <a:pt x="173" y="424"/>
                    <a:pt x="173" y="424"/>
                  </a:cubicBezTo>
                  <a:cubicBezTo>
                    <a:pt x="161" y="424"/>
                    <a:pt x="161" y="424"/>
                    <a:pt x="161" y="424"/>
                  </a:cubicBezTo>
                  <a:cubicBezTo>
                    <a:pt x="161" y="857"/>
                    <a:pt x="161" y="857"/>
                    <a:pt x="161" y="857"/>
                  </a:cubicBezTo>
                  <a:cubicBezTo>
                    <a:pt x="161" y="870"/>
                    <a:pt x="158" y="884"/>
                    <a:pt x="154" y="896"/>
                  </a:cubicBezTo>
                  <a:cubicBezTo>
                    <a:pt x="149" y="908"/>
                    <a:pt x="142" y="919"/>
                    <a:pt x="134" y="928"/>
                  </a:cubicBezTo>
                  <a:cubicBezTo>
                    <a:pt x="126" y="938"/>
                    <a:pt x="116" y="946"/>
                    <a:pt x="105" y="951"/>
                  </a:cubicBezTo>
                  <a:cubicBezTo>
                    <a:pt x="93" y="957"/>
                    <a:pt x="81" y="960"/>
                    <a:pt x="68" y="961"/>
                  </a:cubicBezTo>
                  <a:cubicBezTo>
                    <a:pt x="58" y="961"/>
                    <a:pt x="58" y="961"/>
                    <a:pt x="58" y="961"/>
                  </a:cubicBezTo>
                  <a:cubicBezTo>
                    <a:pt x="61" y="421"/>
                    <a:pt x="61" y="421"/>
                    <a:pt x="61" y="421"/>
                  </a:cubicBezTo>
                  <a:cubicBezTo>
                    <a:pt x="0" y="419"/>
                    <a:pt x="0" y="419"/>
                    <a:pt x="0" y="419"/>
                  </a:cubicBezTo>
                  <a:cubicBezTo>
                    <a:pt x="78" y="76"/>
                    <a:pt x="78" y="76"/>
                    <a:pt x="78" y="76"/>
                  </a:cubicBezTo>
                  <a:cubicBezTo>
                    <a:pt x="71" y="0"/>
                    <a:pt x="71" y="0"/>
                    <a:pt x="71" y="0"/>
                  </a:cubicBezTo>
                  <a:cubicBezTo>
                    <a:pt x="135" y="32"/>
                    <a:pt x="196" y="69"/>
                    <a:pt x="256" y="112"/>
                  </a:cubicBezTo>
                  <a:cubicBezTo>
                    <a:pt x="323" y="428"/>
                    <a:pt x="323" y="428"/>
                    <a:pt x="323" y="428"/>
                  </a:cubicBezTo>
                  <a:cubicBezTo>
                    <a:pt x="271" y="427"/>
                    <a:pt x="271" y="427"/>
                    <a:pt x="271" y="427"/>
                  </a:cubicBezTo>
                  <a:cubicBezTo>
                    <a:pt x="273" y="952"/>
                    <a:pt x="273" y="952"/>
                    <a:pt x="273" y="952"/>
                  </a:cubicBezTo>
                  <a:cubicBezTo>
                    <a:pt x="263" y="952"/>
                    <a:pt x="263" y="952"/>
                    <a:pt x="263" y="952"/>
                  </a:cubicBezTo>
                  <a:cubicBezTo>
                    <a:pt x="251" y="953"/>
                    <a:pt x="239" y="951"/>
                    <a:pt x="228" y="946"/>
                  </a:cubicBezTo>
                  <a:cubicBezTo>
                    <a:pt x="218" y="941"/>
                    <a:pt x="208" y="934"/>
                    <a:pt x="200" y="926"/>
                  </a:cubicBezTo>
                  <a:cubicBezTo>
                    <a:pt x="192" y="917"/>
                    <a:pt x="185" y="906"/>
                    <a:pt x="180" y="895"/>
                  </a:cubicBezTo>
                  <a:cubicBezTo>
                    <a:pt x="176" y="883"/>
                    <a:pt x="173" y="870"/>
                    <a:pt x="173" y="856"/>
                  </a:cubicBezTo>
                  <a:close/>
                </a:path>
              </a:pathLst>
            </a:custGeom>
            <a:grpFill/>
            <a:ln w="9525">
              <a:noFill/>
              <a:round/>
              <a:headEnd/>
              <a:tailEnd/>
            </a:ln>
          </p:spPr>
          <p:txBody>
            <a:bodyPr/>
            <a:lstStyle/>
            <a:p>
              <a:endParaRPr lang="zh-CN" altLang="zh-CN"/>
            </a:p>
          </p:txBody>
        </p:sp>
        <p:sp>
          <p:nvSpPr>
            <p:cNvPr id="164" name="Freeform 39"/>
            <p:cNvSpPr>
              <a:spLocks/>
            </p:cNvSpPr>
            <p:nvPr/>
          </p:nvSpPr>
          <p:spPr bwMode="auto">
            <a:xfrm>
              <a:off x="741" y="1266"/>
              <a:ext cx="345" cy="286"/>
            </a:xfrm>
            <a:custGeom>
              <a:avLst/>
              <a:gdLst/>
              <a:ahLst/>
              <a:cxnLst>
                <a:cxn ang="0">
                  <a:pos x="0" y="39"/>
                </a:cxn>
                <a:cxn ang="0">
                  <a:pos x="12" y="26"/>
                </a:cxn>
                <a:cxn ang="0">
                  <a:pos x="50" y="5"/>
                </a:cxn>
                <a:cxn ang="0">
                  <a:pos x="96" y="3"/>
                </a:cxn>
                <a:cxn ang="0">
                  <a:pos x="141" y="18"/>
                </a:cxn>
                <a:cxn ang="0">
                  <a:pos x="178" y="49"/>
                </a:cxn>
                <a:cxn ang="0">
                  <a:pos x="203" y="91"/>
                </a:cxn>
                <a:cxn ang="0">
                  <a:pos x="212" y="139"/>
                </a:cxn>
                <a:cxn ang="0">
                  <a:pos x="206" y="176"/>
                </a:cxn>
                <a:cxn ang="0">
                  <a:pos x="0" y="39"/>
                </a:cxn>
              </a:cxnLst>
              <a:rect l="0" t="0" r="r" b="b"/>
              <a:pathLst>
                <a:path w="212" h="176">
                  <a:moveTo>
                    <a:pt x="0" y="39"/>
                  </a:moveTo>
                  <a:cubicBezTo>
                    <a:pt x="4" y="35"/>
                    <a:pt x="8" y="30"/>
                    <a:pt x="12" y="26"/>
                  </a:cubicBezTo>
                  <a:cubicBezTo>
                    <a:pt x="23" y="17"/>
                    <a:pt x="36" y="10"/>
                    <a:pt x="50" y="5"/>
                  </a:cubicBezTo>
                  <a:cubicBezTo>
                    <a:pt x="64" y="1"/>
                    <a:pt x="80" y="0"/>
                    <a:pt x="96" y="3"/>
                  </a:cubicBezTo>
                  <a:cubicBezTo>
                    <a:pt x="112" y="5"/>
                    <a:pt x="127" y="10"/>
                    <a:pt x="141" y="18"/>
                  </a:cubicBezTo>
                  <a:cubicBezTo>
                    <a:pt x="155" y="27"/>
                    <a:pt x="168" y="37"/>
                    <a:pt x="178" y="49"/>
                  </a:cubicBezTo>
                  <a:cubicBezTo>
                    <a:pt x="188" y="62"/>
                    <a:pt x="197" y="76"/>
                    <a:pt x="203" y="91"/>
                  </a:cubicBezTo>
                  <a:cubicBezTo>
                    <a:pt x="208" y="106"/>
                    <a:pt x="212" y="122"/>
                    <a:pt x="212" y="139"/>
                  </a:cubicBezTo>
                  <a:cubicBezTo>
                    <a:pt x="212" y="152"/>
                    <a:pt x="210" y="164"/>
                    <a:pt x="206" y="176"/>
                  </a:cubicBezTo>
                  <a:cubicBezTo>
                    <a:pt x="122" y="153"/>
                    <a:pt x="50" y="105"/>
                    <a:pt x="0" y="39"/>
                  </a:cubicBezTo>
                  <a:close/>
                </a:path>
              </a:pathLst>
            </a:custGeom>
            <a:grpFill/>
            <a:ln w="9525">
              <a:noFill/>
              <a:round/>
              <a:headEnd/>
              <a:tailEnd/>
            </a:ln>
          </p:spPr>
          <p:txBody>
            <a:bodyPr/>
            <a:lstStyle/>
            <a:p>
              <a:endParaRPr lang="zh-CN" altLang="zh-CN"/>
            </a:p>
          </p:txBody>
        </p:sp>
      </p:grpSp>
      <p:grpSp>
        <p:nvGrpSpPr>
          <p:cNvPr id="30" name="Group 72"/>
          <p:cNvGrpSpPr>
            <a:grpSpLocks/>
          </p:cNvGrpSpPr>
          <p:nvPr/>
        </p:nvGrpSpPr>
        <p:grpSpPr bwMode="auto">
          <a:xfrm>
            <a:off x="4524252" y="2515332"/>
            <a:ext cx="545081" cy="1360187"/>
            <a:chOff x="1780" y="1253"/>
            <a:chExt cx="870" cy="2367"/>
          </a:xfrm>
        </p:grpSpPr>
        <p:sp>
          <p:nvSpPr>
            <p:cNvPr id="134" name="Freeform 73"/>
            <p:cNvSpPr>
              <a:spLocks/>
            </p:cNvSpPr>
            <p:nvPr/>
          </p:nvSpPr>
          <p:spPr bwMode="auto">
            <a:xfrm>
              <a:off x="2187" y="2676"/>
              <a:ext cx="140" cy="854"/>
            </a:xfrm>
            <a:custGeom>
              <a:avLst/>
              <a:gdLst/>
              <a:ahLst/>
              <a:cxnLst>
                <a:cxn ang="0">
                  <a:pos x="72" y="509"/>
                </a:cxn>
                <a:cxn ang="0">
                  <a:pos x="62" y="492"/>
                </a:cxn>
                <a:cxn ang="0">
                  <a:pos x="56" y="471"/>
                </a:cxn>
                <a:cxn ang="0">
                  <a:pos x="54" y="449"/>
                </a:cxn>
                <a:cxn ang="0">
                  <a:pos x="55" y="2"/>
                </a:cxn>
                <a:cxn ang="0">
                  <a:pos x="3" y="0"/>
                </a:cxn>
                <a:cxn ang="0">
                  <a:pos x="0" y="406"/>
                </a:cxn>
                <a:cxn ang="0">
                  <a:pos x="2" y="426"/>
                </a:cxn>
                <a:cxn ang="0">
                  <a:pos x="8" y="445"/>
                </a:cxn>
                <a:cxn ang="0">
                  <a:pos x="17" y="461"/>
                </a:cxn>
                <a:cxn ang="0">
                  <a:pos x="28" y="474"/>
                </a:cxn>
                <a:cxn ang="0">
                  <a:pos x="85" y="524"/>
                </a:cxn>
                <a:cxn ang="0">
                  <a:pos x="72" y="509"/>
                </a:cxn>
              </a:cxnLst>
              <a:rect l="0" t="0" r="r" b="b"/>
              <a:pathLst>
                <a:path w="85" h="524">
                  <a:moveTo>
                    <a:pt x="72" y="509"/>
                  </a:moveTo>
                  <a:cubicBezTo>
                    <a:pt x="69" y="504"/>
                    <a:pt x="65" y="498"/>
                    <a:pt x="62" y="492"/>
                  </a:cubicBezTo>
                  <a:cubicBezTo>
                    <a:pt x="60" y="485"/>
                    <a:pt x="58" y="479"/>
                    <a:pt x="56" y="471"/>
                  </a:cubicBezTo>
                  <a:cubicBezTo>
                    <a:pt x="55" y="464"/>
                    <a:pt x="54" y="457"/>
                    <a:pt x="54" y="449"/>
                  </a:cubicBezTo>
                  <a:cubicBezTo>
                    <a:pt x="55" y="2"/>
                    <a:pt x="55" y="2"/>
                    <a:pt x="55" y="2"/>
                  </a:cubicBezTo>
                  <a:cubicBezTo>
                    <a:pt x="3" y="0"/>
                    <a:pt x="3" y="0"/>
                    <a:pt x="3" y="0"/>
                  </a:cubicBezTo>
                  <a:cubicBezTo>
                    <a:pt x="0" y="406"/>
                    <a:pt x="0" y="406"/>
                    <a:pt x="0" y="406"/>
                  </a:cubicBezTo>
                  <a:cubicBezTo>
                    <a:pt x="0" y="413"/>
                    <a:pt x="1" y="420"/>
                    <a:pt x="2" y="426"/>
                  </a:cubicBezTo>
                  <a:cubicBezTo>
                    <a:pt x="3" y="433"/>
                    <a:pt x="5" y="439"/>
                    <a:pt x="8" y="445"/>
                  </a:cubicBezTo>
                  <a:cubicBezTo>
                    <a:pt x="10" y="451"/>
                    <a:pt x="13" y="456"/>
                    <a:pt x="17" y="461"/>
                  </a:cubicBezTo>
                  <a:cubicBezTo>
                    <a:pt x="20" y="466"/>
                    <a:pt x="24" y="470"/>
                    <a:pt x="28" y="474"/>
                  </a:cubicBezTo>
                  <a:cubicBezTo>
                    <a:pt x="47" y="490"/>
                    <a:pt x="66" y="507"/>
                    <a:pt x="85" y="524"/>
                  </a:cubicBezTo>
                  <a:cubicBezTo>
                    <a:pt x="80" y="519"/>
                    <a:pt x="76" y="515"/>
                    <a:pt x="72" y="509"/>
                  </a:cubicBez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35" name="Freeform 74"/>
            <p:cNvSpPr>
              <a:spLocks/>
            </p:cNvSpPr>
            <p:nvPr/>
          </p:nvSpPr>
          <p:spPr bwMode="auto">
            <a:xfrm>
              <a:off x="2414" y="1755"/>
              <a:ext cx="106" cy="925"/>
            </a:xfrm>
            <a:custGeom>
              <a:avLst/>
              <a:gdLst/>
              <a:ahLst/>
              <a:cxnLst>
                <a:cxn ang="0">
                  <a:pos x="107" y="926"/>
                </a:cxn>
                <a:cxn ang="0">
                  <a:pos x="5" y="922"/>
                </a:cxn>
                <a:cxn ang="0">
                  <a:pos x="0" y="73"/>
                </a:cxn>
                <a:cxn ang="0">
                  <a:pos x="97" y="0"/>
                </a:cxn>
                <a:cxn ang="0">
                  <a:pos x="107" y="926"/>
                </a:cxn>
              </a:cxnLst>
              <a:rect l="0" t="0" r="r" b="b"/>
              <a:pathLst>
                <a:path w="107" h="926">
                  <a:moveTo>
                    <a:pt x="107" y="926"/>
                  </a:moveTo>
                  <a:lnTo>
                    <a:pt x="5" y="922"/>
                  </a:lnTo>
                  <a:lnTo>
                    <a:pt x="0" y="73"/>
                  </a:lnTo>
                  <a:lnTo>
                    <a:pt x="97" y="0"/>
                  </a:lnTo>
                  <a:lnTo>
                    <a:pt x="107" y="926"/>
                  </a:ln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36" name="Freeform 75"/>
            <p:cNvSpPr>
              <a:spLocks/>
            </p:cNvSpPr>
            <p:nvPr/>
          </p:nvSpPr>
          <p:spPr bwMode="auto">
            <a:xfrm>
              <a:off x="1987" y="1338"/>
              <a:ext cx="430" cy="436"/>
            </a:xfrm>
            <a:custGeom>
              <a:avLst/>
              <a:gdLst/>
              <a:ahLst/>
              <a:cxnLst>
                <a:cxn ang="0">
                  <a:pos x="245" y="205"/>
                </a:cxn>
                <a:cxn ang="0">
                  <a:pos x="224" y="213"/>
                </a:cxn>
                <a:cxn ang="0">
                  <a:pos x="199" y="218"/>
                </a:cxn>
                <a:cxn ang="0">
                  <a:pos x="173" y="216"/>
                </a:cxn>
                <a:cxn ang="0">
                  <a:pos x="121" y="197"/>
                </a:cxn>
                <a:cxn ang="0">
                  <a:pos x="78" y="160"/>
                </a:cxn>
                <a:cxn ang="0">
                  <a:pos x="49" y="111"/>
                </a:cxn>
                <a:cxn ang="0">
                  <a:pos x="39" y="56"/>
                </a:cxn>
                <a:cxn ang="0">
                  <a:pos x="40" y="40"/>
                </a:cxn>
                <a:cxn ang="0">
                  <a:pos x="43" y="26"/>
                </a:cxn>
                <a:cxn ang="0">
                  <a:pos x="48" y="12"/>
                </a:cxn>
                <a:cxn ang="0">
                  <a:pos x="54" y="0"/>
                </a:cxn>
                <a:cxn ang="0">
                  <a:pos x="14" y="69"/>
                </a:cxn>
                <a:cxn ang="0">
                  <a:pos x="8" y="81"/>
                </a:cxn>
                <a:cxn ang="0">
                  <a:pos x="4" y="93"/>
                </a:cxn>
                <a:cxn ang="0">
                  <a:pos x="1" y="107"/>
                </a:cxn>
                <a:cxn ang="0">
                  <a:pos x="0" y="121"/>
                </a:cxn>
                <a:cxn ang="0">
                  <a:pos x="9" y="172"/>
                </a:cxn>
                <a:cxn ang="0">
                  <a:pos x="36" y="216"/>
                </a:cxn>
                <a:cxn ang="0">
                  <a:pos x="76" y="249"/>
                </a:cxn>
                <a:cxn ang="0">
                  <a:pos x="123" y="266"/>
                </a:cxn>
                <a:cxn ang="0">
                  <a:pos x="148" y="267"/>
                </a:cxn>
                <a:cxn ang="0">
                  <a:pos x="171" y="263"/>
                </a:cxn>
                <a:cxn ang="0">
                  <a:pos x="191" y="255"/>
                </a:cxn>
                <a:cxn ang="0">
                  <a:pos x="208" y="242"/>
                </a:cxn>
                <a:cxn ang="0">
                  <a:pos x="264" y="191"/>
                </a:cxn>
                <a:cxn ang="0">
                  <a:pos x="245" y="205"/>
                </a:cxn>
              </a:cxnLst>
              <a:rect l="0" t="0" r="r" b="b"/>
              <a:pathLst>
                <a:path w="264" h="268">
                  <a:moveTo>
                    <a:pt x="245" y="205"/>
                  </a:moveTo>
                  <a:cubicBezTo>
                    <a:pt x="239" y="208"/>
                    <a:pt x="231" y="211"/>
                    <a:pt x="224" y="213"/>
                  </a:cubicBezTo>
                  <a:cubicBezTo>
                    <a:pt x="216" y="216"/>
                    <a:pt x="208" y="217"/>
                    <a:pt x="199" y="218"/>
                  </a:cubicBezTo>
                  <a:cubicBezTo>
                    <a:pt x="191" y="218"/>
                    <a:pt x="182" y="217"/>
                    <a:pt x="173" y="216"/>
                  </a:cubicBezTo>
                  <a:cubicBezTo>
                    <a:pt x="155" y="213"/>
                    <a:pt x="137" y="206"/>
                    <a:pt x="121" y="197"/>
                  </a:cubicBezTo>
                  <a:cubicBezTo>
                    <a:pt x="105" y="187"/>
                    <a:pt x="91" y="175"/>
                    <a:pt x="78" y="160"/>
                  </a:cubicBezTo>
                  <a:cubicBezTo>
                    <a:pt x="66" y="146"/>
                    <a:pt x="56" y="129"/>
                    <a:pt x="49" y="111"/>
                  </a:cubicBezTo>
                  <a:cubicBezTo>
                    <a:pt x="43" y="94"/>
                    <a:pt x="39" y="75"/>
                    <a:pt x="39" y="56"/>
                  </a:cubicBezTo>
                  <a:cubicBezTo>
                    <a:pt x="39" y="51"/>
                    <a:pt x="40" y="45"/>
                    <a:pt x="40" y="40"/>
                  </a:cubicBezTo>
                  <a:cubicBezTo>
                    <a:pt x="41" y="35"/>
                    <a:pt x="42" y="30"/>
                    <a:pt x="43" y="26"/>
                  </a:cubicBezTo>
                  <a:cubicBezTo>
                    <a:pt x="45" y="21"/>
                    <a:pt x="46" y="16"/>
                    <a:pt x="48" y="12"/>
                  </a:cubicBezTo>
                  <a:cubicBezTo>
                    <a:pt x="50" y="8"/>
                    <a:pt x="52" y="4"/>
                    <a:pt x="54" y="0"/>
                  </a:cubicBezTo>
                  <a:cubicBezTo>
                    <a:pt x="41" y="23"/>
                    <a:pt x="27" y="46"/>
                    <a:pt x="14" y="69"/>
                  </a:cubicBezTo>
                  <a:cubicBezTo>
                    <a:pt x="12" y="73"/>
                    <a:pt x="10" y="77"/>
                    <a:pt x="8" y="81"/>
                  </a:cubicBezTo>
                  <a:cubicBezTo>
                    <a:pt x="7" y="85"/>
                    <a:pt x="5" y="89"/>
                    <a:pt x="4" y="93"/>
                  </a:cubicBezTo>
                  <a:cubicBezTo>
                    <a:pt x="3" y="98"/>
                    <a:pt x="2" y="102"/>
                    <a:pt x="1" y="107"/>
                  </a:cubicBezTo>
                  <a:cubicBezTo>
                    <a:pt x="1" y="112"/>
                    <a:pt x="0" y="116"/>
                    <a:pt x="0" y="121"/>
                  </a:cubicBezTo>
                  <a:cubicBezTo>
                    <a:pt x="0" y="139"/>
                    <a:pt x="3" y="156"/>
                    <a:pt x="9" y="172"/>
                  </a:cubicBezTo>
                  <a:cubicBezTo>
                    <a:pt x="16" y="188"/>
                    <a:pt x="25" y="203"/>
                    <a:pt x="36" y="216"/>
                  </a:cubicBezTo>
                  <a:cubicBezTo>
                    <a:pt x="47" y="229"/>
                    <a:pt x="61" y="241"/>
                    <a:pt x="76" y="249"/>
                  </a:cubicBezTo>
                  <a:cubicBezTo>
                    <a:pt x="90" y="258"/>
                    <a:pt x="106" y="264"/>
                    <a:pt x="123" y="266"/>
                  </a:cubicBezTo>
                  <a:cubicBezTo>
                    <a:pt x="132" y="267"/>
                    <a:pt x="140" y="268"/>
                    <a:pt x="148" y="267"/>
                  </a:cubicBezTo>
                  <a:cubicBezTo>
                    <a:pt x="156" y="267"/>
                    <a:pt x="163" y="265"/>
                    <a:pt x="171" y="263"/>
                  </a:cubicBezTo>
                  <a:cubicBezTo>
                    <a:pt x="178" y="261"/>
                    <a:pt x="185" y="258"/>
                    <a:pt x="191" y="255"/>
                  </a:cubicBezTo>
                  <a:cubicBezTo>
                    <a:pt x="197" y="251"/>
                    <a:pt x="203" y="247"/>
                    <a:pt x="208" y="242"/>
                  </a:cubicBezTo>
                  <a:cubicBezTo>
                    <a:pt x="264" y="191"/>
                    <a:pt x="264" y="191"/>
                    <a:pt x="264" y="191"/>
                  </a:cubicBezTo>
                  <a:cubicBezTo>
                    <a:pt x="258" y="196"/>
                    <a:pt x="252" y="201"/>
                    <a:pt x="245" y="205"/>
                  </a:cubicBez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37" name="Freeform 76"/>
            <p:cNvSpPr>
              <a:spLocks/>
            </p:cNvSpPr>
            <p:nvPr/>
          </p:nvSpPr>
          <p:spPr bwMode="auto">
            <a:xfrm>
              <a:off x="1928" y="1676"/>
              <a:ext cx="98" cy="1944"/>
            </a:xfrm>
            <a:custGeom>
              <a:avLst/>
              <a:gdLst/>
              <a:ahLst/>
              <a:cxnLst>
                <a:cxn ang="0">
                  <a:pos x="65" y="1944"/>
                </a:cxn>
                <a:cxn ang="0">
                  <a:pos x="0" y="1849"/>
                </a:cxn>
                <a:cxn ang="0">
                  <a:pos x="36" y="86"/>
                </a:cxn>
                <a:cxn ang="0">
                  <a:pos x="97" y="0"/>
                </a:cxn>
                <a:cxn ang="0">
                  <a:pos x="65" y="1944"/>
                </a:cxn>
              </a:cxnLst>
              <a:rect l="0" t="0" r="r" b="b"/>
              <a:pathLst>
                <a:path w="97" h="1944">
                  <a:moveTo>
                    <a:pt x="65" y="1944"/>
                  </a:moveTo>
                  <a:lnTo>
                    <a:pt x="0" y="1849"/>
                  </a:lnTo>
                  <a:lnTo>
                    <a:pt x="36" y="86"/>
                  </a:lnTo>
                  <a:lnTo>
                    <a:pt x="97" y="0"/>
                  </a:lnTo>
                  <a:lnTo>
                    <a:pt x="65" y="1944"/>
                  </a:ln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38" name="Freeform 77"/>
            <p:cNvSpPr>
              <a:spLocks/>
            </p:cNvSpPr>
            <p:nvPr/>
          </p:nvSpPr>
          <p:spPr bwMode="auto">
            <a:xfrm>
              <a:off x="1780" y="1728"/>
              <a:ext cx="184" cy="952"/>
            </a:xfrm>
            <a:custGeom>
              <a:avLst/>
              <a:gdLst/>
              <a:ahLst/>
              <a:cxnLst>
                <a:cxn ang="0">
                  <a:pos x="81" y="577"/>
                </a:cxn>
                <a:cxn ang="0">
                  <a:pos x="54" y="557"/>
                </a:cxn>
                <a:cxn ang="0">
                  <a:pos x="36" y="528"/>
                </a:cxn>
                <a:cxn ang="0">
                  <a:pos x="30" y="493"/>
                </a:cxn>
                <a:cxn ang="0">
                  <a:pos x="42" y="37"/>
                </a:cxn>
                <a:cxn ang="0">
                  <a:pos x="43" y="27"/>
                </a:cxn>
                <a:cxn ang="0">
                  <a:pos x="45" y="17"/>
                </a:cxn>
                <a:cxn ang="0">
                  <a:pos x="48" y="8"/>
                </a:cxn>
                <a:cxn ang="0">
                  <a:pos x="52" y="0"/>
                </a:cxn>
                <a:cxn ang="0">
                  <a:pos x="22" y="52"/>
                </a:cxn>
                <a:cxn ang="0">
                  <a:pos x="18" y="59"/>
                </a:cxn>
                <a:cxn ang="0">
                  <a:pos x="15" y="67"/>
                </a:cxn>
                <a:cxn ang="0">
                  <a:pos x="13" y="76"/>
                </a:cxn>
                <a:cxn ang="0">
                  <a:pos x="12" y="85"/>
                </a:cxn>
                <a:cxn ang="0">
                  <a:pos x="1" y="500"/>
                </a:cxn>
                <a:cxn ang="0">
                  <a:pos x="6" y="532"/>
                </a:cxn>
                <a:cxn ang="0">
                  <a:pos x="22" y="558"/>
                </a:cxn>
                <a:cxn ang="0">
                  <a:pos x="47" y="576"/>
                </a:cxn>
                <a:cxn ang="0">
                  <a:pos x="77" y="584"/>
                </a:cxn>
                <a:cxn ang="0">
                  <a:pos x="114" y="586"/>
                </a:cxn>
                <a:cxn ang="0">
                  <a:pos x="81" y="577"/>
                </a:cxn>
              </a:cxnLst>
              <a:rect l="0" t="0" r="r" b="b"/>
              <a:pathLst>
                <a:path w="114" h="586">
                  <a:moveTo>
                    <a:pt x="81" y="577"/>
                  </a:moveTo>
                  <a:cubicBezTo>
                    <a:pt x="70" y="572"/>
                    <a:pt x="61" y="565"/>
                    <a:pt x="54" y="557"/>
                  </a:cubicBezTo>
                  <a:cubicBezTo>
                    <a:pt x="46" y="549"/>
                    <a:pt x="40" y="539"/>
                    <a:pt x="36" y="528"/>
                  </a:cubicBezTo>
                  <a:cubicBezTo>
                    <a:pt x="32" y="517"/>
                    <a:pt x="30" y="505"/>
                    <a:pt x="30" y="493"/>
                  </a:cubicBezTo>
                  <a:cubicBezTo>
                    <a:pt x="42" y="37"/>
                    <a:pt x="42" y="37"/>
                    <a:pt x="42" y="37"/>
                  </a:cubicBezTo>
                  <a:cubicBezTo>
                    <a:pt x="42" y="33"/>
                    <a:pt x="42" y="30"/>
                    <a:pt x="43" y="27"/>
                  </a:cubicBezTo>
                  <a:cubicBezTo>
                    <a:pt x="43" y="23"/>
                    <a:pt x="44" y="20"/>
                    <a:pt x="45" y="17"/>
                  </a:cubicBezTo>
                  <a:cubicBezTo>
                    <a:pt x="46" y="14"/>
                    <a:pt x="47" y="11"/>
                    <a:pt x="48" y="8"/>
                  </a:cubicBezTo>
                  <a:cubicBezTo>
                    <a:pt x="49" y="6"/>
                    <a:pt x="50" y="3"/>
                    <a:pt x="52" y="0"/>
                  </a:cubicBezTo>
                  <a:cubicBezTo>
                    <a:pt x="22" y="52"/>
                    <a:pt x="22" y="52"/>
                    <a:pt x="22" y="52"/>
                  </a:cubicBezTo>
                  <a:cubicBezTo>
                    <a:pt x="20" y="54"/>
                    <a:pt x="19" y="57"/>
                    <a:pt x="18" y="59"/>
                  </a:cubicBezTo>
                  <a:cubicBezTo>
                    <a:pt x="17" y="62"/>
                    <a:pt x="16" y="64"/>
                    <a:pt x="15" y="67"/>
                  </a:cubicBezTo>
                  <a:cubicBezTo>
                    <a:pt x="14" y="70"/>
                    <a:pt x="14" y="73"/>
                    <a:pt x="13" y="76"/>
                  </a:cubicBezTo>
                  <a:cubicBezTo>
                    <a:pt x="13" y="79"/>
                    <a:pt x="12" y="82"/>
                    <a:pt x="12" y="85"/>
                  </a:cubicBezTo>
                  <a:cubicBezTo>
                    <a:pt x="1" y="500"/>
                    <a:pt x="1" y="500"/>
                    <a:pt x="1" y="500"/>
                  </a:cubicBezTo>
                  <a:cubicBezTo>
                    <a:pt x="0" y="511"/>
                    <a:pt x="2" y="522"/>
                    <a:pt x="6" y="532"/>
                  </a:cubicBezTo>
                  <a:cubicBezTo>
                    <a:pt x="10" y="542"/>
                    <a:pt x="15" y="550"/>
                    <a:pt x="22" y="558"/>
                  </a:cubicBezTo>
                  <a:cubicBezTo>
                    <a:pt x="29" y="566"/>
                    <a:pt x="37" y="572"/>
                    <a:pt x="47" y="576"/>
                  </a:cubicBezTo>
                  <a:cubicBezTo>
                    <a:pt x="56" y="581"/>
                    <a:pt x="66" y="583"/>
                    <a:pt x="77" y="584"/>
                  </a:cubicBezTo>
                  <a:cubicBezTo>
                    <a:pt x="89" y="584"/>
                    <a:pt x="101" y="585"/>
                    <a:pt x="114" y="586"/>
                  </a:cubicBezTo>
                  <a:cubicBezTo>
                    <a:pt x="102" y="585"/>
                    <a:pt x="91" y="582"/>
                    <a:pt x="81" y="577"/>
                  </a:cubicBez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39" name="Freeform 78"/>
            <p:cNvSpPr>
              <a:spLocks/>
            </p:cNvSpPr>
            <p:nvPr/>
          </p:nvSpPr>
          <p:spPr bwMode="auto">
            <a:xfrm>
              <a:off x="2510" y="1755"/>
              <a:ext cx="140" cy="925"/>
            </a:xfrm>
            <a:custGeom>
              <a:avLst/>
              <a:gdLst/>
              <a:ahLst/>
              <a:cxnLst>
                <a:cxn ang="0">
                  <a:pos x="79" y="86"/>
                </a:cxn>
                <a:cxn ang="0">
                  <a:pos x="73" y="56"/>
                </a:cxn>
                <a:cxn ang="0">
                  <a:pos x="58" y="31"/>
                </a:cxn>
                <a:cxn ang="0">
                  <a:pos x="36" y="11"/>
                </a:cxn>
                <a:cxn ang="0">
                  <a:pos x="9" y="1"/>
                </a:cxn>
                <a:cxn ang="0">
                  <a:pos x="0" y="0"/>
                </a:cxn>
                <a:cxn ang="0">
                  <a:pos x="6" y="569"/>
                </a:cxn>
                <a:cxn ang="0">
                  <a:pos x="16" y="569"/>
                </a:cxn>
                <a:cxn ang="0">
                  <a:pos x="44" y="563"/>
                </a:cxn>
                <a:cxn ang="0">
                  <a:pos x="66" y="545"/>
                </a:cxn>
                <a:cxn ang="0">
                  <a:pos x="81" y="519"/>
                </a:cxn>
                <a:cxn ang="0">
                  <a:pos x="86" y="488"/>
                </a:cxn>
                <a:cxn ang="0">
                  <a:pos x="79" y="86"/>
                </a:cxn>
              </a:cxnLst>
              <a:rect l="0" t="0" r="r" b="b"/>
              <a:pathLst>
                <a:path w="86" h="569">
                  <a:moveTo>
                    <a:pt x="79" y="86"/>
                  </a:moveTo>
                  <a:cubicBezTo>
                    <a:pt x="79" y="76"/>
                    <a:pt x="77" y="66"/>
                    <a:pt x="73" y="56"/>
                  </a:cubicBezTo>
                  <a:cubicBezTo>
                    <a:pt x="70" y="47"/>
                    <a:pt x="64" y="38"/>
                    <a:pt x="58" y="31"/>
                  </a:cubicBezTo>
                  <a:cubicBezTo>
                    <a:pt x="52" y="23"/>
                    <a:pt x="44" y="16"/>
                    <a:pt x="36" y="11"/>
                  </a:cubicBezTo>
                  <a:cubicBezTo>
                    <a:pt x="28" y="6"/>
                    <a:pt x="19" y="2"/>
                    <a:pt x="9" y="1"/>
                  </a:cubicBezTo>
                  <a:cubicBezTo>
                    <a:pt x="0" y="0"/>
                    <a:pt x="0" y="0"/>
                    <a:pt x="0" y="0"/>
                  </a:cubicBezTo>
                  <a:cubicBezTo>
                    <a:pt x="6" y="569"/>
                    <a:pt x="6" y="569"/>
                    <a:pt x="6" y="569"/>
                  </a:cubicBezTo>
                  <a:cubicBezTo>
                    <a:pt x="16" y="569"/>
                    <a:pt x="16" y="569"/>
                    <a:pt x="16" y="569"/>
                  </a:cubicBezTo>
                  <a:cubicBezTo>
                    <a:pt x="26" y="569"/>
                    <a:pt x="35" y="567"/>
                    <a:pt x="44" y="563"/>
                  </a:cubicBezTo>
                  <a:cubicBezTo>
                    <a:pt x="52" y="558"/>
                    <a:pt x="60" y="552"/>
                    <a:pt x="66" y="545"/>
                  </a:cubicBezTo>
                  <a:cubicBezTo>
                    <a:pt x="72" y="538"/>
                    <a:pt x="77" y="529"/>
                    <a:pt x="81" y="519"/>
                  </a:cubicBezTo>
                  <a:cubicBezTo>
                    <a:pt x="84" y="510"/>
                    <a:pt x="86" y="499"/>
                    <a:pt x="86" y="488"/>
                  </a:cubicBezTo>
                  <a:lnTo>
                    <a:pt x="79" y="86"/>
                  </a:ln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40" name="Freeform 79"/>
            <p:cNvSpPr>
              <a:spLocks/>
            </p:cNvSpPr>
            <p:nvPr/>
          </p:nvSpPr>
          <p:spPr bwMode="auto">
            <a:xfrm>
              <a:off x="2051" y="1253"/>
              <a:ext cx="423" cy="440"/>
            </a:xfrm>
            <a:custGeom>
              <a:avLst/>
              <a:gdLst/>
              <a:ahLst/>
              <a:cxnLst>
                <a:cxn ang="0">
                  <a:pos x="39" y="212"/>
                </a:cxn>
                <a:cxn ang="0">
                  <a:pos x="82" y="249"/>
                </a:cxn>
                <a:cxn ang="0">
                  <a:pos x="134" y="268"/>
                </a:cxn>
                <a:cxn ang="0">
                  <a:pos x="184" y="266"/>
                </a:cxn>
                <a:cxn ang="0">
                  <a:pos x="224" y="244"/>
                </a:cxn>
                <a:cxn ang="0">
                  <a:pos x="250" y="207"/>
                </a:cxn>
                <a:cxn ang="0">
                  <a:pos x="259" y="159"/>
                </a:cxn>
                <a:cxn ang="0">
                  <a:pos x="249" y="108"/>
                </a:cxn>
                <a:cxn ang="0">
                  <a:pos x="223" y="62"/>
                </a:cxn>
                <a:cxn ang="0">
                  <a:pos x="184" y="26"/>
                </a:cxn>
                <a:cxn ang="0">
                  <a:pos x="135" y="4"/>
                </a:cxn>
                <a:cxn ang="0">
                  <a:pos x="84" y="3"/>
                </a:cxn>
                <a:cxn ang="0">
                  <a:pos x="42" y="21"/>
                </a:cxn>
                <a:cxn ang="0">
                  <a:pos x="12" y="58"/>
                </a:cxn>
                <a:cxn ang="0">
                  <a:pos x="0" y="108"/>
                </a:cxn>
                <a:cxn ang="0">
                  <a:pos x="10" y="163"/>
                </a:cxn>
                <a:cxn ang="0">
                  <a:pos x="39" y="212"/>
                </a:cxn>
              </a:cxnLst>
              <a:rect l="0" t="0" r="r" b="b"/>
              <a:pathLst>
                <a:path w="259" h="271">
                  <a:moveTo>
                    <a:pt x="39" y="212"/>
                  </a:moveTo>
                  <a:cubicBezTo>
                    <a:pt x="52" y="227"/>
                    <a:pt x="66" y="239"/>
                    <a:pt x="82" y="249"/>
                  </a:cubicBezTo>
                  <a:cubicBezTo>
                    <a:pt x="98" y="258"/>
                    <a:pt x="116" y="265"/>
                    <a:pt x="134" y="268"/>
                  </a:cubicBezTo>
                  <a:cubicBezTo>
                    <a:pt x="152" y="271"/>
                    <a:pt x="169" y="270"/>
                    <a:pt x="184" y="266"/>
                  </a:cubicBezTo>
                  <a:cubicBezTo>
                    <a:pt x="199" y="262"/>
                    <a:pt x="213" y="254"/>
                    <a:pt x="224" y="244"/>
                  </a:cubicBezTo>
                  <a:cubicBezTo>
                    <a:pt x="235" y="234"/>
                    <a:pt x="244" y="222"/>
                    <a:pt x="250" y="207"/>
                  </a:cubicBezTo>
                  <a:cubicBezTo>
                    <a:pt x="256" y="193"/>
                    <a:pt x="259" y="177"/>
                    <a:pt x="259" y="159"/>
                  </a:cubicBezTo>
                  <a:cubicBezTo>
                    <a:pt x="259" y="142"/>
                    <a:pt x="256" y="124"/>
                    <a:pt x="249" y="108"/>
                  </a:cubicBezTo>
                  <a:cubicBezTo>
                    <a:pt x="243" y="91"/>
                    <a:pt x="234" y="76"/>
                    <a:pt x="223" y="62"/>
                  </a:cubicBezTo>
                  <a:cubicBezTo>
                    <a:pt x="212" y="48"/>
                    <a:pt x="198" y="36"/>
                    <a:pt x="184" y="26"/>
                  </a:cubicBezTo>
                  <a:cubicBezTo>
                    <a:pt x="169" y="16"/>
                    <a:pt x="152" y="8"/>
                    <a:pt x="135" y="4"/>
                  </a:cubicBezTo>
                  <a:cubicBezTo>
                    <a:pt x="117" y="0"/>
                    <a:pt x="100" y="0"/>
                    <a:pt x="84" y="3"/>
                  </a:cubicBezTo>
                  <a:cubicBezTo>
                    <a:pt x="68" y="6"/>
                    <a:pt x="54" y="12"/>
                    <a:pt x="42" y="21"/>
                  </a:cubicBezTo>
                  <a:cubicBezTo>
                    <a:pt x="29" y="31"/>
                    <a:pt x="19" y="43"/>
                    <a:pt x="12" y="58"/>
                  </a:cubicBezTo>
                  <a:cubicBezTo>
                    <a:pt x="5" y="72"/>
                    <a:pt x="0" y="89"/>
                    <a:pt x="0" y="108"/>
                  </a:cubicBezTo>
                  <a:cubicBezTo>
                    <a:pt x="0" y="127"/>
                    <a:pt x="4" y="146"/>
                    <a:pt x="10" y="163"/>
                  </a:cubicBezTo>
                  <a:cubicBezTo>
                    <a:pt x="17" y="181"/>
                    <a:pt x="27" y="198"/>
                    <a:pt x="39" y="212"/>
                  </a:cubicBez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41" name="Freeform 80"/>
            <p:cNvSpPr>
              <a:spLocks/>
            </p:cNvSpPr>
            <p:nvPr/>
          </p:nvSpPr>
          <p:spPr bwMode="auto">
            <a:xfrm>
              <a:off x="1993" y="1676"/>
              <a:ext cx="519" cy="1944"/>
            </a:xfrm>
            <a:custGeom>
              <a:avLst/>
              <a:gdLst/>
              <a:ahLst/>
              <a:cxnLst>
                <a:cxn ang="0">
                  <a:pos x="20" y="0"/>
                </a:cxn>
                <a:cxn ang="0">
                  <a:pos x="0" y="1195"/>
                </a:cxn>
                <a:cxn ang="0">
                  <a:pos x="62" y="1186"/>
                </a:cxn>
                <a:cxn ang="0">
                  <a:pos x="100" y="1172"/>
                </a:cxn>
                <a:cxn ang="0">
                  <a:pos x="131" y="1144"/>
                </a:cxn>
                <a:cxn ang="0">
                  <a:pos x="152" y="1108"/>
                </a:cxn>
                <a:cxn ang="0">
                  <a:pos x="159" y="1066"/>
                </a:cxn>
                <a:cxn ang="0">
                  <a:pos x="161" y="617"/>
                </a:cxn>
                <a:cxn ang="0">
                  <a:pos x="175" y="617"/>
                </a:cxn>
                <a:cxn ang="0">
                  <a:pos x="174" y="1064"/>
                </a:cxn>
                <a:cxn ang="0">
                  <a:pos x="181" y="1104"/>
                </a:cxn>
                <a:cxn ang="0">
                  <a:pos x="201" y="1135"/>
                </a:cxn>
                <a:cxn ang="0">
                  <a:pos x="230" y="1153"/>
                </a:cxn>
                <a:cxn ang="0">
                  <a:pos x="265" y="1156"/>
                </a:cxn>
                <a:cxn ang="0">
                  <a:pos x="319" y="1149"/>
                </a:cxn>
                <a:cxn ang="0">
                  <a:pos x="309" y="46"/>
                </a:cxn>
                <a:cxn ang="0">
                  <a:pos x="20" y="0"/>
                </a:cxn>
              </a:cxnLst>
              <a:rect l="0" t="0" r="r" b="b"/>
              <a:pathLst>
                <a:path w="319" h="1195">
                  <a:moveTo>
                    <a:pt x="20" y="0"/>
                  </a:moveTo>
                  <a:cubicBezTo>
                    <a:pt x="0" y="1195"/>
                    <a:pt x="0" y="1195"/>
                    <a:pt x="0" y="1195"/>
                  </a:cubicBezTo>
                  <a:cubicBezTo>
                    <a:pt x="62" y="1186"/>
                    <a:pt x="62" y="1186"/>
                    <a:pt x="62" y="1186"/>
                  </a:cubicBezTo>
                  <a:cubicBezTo>
                    <a:pt x="76" y="1184"/>
                    <a:pt x="89" y="1179"/>
                    <a:pt x="100" y="1172"/>
                  </a:cubicBezTo>
                  <a:cubicBezTo>
                    <a:pt x="112" y="1165"/>
                    <a:pt x="122" y="1155"/>
                    <a:pt x="131" y="1144"/>
                  </a:cubicBezTo>
                  <a:cubicBezTo>
                    <a:pt x="140" y="1133"/>
                    <a:pt x="147" y="1121"/>
                    <a:pt x="152" y="1108"/>
                  </a:cubicBezTo>
                  <a:cubicBezTo>
                    <a:pt x="157" y="1094"/>
                    <a:pt x="159" y="1080"/>
                    <a:pt x="159" y="1066"/>
                  </a:cubicBezTo>
                  <a:cubicBezTo>
                    <a:pt x="161" y="617"/>
                    <a:pt x="161" y="617"/>
                    <a:pt x="161" y="617"/>
                  </a:cubicBezTo>
                  <a:cubicBezTo>
                    <a:pt x="175" y="617"/>
                    <a:pt x="175" y="617"/>
                    <a:pt x="175" y="617"/>
                  </a:cubicBezTo>
                  <a:cubicBezTo>
                    <a:pt x="174" y="1064"/>
                    <a:pt x="174" y="1064"/>
                    <a:pt x="174" y="1064"/>
                  </a:cubicBezTo>
                  <a:cubicBezTo>
                    <a:pt x="174" y="1078"/>
                    <a:pt x="177" y="1092"/>
                    <a:pt x="181" y="1104"/>
                  </a:cubicBezTo>
                  <a:cubicBezTo>
                    <a:pt x="186" y="1116"/>
                    <a:pt x="193" y="1126"/>
                    <a:pt x="201" y="1135"/>
                  </a:cubicBezTo>
                  <a:cubicBezTo>
                    <a:pt x="209" y="1143"/>
                    <a:pt x="219" y="1149"/>
                    <a:pt x="230" y="1153"/>
                  </a:cubicBezTo>
                  <a:cubicBezTo>
                    <a:pt x="241" y="1157"/>
                    <a:pt x="253" y="1158"/>
                    <a:pt x="265" y="1156"/>
                  </a:cubicBezTo>
                  <a:cubicBezTo>
                    <a:pt x="319" y="1149"/>
                    <a:pt x="319" y="1149"/>
                    <a:pt x="319" y="1149"/>
                  </a:cubicBezTo>
                  <a:cubicBezTo>
                    <a:pt x="309" y="46"/>
                    <a:pt x="309" y="46"/>
                    <a:pt x="309" y="46"/>
                  </a:cubicBezTo>
                  <a:lnTo>
                    <a:pt x="20" y="0"/>
                  </a:ln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42" name="Freeform 81"/>
            <p:cNvSpPr>
              <a:spLocks/>
            </p:cNvSpPr>
            <p:nvPr/>
          </p:nvSpPr>
          <p:spPr bwMode="auto">
            <a:xfrm>
              <a:off x="1828" y="1668"/>
              <a:ext cx="179" cy="1011"/>
            </a:xfrm>
            <a:custGeom>
              <a:avLst/>
              <a:gdLst/>
              <a:ahLst/>
              <a:cxnLst>
                <a:cxn ang="0">
                  <a:pos x="99" y="2"/>
                </a:cxn>
                <a:cxn ang="0">
                  <a:pos x="66" y="3"/>
                </a:cxn>
                <a:cxn ang="0">
                  <a:pos x="39" y="17"/>
                </a:cxn>
                <a:cxn ang="0">
                  <a:pos x="19" y="41"/>
                </a:cxn>
                <a:cxn ang="0">
                  <a:pos x="12" y="73"/>
                </a:cxn>
                <a:cxn ang="0">
                  <a:pos x="0" y="529"/>
                </a:cxn>
                <a:cxn ang="0">
                  <a:pos x="6" y="565"/>
                </a:cxn>
                <a:cxn ang="0">
                  <a:pos x="25" y="594"/>
                </a:cxn>
                <a:cxn ang="0">
                  <a:pos x="53" y="614"/>
                </a:cxn>
                <a:cxn ang="0">
                  <a:pos x="87" y="622"/>
                </a:cxn>
                <a:cxn ang="0">
                  <a:pos x="99" y="622"/>
                </a:cxn>
                <a:cxn ang="0">
                  <a:pos x="109" y="3"/>
                </a:cxn>
                <a:cxn ang="0">
                  <a:pos x="99" y="2"/>
                </a:cxn>
              </a:cxnLst>
              <a:rect l="0" t="0" r="r" b="b"/>
              <a:pathLst>
                <a:path w="109" h="622">
                  <a:moveTo>
                    <a:pt x="99" y="2"/>
                  </a:moveTo>
                  <a:cubicBezTo>
                    <a:pt x="87" y="0"/>
                    <a:pt x="76" y="1"/>
                    <a:pt x="66" y="3"/>
                  </a:cubicBezTo>
                  <a:cubicBezTo>
                    <a:pt x="56" y="6"/>
                    <a:pt x="47" y="10"/>
                    <a:pt x="39" y="17"/>
                  </a:cubicBezTo>
                  <a:cubicBezTo>
                    <a:pt x="31" y="23"/>
                    <a:pt x="24" y="31"/>
                    <a:pt x="19" y="41"/>
                  </a:cubicBezTo>
                  <a:cubicBezTo>
                    <a:pt x="15" y="50"/>
                    <a:pt x="12" y="61"/>
                    <a:pt x="12" y="73"/>
                  </a:cubicBezTo>
                  <a:cubicBezTo>
                    <a:pt x="0" y="529"/>
                    <a:pt x="0" y="529"/>
                    <a:pt x="0" y="529"/>
                  </a:cubicBezTo>
                  <a:cubicBezTo>
                    <a:pt x="0" y="542"/>
                    <a:pt x="2" y="554"/>
                    <a:pt x="6" y="565"/>
                  </a:cubicBezTo>
                  <a:cubicBezTo>
                    <a:pt x="11" y="576"/>
                    <a:pt x="17" y="586"/>
                    <a:pt x="25" y="594"/>
                  </a:cubicBezTo>
                  <a:cubicBezTo>
                    <a:pt x="33" y="603"/>
                    <a:pt x="43" y="610"/>
                    <a:pt x="53" y="614"/>
                  </a:cubicBezTo>
                  <a:cubicBezTo>
                    <a:pt x="64" y="619"/>
                    <a:pt x="75" y="622"/>
                    <a:pt x="87" y="622"/>
                  </a:cubicBezTo>
                  <a:cubicBezTo>
                    <a:pt x="99" y="622"/>
                    <a:pt x="99" y="622"/>
                    <a:pt x="99" y="622"/>
                  </a:cubicBezTo>
                  <a:cubicBezTo>
                    <a:pt x="109" y="3"/>
                    <a:pt x="109" y="3"/>
                    <a:pt x="109" y="3"/>
                  </a:cubicBezTo>
                  <a:lnTo>
                    <a:pt x="99" y="2"/>
                  </a:ln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43" name="Freeform 82"/>
            <p:cNvSpPr>
              <a:spLocks/>
            </p:cNvSpPr>
            <p:nvPr/>
          </p:nvSpPr>
          <p:spPr bwMode="auto">
            <a:xfrm>
              <a:off x="1828" y="2247"/>
              <a:ext cx="167" cy="433"/>
            </a:xfrm>
            <a:custGeom>
              <a:avLst/>
              <a:gdLst/>
              <a:ahLst/>
              <a:cxnLst>
                <a:cxn ang="0">
                  <a:pos x="25" y="238"/>
                </a:cxn>
                <a:cxn ang="0">
                  <a:pos x="53" y="258"/>
                </a:cxn>
                <a:cxn ang="0">
                  <a:pos x="87" y="266"/>
                </a:cxn>
                <a:cxn ang="0">
                  <a:pos x="99" y="266"/>
                </a:cxn>
                <a:cxn ang="0">
                  <a:pos x="103" y="0"/>
                </a:cxn>
                <a:cxn ang="0">
                  <a:pos x="1" y="126"/>
                </a:cxn>
                <a:cxn ang="0">
                  <a:pos x="0" y="173"/>
                </a:cxn>
                <a:cxn ang="0">
                  <a:pos x="6" y="209"/>
                </a:cxn>
                <a:cxn ang="0">
                  <a:pos x="25" y="238"/>
                </a:cxn>
              </a:cxnLst>
              <a:rect l="0" t="0" r="r" b="b"/>
              <a:pathLst>
                <a:path w="103" h="266">
                  <a:moveTo>
                    <a:pt x="25" y="238"/>
                  </a:moveTo>
                  <a:cubicBezTo>
                    <a:pt x="33" y="247"/>
                    <a:pt x="43" y="254"/>
                    <a:pt x="53" y="258"/>
                  </a:cubicBezTo>
                  <a:cubicBezTo>
                    <a:pt x="64" y="263"/>
                    <a:pt x="75" y="266"/>
                    <a:pt x="87" y="266"/>
                  </a:cubicBezTo>
                  <a:cubicBezTo>
                    <a:pt x="99" y="266"/>
                    <a:pt x="99" y="266"/>
                    <a:pt x="99" y="266"/>
                  </a:cubicBezTo>
                  <a:cubicBezTo>
                    <a:pt x="103" y="0"/>
                    <a:pt x="103" y="0"/>
                    <a:pt x="103" y="0"/>
                  </a:cubicBezTo>
                  <a:cubicBezTo>
                    <a:pt x="65" y="38"/>
                    <a:pt x="31" y="81"/>
                    <a:pt x="1" y="126"/>
                  </a:cubicBezTo>
                  <a:cubicBezTo>
                    <a:pt x="0" y="173"/>
                    <a:pt x="0" y="173"/>
                    <a:pt x="0" y="173"/>
                  </a:cubicBezTo>
                  <a:cubicBezTo>
                    <a:pt x="0" y="186"/>
                    <a:pt x="2" y="198"/>
                    <a:pt x="6" y="209"/>
                  </a:cubicBezTo>
                  <a:cubicBezTo>
                    <a:pt x="11" y="220"/>
                    <a:pt x="17" y="230"/>
                    <a:pt x="25" y="238"/>
                  </a:cubicBez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44" name="Freeform 83"/>
            <p:cNvSpPr>
              <a:spLocks/>
            </p:cNvSpPr>
            <p:nvPr/>
          </p:nvSpPr>
          <p:spPr bwMode="auto">
            <a:xfrm>
              <a:off x="2512" y="1876"/>
              <a:ext cx="138" cy="804"/>
            </a:xfrm>
            <a:custGeom>
              <a:avLst/>
              <a:gdLst/>
              <a:ahLst/>
              <a:cxnLst>
                <a:cxn ang="0">
                  <a:pos x="5" y="494"/>
                </a:cxn>
                <a:cxn ang="0">
                  <a:pos x="15" y="494"/>
                </a:cxn>
                <a:cxn ang="0">
                  <a:pos x="43" y="488"/>
                </a:cxn>
                <a:cxn ang="0">
                  <a:pos x="65" y="470"/>
                </a:cxn>
                <a:cxn ang="0">
                  <a:pos x="80" y="444"/>
                </a:cxn>
                <a:cxn ang="0">
                  <a:pos x="85" y="413"/>
                </a:cxn>
                <a:cxn ang="0">
                  <a:pos x="78" y="11"/>
                </a:cxn>
                <a:cxn ang="0">
                  <a:pos x="77" y="0"/>
                </a:cxn>
                <a:cxn ang="0">
                  <a:pos x="0" y="24"/>
                </a:cxn>
                <a:cxn ang="0">
                  <a:pos x="5" y="494"/>
                </a:cxn>
              </a:cxnLst>
              <a:rect l="0" t="0" r="r" b="b"/>
              <a:pathLst>
                <a:path w="85" h="494">
                  <a:moveTo>
                    <a:pt x="5" y="494"/>
                  </a:moveTo>
                  <a:cubicBezTo>
                    <a:pt x="15" y="494"/>
                    <a:pt x="15" y="494"/>
                    <a:pt x="15" y="494"/>
                  </a:cubicBezTo>
                  <a:cubicBezTo>
                    <a:pt x="25" y="494"/>
                    <a:pt x="34" y="492"/>
                    <a:pt x="43" y="488"/>
                  </a:cubicBezTo>
                  <a:cubicBezTo>
                    <a:pt x="51" y="483"/>
                    <a:pt x="59" y="477"/>
                    <a:pt x="65" y="470"/>
                  </a:cubicBezTo>
                  <a:cubicBezTo>
                    <a:pt x="71" y="463"/>
                    <a:pt x="76" y="454"/>
                    <a:pt x="80" y="444"/>
                  </a:cubicBezTo>
                  <a:cubicBezTo>
                    <a:pt x="83" y="435"/>
                    <a:pt x="85" y="424"/>
                    <a:pt x="85" y="413"/>
                  </a:cubicBezTo>
                  <a:cubicBezTo>
                    <a:pt x="78" y="11"/>
                    <a:pt x="78" y="11"/>
                    <a:pt x="78" y="11"/>
                  </a:cubicBezTo>
                  <a:cubicBezTo>
                    <a:pt x="78" y="8"/>
                    <a:pt x="77" y="4"/>
                    <a:pt x="77" y="0"/>
                  </a:cubicBezTo>
                  <a:cubicBezTo>
                    <a:pt x="51" y="7"/>
                    <a:pt x="25" y="15"/>
                    <a:pt x="0" y="24"/>
                  </a:cubicBezTo>
                  <a:lnTo>
                    <a:pt x="5" y="494"/>
                  </a:ln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45" name="Freeform 84"/>
            <p:cNvSpPr>
              <a:spLocks/>
            </p:cNvSpPr>
            <p:nvPr/>
          </p:nvSpPr>
          <p:spPr bwMode="auto">
            <a:xfrm>
              <a:off x="1993" y="1920"/>
              <a:ext cx="519" cy="1700"/>
            </a:xfrm>
            <a:custGeom>
              <a:avLst/>
              <a:gdLst/>
              <a:ahLst/>
              <a:cxnLst>
                <a:cxn ang="0">
                  <a:pos x="100" y="1022"/>
                </a:cxn>
                <a:cxn ang="0">
                  <a:pos x="131" y="994"/>
                </a:cxn>
                <a:cxn ang="0">
                  <a:pos x="152" y="958"/>
                </a:cxn>
                <a:cxn ang="0">
                  <a:pos x="159" y="916"/>
                </a:cxn>
                <a:cxn ang="0">
                  <a:pos x="161" y="467"/>
                </a:cxn>
                <a:cxn ang="0">
                  <a:pos x="175" y="467"/>
                </a:cxn>
                <a:cxn ang="0">
                  <a:pos x="174" y="914"/>
                </a:cxn>
                <a:cxn ang="0">
                  <a:pos x="181" y="954"/>
                </a:cxn>
                <a:cxn ang="0">
                  <a:pos x="201" y="985"/>
                </a:cxn>
                <a:cxn ang="0">
                  <a:pos x="230" y="1003"/>
                </a:cxn>
                <a:cxn ang="0">
                  <a:pos x="265" y="1006"/>
                </a:cxn>
                <a:cxn ang="0">
                  <a:pos x="319" y="999"/>
                </a:cxn>
                <a:cxn ang="0">
                  <a:pos x="310" y="0"/>
                </a:cxn>
                <a:cxn ang="0">
                  <a:pos x="14" y="189"/>
                </a:cxn>
                <a:cxn ang="0">
                  <a:pos x="0" y="1045"/>
                </a:cxn>
                <a:cxn ang="0">
                  <a:pos x="62" y="1036"/>
                </a:cxn>
                <a:cxn ang="0">
                  <a:pos x="100" y="1022"/>
                </a:cxn>
              </a:cxnLst>
              <a:rect l="0" t="0" r="r" b="b"/>
              <a:pathLst>
                <a:path w="319" h="1045">
                  <a:moveTo>
                    <a:pt x="100" y="1022"/>
                  </a:moveTo>
                  <a:cubicBezTo>
                    <a:pt x="112" y="1015"/>
                    <a:pt x="122" y="1005"/>
                    <a:pt x="131" y="994"/>
                  </a:cubicBezTo>
                  <a:cubicBezTo>
                    <a:pt x="140" y="983"/>
                    <a:pt x="147" y="971"/>
                    <a:pt x="152" y="958"/>
                  </a:cubicBezTo>
                  <a:cubicBezTo>
                    <a:pt x="157" y="944"/>
                    <a:pt x="159" y="930"/>
                    <a:pt x="159" y="916"/>
                  </a:cubicBezTo>
                  <a:cubicBezTo>
                    <a:pt x="161" y="467"/>
                    <a:pt x="161" y="467"/>
                    <a:pt x="161" y="467"/>
                  </a:cubicBezTo>
                  <a:cubicBezTo>
                    <a:pt x="175" y="467"/>
                    <a:pt x="175" y="467"/>
                    <a:pt x="175" y="467"/>
                  </a:cubicBezTo>
                  <a:cubicBezTo>
                    <a:pt x="174" y="914"/>
                    <a:pt x="174" y="914"/>
                    <a:pt x="174" y="914"/>
                  </a:cubicBezTo>
                  <a:cubicBezTo>
                    <a:pt x="174" y="928"/>
                    <a:pt x="177" y="942"/>
                    <a:pt x="181" y="954"/>
                  </a:cubicBezTo>
                  <a:cubicBezTo>
                    <a:pt x="186" y="966"/>
                    <a:pt x="193" y="976"/>
                    <a:pt x="201" y="985"/>
                  </a:cubicBezTo>
                  <a:cubicBezTo>
                    <a:pt x="209" y="993"/>
                    <a:pt x="219" y="999"/>
                    <a:pt x="230" y="1003"/>
                  </a:cubicBezTo>
                  <a:cubicBezTo>
                    <a:pt x="241" y="1007"/>
                    <a:pt x="253" y="1008"/>
                    <a:pt x="265" y="1006"/>
                  </a:cubicBezTo>
                  <a:cubicBezTo>
                    <a:pt x="319" y="999"/>
                    <a:pt x="319" y="999"/>
                    <a:pt x="319" y="999"/>
                  </a:cubicBezTo>
                  <a:cubicBezTo>
                    <a:pt x="310" y="0"/>
                    <a:pt x="310" y="0"/>
                    <a:pt x="310" y="0"/>
                  </a:cubicBezTo>
                  <a:cubicBezTo>
                    <a:pt x="198" y="42"/>
                    <a:pt x="98" y="107"/>
                    <a:pt x="14" y="189"/>
                  </a:cubicBezTo>
                  <a:cubicBezTo>
                    <a:pt x="0" y="1045"/>
                    <a:pt x="0" y="1045"/>
                    <a:pt x="0" y="1045"/>
                  </a:cubicBezTo>
                  <a:cubicBezTo>
                    <a:pt x="62" y="1036"/>
                    <a:pt x="62" y="1036"/>
                    <a:pt x="62" y="1036"/>
                  </a:cubicBezTo>
                  <a:cubicBezTo>
                    <a:pt x="76" y="1034"/>
                    <a:pt x="89" y="1029"/>
                    <a:pt x="100" y="1022"/>
                  </a:cubicBez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sp>
          <p:nvSpPr>
            <p:cNvPr id="146" name="Freeform 85"/>
            <p:cNvSpPr>
              <a:spLocks/>
            </p:cNvSpPr>
            <p:nvPr/>
          </p:nvSpPr>
          <p:spPr bwMode="auto">
            <a:xfrm>
              <a:off x="2051" y="1253"/>
              <a:ext cx="396" cy="287"/>
            </a:xfrm>
            <a:custGeom>
              <a:avLst/>
              <a:gdLst/>
              <a:ahLst/>
              <a:cxnLst>
                <a:cxn ang="0">
                  <a:pos x="223" y="62"/>
                </a:cxn>
                <a:cxn ang="0">
                  <a:pos x="184" y="26"/>
                </a:cxn>
                <a:cxn ang="0">
                  <a:pos x="135" y="4"/>
                </a:cxn>
                <a:cxn ang="0">
                  <a:pos x="84" y="3"/>
                </a:cxn>
                <a:cxn ang="0">
                  <a:pos x="42" y="21"/>
                </a:cxn>
                <a:cxn ang="0">
                  <a:pos x="12" y="58"/>
                </a:cxn>
                <a:cxn ang="0">
                  <a:pos x="0" y="108"/>
                </a:cxn>
                <a:cxn ang="0">
                  <a:pos x="10" y="163"/>
                </a:cxn>
                <a:cxn ang="0">
                  <a:pos x="16" y="176"/>
                </a:cxn>
                <a:cxn ang="0">
                  <a:pos x="243" y="94"/>
                </a:cxn>
                <a:cxn ang="0">
                  <a:pos x="223" y="62"/>
                </a:cxn>
              </a:cxnLst>
              <a:rect l="0" t="0" r="r" b="b"/>
              <a:pathLst>
                <a:path w="243" h="176">
                  <a:moveTo>
                    <a:pt x="223" y="62"/>
                  </a:moveTo>
                  <a:cubicBezTo>
                    <a:pt x="212" y="48"/>
                    <a:pt x="198" y="36"/>
                    <a:pt x="184" y="26"/>
                  </a:cubicBezTo>
                  <a:cubicBezTo>
                    <a:pt x="169" y="16"/>
                    <a:pt x="152" y="8"/>
                    <a:pt x="135" y="4"/>
                  </a:cubicBezTo>
                  <a:cubicBezTo>
                    <a:pt x="117" y="0"/>
                    <a:pt x="100" y="0"/>
                    <a:pt x="84" y="3"/>
                  </a:cubicBezTo>
                  <a:cubicBezTo>
                    <a:pt x="68" y="6"/>
                    <a:pt x="54" y="12"/>
                    <a:pt x="42" y="21"/>
                  </a:cubicBezTo>
                  <a:cubicBezTo>
                    <a:pt x="29" y="31"/>
                    <a:pt x="19" y="43"/>
                    <a:pt x="12" y="58"/>
                  </a:cubicBezTo>
                  <a:cubicBezTo>
                    <a:pt x="5" y="72"/>
                    <a:pt x="0" y="89"/>
                    <a:pt x="0" y="108"/>
                  </a:cubicBezTo>
                  <a:cubicBezTo>
                    <a:pt x="0" y="127"/>
                    <a:pt x="4" y="146"/>
                    <a:pt x="10" y="163"/>
                  </a:cubicBezTo>
                  <a:cubicBezTo>
                    <a:pt x="12" y="168"/>
                    <a:pt x="14" y="172"/>
                    <a:pt x="16" y="176"/>
                  </a:cubicBezTo>
                  <a:cubicBezTo>
                    <a:pt x="102" y="165"/>
                    <a:pt x="180" y="136"/>
                    <a:pt x="243" y="94"/>
                  </a:cubicBezTo>
                  <a:cubicBezTo>
                    <a:pt x="238" y="83"/>
                    <a:pt x="231" y="72"/>
                    <a:pt x="223" y="62"/>
                  </a:cubicBezTo>
                  <a:close/>
                </a:path>
              </a:pathLst>
            </a:custGeom>
            <a:gradFill rotWithShape="1">
              <a:gsLst>
                <a:gs pos="0">
                  <a:schemeClr val="accent2">
                    <a:gamma/>
                    <a:shade val="82353"/>
                    <a:invGamma/>
                  </a:schemeClr>
                </a:gs>
                <a:gs pos="100000">
                  <a:schemeClr val="accent2"/>
                </a:gs>
              </a:gsLst>
              <a:lin ang="5400000" scaled="1"/>
            </a:gradFill>
            <a:ln w="9525">
              <a:noFill/>
              <a:round/>
              <a:headEnd/>
              <a:tailEnd/>
            </a:ln>
          </p:spPr>
          <p:txBody>
            <a:bodyPr/>
            <a:lstStyle/>
            <a:p>
              <a:endParaRPr lang="zh-CN" altLang="zh-CN"/>
            </a:p>
          </p:txBody>
        </p:sp>
      </p:grpSp>
      <p:grpSp>
        <p:nvGrpSpPr>
          <p:cNvPr id="31" name="Group 86"/>
          <p:cNvGrpSpPr>
            <a:grpSpLocks/>
          </p:cNvGrpSpPr>
          <p:nvPr/>
        </p:nvGrpSpPr>
        <p:grpSpPr bwMode="auto">
          <a:xfrm>
            <a:off x="6892299" y="2504282"/>
            <a:ext cx="545083" cy="1360187"/>
            <a:chOff x="4421" y="1253"/>
            <a:chExt cx="871" cy="2367"/>
          </a:xfrm>
          <a:solidFill>
            <a:schemeClr val="accent1"/>
          </a:solidFill>
        </p:grpSpPr>
        <p:sp>
          <p:nvSpPr>
            <p:cNvPr id="121" name="Freeform 87"/>
            <p:cNvSpPr>
              <a:spLocks/>
            </p:cNvSpPr>
            <p:nvPr/>
          </p:nvSpPr>
          <p:spPr bwMode="auto">
            <a:xfrm>
              <a:off x="4746" y="2676"/>
              <a:ext cx="138" cy="854"/>
            </a:xfrm>
            <a:custGeom>
              <a:avLst/>
              <a:gdLst/>
              <a:ahLst/>
              <a:cxnLst>
                <a:cxn ang="0">
                  <a:pos x="12" y="509"/>
                </a:cxn>
                <a:cxn ang="0">
                  <a:pos x="22" y="492"/>
                </a:cxn>
                <a:cxn ang="0">
                  <a:pos x="29" y="471"/>
                </a:cxn>
                <a:cxn ang="0">
                  <a:pos x="31" y="449"/>
                </a:cxn>
                <a:cxn ang="0">
                  <a:pos x="30" y="2"/>
                </a:cxn>
                <a:cxn ang="0">
                  <a:pos x="82" y="0"/>
                </a:cxn>
                <a:cxn ang="0">
                  <a:pos x="85" y="406"/>
                </a:cxn>
                <a:cxn ang="0">
                  <a:pos x="83" y="426"/>
                </a:cxn>
                <a:cxn ang="0">
                  <a:pos x="77" y="445"/>
                </a:cxn>
                <a:cxn ang="0">
                  <a:pos x="68" y="461"/>
                </a:cxn>
                <a:cxn ang="0">
                  <a:pos x="56" y="474"/>
                </a:cxn>
                <a:cxn ang="0">
                  <a:pos x="0" y="524"/>
                </a:cxn>
                <a:cxn ang="0">
                  <a:pos x="12" y="509"/>
                </a:cxn>
              </a:cxnLst>
              <a:rect l="0" t="0" r="r" b="b"/>
              <a:pathLst>
                <a:path w="85" h="524">
                  <a:moveTo>
                    <a:pt x="12" y="509"/>
                  </a:moveTo>
                  <a:cubicBezTo>
                    <a:pt x="16" y="504"/>
                    <a:pt x="20" y="498"/>
                    <a:pt x="22" y="492"/>
                  </a:cubicBezTo>
                  <a:cubicBezTo>
                    <a:pt x="25" y="485"/>
                    <a:pt x="27" y="479"/>
                    <a:pt x="29" y="471"/>
                  </a:cubicBezTo>
                  <a:cubicBezTo>
                    <a:pt x="30" y="464"/>
                    <a:pt x="31" y="457"/>
                    <a:pt x="31" y="449"/>
                  </a:cubicBezTo>
                  <a:cubicBezTo>
                    <a:pt x="30" y="2"/>
                    <a:pt x="30" y="2"/>
                    <a:pt x="30" y="2"/>
                  </a:cubicBezTo>
                  <a:cubicBezTo>
                    <a:pt x="82" y="0"/>
                    <a:pt x="82" y="0"/>
                    <a:pt x="82" y="0"/>
                  </a:cubicBezTo>
                  <a:cubicBezTo>
                    <a:pt x="85" y="406"/>
                    <a:pt x="85" y="406"/>
                    <a:pt x="85" y="406"/>
                  </a:cubicBezTo>
                  <a:cubicBezTo>
                    <a:pt x="85" y="413"/>
                    <a:pt x="84" y="420"/>
                    <a:pt x="83" y="426"/>
                  </a:cubicBezTo>
                  <a:cubicBezTo>
                    <a:pt x="82" y="433"/>
                    <a:pt x="80" y="439"/>
                    <a:pt x="77" y="445"/>
                  </a:cubicBezTo>
                  <a:cubicBezTo>
                    <a:pt x="75" y="451"/>
                    <a:pt x="72" y="456"/>
                    <a:pt x="68" y="461"/>
                  </a:cubicBezTo>
                  <a:cubicBezTo>
                    <a:pt x="65" y="466"/>
                    <a:pt x="61" y="470"/>
                    <a:pt x="56" y="474"/>
                  </a:cubicBezTo>
                  <a:cubicBezTo>
                    <a:pt x="37" y="490"/>
                    <a:pt x="19" y="507"/>
                    <a:pt x="0" y="524"/>
                  </a:cubicBezTo>
                  <a:cubicBezTo>
                    <a:pt x="4" y="519"/>
                    <a:pt x="9" y="515"/>
                    <a:pt x="12" y="509"/>
                  </a:cubicBezTo>
                  <a:close/>
                </a:path>
              </a:pathLst>
            </a:custGeom>
            <a:grpFill/>
            <a:ln w="9525">
              <a:noFill/>
              <a:round/>
              <a:headEnd/>
              <a:tailEnd/>
            </a:ln>
          </p:spPr>
          <p:txBody>
            <a:bodyPr/>
            <a:lstStyle/>
            <a:p>
              <a:endParaRPr lang="zh-CN" altLang="zh-CN"/>
            </a:p>
          </p:txBody>
        </p:sp>
        <p:sp>
          <p:nvSpPr>
            <p:cNvPr id="122" name="Freeform 88"/>
            <p:cNvSpPr>
              <a:spLocks/>
            </p:cNvSpPr>
            <p:nvPr/>
          </p:nvSpPr>
          <p:spPr bwMode="auto">
            <a:xfrm>
              <a:off x="4552" y="1755"/>
              <a:ext cx="108" cy="925"/>
            </a:xfrm>
            <a:custGeom>
              <a:avLst/>
              <a:gdLst/>
              <a:ahLst/>
              <a:cxnLst>
                <a:cxn ang="0">
                  <a:pos x="0" y="926"/>
                </a:cxn>
                <a:cxn ang="0">
                  <a:pos x="102" y="922"/>
                </a:cxn>
                <a:cxn ang="0">
                  <a:pos x="107" y="73"/>
                </a:cxn>
                <a:cxn ang="0">
                  <a:pos x="9" y="0"/>
                </a:cxn>
                <a:cxn ang="0">
                  <a:pos x="0" y="926"/>
                </a:cxn>
              </a:cxnLst>
              <a:rect l="0" t="0" r="r" b="b"/>
              <a:pathLst>
                <a:path w="107" h="926">
                  <a:moveTo>
                    <a:pt x="0" y="926"/>
                  </a:moveTo>
                  <a:lnTo>
                    <a:pt x="102" y="922"/>
                  </a:lnTo>
                  <a:lnTo>
                    <a:pt x="107" y="73"/>
                  </a:lnTo>
                  <a:lnTo>
                    <a:pt x="9" y="0"/>
                  </a:lnTo>
                  <a:lnTo>
                    <a:pt x="0" y="926"/>
                  </a:lnTo>
                  <a:close/>
                </a:path>
              </a:pathLst>
            </a:custGeom>
            <a:grpFill/>
            <a:ln w="9525">
              <a:noFill/>
              <a:round/>
              <a:headEnd/>
              <a:tailEnd/>
            </a:ln>
          </p:spPr>
          <p:txBody>
            <a:bodyPr/>
            <a:lstStyle/>
            <a:p>
              <a:endParaRPr lang="zh-CN" altLang="zh-CN"/>
            </a:p>
          </p:txBody>
        </p:sp>
        <p:sp>
          <p:nvSpPr>
            <p:cNvPr id="123" name="Freeform 89"/>
            <p:cNvSpPr>
              <a:spLocks/>
            </p:cNvSpPr>
            <p:nvPr/>
          </p:nvSpPr>
          <p:spPr bwMode="auto">
            <a:xfrm>
              <a:off x="4654" y="1338"/>
              <a:ext cx="431" cy="436"/>
            </a:xfrm>
            <a:custGeom>
              <a:avLst/>
              <a:gdLst/>
              <a:ahLst/>
              <a:cxnLst>
                <a:cxn ang="0">
                  <a:pos x="18" y="205"/>
                </a:cxn>
                <a:cxn ang="0">
                  <a:pos x="40" y="213"/>
                </a:cxn>
                <a:cxn ang="0">
                  <a:pos x="64" y="218"/>
                </a:cxn>
                <a:cxn ang="0">
                  <a:pos x="91" y="216"/>
                </a:cxn>
                <a:cxn ang="0">
                  <a:pos x="143" y="197"/>
                </a:cxn>
                <a:cxn ang="0">
                  <a:pos x="186" y="160"/>
                </a:cxn>
                <a:cxn ang="0">
                  <a:pos x="215" y="111"/>
                </a:cxn>
                <a:cxn ang="0">
                  <a:pos x="225" y="56"/>
                </a:cxn>
                <a:cxn ang="0">
                  <a:pos x="223" y="40"/>
                </a:cxn>
                <a:cxn ang="0">
                  <a:pos x="221" y="26"/>
                </a:cxn>
                <a:cxn ang="0">
                  <a:pos x="216" y="12"/>
                </a:cxn>
                <a:cxn ang="0">
                  <a:pos x="210" y="0"/>
                </a:cxn>
                <a:cxn ang="0">
                  <a:pos x="250" y="69"/>
                </a:cxn>
                <a:cxn ang="0">
                  <a:pos x="255" y="81"/>
                </a:cxn>
                <a:cxn ang="0">
                  <a:pos x="260" y="93"/>
                </a:cxn>
                <a:cxn ang="0">
                  <a:pos x="262" y="107"/>
                </a:cxn>
                <a:cxn ang="0">
                  <a:pos x="264" y="121"/>
                </a:cxn>
                <a:cxn ang="0">
                  <a:pos x="254" y="172"/>
                </a:cxn>
                <a:cxn ang="0">
                  <a:pos x="228" y="216"/>
                </a:cxn>
                <a:cxn ang="0">
                  <a:pos x="188" y="249"/>
                </a:cxn>
                <a:cxn ang="0">
                  <a:pos x="141" y="266"/>
                </a:cxn>
                <a:cxn ang="0">
                  <a:pos x="116" y="267"/>
                </a:cxn>
                <a:cxn ang="0">
                  <a:pos x="93" y="263"/>
                </a:cxn>
                <a:cxn ang="0">
                  <a:pos x="73" y="255"/>
                </a:cxn>
                <a:cxn ang="0">
                  <a:pos x="56" y="242"/>
                </a:cxn>
                <a:cxn ang="0">
                  <a:pos x="0" y="191"/>
                </a:cxn>
                <a:cxn ang="0">
                  <a:pos x="18" y="205"/>
                </a:cxn>
              </a:cxnLst>
              <a:rect l="0" t="0" r="r" b="b"/>
              <a:pathLst>
                <a:path w="264" h="268">
                  <a:moveTo>
                    <a:pt x="18" y="205"/>
                  </a:moveTo>
                  <a:cubicBezTo>
                    <a:pt x="25" y="208"/>
                    <a:pt x="32" y="211"/>
                    <a:pt x="40" y="213"/>
                  </a:cubicBezTo>
                  <a:cubicBezTo>
                    <a:pt x="48" y="216"/>
                    <a:pt x="56" y="217"/>
                    <a:pt x="64" y="218"/>
                  </a:cubicBezTo>
                  <a:cubicBezTo>
                    <a:pt x="73" y="218"/>
                    <a:pt x="82" y="217"/>
                    <a:pt x="91" y="216"/>
                  </a:cubicBezTo>
                  <a:cubicBezTo>
                    <a:pt x="109" y="213"/>
                    <a:pt x="127" y="206"/>
                    <a:pt x="143" y="197"/>
                  </a:cubicBezTo>
                  <a:cubicBezTo>
                    <a:pt x="159" y="187"/>
                    <a:pt x="173" y="175"/>
                    <a:pt x="186" y="160"/>
                  </a:cubicBezTo>
                  <a:cubicBezTo>
                    <a:pt x="198" y="146"/>
                    <a:pt x="208" y="129"/>
                    <a:pt x="215" y="111"/>
                  </a:cubicBezTo>
                  <a:cubicBezTo>
                    <a:pt x="221" y="94"/>
                    <a:pt x="225" y="75"/>
                    <a:pt x="225" y="56"/>
                  </a:cubicBezTo>
                  <a:cubicBezTo>
                    <a:pt x="225" y="51"/>
                    <a:pt x="224" y="45"/>
                    <a:pt x="223" y="40"/>
                  </a:cubicBezTo>
                  <a:cubicBezTo>
                    <a:pt x="223" y="35"/>
                    <a:pt x="222" y="30"/>
                    <a:pt x="221" y="26"/>
                  </a:cubicBezTo>
                  <a:cubicBezTo>
                    <a:pt x="219" y="21"/>
                    <a:pt x="218" y="16"/>
                    <a:pt x="216" y="12"/>
                  </a:cubicBezTo>
                  <a:cubicBezTo>
                    <a:pt x="214" y="8"/>
                    <a:pt x="212" y="4"/>
                    <a:pt x="210" y="0"/>
                  </a:cubicBezTo>
                  <a:cubicBezTo>
                    <a:pt x="223" y="23"/>
                    <a:pt x="236" y="46"/>
                    <a:pt x="250" y="69"/>
                  </a:cubicBezTo>
                  <a:cubicBezTo>
                    <a:pt x="252" y="73"/>
                    <a:pt x="254" y="77"/>
                    <a:pt x="255" y="81"/>
                  </a:cubicBezTo>
                  <a:cubicBezTo>
                    <a:pt x="257" y="85"/>
                    <a:pt x="259" y="89"/>
                    <a:pt x="260" y="93"/>
                  </a:cubicBezTo>
                  <a:cubicBezTo>
                    <a:pt x="261" y="98"/>
                    <a:pt x="262" y="102"/>
                    <a:pt x="262" y="107"/>
                  </a:cubicBezTo>
                  <a:cubicBezTo>
                    <a:pt x="263" y="112"/>
                    <a:pt x="263" y="116"/>
                    <a:pt x="264" y="121"/>
                  </a:cubicBezTo>
                  <a:cubicBezTo>
                    <a:pt x="264" y="139"/>
                    <a:pt x="261" y="156"/>
                    <a:pt x="254" y="172"/>
                  </a:cubicBezTo>
                  <a:cubicBezTo>
                    <a:pt x="248" y="188"/>
                    <a:pt x="239" y="203"/>
                    <a:pt x="228" y="216"/>
                  </a:cubicBezTo>
                  <a:cubicBezTo>
                    <a:pt x="217" y="229"/>
                    <a:pt x="203" y="241"/>
                    <a:pt x="188" y="249"/>
                  </a:cubicBezTo>
                  <a:cubicBezTo>
                    <a:pt x="174" y="258"/>
                    <a:pt x="157" y="264"/>
                    <a:pt x="141" y="266"/>
                  </a:cubicBezTo>
                  <a:cubicBezTo>
                    <a:pt x="132" y="267"/>
                    <a:pt x="124" y="268"/>
                    <a:pt x="116" y="267"/>
                  </a:cubicBezTo>
                  <a:cubicBezTo>
                    <a:pt x="108" y="267"/>
                    <a:pt x="100" y="265"/>
                    <a:pt x="93" y="263"/>
                  </a:cubicBezTo>
                  <a:cubicBezTo>
                    <a:pt x="86" y="261"/>
                    <a:pt x="79" y="258"/>
                    <a:pt x="73" y="255"/>
                  </a:cubicBezTo>
                  <a:cubicBezTo>
                    <a:pt x="67" y="251"/>
                    <a:pt x="61" y="247"/>
                    <a:pt x="56" y="242"/>
                  </a:cubicBezTo>
                  <a:cubicBezTo>
                    <a:pt x="0" y="191"/>
                    <a:pt x="0" y="191"/>
                    <a:pt x="0" y="191"/>
                  </a:cubicBezTo>
                  <a:cubicBezTo>
                    <a:pt x="5" y="196"/>
                    <a:pt x="12" y="201"/>
                    <a:pt x="18" y="205"/>
                  </a:cubicBezTo>
                  <a:close/>
                </a:path>
              </a:pathLst>
            </a:custGeom>
            <a:grpFill/>
            <a:ln w="9525">
              <a:noFill/>
              <a:round/>
              <a:headEnd/>
              <a:tailEnd/>
            </a:ln>
          </p:spPr>
          <p:txBody>
            <a:bodyPr/>
            <a:lstStyle/>
            <a:p>
              <a:endParaRPr lang="zh-CN" altLang="zh-CN"/>
            </a:p>
          </p:txBody>
        </p:sp>
        <p:sp>
          <p:nvSpPr>
            <p:cNvPr id="124" name="Freeform 90"/>
            <p:cNvSpPr>
              <a:spLocks/>
            </p:cNvSpPr>
            <p:nvPr/>
          </p:nvSpPr>
          <p:spPr bwMode="auto">
            <a:xfrm>
              <a:off x="5046" y="1676"/>
              <a:ext cx="98" cy="1944"/>
            </a:xfrm>
            <a:custGeom>
              <a:avLst/>
              <a:gdLst/>
              <a:ahLst/>
              <a:cxnLst>
                <a:cxn ang="0">
                  <a:pos x="33" y="1944"/>
                </a:cxn>
                <a:cxn ang="0">
                  <a:pos x="98" y="1849"/>
                </a:cxn>
                <a:cxn ang="0">
                  <a:pos x="62" y="86"/>
                </a:cxn>
                <a:cxn ang="0">
                  <a:pos x="0" y="0"/>
                </a:cxn>
                <a:cxn ang="0">
                  <a:pos x="33" y="1944"/>
                </a:cxn>
              </a:cxnLst>
              <a:rect l="0" t="0" r="r" b="b"/>
              <a:pathLst>
                <a:path w="98" h="1944">
                  <a:moveTo>
                    <a:pt x="33" y="1944"/>
                  </a:moveTo>
                  <a:lnTo>
                    <a:pt x="98" y="1849"/>
                  </a:lnTo>
                  <a:lnTo>
                    <a:pt x="62" y="86"/>
                  </a:lnTo>
                  <a:lnTo>
                    <a:pt x="0" y="0"/>
                  </a:lnTo>
                  <a:lnTo>
                    <a:pt x="33" y="1944"/>
                  </a:lnTo>
                  <a:close/>
                </a:path>
              </a:pathLst>
            </a:custGeom>
            <a:grpFill/>
            <a:ln w="9525">
              <a:noFill/>
              <a:round/>
              <a:headEnd/>
              <a:tailEnd/>
            </a:ln>
          </p:spPr>
          <p:txBody>
            <a:bodyPr/>
            <a:lstStyle/>
            <a:p>
              <a:endParaRPr lang="zh-CN" altLang="zh-CN"/>
            </a:p>
          </p:txBody>
        </p:sp>
        <p:sp>
          <p:nvSpPr>
            <p:cNvPr id="125" name="Freeform 91"/>
            <p:cNvSpPr>
              <a:spLocks/>
            </p:cNvSpPr>
            <p:nvPr/>
          </p:nvSpPr>
          <p:spPr bwMode="auto">
            <a:xfrm>
              <a:off x="5107" y="1728"/>
              <a:ext cx="185" cy="952"/>
            </a:xfrm>
            <a:custGeom>
              <a:avLst/>
              <a:gdLst/>
              <a:ahLst/>
              <a:cxnLst>
                <a:cxn ang="0">
                  <a:pos x="33" y="577"/>
                </a:cxn>
                <a:cxn ang="0">
                  <a:pos x="60" y="557"/>
                </a:cxn>
                <a:cxn ang="0">
                  <a:pos x="78" y="528"/>
                </a:cxn>
                <a:cxn ang="0">
                  <a:pos x="84" y="493"/>
                </a:cxn>
                <a:cxn ang="0">
                  <a:pos x="72" y="37"/>
                </a:cxn>
                <a:cxn ang="0">
                  <a:pos x="71" y="27"/>
                </a:cxn>
                <a:cxn ang="0">
                  <a:pos x="69" y="17"/>
                </a:cxn>
                <a:cxn ang="0">
                  <a:pos x="66" y="8"/>
                </a:cxn>
                <a:cxn ang="0">
                  <a:pos x="62" y="0"/>
                </a:cxn>
                <a:cxn ang="0">
                  <a:pos x="92" y="52"/>
                </a:cxn>
                <a:cxn ang="0">
                  <a:pos x="96" y="59"/>
                </a:cxn>
                <a:cxn ang="0">
                  <a:pos x="99" y="67"/>
                </a:cxn>
                <a:cxn ang="0">
                  <a:pos x="101" y="76"/>
                </a:cxn>
                <a:cxn ang="0">
                  <a:pos x="101" y="85"/>
                </a:cxn>
                <a:cxn ang="0">
                  <a:pos x="113" y="500"/>
                </a:cxn>
                <a:cxn ang="0">
                  <a:pos x="108" y="532"/>
                </a:cxn>
                <a:cxn ang="0">
                  <a:pos x="92" y="558"/>
                </a:cxn>
                <a:cxn ang="0">
                  <a:pos x="67" y="576"/>
                </a:cxn>
                <a:cxn ang="0">
                  <a:pos x="37" y="584"/>
                </a:cxn>
                <a:cxn ang="0">
                  <a:pos x="0" y="586"/>
                </a:cxn>
                <a:cxn ang="0">
                  <a:pos x="33" y="577"/>
                </a:cxn>
              </a:cxnLst>
              <a:rect l="0" t="0" r="r" b="b"/>
              <a:pathLst>
                <a:path w="114" h="586">
                  <a:moveTo>
                    <a:pt x="33" y="577"/>
                  </a:moveTo>
                  <a:cubicBezTo>
                    <a:pt x="43" y="572"/>
                    <a:pt x="53" y="565"/>
                    <a:pt x="60" y="557"/>
                  </a:cubicBezTo>
                  <a:cubicBezTo>
                    <a:pt x="68" y="549"/>
                    <a:pt x="74" y="539"/>
                    <a:pt x="78" y="528"/>
                  </a:cubicBezTo>
                  <a:cubicBezTo>
                    <a:pt x="82" y="517"/>
                    <a:pt x="84" y="505"/>
                    <a:pt x="84" y="493"/>
                  </a:cubicBezTo>
                  <a:cubicBezTo>
                    <a:pt x="72" y="37"/>
                    <a:pt x="72" y="37"/>
                    <a:pt x="72" y="37"/>
                  </a:cubicBezTo>
                  <a:cubicBezTo>
                    <a:pt x="72" y="33"/>
                    <a:pt x="72" y="30"/>
                    <a:pt x="71" y="27"/>
                  </a:cubicBezTo>
                  <a:cubicBezTo>
                    <a:pt x="71" y="23"/>
                    <a:pt x="70" y="20"/>
                    <a:pt x="69" y="17"/>
                  </a:cubicBezTo>
                  <a:cubicBezTo>
                    <a:pt x="68" y="14"/>
                    <a:pt x="67" y="11"/>
                    <a:pt x="66" y="8"/>
                  </a:cubicBezTo>
                  <a:cubicBezTo>
                    <a:pt x="65" y="6"/>
                    <a:pt x="63" y="3"/>
                    <a:pt x="62" y="0"/>
                  </a:cubicBezTo>
                  <a:cubicBezTo>
                    <a:pt x="92" y="52"/>
                    <a:pt x="92" y="52"/>
                    <a:pt x="92" y="52"/>
                  </a:cubicBezTo>
                  <a:cubicBezTo>
                    <a:pt x="94" y="54"/>
                    <a:pt x="95" y="57"/>
                    <a:pt x="96" y="59"/>
                  </a:cubicBezTo>
                  <a:cubicBezTo>
                    <a:pt x="97" y="62"/>
                    <a:pt x="98" y="64"/>
                    <a:pt x="99" y="67"/>
                  </a:cubicBezTo>
                  <a:cubicBezTo>
                    <a:pt x="100" y="70"/>
                    <a:pt x="100" y="73"/>
                    <a:pt x="101" y="76"/>
                  </a:cubicBezTo>
                  <a:cubicBezTo>
                    <a:pt x="101" y="79"/>
                    <a:pt x="101" y="82"/>
                    <a:pt x="101" y="85"/>
                  </a:cubicBezTo>
                  <a:cubicBezTo>
                    <a:pt x="113" y="500"/>
                    <a:pt x="113" y="500"/>
                    <a:pt x="113" y="500"/>
                  </a:cubicBezTo>
                  <a:cubicBezTo>
                    <a:pt x="114" y="511"/>
                    <a:pt x="112" y="522"/>
                    <a:pt x="108" y="532"/>
                  </a:cubicBezTo>
                  <a:cubicBezTo>
                    <a:pt x="104" y="542"/>
                    <a:pt x="99" y="550"/>
                    <a:pt x="92" y="558"/>
                  </a:cubicBezTo>
                  <a:cubicBezTo>
                    <a:pt x="85" y="566"/>
                    <a:pt x="76" y="572"/>
                    <a:pt x="67" y="576"/>
                  </a:cubicBezTo>
                  <a:cubicBezTo>
                    <a:pt x="58" y="581"/>
                    <a:pt x="48" y="583"/>
                    <a:pt x="37" y="584"/>
                  </a:cubicBezTo>
                  <a:cubicBezTo>
                    <a:pt x="25" y="584"/>
                    <a:pt x="13" y="585"/>
                    <a:pt x="0" y="586"/>
                  </a:cubicBezTo>
                  <a:cubicBezTo>
                    <a:pt x="12" y="585"/>
                    <a:pt x="23" y="582"/>
                    <a:pt x="33" y="577"/>
                  </a:cubicBezTo>
                  <a:close/>
                </a:path>
              </a:pathLst>
            </a:custGeom>
            <a:grpFill/>
            <a:ln w="9525">
              <a:noFill/>
              <a:round/>
              <a:headEnd/>
              <a:tailEnd/>
            </a:ln>
          </p:spPr>
          <p:txBody>
            <a:bodyPr/>
            <a:lstStyle/>
            <a:p>
              <a:endParaRPr lang="zh-CN" altLang="zh-CN"/>
            </a:p>
          </p:txBody>
        </p:sp>
        <p:sp>
          <p:nvSpPr>
            <p:cNvPr id="126" name="Freeform 92"/>
            <p:cNvSpPr>
              <a:spLocks/>
            </p:cNvSpPr>
            <p:nvPr/>
          </p:nvSpPr>
          <p:spPr bwMode="auto">
            <a:xfrm>
              <a:off x="4421" y="1755"/>
              <a:ext cx="140" cy="925"/>
            </a:xfrm>
            <a:custGeom>
              <a:avLst/>
              <a:gdLst/>
              <a:ahLst/>
              <a:cxnLst>
                <a:cxn ang="0">
                  <a:pos x="7" y="86"/>
                </a:cxn>
                <a:cxn ang="0">
                  <a:pos x="13" y="56"/>
                </a:cxn>
                <a:cxn ang="0">
                  <a:pos x="28" y="31"/>
                </a:cxn>
                <a:cxn ang="0">
                  <a:pos x="50" y="11"/>
                </a:cxn>
                <a:cxn ang="0">
                  <a:pos x="77" y="1"/>
                </a:cxn>
                <a:cxn ang="0">
                  <a:pos x="86" y="0"/>
                </a:cxn>
                <a:cxn ang="0">
                  <a:pos x="80" y="569"/>
                </a:cxn>
                <a:cxn ang="0">
                  <a:pos x="70" y="569"/>
                </a:cxn>
                <a:cxn ang="0">
                  <a:pos x="42" y="563"/>
                </a:cxn>
                <a:cxn ang="0">
                  <a:pos x="20" y="545"/>
                </a:cxn>
                <a:cxn ang="0">
                  <a:pos x="5" y="519"/>
                </a:cxn>
                <a:cxn ang="0">
                  <a:pos x="0" y="488"/>
                </a:cxn>
                <a:cxn ang="0">
                  <a:pos x="7" y="86"/>
                </a:cxn>
              </a:cxnLst>
              <a:rect l="0" t="0" r="r" b="b"/>
              <a:pathLst>
                <a:path w="86" h="569">
                  <a:moveTo>
                    <a:pt x="7" y="86"/>
                  </a:moveTo>
                  <a:cubicBezTo>
                    <a:pt x="7" y="76"/>
                    <a:pt x="9" y="66"/>
                    <a:pt x="13" y="56"/>
                  </a:cubicBezTo>
                  <a:cubicBezTo>
                    <a:pt x="16" y="47"/>
                    <a:pt x="21" y="38"/>
                    <a:pt x="28" y="31"/>
                  </a:cubicBezTo>
                  <a:cubicBezTo>
                    <a:pt x="34" y="23"/>
                    <a:pt x="41" y="16"/>
                    <a:pt x="50" y="11"/>
                  </a:cubicBezTo>
                  <a:cubicBezTo>
                    <a:pt x="58" y="6"/>
                    <a:pt x="67" y="2"/>
                    <a:pt x="77" y="1"/>
                  </a:cubicBezTo>
                  <a:cubicBezTo>
                    <a:pt x="86" y="0"/>
                    <a:pt x="86" y="0"/>
                    <a:pt x="86" y="0"/>
                  </a:cubicBezTo>
                  <a:cubicBezTo>
                    <a:pt x="80" y="569"/>
                    <a:pt x="80" y="569"/>
                    <a:pt x="80" y="569"/>
                  </a:cubicBezTo>
                  <a:cubicBezTo>
                    <a:pt x="70" y="569"/>
                    <a:pt x="70" y="569"/>
                    <a:pt x="70" y="569"/>
                  </a:cubicBezTo>
                  <a:cubicBezTo>
                    <a:pt x="60" y="569"/>
                    <a:pt x="51" y="567"/>
                    <a:pt x="42" y="563"/>
                  </a:cubicBezTo>
                  <a:cubicBezTo>
                    <a:pt x="34" y="558"/>
                    <a:pt x="26" y="552"/>
                    <a:pt x="20" y="545"/>
                  </a:cubicBezTo>
                  <a:cubicBezTo>
                    <a:pt x="13" y="538"/>
                    <a:pt x="8" y="529"/>
                    <a:pt x="5" y="519"/>
                  </a:cubicBezTo>
                  <a:cubicBezTo>
                    <a:pt x="2" y="510"/>
                    <a:pt x="0" y="499"/>
                    <a:pt x="0" y="488"/>
                  </a:cubicBezTo>
                  <a:lnTo>
                    <a:pt x="7" y="86"/>
                  </a:lnTo>
                  <a:close/>
                </a:path>
              </a:pathLst>
            </a:custGeom>
            <a:grpFill/>
            <a:ln w="9525">
              <a:noFill/>
              <a:round/>
              <a:headEnd/>
              <a:tailEnd/>
            </a:ln>
          </p:spPr>
          <p:txBody>
            <a:bodyPr/>
            <a:lstStyle/>
            <a:p>
              <a:endParaRPr lang="zh-CN" altLang="zh-CN"/>
            </a:p>
          </p:txBody>
        </p:sp>
        <p:sp>
          <p:nvSpPr>
            <p:cNvPr id="127" name="Freeform 93"/>
            <p:cNvSpPr>
              <a:spLocks/>
            </p:cNvSpPr>
            <p:nvPr/>
          </p:nvSpPr>
          <p:spPr bwMode="auto">
            <a:xfrm>
              <a:off x="4600" y="1253"/>
              <a:ext cx="421" cy="440"/>
            </a:xfrm>
            <a:custGeom>
              <a:avLst/>
              <a:gdLst/>
              <a:ahLst/>
              <a:cxnLst>
                <a:cxn ang="0">
                  <a:pos x="220" y="212"/>
                </a:cxn>
                <a:cxn ang="0">
                  <a:pos x="177" y="249"/>
                </a:cxn>
                <a:cxn ang="0">
                  <a:pos x="125" y="268"/>
                </a:cxn>
                <a:cxn ang="0">
                  <a:pos x="75" y="266"/>
                </a:cxn>
                <a:cxn ang="0">
                  <a:pos x="35" y="244"/>
                </a:cxn>
                <a:cxn ang="0">
                  <a:pos x="9" y="207"/>
                </a:cxn>
                <a:cxn ang="0">
                  <a:pos x="0" y="159"/>
                </a:cxn>
                <a:cxn ang="0">
                  <a:pos x="10" y="108"/>
                </a:cxn>
                <a:cxn ang="0">
                  <a:pos x="36" y="62"/>
                </a:cxn>
                <a:cxn ang="0">
                  <a:pos x="75" y="26"/>
                </a:cxn>
                <a:cxn ang="0">
                  <a:pos x="124" y="4"/>
                </a:cxn>
                <a:cxn ang="0">
                  <a:pos x="175" y="3"/>
                </a:cxn>
                <a:cxn ang="0">
                  <a:pos x="217" y="21"/>
                </a:cxn>
                <a:cxn ang="0">
                  <a:pos x="247" y="58"/>
                </a:cxn>
                <a:cxn ang="0">
                  <a:pos x="259" y="108"/>
                </a:cxn>
                <a:cxn ang="0">
                  <a:pos x="249" y="163"/>
                </a:cxn>
                <a:cxn ang="0">
                  <a:pos x="220" y="212"/>
                </a:cxn>
              </a:cxnLst>
              <a:rect l="0" t="0" r="r" b="b"/>
              <a:pathLst>
                <a:path w="259" h="271">
                  <a:moveTo>
                    <a:pt x="220" y="212"/>
                  </a:moveTo>
                  <a:cubicBezTo>
                    <a:pt x="207" y="227"/>
                    <a:pt x="193" y="239"/>
                    <a:pt x="177" y="249"/>
                  </a:cubicBezTo>
                  <a:cubicBezTo>
                    <a:pt x="161" y="258"/>
                    <a:pt x="143" y="265"/>
                    <a:pt x="125" y="268"/>
                  </a:cubicBezTo>
                  <a:cubicBezTo>
                    <a:pt x="107" y="271"/>
                    <a:pt x="90" y="270"/>
                    <a:pt x="75" y="266"/>
                  </a:cubicBezTo>
                  <a:cubicBezTo>
                    <a:pt x="60" y="262"/>
                    <a:pt x="46" y="254"/>
                    <a:pt x="35" y="244"/>
                  </a:cubicBezTo>
                  <a:cubicBezTo>
                    <a:pt x="24" y="234"/>
                    <a:pt x="15" y="222"/>
                    <a:pt x="9" y="207"/>
                  </a:cubicBezTo>
                  <a:cubicBezTo>
                    <a:pt x="3" y="193"/>
                    <a:pt x="0" y="177"/>
                    <a:pt x="0" y="159"/>
                  </a:cubicBezTo>
                  <a:cubicBezTo>
                    <a:pt x="0" y="142"/>
                    <a:pt x="3" y="124"/>
                    <a:pt x="10" y="108"/>
                  </a:cubicBezTo>
                  <a:cubicBezTo>
                    <a:pt x="16" y="91"/>
                    <a:pt x="25" y="76"/>
                    <a:pt x="36" y="62"/>
                  </a:cubicBezTo>
                  <a:cubicBezTo>
                    <a:pt x="47" y="48"/>
                    <a:pt x="60" y="36"/>
                    <a:pt x="75" y="26"/>
                  </a:cubicBezTo>
                  <a:cubicBezTo>
                    <a:pt x="90" y="16"/>
                    <a:pt x="107" y="8"/>
                    <a:pt x="124" y="4"/>
                  </a:cubicBezTo>
                  <a:cubicBezTo>
                    <a:pt x="142" y="0"/>
                    <a:pt x="159" y="0"/>
                    <a:pt x="175" y="3"/>
                  </a:cubicBezTo>
                  <a:cubicBezTo>
                    <a:pt x="191" y="6"/>
                    <a:pt x="205" y="12"/>
                    <a:pt x="217" y="21"/>
                  </a:cubicBezTo>
                  <a:cubicBezTo>
                    <a:pt x="230" y="31"/>
                    <a:pt x="240" y="43"/>
                    <a:pt x="247" y="58"/>
                  </a:cubicBezTo>
                  <a:cubicBezTo>
                    <a:pt x="254" y="72"/>
                    <a:pt x="258" y="89"/>
                    <a:pt x="259" y="108"/>
                  </a:cubicBezTo>
                  <a:cubicBezTo>
                    <a:pt x="259" y="127"/>
                    <a:pt x="255" y="146"/>
                    <a:pt x="249" y="163"/>
                  </a:cubicBezTo>
                  <a:cubicBezTo>
                    <a:pt x="242" y="181"/>
                    <a:pt x="232" y="198"/>
                    <a:pt x="220" y="212"/>
                  </a:cubicBezTo>
                  <a:close/>
                </a:path>
              </a:pathLst>
            </a:custGeom>
            <a:grpFill/>
            <a:ln w="9525">
              <a:noFill/>
              <a:round/>
              <a:headEnd/>
              <a:tailEnd/>
            </a:ln>
          </p:spPr>
          <p:txBody>
            <a:bodyPr/>
            <a:lstStyle/>
            <a:p>
              <a:endParaRPr lang="zh-CN" altLang="zh-CN"/>
            </a:p>
          </p:txBody>
        </p:sp>
        <p:sp>
          <p:nvSpPr>
            <p:cNvPr id="128" name="Freeform 94"/>
            <p:cNvSpPr>
              <a:spLocks/>
            </p:cNvSpPr>
            <p:nvPr/>
          </p:nvSpPr>
          <p:spPr bwMode="auto">
            <a:xfrm>
              <a:off x="4559" y="1676"/>
              <a:ext cx="519" cy="1944"/>
            </a:xfrm>
            <a:custGeom>
              <a:avLst/>
              <a:gdLst/>
              <a:ahLst/>
              <a:cxnLst>
                <a:cxn ang="0">
                  <a:pos x="299" y="0"/>
                </a:cxn>
                <a:cxn ang="0">
                  <a:pos x="319" y="1195"/>
                </a:cxn>
                <a:cxn ang="0">
                  <a:pos x="257" y="1186"/>
                </a:cxn>
                <a:cxn ang="0">
                  <a:pos x="218" y="1172"/>
                </a:cxn>
                <a:cxn ang="0">
                  <a:pos x="188" y="1144"/>
                </a:cxn>
                <a:cxn ang="0">
                  <a:pos x="167" y="1108"/>
                </a:cxn>
                <a:cxn ang="0">
                  <a:pos x="160" y="1066"/>
                </a:cxn>
                <a:cxn ang="0">
                  <a:pos x="158" y="617"/>
                </a:cxn>
                <a:cxn ang="0">
                  <a:pos x="144" y="617"/>
                </a:cxn>
                <a:cxn ang="0">
                  <a:pos x="145" y="1064"/>
                </a:cxn>
                <a:cxn ang="0">
                  <a:pos x="138" y="1104"/>
                </a:cxn>
                <a:cxn ang="0">
                  <a:pos x="118" y="1135"/>
                </a:cxn>
                <a:cxn ang="0">
                  <a:pos x="89" y="1153"/>
                </a:cxn>
                <a:cxn ang="0">
                  <a:pos x="54" y="1156"/>
                </a:cxn>
                <a:cxn ang="0">
                  <a:pos x="0" y="1149"/>
                </a:cxn>
                <a:cxn ang="0">
                  <a:pos x="10" y="46"/>
                </a:cxn>
                <a:cxn ang="0">
                  <a:pos x="299" y="0"/>
                </a:cxn>
              </a:cxnLst>
              <a:rect l="0" t="0" r="r" b="b"/>
              <a:pathLst>
                <a:path w="319" h="1195">
                  <a:moveTo>
                    <a:pt x="299" y="0"/>
                  </a:moveTo>
                  <a:cubicBezTo>
                    <a:pt x="319" y="1195"/>
                    <a:pt x="319" y="1195"/>
                    <a:pt x="319" y="1195"/>
                  </a:cubicBezTo>
                  <a:cubicBezTo>
                    <a:pt x="257" y="1186"/>
                    <a:pt x="257" y="1186"/>
                    <a:pt x="257" y="1186"/>
                  </a:cubicBezTo>
                  <a:cubicBezTo>
                    <a:pt x="243" y="1184"/>
                    <a:pt x="230" y="1179"/>
                    <a:pt x="218" y="1172"/>
                  </a:cubicBezTo>
                  <a:cubicBezTo>
                    <a:pt x="207" y="1165"/>
                    <a:pt x="196" y="1155"/>
                    <a:pt x="188" y="1144"/>
                  </a:cubicBezTo>
                  <a:cubicBezTo>
                    <a:pt x="179" y="1133"/>
                    <a:pt x="172" y="1121"/>
                    <a:pt x="167" y="1108"/>
                  </a:cubicBezTo>
                  <a:cubicBezTo>
                    <a:pt x="162" y="1094"/>
                    <a:pt x="160" y="1080"/>
                    <a:pt x="160" y="1066"/>
                  </a:cubicBezTo>
                  <a:cubicBezTo>
                    <a:pt x="158" y="617"/>
                    <a:pt x="158" y="617"/>
                    <a:pt x="158" y="617"/>
                  </a:cubicBezTo>
                  <a:cubicBezTo>
                    <a:pt x="144" y="617"/>
                    <a:pt x="144" y="617"/>
                    <a:pt x="144" y="617"/>
                  </a:cubicBezTo>
                  <a:cubicBezTo>
                    <a:pt x="145" y="1064"/>
                    <a:pt x="145" y="1064"/>
                    <a:pt x="145" y="1064"/>
                  </a:cubicBezTo>
                  <a:cubicBezTo>
                    <a:pt x="145" y="1078"/>
                    <a:pt x="142" y="1092"/>
                    <a:pt x="138" y="1104"/>
                  </a:cubicBezTo>
                  <a:cubicBezTo>
                    <a:pt x="133" y="1116"/>
                    <a:pt x="126" y="1126"/>
                    <a:pt x="118" y="1135"/>
                  </a:cubicBezTo>
                  <a:cubicBezTo>
                    <a:pt x="109" y="1143"/>
                    <a:pt x="100" y="1149"/>
                    <a:pt x="89" y="1153"/>
                  </a:cubicBezTo>
                  <a:cubicBezTo>
                    <a:pt x="78" y="1157"/>
                    <a:pt x="66" y="1158"/>
                    <a:pt x="54" y="1156"/>
                  </a:cubicBezTo>
                  <a:cubicBezTo>
                    <a:pt x="0" y="1149"/>
                    <a:pt x="0" y="1149"/>
                    <a:pt x="0" y="1149"/>
                  </a:cubicBezTo>
                  <a:cubicBezTo>
                    <a:pt x="10" y="46"/>
                    <a:pt x="10" y="46"/>
                    <a:pt x="10" y="46"/>
                  </a:cubicBezTo>
                  <a:lnTo>
                    <a:pt x="299" y="0"/>
                  </a:lnTo>
                  <a:close/>
                </a:path>
              </a:pathLst>
            </a:custGeom>
            <a:grpFill/>
            <a:ln w="9525">
              <a:noFill/>
              <a:round/>
              <a:headEnd/>
              <a:tailEnd/>
            </a:ln>
          </p:spPr>
          <p:txBody>
            <a:bodyPr/>
            <a:lstStyle/>
            <a:p>
              <a:endParaRPr lang="zh-CN" altLang="zh-CN"/>
            </a:p>
          </p:txBody>
        </p:sp>
        <p:sp>
          <p:nvSpPr>
            <p:cNvPr id="129" name="Freeform 95"/>
            <p:cNvSpPr>
              <a:spLocks/>
            </p:cNvSpPr>
            <p:nvPr/>
          </p:nvSpPr>
          <p:spPr bwMode="auto">
            <a:xfrm>
              <a:off x="5063" y="1668"/>
              <a:ext cx="181" cy="1011"/>
            </a:xfrm>
            <a:custGeom>
              <a:avLst/>
              <a:gdLst/>
              <a:ahLst/>
              <a:cxnLst>
                <a:cxn ang="0">
                  <a:pos x="11" y="2"/>
                </a:cxn>
                <a:cxn ang="0">
                  <a:pos x="44" y="3"/>
                </a:cxn>
                <a:cxn ang="0">
                  <a:pos x="71" y="17"/>
                </a:cxn>
                <a:cxn ang="0">
                  <a:pos x="90" y="41"/>
                </a:cxn>
                <a:cxn ang="0">
                  <a:pos x="98" y="73"/>
                </a:cxn>
                <a:cxn ang="0">
                  <a:pos x="110" y="529"/>
                </a:cxn>
                <a:cxn ang="0">
                  <a:pos x="104" y="565"/>
                </a:cxn>
                <a:cxn ang="0">
                  <a:pos x="85" y="594"/>
                </a:cxn>
                <a:cxn ang="0">
                  <a:pos x="57" y="614"/>
                </a:cxn>
                <a:cxn ang="0">
                  <a:pos x="22" y="622"/>
                </a:cxn>
                <a:cxn ang="0">
                  <a:pos x="11" y="622"/>
                </a:cxn>
                <a:cxn ang="0">
                  <a:pos x="0" y="3"/>
                </a:cxn>
                <a:cxn ang="0">
                  <a:pos x="11" y="2"/>
                </a:cxn>
              </a:cxnLst>
              <a:rect l="0" t="0" r="r" b="b"/>
              <a:pathLst>
                <a:path w="110" h="622">
                  <a:moveTo>
                    <a:pt x="11" y="2"/>
                  </a:moveTo>
                  <a:cubicBezTo>
                    <a:pt x="22" y="0"/>
                    <a:pt x="33" y="1"/>
                    <a:pt x="44" y="3"/>
                  </a:cubicBezTo>
                  <a:cubicBezTo>
                    <a:pt x="54" y="6"/>
                    <a:pt x="63" y="10"/>
                    <a:pt x="71" y="17"/>
                  </a:cubicBezTo>
                  <a:cubicBezTo>
                    <a:pt x="79" y="23"/>
                    <a:pt x="86" y="31"/>
                    <a:pt x="90" y="41"/>
                  </a:cubicBezTo>
                  <a:cubicBezTo>
                    <a:pt x="95" y="50"/>
                    <a:pt x="98" y="61"/>
                    <a:pt x="98" y="73"/>
                  </a:cubicBezTo>
                  <a:cubicBezTo>
                    <a:pt x="110" y="529"/>
                    <a:pt x="110" y="529"/>
                    <a:pt x="110" y="529"/>
                  </a:cubicBezTo>
                  <a:cubicBezTo>
                    <a:pt x="110" y="542"/>
                    <a:pt x="108" y="554"/>
                    <a:pt x="104" y="565"/>
                  </a:cubicBezTo>
                  <a:cubicBezTo>
                    <a:pt x="99" y="576"/>
                    <a:pt x="93" y="586"/>
                    <a:pt x="85" y="594"/>
                  </a:cubicBezTo>
                  <a:cubicBezTo>
                    <a:pt x="77" y="603"/>
                    <a:pt x="67" y="610"/>
                    <a:pt x="57" y="614"/>
                  </a:cubicBezTo>
                  <a:cubicBezTo>
                    <a:pt x="46" y="619"/>
                    <a:pt x="35" y="622"/>
                    <a:pt x="22" y="622"/>
                  </a:cubicBezTo>
                  <a:cubicBezTo>
                    <a:pt x="11" y="622"/>
                    <a:pt x="11" y="622"/>
                    <a:pt x="11" y="622"/>
                  </a:cubicBezTo>
                  <a:cubicBezTo>
                    <a:pt x="0" y="3"/>
                    <a:pt x="0" y="3"/>
                    <a:pt x="0" y="3"/>
                  </a:cubicBezTo>
                  <a:lnTo>
                    <a:pt x="11" y="2"/>
                  </a:lnTo>
                  <a:close/>
                </a:path>
              </a:pathLst>
            </a:custGeom>
            <a:grpFill/>
            <a:ln w="9525">
              <a:noFill/>
              <a:round/>
              <a:headEnd/>
              <a:tailEnd/>
            </a:ln>
          </p:spPr>
          <p:txBody>
            <a:bodyPr/>
            <a:lstStyle/>
            <a:p>
              <a:endParaRPr lang="zh-CN" altLang="zh-CN"/>
            </a:p>
          </p:txBody>
        </p:sp>
        <p:sp>
          <p:nvSpPr>
            <p:cNvPr id="130" name="Freeform 96"/>
            <p:cNvSpPr>
              <a:spLocks/>
            </p:cNvSpPr>
            <p:nvPr/>
          </p:nvSpPr>
          <p:spPr bwMode="auto">
            <a:xfrm>
              <a:off x="5077" y="2247"/>
              <a:ext cx="167" cy="433"/>
            </a:xfrm>
            <a:custGeom>
              <a:avLst/>
              <a:gdLst/>
              <a:ahLst/>
              <a:cxnLst>
                <a:cxn ang="0">
                  <a:pos x="78" y="238"/>
                </a:cxn>
                <a:cxn ang="0">
                  <a:pos x="50" y="258"/>
                </a:cxn>
                <a:cxn ang="0">
                  <a:pos x="15" y="266"/>
                </a:cxn>
                <a:cxn ang="0">
                  <a:pos x="4" y="266"/>
                </a:cxn>
                <a:cxn ang="0">
                  <a:pos x="0" y="0"/>
                </a:cxn>
                <a:cxn ang="0">
                  <a:pos x="102" y="126"/>
                </a:cxn>
                <a:cxn ang="0">
                  <a:pos x="103" y="173"/>
                </a:cxn>
                <a:cxn ang="0">
                  <a:pos x="97" y="209"/>
                </a:cxn>
                <a:cxn ang="0">
                  <a:pos x="78" y="238"/>
                </a:cxn>
              </a:cxnLst>
              <a:rect l="0" t="0" r="r" b="b"/>
              <a:pathLst>
                <a:path w="103" h="266">
                  <a:moveTo>
                    <a:pt x="78" y="238"/>
                  </a:moveTo>
                  <a:cubicBezTo>
                    <a:pt x="70" y="247"/>
                    <a:pt x="60" y="254"/>
                    <a:pt x="50" y="258"/>
                  </a:cubicBezTo>
                  <a:cubicBezTo>
                    <a:pt x="39" y="263"/>
                    <a:pt x="28" y="266"/>
                    <a:pt x="15" y="266"/>
                  </a:cubicBezTo>
                  <a:cubicBezTo>
                    <a:pt x="4" y="266"/>
                    <a:pt x="4" y="266"/>
                    <a:pt x="4" y="266"/>
                  </a:cubicBezTo>
                  <a:cubicBezTo>
                    <a:pt x="0" y="0"/>
                    <a:pt x="0" y="0"/>
                    <a:pt x="0" y="0"/>
                  </a:cubicBezTo>
                  <a:cubicBezTo>
                    <a:pt x="38" y="38"/>
                    <a:pt x="72" y="81"/>
                    <a:pt x="102" y="126"/>
                  </a:cubicBezTo>
                  <a:cubicBezTo>
                    <a:pt x="103" y="173"/>
                    <a:pt x="103" y="173"/>
                    <a:pt x="103" y="173"/>
                  </a:cubicBezTo>
                  <a:cubicBezTo>
                    <a:pt x="103" y="186"/>
                    <a:pt x="101" y="198"/>
                    <a:pt x="97" y="209"/>
                  </a:cubicBezTo>
                  <a:cubicBezTo>
                    <a:pt x="92" y="220"/>
                    <a:pt x="86" y="230"/>
                    <a:pt x="78" y="238"/>
                  </a:cubicBezTo>
                  <a:close/>
                </a:path>
              </a:pathLst>
            </a:custGeom>
            <a:grpFill/>
            <a:ln w="9525">
              <a:noFill/>
              <a:round/>
              <a:headEnd/>
              <a:tailEnd/>
            </a:ln>
          </p:spPr>
          <p:txBody>
            <a:bodyPr/>
            <a:lstStyle/>
            <a:p>
              <a:endParaRPr lang="zh-CN" altLang="zh-CN"/>
            </a:p>
          </p:txBody>
        </p:sp>
        <p:sp>
          <p:nvSpPr>
            <p:cNvPr id="131" name="Freeform 97"/>
            <p:cNvSpPr>
              <a:spLocks/>
            </p:cNvSpPr>
            <p:nvPr/>
          </p:nvSpPr>
          <p:spPr bwMode="auto">
            <a:xfrm>
              <a:off x="4421" y="1876"/>
              <a:ext cx="138" cy="804"/>
            </a:xfrm>
            <a:custGeom>
              <a:avLst/>
              <a:gdLst/>
              <a:ahLst/>
              <a:cxnLst>
                <a:cxn ang="0">
                  <a:pos x="80" y="494"/>
                </a:cxn>
                <a:cxn ang="0">
                  <a:pos x="70" y="494"/>
                </a:cxn>
                <a:cxn ang="0">
                  <a:pos x="42" y="488"/>
                </a:cxn>
                <a:cxn ang="0">
                  <a:pos x="20" y="470"/>
                </a:cxn>
                <a:cxn ang="0">
                  <a:pos x="5" y="444"/>
                </a:cxn>
                <a:cxn ang="0">
                  <a:pos x="0" y="413"/>
                </a:cxn>
                <a:cxn ang="0">
                  <a:pos x="7" y="11"/>
                </a:cxn>
                <a:cxn ang="0">
                  <a:pos x="8" y="0"/>
                </a:cxn>
                <a:cxn ang="0">
                  <a:pos x="85" y="24"/>
                </a:cxn>
                <a:cxn ang="0">
                  <a:pos x="80" y="494"/>
                </a:cxn>
              </a:cxnLst>
              <a:rect l="0" t="0" r="r" b="b"/>
              <a:pathLst>
                <a:path w="85" h="494">
                  <a:moveTo>
                    <a:pt x="80" y="494"/>
                  </a:moveTo>
                  <a:cubicBezTo>
                    <a:pt x="70" y="494"/>
                    <a:pt x="70" y="494"/>
                    <a:pt x="70" y="494"/>
                  </a:cubicBezTo>
                  <a:cubicBezTo>
                    <a:pt x="60" y="494"/>
                    <a:pt x="51" y="492"/>
                    <a:pt x="42" y="488"/>
                  </a:cubicBezTo>
                  <a:cubicBezTo>
                    <a:pt x="34" y="483"/>
                    <a:pt x="26" y="477"/>
                    <a:pt x="20" y="470"/>
                  </a:cubicBezTo>
                  <a:cubicBezTo>
                    <a:pt x="13" y="463"/>
                    <a:pt x="8" y="454"/>
                    <a:pt x="5" y="444"/>
                  </a:cubicBezTo>
                  <a:cubicBezTo>
                    <a:pt x="2" y="435"/>
                    <a:pt x="0" y="424"/>
                    <a:pt x="0" y="413"/>
                  </a:cubicBezTo>
                  <a:cubicBezTo>
                    <a:pt x="7" y="11"/>
                    <a:pt x="7" y="11"/>
                    <a:pt x="7" y="11"/>
                  </a:cubicBezTo>
                  <a:cubicBezTo>
                    <a:pt x="7" y="8"/>
                    <a:pt x="7" y="4"/>
                    <a:pt x="8" y="0"/>
                  </a:cubicBezTo>
                  <a:cubicBezTo>
                    <a:pt x="34" y="7"/>
                    <a:pt x="59" y="15"/>
                    <a:pt x="85" y="24"/>
                  </a:cubicBezTo>
                  <a:lnTo>
                    <a:pt x="80" y="494"/>
                  </a:lnTo>
                  <a:close/>
                </a:path>
              </a:pathLst>
            </a:custGeom>
            <a:grpFill/>
            <a:ln w="9525">
              <a:noFill/>
              <a:round/>
              <a:headEnd/>
              <a:tailEnd/>
            </a:ln>
          </p:spPr>
          <p:txBody>
            <a:bodyPr/>
            <a:lstStyle/>
            <a:p>
              <a:endParaRPr lang="zh-CN" altLang="zh-CN"/>
            </a:p>
          </p:txBody>
        </p:sp>
        <p:sp>
          <p:nvSpPr>
            <p:cNvPr id="132" name="Freeform 98"/>
            <p:cNvSpPr>
              <a:spLocks/>
            </p:cNvSpPr>
            <p:nvPr/>
          </p:nvSpPr>
          <p:spPr bwMode="auto">
            <a:xfrm>
              <a:off x="4559" y="1920"/>
              <a:ext cx="519" cy="1700"/>
            </a:xfrm>
            <a:custGeom>
              <a:avLst/>
              <a:gdLst/>
              <a:ahLst/>
              <a:cxnLst>
                <a:cxn ang="0">
                  <a:pos x="218" y="1022"/>
                </a:cxn>
                <a:cxn ang="0">
                  <a:pos x="188" y="994"/>
                </a:cxn>
                <a:cxn ang="0">
                  <a:pos x="167" y="958"/>
                </a:cxn>
                <a:cxn ang="0">
                  <a:pos x="160" y="916"/>
                </a:cxn>
                <a:cxn ang="0">
                  <a:pos x="158" y="467"/>
                </a:cxn>
                <a:cxn ang="0">
                  <a:pos x="144" y="467"/>
                </a:cxn>
                <a:cxn ang="0">
                  <a:pos x="145" y="914"/>
                </a:cxn>
                <a:cxn ang="0">
                  <a:pos x="138" y="954"/>
                </a:cxn>
                <a:cxn ang="0">
                  <a:pos x="118" y="985"/>
                </a:cxn>
                <a:cxn ang="0">
                  <a:pos x="89" y="1003"/>
                </a:cxn>
                <a:cxn ang="0">
                  <a:pos x="54" y="1006"/>
                </a:cxn>
                <a:cxn ang="0">
                  <a:pos x="0" y="999"/>
                </a:cxn>
                <a:cxn ang="0">
                  <a:pos x="9" y="0"/>
                </a:cxn>
                <a:cxn ang="0">
                  <a:pos x="305" y="189"/>
                </a:cxn>
                <a:cxn ang="0">
                  <a:pos x="319" y="1045"/>
                </a:cxn>
                <a:cxn ang="0">
                  <a:pos x="257" y="1036"/>
                </a:cxn>
                <a:cxn ang="0">
                  <a:pos x="218" y="1022"/>
                </a:cxn>
              </a:cxnLst>
              <a:rect l="0" t="0" r="r" b="b"/>
              <a:pathLst>
                <a:path w="319" h="1045">
                  <a:moveTo>
                    <a:pt x="218" y="1022"/>
                  </a:moveTo>
                  <a:cubicBezTo>
                    <a:pt x="207" y="1015"/>
                    <a:pt x="196" y="1005"/>
                    <a:pt x="188" y="994"/>
                  </a:cubicBezTo>
                  <a:cubicBezTo>
                    <a:pt x="179" y="983"/>
                    <a:pt x="172" y="971"/>
                    <a:pt x="167" y="958"/>
                  </a:cubicBezTo>
                  <a:cubicBezTo>
                    <a:pt x="162" y="944"/>
                    <a:pt x="160" y="930"/>
                    <a:pt x="160" y="916"/>
                  </a:cubicBezTo>
                  <a:cubicBezTo>
                    <a:pt x="158" y="467"/>
                    <a:pt x="158" y="467"/>
                    <a:pt x="158" y="467"/>
                  </a:cubicBezTo>
                  <a:cubicBezTo>
                    <a:pt x="144" y="467"/>
                    <a:pt x="144" y="467"/>
                    <a:pt x="144" y="467"/>
                  </a:cubicBezTo>
                  <a:cubicBezTo>
                    <a:pt x="145" y="914"/>
                    <a:pt x="145" y="914"/>
                    <a:pt x="145" y="914"/>
                  </a:cubicBezTo>
                  <a:cubicBezTo>
                    <a:pt x="145" y="928"/>
                    <a:pt x="142" y="942"/>
                    <a:pt x="138" y="954"/>
                  </a:cubicBezTo>
                  <a:cubicBezTo>
                    <a:pt x="133" y="966"/>
                    <a:pt x="126" y="976"/>
                    <a:pt x="118" y="985"/>
                  </a:cubicBezTo>
                  <a:cubicBezTo>
                    <a:pt x="109" y="993"/>
                    <a:pt x="100" y="999"/>
                    <a:pt x="89" y="1003"/>
                  </a:cubicBezTo>
                  <a:cubicBezTo>
                    <a:pt x="78" y="1007"/>
                    <a:pt x="66" y="1008"/>
                    <a:pt x="54" y="1006"/>
                  </a:cubicBezTo>
                  <a:cubicBezTo>
                    <a:pt x="0" y="999"/>
                    <a:pt x="0" y="999"/>
                    <a:pt x="0" y="999"/>
                  </a:cubicBezTo>
                  <a:cubicBezTo>
                    <a:pt x="9" y="0"/>
                    <a:pt x="9" y="0"/>
                    <a:pt x="9" y="0"/>
                  </a:cubicBezTo>
                  <a:cubicBezTo>
                    <a:pt x="121" y="42"/>
                    <a:pt x="221" y="107"/>
                    <a:pt x="305" y="189"/>
                  </a:cubicBezTo>
                  <a:cubicBezTo>
                    <a:pt x="319" y="1045"/>
                    <a:pt x="319" y="1045"/>
                    <a:pt x="319" y="1045"/>
                  </a:cubicBezTo>
                  <a:cubicBezTo>
                    <a:pt x="257" y="1036"/>
                    <a:pt x="257" y="1036"/>
                    <a:pt x="257" y="1036"/>
                  </a:cubicBezTo>
                  <a:cubicBezTo>
                    <a:pt x="243" y="1034"/>
                    <a:pt x="230" y="1029"/>
                    <a:pt x="218" y="1022"/>
                  </a:cubicBezTo>
                  <a:close/>
                </a:path>
              </a:pathLst>
            </a:custGeom>
            <a:grpFill/>
            <a:ln w="9525">
              <a:noFill/>
              <a:round/>
              <a:headEnd/>
              <a:tailEnd/>
            </a:ln>
          </p:spPr>
          <p:txBody>
            <a:bodyPr/>
            <a:lstStyle/>
            <a:p>
              <a:endParaRPr lang="zh-CN" altLang="zh-CN"/>
            </a:p>
          </p:txBody>
        </p:sp>
        <p:sp>
          <p:nvSpPr>
            <p:cNvPr id="133" name="Freeform 99"/>
            <p:cNvSpPr>
              <a:spLocks/>
            </p:cNvSpPr>
            <p:nvPr/>
          </p:nvSpPr>
          <p:spPr bwMode="auto">
            <a:xfrm>
              <a:off x="4625" y="1253"/>
              <a:ext cx="396" cy="287"/>
            </a:xfrm>
            <a:custGeom>
              <a:avLst/>
              <a:gdLst/>
              <a:ahLst/>
              <a:cxnLst>
                <a:cxn ang="0">
                  <a:pos x="20" y="62"/>
                </a:cxn>
                <a:cxn ang="0">
                  <a:pos x="59" y="26"/>
                </a:cxn>
                <a:cxn ang="0">
                  <a:pos x="108" y="4"/>
                </a:cxn>
                <a:cxn ang="0">
                  <a:pos x="159" y="3"/>
                </a:cxn>
                <a:cxn ang="0">
                  <a:pos x="201" y="21"/>
                </a:cxn>
                <a:cxn ang="0">
                  <a:pos x="231" y="58"/>
                </a:cxn>
                <a:cxn ang="0">
                  <a:pos x="243" y="108"/>
                </a:cxn>
                <a:cxn ang="0">
                  <a:pos x="233" y="163"/>
                </a:cxn>
                <a:cxn ang="0">
                  <a:pos x="227" y="176"/>
                </a:cxn>
                <a:cxn ang="0">
                  <a:pos x="0" y="94"/>
                </a:cxn>
                <a:cxn ang="0">
                  <a:pos x="20" y="62"/>
                </a:cxn>
              </a:cxnLst>
              <a:rect l="0" t="0" r="r" b="b"/>
              <a:pathLst>
                <a:path w="243" h="176">
                  <a:moveTo>
                    <a:pt x="20" y="62"/>
                  </a:moveTo>
                  <a:cubicBezTo>
                    <a:pt x="31" y="48"/>
                    <a:pt x="44" y="36"/>
                    <a:pt x="59" y="26"/>
                  </a:cubicBezTo>
                  <a:cubicBezTo>
                    <a:pt x="74" y="16"/>
                    <a:pt x="91" y="8"/>
                    <a:pt x="108" y="4"/>
                  </a:cubicBezTo>
                  <a:cubicBezTo>
                    <a:pt x="126" y="0"/>
                    <a:pt x="143" y="0"/>
                    <a:pt x="159" y="3"/>
                  </a:cubicBezTo>
                  <a:cubicBezTo>
                    <a:pt x="175" y="6"/>
                    <a:pt x="189" y="12"/>
                    <a:pt x="201" y="21"/>
                  </a:cubicBezTo>
                  <a:cubicBezTo>
                    <a:pt x="214" y="31"/>
                    <a:pt x="224" y="43"/>
                    <a:pt x="231" y="58"/>
                  </a:cubicBezTo>
                  <a:cubicBezTo>
                    <a:pt x="238" y="72"/>
                    <a:pt x="242" y="89"/>
                    <a:pt x="243" y="108"/>
                  </a:cubicBezTo>
                  <a:cubicBezTo>
                    <a:pt x="243" y="127"/>
                    <a:pt x="239" y="146"/>
                    <a:pt x="233" y="163"/>
                  </a:cubicBezTo>
                  <a:cubicBezTo>
                    <a:pt x="231" y="168"/>
                    <a:pt x="229" y="172"/>
                    <a:pt x="227" y="176"/>
                  </a:cubicBezTo>
                  <a:cubicBezTo>
                    <a:pt x="141" y="165"/>
                    <a:pt x="62" y="136"/>
                    <a:pt x="0" y="94"/>
                  </a:cubicBezTo>
                  <a:cubicBezTo>
                    <a:pt x="5" y="83"/>
                    <a:pt x="12" y="72"/>
                    <a:pt x="20" y="62"/>
                  </a:cubicBezTo>
                  <a:close/>
                </a:path>
              </a:pathLst>
            </a:custGeom>
            <a:grpFill/>
            <a:ln w="9525">
              <a:noFill/>
              <a:round/>
              <a:headEnd/>
              <a:tailEnd/>
            </a:ln>
          </p:spPr>
          <p:txBody>
            <a:bodyPr/>
            <a:lstStyle/>
            <a:p>
              <a:endParaRPr lang="zh-CN" altLang="zh-CN"/>
            </a:p>
          </p:txBody>
        </p:sp>
      </p:grpSp>
      <p:grpSp>
        <p:nvGrpSpPr>
          <p:cNvPr id="32" name="Group 100"/>
          <p:cNvGrpSpPr>
            <a:grpSpLocks/>
          </p:cNvGrpSpPr>
          <p:nvPr/>
        </p:nvGrpSpPr>
        <p:grpSpPr bwMode="auto">
          <a:xfrm>
            <a:off x="5745581" y="2508701"/>
            <a:ext cx="478904" cy="1313779"/>
            <a:chOff x="3163" y="1266"/>
            <a:chExt cx="764" cy="2284"/>
          </a:xfrm>
          <a:solidFill>
            <a:srgbClr val="FFFF00"/>
          </a:solidFill>
        </p:grpSpPr>
        <p:sp>
          <p:nvSpPr>
            <p:cNvPr id="103" name="Freeform 101"/>
            <p:cNvSpPr>
              <a:spLocks/>
            </p:cNvSpPr>
            <p:nvPr/>
          </p:nvSpPr>
          <p:spPr bwMode="auto">
            <a:xfrm>
              <a:off x="3380" y="2676"/>
              <a:ext cx="198" cy="857"/>
            </a:xfrm>
            <a:custGeom>
              <a:avLst/>
              <a:gdLst/>
              <a:ahLst/>
              <a:cxnLst>
                <a:cxn ang="0">
                  <a:pos x="120" y="9"/>
                </a:cxn>
                <a:cxn ang="0">
                  <a:pos x="66" y="0"/>
                </a:cxn>
                <a:cxn ang="0">
                  <a:pos x="66" y="432"/>
                </a:cxn>
                <a:cxn ang="0">
                  <a:pos x="61" y="465"/>
                </a:cxn>
                <a:cxn ang="0">
                  <a:pos x="47" y="492"/>
                </a:cxn>
                <a:cxn ang="0">
                  <a:pos x="26" y="513"/>
                </a:cxn>
                <a:cxn ang="0">
                  <a:pos x="0" y="526"/>
                </a:cxn>
                <a:cxn ang="0">
                  <a:pos x="30" y="518"/>
                </a:cxn>
                <a:cxn ang="0">
                  <a:pos x="48" y="513"/>
                </a:cxn>
                <a:cxn ang="0">
                  <a:pos x="58" y="510"/>
                </a:cxn>
                <a:cxn ang="0">
                  <a:pos x="83" y="499"/>
                </a:cxn>
                <a:cxn ang="0">
                  <a:pos x="103" y="479"/>
                </a:cxn>
                <a:cxn ang="0">
                  <a:pos x="116" y="452"/>
                </a:cxn>
                <a:cxn ang="0">
                  <a:pos x="121" y="421"/>
                </a:cxn>
                <a:cxn ang="0">
                  <a:pos x="120" y="9"/>
                </a:cxn>
              </a:cxnLst>
              <a:rect l="0" t="0" r="r" b="b"/>
              <a:pathLst>
                <a:path w="121" h="526">
                  <a:moveTo>
                    <a:pt x="120" y="9"/>
                  </a:moveTo>
                  <a:cubicBezTo>
                    <a:pt x="66" y="0"/>
                    <a:pt x="66" y="0"/>
                    <a:pt x="66" y="0"/>
                  </a:cubicBezTo>
                  <a:cubicBezTo>
                    <a:pt x="66" y="432"/>
                    <a:pt x="66" y="432"/>
                    <a:pt x="66" y="432"/>
                  </a:cubicBezTo>
                  <a:cubicBezTo>
                    <a:pt x="66" y="444"/>
                    <a:pt x="64" y="455"/>
                    <a:pt x="61" y="465"/>
                  </a:cubicBezTo>
                  <a:cubicBezTo>
                    <a:pt x="58" y="475"/>
                    <a:pt x="53" y="484"/>
                    <a:pt x="47" y="492"/>
                  </a:cubicBezTo>
                  <a:cubicBezTo>
                    <a:pt x="41" y="501"/>
                    <a:pt x="34" y="508"/>
                    <a:pt x="26" y="513"/>
                  </a:cubicBezTo>
                  <a:cubicBezTo>
                    <a:pt x="18" y="519"/>
                    <a:pt x="10" y="523"/>
                    <a:pt x="0" y="526"/>
                  </a:cubicBezTo>
                  <a:cubicBezTo>
                    <a:pt x="10" y="523"/>
                    <a:pt x="20" y="521"/>
                    <a:pt x="30" y="518"/>
                  </a:cubicBezTo>
                  <a:cubicBezTo>
                    <a:pt x="36" y="516"/>
                    <a:pt x="42" y="515"/>
                    <a:pt x="48" y="513"/>
                  </a:cubicBezTo>
                  <a:cubicBezTo>
                    <a:pt x="58" y="510"/>
                    <a:pt x="58" y="510"/>
                    <a:pt x="58" y="510"/>
                  </a:cubicBezTo>
                  <a:cubicBezTo>
                    <a:pt x="67" y="508"/>
                    <a:pt x="75" y="504"/>
                    <a:pt x="83" y="499"/>
                  </a:cubicBezTo>
                  <a:cubicBezTo>
                    <a:pt x="90" y="493"/>
                    <a:pt x="97" y="486"/>
                    <a:pt x="103" y="479"/>
                  </a:cubicBezTo>
                  <a:cubicBezTo>
                    <a:pt x="108" y="471"/>
                    <a:pt x="113" y="462"/>
                    <a:pt x="116" y="452"/>
                  </a:cubicBezTo>
                  <a:cubicBezTo>
                    <a:pt x="119" y="443"/>
                    <a:pt x="121" y="432"/>
                    <a:pt x="121" y="421"/>
                  </a:cubicBezTo>
                  <a:lnTo>
                    <a:pt x="120" y="9"/>
                  </a:lnTo>
                  <a:close/>
                </a:path>
              </a:pathLst>
            </a:custGeom>
            <a:grpFill/>
            <a:ln w="9525">
              <a:noFill/>
              <a:round/>
              <a:headEnd/>
              <a:tailEnd/>
            </a:ln>
          </p:spPr>
          <p:txBody>
            <a:bodyPr/>
            <a:lstStyle/>
            <a:p>
              <a:endParaRPr lang="zh-CN" altLang="zh-CN"/>
            </a:p>
          </p:txBody>
        </p:sp>
        <p:sp>
          <p:nvSpPr>
            <p:cNvPr id="104" name="Freeform 102"/>
            <p:cNvSpPr>
              <a:spLocks/>
            </p:cNvSpPr>
            <p:nvPr/>
          </p:nvSpPr>
          <p:spPr bwMode="auto">
            <a:xfrm>
              <a:off x="3384" y="1314"/>
              <a:ext cx="386" cy="417"/>
            </a:xfrm>
            <a:custGeom>
              <a:avLst/>
              <a:gdLst/>
              <a:ahLst/>
              <a:cxnLst>
                <a:cxn ang="0">
                  <a:pos x="235" y="101"/>
                </a:cxn>
                <a:cxn ang="0">
                  <a:pos x="228" y="80"/>
                </a:cxn>
                <a:cxn ang="0">
                  <a:pos x="219" y="62"/>
                </a:cxn>
                <a:cxn ang="0">
                  <a:pos x="206" y="47"/>
                </a:cxn>
                <a:cxn ang="0">
                  <a:pos x="158" y="0"/>
                </a:cxn>
                <a:cxn ang="0">
                  <a:pos x="171" y="16"/>
                </a:cxn>
                <a:cxn ang="0">
                  <a:pos x="181" y="35"/>
                </a:cxn>
                <a:cxn ang="0">
                  <a:pos x="188" y="56"/>
                </a:cxn>
                <a:cxn ang="0">
                  <a:pos x="190" y="80"/>
                </a:cxn>
                <a:cxn ang="0">
                  <a:pos x="181" y="130"/>
                </a:cxn>
                <a:cxn ang="0">
                  <a:pos x="155" y="172"/>
                </a:cxn>
                <a:cxn ang="0">
                  <a:pos x="117" y="203"/>
                </a:cxn>
                <a:cxn ang="0">
                  <a:pos x="71" y="218"/>
                </a:cxn>
                <a:cxn ang="0">
                  <a:pos x="51" y="219"/>
                </a:cxn>
                <a:cxn ang="0">
                  <a:pos x="33" y="216"/>
                </a:cxn>
                <a:cxn ang="0">
                  <a:pos x="16" y="210"/>
                </a:cxn>
                <a:cxn ang="0">
                  <a:pos x="0" y="202"/>
                </a:cxn>
                <a:cxn ang="0">
                  <a:pos x="55" y="239"/>
                </a:cxn>
                <a:cxn ang="0">
                  <a:pos x="70" y="247"/>
                </a:cxn>
                <a:cxn ang="0">
                  <a:pos x="86" y="253"/>
                </a:cxn>
                <a:cxn ang="0">
                  <a:pos x="104" y="255"/>
                </a:cxn>
                <a:cxn ang="0">
                  <a:pos x="123" y="255"/>
                </a:cxn>
                <a:cxn ang="0">
                  <a:pos x="167" y="241"/>
                </a:cxn>
                <a:cxn ang="0">
                  <a:pos x="204" y="211"/>
                </a:cxn>
                <a:cxn ang="0">
                  <a:pos x="228" y="171"/>
                </a:cxn>
                <a:cxn ang="0">
                  <a:pos x="237" y="123"/>
                </a:cxn>
                <a:cxn ang="0">
                  <a:pos x="235" y="101"/>
                </a:cxn>
              </a:cxnLst>
              <a:rect l="0" t="0" r="r" b="b"/>
              <a:pathLst>
                <a:path w="237" h="256">
                  <a:moveTo>
                    <a:pt x="235" y="101"/>
                  </a:moveTo>
                  <a:cubicBezTo>
                    <a:pt x="233" y="94"/>
                    <a:pt x="231" y="87"/>
                    <a:pt x="228" y="80"/>
                  </a:cubicBezTo>
                  <a:cubicBezTo>
                    <a:pt x="226" y="74"/>
                    <a:pt x="222" y="68"/>
                    <a:pt x="219" y="62"/>
                  </a:cubicBezTo>
                  <a:cubicBezTo>
                    <a:pt x="215" y="57"/>
                    <a:pt x="210" y="52"/>
                    <a:pt x="206" y="47"/>
                  </a:cubicBezTo>
                  <a:cubicBezTo>
                    <a:pt x="190" y="31"/>
                    <a:pt x="174" y="16"/>
                    <a:pt x="158" y="0"/>
                  </a:cubicBezTo>
                  <a:cubicBezTo>
                    <a:pt x="163" y="5"/>
                    <a:pt x="167" y="11"/>
                    <a:pt x="171" y="16"/>
                  </a:cubicBezTo>
                  <a:cubicBezTo>
                    <a:pt x="175" y="22"/>
                    <a:pt x="178" y="28"/>
                    <a:pt x="181" y="35"/>
                  </a:cubicBezTo>
                  <a:cubicBezTo>
                    <a:pt x="184" y="42"/>
                    <a:pt x="186" y="49"/>
                    <a:pt x="188" y="56"/>
                  </a:cubicBezTo>
                  <a:cubicBezTo>
                    <a:pt x="189" y="64"/>
                    <a:pt x="190" y="72"/>
                    <a:pt x="190" y="80"/>
                  </a:cubicBezTo>
                  <a:cubicBezTo>
                    <a:pt x="190" y="97"/>
                    <a:pt x="187" y="114"/>
                    <a:pt x="181" y="130"/>
                  </a:cubicBezTo>
                  <a:cubicBezTo>
                    <a:pt x="175" y="145"/>
                    <a:pt x="166" y="160"/>
                    <a:pt x="155" y="172"/>
                  </a:cubicBezTo>
                  <a:cubicBezTo>
                    <a:pt x="144" y="185"/>
                    <a:pt x="131" y="195"/>
                    <a:pt x="117" y="203"/>
                  </a:cubicBezTo>
                  <a:cubicBezTo>
                    <a:pt x="103" y="211"/>
                    <a:pt x="87" y="217"/>
                    <a:pt x="71" y="218"/>
                  </a:cubicBezTo>
                  <a:cubicBezTo>
                    <a:pt x="64" y="219"/>
                    <a:pt x="57" y="219"/>
                    <a:pt x="51" y="219"/>
                  </a:cubicBezTo>
                  <a:cubicBezTo>
                    <a:pt x="45" y="218"/>
                    <a:pt x="39" y="217"/>
                    <a:pt x="33" y="216"/>
                  </a:cubicBezTo>
                  <a:cubicBezTo>
                    <a:pt x="27" y="215"/>
                    <a:pt x="21" y="213"/>
                    <a:pt x="16" y="210"/>
                  </a:cubicBezTo>
                  <a:cubicBezTo>
                    <a:pt x="10" y="208"/>
                    <a:pt x="5" y="205"/>
                    <a:pt x="0" y="202"/>
                  </a:cubicBezTo>
                  <a:cubicBezTo>
                    <a:pt x="19" y="214"/>
                    <a:pt x="37" y="226"/>
                    <a:pt x="55" y="239"/>
                  </a:cubicBezTo>
                  <a:cubicBezTo>
                    <a:pt x="60" y="242"/>
                    <a:pt x="65" y="245"/>
                    <a:pt x="70" y="247"/>
                  </a:cubicBezTo>
                  <a:cubicBezTo>
                    <a:pt x="75" y="249"/>
                    <a:pt x="80" y="251"/>
                    <a:pt x="86" y="253"/>
                  </a:cubicBezTo>
                  <a:cubicBezTo>
                    <a:pt x="92" y="254"/>
                    <a:pt x="98" y="255"/>
                    <a:pt x="104" y="255"/>
                  </a:cubicBezTo>
                  <a:cubicBezTo>
                    <a:pt x="110" y="256"/>
                    <a:pt x="116" y="256"/>
                    <a:pt x="123" y="255"/>
                  </a:cubicBezTo>
                  <a:cubicBezTo>
                    <a:pt x="138" y="253"/>
                    <a:pt x="153" y="248"/>
                    <a:pt x="167" y="241"/>
                  </a:cubicBezTo>
                  <a:cubicBezTo>
                    <a:pt x="181" y="233"/>
                    <a:pt x="193" y="223"/>
                    <a:pt x="204" y="211"/>
                  </a:cubicBezTo>
                  <a:cubicBezTo>
                    <a:pt x="214" y="199"/>
                    <a:pt x="222" y="186"/>
                    <a:pt x="228" y="171"/>
                  </a:cubicBezTo>
                  <a:cubicBezTo>
                    <a:pt x="234" y="156"/>
                    <a:pt x="237" y="140"/>
                    <a:pt x="237" y="123"/>
                  </a:cubicBezTo>
                  <a:cubicBezTo>
                    <a:pt x="237" y="115"/>
                    <a:pt x="236" y="108"/>
                    <a:pt x="235" y="101"/>
                  </a:cubicBezTo>
                  <a:close/>
                </a:path>
              </a:pathLst>
            </a:custGeom>
            <a:grpFill/>
            <a:ln w="9525">
              <a:noFill/>
              <a:round/>
              <a:headEnd/>
              <a:tailEnd/>
            </a:ln>
          </p:spPr>
          <p:txBody>
            <a:bodyPr/>
            <a:lstStyle/>
            <a:p>
              <a:endParaRPr lang="zh-CN" altLang="zh-CN"/>
            </a:p>
          </p:txBody>
        </p:sp>
        <p:sp>
          <p:nvSpPr>
            <p:cNvPr id="105" name="Freeform 103"/>
            <p:cNvSpPr>
              <a:spLocks/>
            </p:cNvSpPr>
            <p:nvPr/>
          </p:nvSpPr>
          <p:spPr bwMode="auto">
            <a:xfrm>
              <a:off x="3305" y="1725"/>
              <a:ext cx="123" cy="438"/>
            </a:xfrm>
            <a:custGeom>
              <a:avLst/>
              <a:gdLst/>
              <a:ahLst/>
              <a:cxnLst>
                <a:cxn ang="0">
                  <a:pos x="0" y="0"/>
                </a:cxn>
                <a:cxn ang="0">
                  <a:pos x="93" y="57"/>
                </a:cxn>
                <a:cxn ang="0">
                  <a:pos x="123" y="438"/>
                </a:cxn>
                <a:cxn ang="0">
                  <a:pos x="32" y="398"/>
                </a:cxn>
                <a:cxn ang="0">
                  <a:pos x="0" y="0"/>
                </a:cxn>
              </a:cxnLst>
              <a:rect l="0" t="0" r="r" b="b"/>
              <a:pathLst>
                <a:path w="123" h="438">
                  <a:moveTo>
                    <a:pt x="0" y="0"/>
                  </a:moveTo>
                  <a:lnTo>
                    <a:pt x="93" y="57"/>
                  </a:lnTo>
                  <a:lnTo>
                    <a:pt x="123" y="438"/>
                  </a:lnTo>
                  <a:lnTo>
                    <a:pt x="32" y="398"/>
                  </a:lnTo>
                  <a:lnTo>
                    <a:pt x="0" y="0"/>
                  </a:lnTo>
                  <a:close/>
                </a:path>
              </a:pathLst>
            </a:custGeom>
            <a:grpFill/>
            <a:ln w="9525">
              <a:noFill/>
              <a:round/>
              <a:headEnd/>
              <a:tailEnd/>
            </a:ln>
          </p:spPr>
          <p:txBody>
            <a:bodyPr/>
            <a:lstStyle/>
            <a:p>
              <a:endParaRPr lang="zh-CN" altLang="zh-CN"/>
            </a:p>
          </p:txBody>
        </p:sp>
        <p:sp>
          <p:nvSpPr>
            <p:cNvPr id="106" name="Freeform 104"/>
            <p:cNvSpPr>
              <a:spLocks/>
            </p:cNvSpPr>
            <p:nvPr/>
          </p:nvSpPr>
          <p:spPr bwMode="auto">
            <a:xfrm>
              <a:off x="3257" y="2123"/>
              <a:ext cx="171" cy="419"/>
            </a:xfrm>
            <a:custGeom>
              <a:avLst/>
              <a:gdLst/>
              <a:ahLst/>
              <a:cxnLst>
                <a:cxn ang="0">
                  <a:pos x="79" y="0"/>
                </a:cxn>
                <a:cxn ang="0">
                  <a:pos x="170" y="40"/>
                </a:cxn>
                <a:cxn ang="0">
                  <a:pos x="96" y="418"/>
                </a:cxn>
                <a:cxn ang="0">
                  <a:pos x="0" y="396"/>
                </a:cxn>
                <a:cxn ang="0">
                  <a:pos x="79" y="0"/>
                </a:cxn>
              </a:cxnLst>
              <a:rect l="0" t="0" r="r" b="b"/>
              <a:pathLst>
                <a:path w="170" h="418">
                  <a:moveTo>
                    <a:pt x="79" y="0"/>
                  </a:moveTo>
                  <a:lnTo>
                    <a:pt x="170" y="40"/>
                  </a:lnTo>
                  <a:lnTo>
                    <a:pt x="96" y="418"/>
                  </a:lnTo>
                  <a:lnTo>
                    <a:pt x="0" y="396"/>
                  </a:lnTo>
                  <a:lnTo>
                    <a:pt x="79" y="0"/>
                  </a:lnTo>
                  <a:close/>
                </a:path>
              </a:pathLst>
            </a:custGeom>
            <a:grpFill/>
            <a:ln w="9525">
              <a:noFill/>
              <a:round/>
              <a:headEnd/>
              <a:tailEnd/>
            </a:ln>
          </p:spPr>
          <p:txBody>
            <a:bodyPr/>
            <a:lstStyle/>
            <a:p>
              <a:endParaRPr lang="zh-CN" altLang="zh-CN"/>
            </a:p>
          </p:txBody>
        </p:sp>
        <p:sp>
          <p:nvSpPr>
            <p:cNvPr id="107" name="Freeform 105"/>
            <p:cNvSpPr>
              <a:spLocks/>
            </p:cNvSpPr>
            <p:nvPr/>
          </p:nvSpPr>
          <p:spPr bwMode="auto">
            <a:xfrm>
              <a:off x="3219" y="2518"/>
              <a:ext cx="136" cy="23"/>
            </a:xfrm>
            <a:custGeom>
              <a:avLst/>
              <a:gdLst/>
              <a:ahLst/>
              <a:cxnLst>
                <a:cxn ang="0">
                  <a:pos x="24" y="0"/>
                </a:cxn>
                <a:cxn ang="0">
                  <a:pos x="14" y="1"/>
                </a:cxn>
                <a:cxn ang="0">
                  <a:pos x="11" y="1"/>
                </a:cxn>
                <a:cxn ang="0">
                  <a:pos x="7" y="1"/>
                </a:cxn>
                <a:cxn ang="0">
                  <a:pos x="4" y="0"/>
                </a:cxn>
                <a:cxn ang="0">
                  <a:pos x="0" y="0"/>
                </a:cxn>
                <a:cxn ang="0">
                  <a:pos x="60" y="13"/>
                </a:cxn>
                <a:cxn ang="0">
                  <a:pos x="63" y="14"/>
                </a:cxn>
                <a:cxn ang="0">
                  <a:pos x="67" y="14"/>
                </a:cxn>
                <a:cxn ang="0">
                  <a:pos x="70" y="14"/>
                </a:cxn>
                <a:cxn ang="0">
                  <a:pos x="74" y="14"/>
                </a:cxn>
                <a:cxn ang="0">
                  <a:pos x="83" y="14"/>
                </a:cxn>
                <a:cxn ang="0">
                  <a:pos x="24" y="0"/>
                </a:cxn>
              </a:cxnLst>
              <a:rect l="0" t="0" r="r" b="b"/>
              <a:pathLst>
                <a:path w="83" h="14">
                  <a:moveTo>
                    <a:pt x="24" y="0"/>
                  </a:moveTo>
                  <a:cubicBezTo>
                    <a:pt x="14" y="1"/>
                    <a:pt x="14" y="1"/>
                    <a:pt x="14" y="1"/>
                  </a:cubicBezTo>
                  <a:cubicBezTo>
                    <a:pt x="13" y="1"/>
                    <a:pt x="12" y="1"/>
                    <a:pt x="11" y="1"/>
                  </a:cubicBezTo>
                  <a:cubicBezTo>
                    <a:pt x="9" y="1"/>
                    <a:pt x="8" y="1"/>
                    <a:pt x="7" y="1"/>
                  </a:cubicBezTo>
                  <a:cubicBezTo>
                    <a:pt x="6" y="1"/>
                    <a:pt x="5" y="1"/>
                    <a:pt x="4" y="0"/>
                  </a:cubicBezTo>
                  <a:cubicBezTo>
                    <a:pt x="3" y="0"/>
                    <a:pt x="2" y="0"/>
                    <a:pt x="0" y="0"/>
                  </a:cubicBezTo>
                  <a:cubicBezTo>
                    <a:pt x="20" y="4"/>
                    <a:pt x="40" y="9"/>
                    <a:pt x="60" y="13"/>
                  </a:cubicBezTo>
                  <a:cubicBezTo>
                    <a:pt x="61" y="13"/>
                    <a:pt x="62" y="13"/>
                    <a:pt x="63" y="14"/>
                  </a:cubicBezTo>
                  <a:cubicBezTo>
                    <a:pt x="64" y="14"/>
                    <a:pt x="65" y="14"/>
                    <a:pt x="67" y="14"/>
                  </a:cubicBezTo>
                  <a:cubicBezTo>
                    <a:pt x="68" y="14"/>
                    <a:pt x="69" y="14"/>
                    <a:pt x="70" y="14"/>
                  </a:cubicBezTo>
                  <a:cubicBezTo>
                    <a:pt x="71" y="14"/>
                    <a:pt x="72" y="14"/>
                    <a:pt x="74" y="14"/>
                  </a:cubicBezTo>
                  <a:cubicBezTo>
                    <a:pt x="83" y="14"/>
                    <a:pt x="83" y="14"/>
                    <a:pt x="83" y="14"/>
                  </a:cubicBezTo>
                  <a:lnTo>
                    <a:pt x="24" y="0"/>
                  </a:lnTo>
                  <a:close/>
                </a:path>
              </a:pathLst>
            </a:custGeom>
            <a:grpFill/>
            <a:ln w="9525">
              <a:noFill/>
              <a:round/>
              <a:headEnd/>
              <a:tailEnd/>
            </a:ln>
          </p:spPr>
          <p:txBody>
            <a:bodyPr/>
            <a:lstStyle/>
            <a:p>
              <a:endParaRPr lang="zh-CN" altLang="zh-CN"/>
            </a:p>
          </p:txBody>
        </p:sp>
        <p:sp>
          <p:nvSpPr>
            <p:cNvPr id="108" name="Freeform 106"/>
            <p:cNvSpPr>
              <a:spLocks/>
            </p:cNvSpPr>
            <p:nvPr/>
          </p:nvSpPr>
          <p:spPr bwMode="auto">
            <a:xfrm>
              <a:off x="3244" y="2682"/>
              <a:ext cx="179" cy="15"/>
            </a:xfrm>
            <a:custGeom>
              <a:avLst/>
              <a:gdLst/>
              <a:ahLst/>
              <a:cxnLst>
                <a:cxn ang="0">
                  <a:pos x="86" y="0"/>
                </a:cxn>
                <a:cxn ang="0">
                  <a:pos x="179" y="15"/>
                </a:cxn>
                <a:cxn ang="0">
                  <a:pos x="96" y="17"/>
                </a:cxn>
                <a:cxn ang="0">
                  <a:pos x="0" y="2"/>
                </a:cxn>
                <a:cxn ang="0">
                  <a:pos x="86" y="0"/>
                </a:cxn>
              </a:cxnLst>
              <a:rect l="0" t="0" r="r" b="b"/>
              <a:pathLst>
                <a:path w="179" h="17">
                  <a:moveTo>
                    <a:pt x="86" y="0"/>
                  </a:moveTo>
                  <a:lnTo>
                    <a:pt x="179" y="15"/>
                  </a:lnTo>
                  <a:lnTo>
                    <a:pt x="96" y="17"/>
                  </a:lnTo>
                  <a:lnTo>
                    <a:pt x="0" y="2"/>
                  </a:lnTo>
                  <a:lnTo>
                    <a:pt x="86" y="0"/>
                  </a:lnTo>
                  <a:close/>
                </a:path>
              </a:pathLst>
            </a:custGeom>
            <a:grpFill/>
            <a:ln w="9525">
              <a:noFill/>
              <a:round/>
              <a:headEnd/>
              <a:tailEnd/>
            </a:ln>
          </p:spPr>
          <p:txBody>
            <a:bodyPr/>
            <a:lstStyle/>
            <a:p>
              <a:endParaRPr lang="zh-CN" altLang="zh-CN"/>
            </a:p>
          </p:txBody>
        </p:sp>
        <p:sp>
          <p:nvSpPr>
            <p:cNvPr id="109" name="Freeform 107"/>
            <p:cNvSpPr>
              <a:spLocks/>
            </p:cNvSpPr>
            <p:nvPr/>
          </p:nvSpPr>
          <p:spPr bwMode="auto">
            <a:xfrm>
              <a:off x="3643" y="1685"/>
              <a:ext cx="119" cy="467"/>
            </a:xfrm>
            <a:custGeom>
              <a:avLst/>
              <a:gdLst/>
              <a:ahLst/>
              <a:cxnLst>
                <a:cxn ang="0">
                  <a:pos x="42" y="0"/>
                </a:cxn>
                <a:cxn ang="0">
                  <a:pos x="120" y="61"/>
                </a:cxn>
                <a:cxn ang="0">
                  <a:pos x="79" y="467"/>
                </a:cxn>
                <a:cxn ang="0">
                  <a:pos x="0" y="426"/>
                </a:cxn>
                <a:cxn ang="0">
                  <a:pos x="42" y="0"/>
                </a:cxn>
              </a:cxnLst>
              <a:rect l="0" t="0" r="r" b="b"/>
              <a:pathLst>
                <a:path w="120" h="467">
                  <a:moveTo>
                    <a:pt x="42" y="0"/>
                  </a:moveTo>
                  <a:lnTo>
                    <a:pt x="120" y="61"/>
                  </a:lnTo>
                  <a:lnTo>
                    <a:pt x="79" y="467"/>
                  </a:lnTo>
                  <a:lnTo>
                    <a:pt x="0" y="426"/>
                  </a:lnTo>
                  <a:lnTo>
                    <a:pt x="42" y="0"/>
                  </a:lnTo>
                  <a:close/>
                </a:path>
              </a:pathLst>
            </a:custGeom>
            <a:grpFill/>
            <a:ln w="9525">
              <a:noFill/>
              <a:round/>
              <a:headEnd/>
              <a:tailEnd/>
            </a:ln>
          </p:spPr>
          <p:txBody>
            <a:bodyPr/>
            <a:lstStyle/>
            <a:p>
              <a:endParaRPr lang="zh-CN" altLang="zh-CN"/>
            </a:p>
          </p:txBody>
        </p:sp>
        <p:sp>
          <p:nvSpPr>
            <p:cNvPr id="110" name="Freeform 108"/>
            <p:cNvSpPr>
              <a:spLocks/>
            </p:cNvSpPr>
            <p:nvPr/>
          </p:nvSpPr>
          <p:spPr bwMode="auto">
            <a:xfrm>
              <a:off x="3487" y="2676"/>
              <a:ext cx="106" cy="15"/>
            </a:xfrm>
            <a:custGeom>
              <a:avLst/>
              <a:gdLst/>
              <a:ahLst/>
              <a:cxnLst>
                <a:cxn ang="0">
                  <a:pos x="20" y="0"/>
                </a:cxn>
                <a:cxn ang="0">
                  <a:pos x="106" y="15"/>
                </a:cxn>
                <a:cxn ang="0">
                  <a:pos x="88" y="15"/>
                </a:cxn>
                <a:cxn ang="0">
                  <a:pos x="0" y="0"/>
                </a:cxn>
                <a:cxn ang="0">
                  <a:pos x="20" y="0"/>
                </a:cxn>
              </a:cxnLst>
              <a:rect l="0" t="0" r="r" b="b"/>
              <a:pathLst>
                <a:path w="106" h="15">
                  <a:moveTo>
                    <a:pt x="20" y="0"/>
                  </a:moveTo>
                  <a:lnTo>
                    <a:pt x="106" y="15"/>
                  </a:lnTo>
                  <a:lnTo>
                    <a:pt x="88" y="15"/>
                  </a:lnTo>
                  <a:lnTo>
                    <a:pt x="0" y="0"/>
                  </a:lnTo>
                  <a:lnTo>
                    <a:pt x="20" y="0"/>
                  </a:lnTo>
                  <a:close/>
                </a:path>
              </a:pathLst>
            </a:custGeom>
            <a:grpFill/>
            <a:ln w="9525">
              <a:noFill/>
              <a:round/>
              <a:headEnd/>
              <a:tailEnd/>
            </a:ln>
          </p:spPr>
          <p:txBody>
            <a:bodyPr/>
            <a:lstStyle/>
            <a:p>
              <a:endParaRPr lang="zh-CN" altLang="zh-CN"/>
            </a:p>
          </p:txBody>
        </p:sp>
        <p:sp>
          <p:nvSpPr>
            <p:cNvPr id="111" name="Freeform 109"/>
            <p:cNvSpPr>
              <a:spLocks/>
            </p:cNvSpPr>
            <p:nvPr/>
          </p:nvSpPr>
          <p:spPr bwMode="auto">
            <a:xfrm>
              <a:off x="3783" y="1696"/>
              <a:ext cx="106" cy="436"/>
            </a:xfrm>
            <a:custGeom>
              <a:avLst/>
              <a:gdLst/>
              <a:ahLst/>
              <a:cxnLst>
                <a:cxn ang="0">
                  <a:pos x="64" y="74"/>
                </a:cxn>
                <a:cxn ang="0">
                  <a:pos x="60" y="59"/>
                </a:cxn>
                <a:cxn ang="0">
                  <a:pos x="54" y="47"/>
                </a:cxn>
                <a:cxn ang="0">
                  <a:pos x="46" y="37"/>
                </a:cxn>
                <a:cxn ang="0">
                  <a:pos x="1" y="0"/>
                </a:cxn>
                <a:cxn ang="0">
                  <a:pos x="10" y="10"/>
                </a:cxn>
                <a:cxn ang="0">
                  <a:pos x="16" y="23"/>
                </a:cxn>
                <a:cxn ang="0">
                  <a:pos x="19" y="39"/>
                </a:cxn>
                <a:cxn ang="0">
                  <a:pos x="21" y="58"/>
                </a:cxn>
                <a:cxn ang="0">
                  <a:pos x="0" y="242"/>
                </a:cxn>
                <a:cxn ang="0">
                  <a:pos x="46" y="268"/>
                </a:cxn>
                <a:cxn ang="0">
                  <a:pos x="65" y="92"/>
                </a:cxn>
                <a:cxn ang="0">
                  <a:pos x="64" y="74"/>
                </a:cxn>
              </a:cxnLst>
              <a:rect l="0" t="0" r="r" b="b"/>
              <a:pathLst>
                <a:path w="65" h="268">
                  <a:moveTo>
                    <a:pt x="64" y="74"/>
                  </a:moveTo>
                  <a:cubicBezTo>
                    <a:pt x="63" y="69"/>
                    <a:pt x="62" y="64"/>
                    <a:pt x="60" y="59"/>
                  </a:cubicBezTo>
                  <a:cubicBezTo>
                    <a:pt x="59" y="54"/>
                    <a:pt x="57" y="50"/>
                    <a:pt x="54" y="47"/>
                  </a:cubicBezTo>
                  <a:cubicBezTo>
                    <a:pt x="52" y="43"/>
                    <a:pt x="49" y="40"/>
                    <a:pt x="46" y="37"/>
                  </a:cubicBezTo>
                  <a:cubicBezTo>
                    <a:pt x="31" y="25"/>
                    <a:pt x="16" y="13"/>
                    <a:pt x="1" y="0"/>
                  </a:cubicBezTo>
                  <a:cubicBezTo>
                    <a:pt x="4" y="3"/>
                    <a:pt x="7" y="6"/>
                    <a:pt x="10" y="10"/>
                  </a:cubicBezTo>
                  <a:cubicBezTo>
                    <a:pt x="12" y="14"/>
                    <a:pt x="14" y="18"/>
                    <a:pt x="16" y="23"/>
                  </a:cubicBezTo>
                  <a:cubicBezTo>
                    <a:pt x="17" y="28"/>
                    <a:pt x="19" y="33"/>
                    <a:pt x="19" y="39"/>
                  </a:cubicBezTo>
                  <a:cubicBezTo>
                    <a:pt x="20" y="45"/>
                    <a:pt x="21" y="51"/>
                    <a:pt x="21" y="58"/>
                  </a:cubicBezTo>
                  <a:cubicBezTo>
                    <a:pt x="0" y="242"/>
                    <a:pt x="0" y="242"/>
                    <a:pt x="0" y="242"/>
                  </a:cubicBezTo>
                  <a:cubicBezTo>
                    <a:pt x="46" y="268"/>
                    <a:pt x="46" y="268"/>
                    <a:pt x="46" y="268"/>
                  </a:cubicBezTo>
                  <a:cubicBezTo>
                    <a:pt x="65" y="92"/>
                    <a:pt x="65" y="92"/>
                    <a:pt x="65" y="92"/>
                  </a:cubicBezTo>
                  <a:cubicBezTo>
                    <a:pt x="65" y="86"/>
                    <a:pt x="65" y="80"/>
                    <a:pt x="64" y="74"/>
                  </a:cubicBezTo>
                  <a:close/>
                </a:path>
              </a:pathLst>
            </a:custGeom>
            <a:grpFill/>
            <a:ln w="9525">
              <a:noFill/>
              <a:round/>
              <a:headEnd/>
              <a:tailEnd/>
            </a:ln>
          </p:spPr>
          <p:txBody>
            <a:bodyPr/>
            <a:lstStyle/>
            <a:p>
              <a:endParaRPr lang="zh-CN" altLang="zh-CN"/>
            </a:p>
          </p:txBody>
        </p:sp>
        <p:sp>
          <p:nvSpPr>
            <p:cNvPr id="112" name="Freeform 110"/>
            <p:cNvSpPr>
              <a:spLocks/>
            </p:cNvSpPr>
            <p:nvPr/>
          </p:nvSpPr>
          <p:spPr bwMode="auto">
            <a:xfrm>
              <a:off x="3643" y="2109"/>
              <a:ext cx="202" cy="576"/>
            </a:xfrm>
            <a:custGeom>
              <a:avLst/>
              <a:gdLst/>
              <a:ahLst/>
              <a:cxnLst>
                <a:cxn ang="0">
                  <a:pos x="0" y="0"/>
                </a:cxn>
                <a:cxn ang="0">
                  <a:pos x="79" y="41"/>
                </a:cxn>
                <a:cxn ang="0">
                  <a:pos x="203" y="575"/>
                </a:cxn>
                <a:cxn ang="0">
                  <a:pos x="127" y="558"/>
                </a:cxn>
                <a:cxn ang="0">
                  <a:pos x="0" y="0"/>
                </a:cxn>
              </a:cxnLst>
              <a:rect l="0" t="0" r="r" b="b"/>
              <a:pathLst>
                <a:path w="203" h="575">
                  <a:moveTo>
                    <a:pt x="0" y="0"/>
                  </a:moveTo>
                  <a:lnTo>
                    <a:pt x="79" y="41"/>
                  </a:lnTo>
                  <a:lnTo>
                    <a:pt x="203" y="575"/>
                  </a:lnTo>
                  <a:lnTo>
                    <a:pt x="127" y="558"/>
                  </a:lnTo>
                  <a:lnTo>
                    <a:pt x="0" y="0"/>
                  </a:lnTo>
                  <a:close/>
                </a:path>
              </a:pathLst>
            </a:custGeom>
            <a:grpFill/>
            <a:ln w="9525">
              <a:noFill/>
              <a:round/>
              <a:headEnd/>
              <a:tailEnd/>
            </a:ln>
          </p:spPr>
          <p:txBody>
            <a:bodyPr/>
            <a:lstStyle/>
            <a:p>
              <a:endParaRPr lang="zh-CN" altLang="zh-CN"/>
            </a:p>
          </p:txBody>
        </p:sp>
        <p:sp>
          <p:nvSpPr>
            <p:cNvPr id="113" name="Freeform 111"/>
            <p:cNvSpPr>
              <a:spLocks/>
            </p:cNvSpPr>
            <p:nvPr/>
          </p:nvSpPr>
          <p:spPr bwMode="auto">
            <a:xfrm>
              <a:off x="3750" y="2088"/>
              <a:ext cx="177" cy="434"/>
            </a:xfrm>
            <a:custGeom>
              <a:avLst/>
              <a:gdLst/>
              <a:ahLst/>
              <a:cxnLst>
                <a:cxn ang="0">
                  <a:pos x="66" y="26"/>
                </a:cxn>
                <a:cxn ang="0">
                  <a:pos x="20" y="0"/>
                </a:cxn>
                <a:cxn ang="0">
                  <a:pos x="64" y="162"/>
                </a:cxn>
                <a:cxn ang="0">
                  <a:pos x="62" y="196"/>
                </a:cxn>
                <a:cxn ang="0">
                  <a:pos x="54" y="224"/>
                </a:cxn>
                <a:cxn ang="0">
                  <a:pos x="38" y="243"/>
                </a:cxn>
                <a:cxn ang="0">
                  <a:pos x="11" y="251"/>
                </a:cxn>
                <a:cxn ang="0">
                  <a:pos x="0" y="252"/>
                </a:cxn>
                <a:cxn ang="0">
                  <a:pos x="47" y="266"/>
                </a:cxn>
                <a:cxn ang="0">
                  <a:pos x="57" y="266"/>
                </a:cxn>
                <a:cxn ang="0">
                  <a:pos x="83" y="258"/>
                </a:cxn>
                <a:cxn ang="0">
                  <a:pos x="99" y="239"/>
                </a:cxn>
                <a:cxn ang="0">
                  <a:pos x="106" y="213"/>
                </a:cxn>
                <a:cxn ang="0">
                  <a:pos x="108" y="181"/>
                </a:cxn>
                <a:cxn ang="0">
                  <a:pos x="66" y="26"/>
                </a:cxn>
              </a:cxnLst>
              <a:rect l="0" t="0" r="r" b="b"/>
              <a:pathLst>
                <a:path w="108" h="266">
                  <a:moveTo>
                    <a:pt x="66" y="26"/>
                  </a:moveTo>
                  <a:cubicBezTo>
                    <a:pt x="20" y="0"/>
                    <a:pt x="20" y="0"/>
                    <a:pt x="20" y="0"/>
                  </a:cubicBezTo>
                  <a:cubicBezTo>
                    <a:pt x="64" y="162"/>
                    <a:pt x="64" y="162"/>
                    <a:pt x="64" y="162"/>
                  </a:cubicBezTo>
                  <a:cubicBezTo>
                    <a:pt x="64" y="174"/>
                    <a:pt x="63" y="185"/>
                    <a:pt x="62" y="196"/>
                  </a:cubicBezTo>
                  <a:cubicBezTo>
                    <a:pt x="61" y="206"/>
                    <a:pt x="58" y="216"/>
                    <a:pt x="54" y="224"/>
                  </a:cubicBezTo>
                  <a:cubicBezTo>
                    <a:pt x="51" y="232"/>
                    <a:pt x="45" y="238"/>
                    <a:pt x="38" y="243"/>
                  </a:cubicBezTo>
                  <a:cubicBezTo>
                    <a:pt x="31" y="248"/>
                    <a:pt x="22" y="251"/>
                    <a:pt x="11" y="251"/>
                  </a:cubicBezTo>
                  <a:cubicBezTo>
                    <a:pt x="0" y="252"/>
                    <a:pt x="0" y="252"/>
                    <a:pt x="0" y="252"/>
                  </a:cubicBezTo>
                  <a:cubicBezTo>
                    <a:pt x="47" y="266"/>
                    <a:pt x="47" y="266"/>
                    <a:pt x="47" y="266"/>
                  </a:cubicBezTo>
                  <a:cubicBezTo>
                    <a:pt x="57" y="266"/>
                    <a:pt x="57" y="266"/>
                    <a:pt x="57" y="266"/>
                  </a:cubicBezTo>
                  <a:cubicBezTo>
                    <a:pt x="68" y="265"/>
                    <a:pt x="77" y="262"/>
                    <a:pt x="83" y="258"/>
                  </a:cubicBezTo>
                  <a:cubicBezTo>
                    <a:pt x="90" y="253"/>
                    <a:pt x="95" y="247"/>
                    <a:pt x="99" y="239"/>
                  </a:cubicBezTo>
                  <a:cubicBezTo>
                    <a:pt x="103" y="232"/>
                    <a:pt x="105" y="223"/>
                    <a:pt x="106" y="213"/>
                  </a:cubicBezTo>
                  <a:cubicBezTo>
                    <a:pt x="107" y="203"/>
                    <a:pt x="108" y="192"/>
                    <a:pt x="108" y="181"/>
                  </a:cubicBezTo>
                  <a:lnTo>
                    <a:pt x="66" y="26"/>
                  </a:lnTo>
                  <a:close/>
                </a:path>
              </a:pathLst>
            </a:custGeom>
            <a:grpFill/>
            <a:ln w="9525">
              <a:noFill/>
              <a:round/>
              <a:headEnd/>
              <a:tailEnd/>
            </a:ln>
          </p:spPr>
          <p:txBody>
            <a:bodyPr/>
            <a:lstStyle/>
            <a:p>
              <a:endParaRPr lang="zh-CN" altLang="zh-CN"/>
            </a:p>
          </p:txBody>
        </p:sp>
        <p:sp>
          <p:nvSpPr>
            <p:cNvPr id="114" name="Freeform 112"/>
            <p:cNvSpPr>
              <a:spLocks/>
            </p:cNvSpPr>
            <p:nvPr/>
          </p:nvSpPr>
          <p:spPr bwMode="auto">
            <a:xfrm>
              <a:off x="3670" y="2668"/>
              <a:ext cx="175" cy="17"/>
            </a:xfrm>
            <a:custGeom>
              <a:avLst/>
              <a:gdLst/>
              <a:ahLst/>
              <a:cxnLst>
                <a:cxn ang="0">
                  <a:pos x="100" y="0"/>
                </a:cxn>
                <a:cxn ang="0">
                  <a:pos x="176" y="17"/>
                </a:cxn>
                <a:cxn ang="0">
                  <a:pos x="80" y="18"/>
                </a:cxn>
                <a:cxn ang="0">
                  <a:pos x="0" y="4"/>
                </a:cxn>
                <a:cxn ang="0">
                  <a:pos x="100" y="0"/>
                </a:cxn>
              </a:cxnLst>
              <a:rect l="0" t="0" r="r" b="b"/>
              <a:pathLst>
                <a:path w="176" h="18">
                  <a:moveTo>
                    <a:pt x="100" y="0"/>
                  </a:moveTo>
                  <a:lnTo>
                    <a:pt x="176" y="17"/>
                  </a:lnTo>
                  <a:lnTo>
                    <a:pt x="80" y="18"/>
                  </a:lnTo>
                  <a:lnTo>
                    <a:pt x="0" y="4"/>
                  </a:lnTo>
                  <a:lnTo>
                    <a:pt x="100" y="0"/>
                  </a:lnTo>
                  <a:close/>
                </a:path>
              </a:pathLst>
            </a:custGeom>
            <a:grpFill/>
            <a:ln w="9525">
              <a:noFill/>
              <a:round/>
              <a:headEnd/>
              <a:tailEnd/>
            </a:ln>
          </p:spPr>
          <p:txBody>
            <a:bodyPr/>
            <a:lstStyle/>
            <a:p>
              <a:endParaRPr lang="zh-CN" altLang="zh-CN"/>
            </a:p>
          </p:txBody>
        </p:sp>
        <p:sp>
          <p:nvSpPr>
            <p:cNvPr id="115" name="Freeform 113"/>
            <p:cNvSpPr>
              <a:spLocks/>
            </p:cNvSpPr>
            <p:nvPr/>
          </p:nvSpPr>
          <p:spPr bwMode="auto">
            <a:xfrm>
              <a:off x="3670" y="2672"/>
              <a:ext cx="86" cy="878"/>
            </a:xfrm>
            <a:custGeom>
              <a:avLst/>
              <a:gdLst/>
              <a:ahLst/>
              <a:cxnLst>
                <a:cxn ang="0">
                  <a:pos x="0" y="0"/>
                </a:cxn>
                <a:cxn ang="0">
                  <a:pos x="80" y="14"/>
                </a:cxn>
                <a:cxn ang="0">
                  <a:pos x="87" y="852"/>
                </a:cxn>
                <a:cxn ang="0">
                  <a:pos x="5" y="878"/>
                </a:cxn>
                <a:cxn ang="0">
                  <a:pos x="0" y="0"/>
                </a:cxn>
              </a:cxnLst>
              <a:rect l="0" t="0" r="r" b="b"/>
              <a:pathLst>
                <a:path w="87" h="878">
                  <a:moveTo>
                    <a:pt x="0" y="0"/>
                  </a:moveTo>
                  <a:lnTo>
                    <a:pt x="80" y="14"/>
                  </a:lnTo>
                  <a:lnTo>
                    <a:pt x="87" y="852"/>
                  </a:lnTo>
                  <a:lnTo>
                    <a:pt x="5" y="878"/>
                  </a:lnTo>
                  <a:lnTo>
                    <a:pt x="0" y="0"/>
                  </a:lnTo>
                  <a:close/>
                </a:path>
              </a:pathLst>
            </a:custGeom>
            <a:grpFill/>
            <a:ln w="9525">
              <a:noFill/>
              <a:round/>
              <a:headEnd/>
              <a:tailEnd/>
            </a:ln>
          </p:spPr>
          <p:txBody>
            <a:bodyPr/>
            <a:lstStyle/>
            <a:p>
              <a:endParaRPr lang="zh-CN" altLang="zh-CN"/>
            </a:p>
          </p:txBody>
        </p:sp>
        <p:sp>
          <p:nvSpPr>
            <p:cNvPr id="116" name="Freeform 114"/>
            <p:cNvSpPr>
              <a:spLocks noEditPoints="1"/>
            </p:cNvSpPr>
            <p:nvPr/>
          </p:nvSpPr>
          <p:spPr bwMode="auto">
            <a:xfrm>
              <a:off x="3163" y="1266"/>
              <a:ext cx="691" cy="2284"/>
            </a:xfrm>
            <a:custGeom>
              <a:avLst/>
              <a:gdLst/>
              <a:ahLst/>
              <a:cxnLst>
                <a:cxn ang="0">
                  <a:pos x="160" y="243"/>
                </a:cxn>
                <a:cxn ang="0">
                  <a:pos x="252" y="232"/>
                </a:cxn>
                <a:cxn ang="0">
                  <a:pos x="316" y="159"/>
                </a:cxn>
                <a:cxn ang="0">
                  <a:pos x="315" y="62"/>
                </a:cxn>
                <a:cxn ang="0">
                  <a:pos x="251" y="5"/>
                </a:cxn>
                <a:cxn ang="0">
                  <a:pos x="160" y="18"/>
                </a:cxn>
                <a:cxn ang="0">
                  <a:pos x="99" y="91"/>
                </a:cxn>
                <a:cxn ang="0">
                  <a:pos x="98" y="185"/>
                </a:cxn>
                <a:cxn ang="0">
                  <a:pos x="107" y="527"/>
                </a:cxn>
                <a:cxn ang="0">
                  <a:pos x="78" y="283"/>
                </a:cxn>
                <a:cxn ang="0">
                  <a:pos x="34" y="307"/>
                </a:cxn>
                <a:cxn ang="0">
                  <a:pos x="20" y="359"/>
                </a:cxn>
                <a:cxn ang="0">
                  <a:pos x="0" y="691"/>
                </a:cxn>
                <a:cxn ang="0">
                  <a:pos x="9" y="748"/>
                </a:cxn>
                <a:cxn ang="0">
                  <a:pos x="48" y="771"/>
                </a:cxn>
                <a:cxn ang="0">
                  <a:pos x="107" y="527"/>
                </a:cxn>
                <a:cxn ang="0">
                  <a:pos x="320" y="257"/>
                </a:cxn>
                <a:cxn ang="0">
                  <a:pos x="122" y="531"/>
                </a:cxn>
                <a:cxn ang="0">
                  <a:pos x="102" y="870"/>
                </a:cxn>
                <a:cxn ang="0">
                  <a:pos x="109" y="1395"/>
                </a:cxn>
                <a:cxn ang="0">
                  <a:pos x="173" y="1369"/>
                </a:cxn>
                <a:cxn ang="0">
                  <a:pos x="199" y="1299"/>
                </a:cxn>
                <a:cxn ang="0">
                  <a:pos x="211" y="867"/>
                </a:cxn>
                <a:cxn ang="0">
                  <a:pos x="219" y="1339"/>
                </a:cxn>
                <a:cxn ang="0">
                  <a:pos x="268" y="1394"/>
                </a:cxn>
                <a:cxn ang="0">
                  <a:pos x="314" y="1404"/>
                </a:cxn>
                <a:cxn ang="0">
                  <a:pos x="372" y="862"/>
                </a:cxn>
                <a:cxn ang="0">
                  <a:pos x="381" y="506"/>
                </a:cxn>
                <a:cxn ang="0">
                  <a:pos x="398" y="291"/>
                </a:cxn>
                <a:cxn ang="0">
                  <a:pos x="367" y="257"/>
                </a:cxn>
                <a:cxn ang="0">
                  <a:pos x="329" y="256"/>
                </a:cxn>
                <a:cxn ang="0">
                  <a:pos x="361" y="758"/>
                </a:cxn>
                <a:cxn ang="0">
                  <a:pos x="399" y="749"/>
                </a:cxn>
                <a:cxn ang="0">
                  <a:pos x="423" y="702"/>
                </a:cxn>
                <a:cxn ang="0">
                  <a:pos x="381" y="506"/>
                </a:cxn>
              </a:cxnLst>
              <a:rect l="0" t="0" r="r" b="b"/>
              <a:pathLst>
                <a:path w="425" h="1404">
                  <a:moveTo>
                    <a:pt x="123" y="221"/>
                  </a:moveTo>
                  <a:cubicBezTo>
                    <a:pt x="133" y="231"/>
                    <a:pt x="146" y="238"/>
                    <a:pt x="160" y="243"/>
                  </a:cubicBezTo>
                  <a:cubicBezTo>
                    <a:pt x="174" y="247"/>
                    <a:pt x="189" y="249"/>
                    <a:pt x="206" y="247"/>
                  </a:cubicBezTo>
                  <a:cubicBezTo>
                    <a:pt x="222" y="246"/>
                    <a:pt x="238" y="240"/>
                    <a:pt x="252" y="232"/>
                  </a:cubicBezTo>
                  <a:cubicBezTo>
                    <a:pt x="266" y="224"/>
                    <a:pt x="279" y="214"/>
                    <a:pt x="290" y="201"/>
                  </a:cubicBezTo>
                  <a:cubicBezTo>
                    <a:pt x="301" y="189"/>
                    <a:pt x="310" y="174"/>
                    <a:pt x="316" y="159"/>
                  </a:cubicBezTo>
                  <a:cubicBezTo>
                    <a:pt x="322" y="143"/>
                    <a:pt x="325" y="126"/>
                    <a:pt x="325" y="109"/>
                  </a:cubicBezTo>
                  <a:cubicBezTo>
                    <a:pt x="325" y="92"/>
                    <a:pt x="321" y="76"/>
                    <a:pt x="315" y="62"/>
                  </a:cubicBezTo>
                  <a:cubicBezTo>
                    <a:pt x="309" y="48"/>
                    <a:pt x="300" y="36"/>
                    <a:pt x="289" y="26"/>
                  </a:cubicBezTo>
                  <a:cubicBezTo>
                    <a:pt x="278" y="17"/>
                    <a:pt x="265" y="10"/>
                    <a:pt x="251" y="5"/>
                  </a:cubicBezTo>
                  <a:cubicBezTo>
                    <a:pt x="237" y="1"/>
                    <a:pt x="222" y="0"/>
                    <a:pt x="205" y="3"/>
                  </a:cubicBezTo>
                  <a:cubicBezTo>
                    <a:pt x="189" y="5"/>
                    <a:pt x="174" y="10"/>
                    <a:pt x="160" y="18"/>
                  </a:cubicBezTo>
                  <a:cubicBezTo>
                    <a:pt x="146" y="27"/>
                    <a:pt x="134" y="37"/>
                    <a:pt x="123" y="49"/>
                  </a:cubicBezTo>
                  <a:cubicBezTo>
                    <a:pt x="113" y="62"/>
                    <a:pt x="105" y="76"/>
                    <a:pt x="99" y="91"/>
                  </a:cubicBezTo>
                  <a:cubicBezTo>
                    <a:pt x="93" y="106"/>
                    <a:pt x="90" y="122"/>
                    <a:pt x="90" y="139"/>
                  </a:cubicBezTo>
                  <a:cubicBezTo>
                    <a:pt x="90" y="156"/>
                    <a:pt x="93" y="171"/>
                    <a:pt x="98" y="185"/>
                  </a:cubicBezTo>
                  <a:cubicBezTo>
                    <a:pt x="104" y="199"/>
                    <a:pt x="113" y="211"/>
                    <a:pt x="123" y="221"/>
                  </a:cubicBezTo>
                  <a:close/>
                  <a:moveTo>
                    <a:pt x="107" y="527"/>
                  </a:moveTo>
                  <a:cubicBezTo>
                    <a:pt x="87" y="282"/>
                    <a:pt x="87" y="282"/>
                    <a:pt x="87" y="282"/>
                  </a:cubicBezTo>
                  <a:cubicBezTo>
                    <a:pt x="78" y="283"/>
                    <a:pt x="78" y="283"/>
                    <a:pt x="78" y="283"/>
                  </a:cubicBezTo>
                  <a:cubicBezTo>
                    <a:pt x="67" y="284"/>
                    <a:pt x="59" y="287"/>
                    <a:pt x="51" y="291"/>
                  </a:cubicBezTo>
                  <a:cubicBezTo>
                    <a:pt x="44" y="295"/>
                    <a:pt x="38" y="300"/>
                    <a:pt x="34" y="307"/>
                  </a:cubicBezTo>
                  <a:cubicBezTo>
                    <a:pt x="29" y="313"/>
                    <a:pt x="26" y="321"/>
                    <a:pt x="24" y="330"/>
                  </a:cubicBezTo>
                  <a:cubicBezTo>
                    <a:pt x="22" y="338"/>
                    <a:pt x="20" y="348"/>
                    <a:pt x="20" y="359"/>
                  </a:cubicBezTo>
                  <a:cubicBezTo>
                    <a:pt x="39" y="532"/>
                    <a:pt x="39" y="532"/>
                    <a:pt x="39" y="532"/>
                  </a:cubicBezTo>
                  <a:cubicBezTo>
                    <a:pt x="0" y="691"/>
                    <a:pt x="0" y="691"/>
                    <a:pt x="0" y="691"/>
                  </a:cubicBezTo>
                  <a:cubicBezTo>
                    <a:pt x="0" y="702"/>
                    <a:pt x="1" y="713"/>
                    <a:pt x="2" y="722"/>
                  </a:cubicBezTo>
                  <a:cubicBezTo>
                    <a:pt x="3" y="732"/>
                    <a:pt x="5" y="741"/>
                    <a:pt x="9" y="748"/>
                  </a:cubicBezTo>
                  <a:cubicBezTo>
                    <a:pt x="12" y="756"/>
                    <a:pt x="17" y="762"/>
                    <a:pt x="23" y="765"/>
                  </a:cubicBezTo>
                  <a:cubicBezTo>
                    <a:pt x="30" y="769"/>
                    <a:pt x="38" y="771"/>
                    <a:pt x="48" y="771"/>
                  </a:cubicBezTo>
                  <a:cubicBezTo>
                    <a:pt x="58" y="770"/>
                    <a:pt x="58" y="770"/>
                    <a:pt x="58" y="770"/>
                  </a:cubicBezTo>
                  <a:lnTo>
                    <a:pt x="107" y="527"/>
                  </a:lnTo>
                  <a:close/>
                  <a:moveTo>
                    <a:pt x="294" y="519"/>
                  </a:moveTo>
                  <a:cubicBezTo>
                    <a:pt x="320" y="257"/>
                    <a:pt x="320" y="257"/>
                    <a:pt x="320" y="257"/>
                  </a:cubicBezTo>
                  <a:cubicBezTo>
                    <a:pt x="97" y="281"/>
                    <a:pt x="97" y="281"/>
                    <a:pt x="97" y="281"/>
                  </a:cubicBezTo>
                  <a:cubicBezTo>
                    <a:pt x="122" y="531"/>
                    <a:pt x="122" y="531"/>
                    <a:pt x="122" y="531"/>
                  </a:cubicBezTo>
                  <a:cubicBezTo>
                    <a:pt x="49" y="871"/>
                    <a:pt x="49" y="871"/>
                    <a:pt x="49" y="871"/>
                  </a:cubicBezTo>
                  <a:cubicBezTo>
                    <a:pt x="102" y="870"/>
                    <a:pt x="102" y="870"/>
                    <a:pt x="102" y="870"/>
                  </a:cubicBezTo>
                  <a:cubicBezTo>
                    <a:pt x="100" y="1395"/>
                    <a:pt x="100" y="1395"/>
                    <a:pt x="100" y="1395"/>
                  </a:cubicBezTo>
                  <a:cubicBezTo>
                    <a:pt x="109" y="1395"/>
                    <a:pt x="109" y="1395"/>
                    <a:pt x="109" y="1395"/>
                  </a:cubicBezTo>
                  <a:cubicBezTo>
                    <a:pt x="122" y="1396"/>
                    <a:pt x="133" y="1394"/>
                    <a:pt x="144" y="1389"/>
                  </a:cubicBezTo>
                  <a:cubicBezTo>
                    <a:pt x="155" y="1384"/>
                    <a:pt x="164" y="1377"/>
                    <a:pt x="173" y="1369"/>
                  </a:cubicBezTo>
                  <a:cubicBezTo>
                    <a:pt x="181" y="1360"/>
                    <a:pt x="187" y="1349"/>
                    <a:pt x="192" y="1338"/>
                  </a:cubicBezTo>
                  <a:cubicBezTo>
                    <a:pt x="197" y="1326"/>
                    <a:pt x="199" y="1313"/>
                    <a:pt x="199" y="1299"/>
                  </a:cubicBezTo>
                  <a:cubicBezTo>
                    <a:pt x="199" y="867"/>
                    <a:pt x="199" y="867"/>
                    <a:pt x="199" y="867"/>
                  </a:cubicBezTo>
                  <a:cubicBezTo>
                    <a:pt x="211" y="867"/>
                    <a:pt x="211" y="867"/>
                    <a:pt x="211" y="867"/>
                  </a:cubicBezTo>
                  <a:cubicBezTo>
                    <a:pt x="212" y="1300"/>
                    <a:pt x="212" y="1300"/>
                    <a:pt x="212" y="1300"/>
                  </a:cubicBezTo>
                  <a:cubicBezTo>
                    <a:pt x="212" y="1313"/>
                    <a:pt x="214" y="1327"/>
                    <a:pt x="219" y="1339"/>
                  </a:cubicBezTo>
                  <a:cubicBezTo>
                    <a:pt x="223" y="1351"/>
                    <a:pt x="230" y="1362"/>
                    <a:pt x="239" y="1371"/>
                  </a:cubicBezTo>
                  <a:cubicBezTo>
                    <a:pt x="247" y="1381"/>
                    <a:pt x="257" y="1389"/>
                    <a:pt x="268" y="1394"/>
                  </a:cubicBezTo>
                  <a:cubicBezTo>
                    <a:pt x="279" y="1400"/>
                    <a:pt x="291" y="1403"/>
                    <a:pt x="304" y="1404"/>
                  </a:cubicBezTo>
                  <a:cubicBezTo>
                    <a:pt x="314" y="1404"/>
                    <a:pt x="314" y="1404"/>
                    <a:pt x="314" y="1404"/>
                  </a:cubicBezTo>
                  <a:cubicBezTo>
                    <a:pt x="311" y="864"/>
                    <a:pt x="311" y="864"/>
                    <a:pt x="311" y="864"/>
                  </a:cubicBezTo>
                  <a:cubicBezTo>
                    <a:pt x="372" y="862"/>
                    <a:pt x="372" y="862"/>
                    <a:pt x="372" y="862"/>
                  </a:cubicBezTo>
                  <a:lnTo>
                    <a:pt x="294" y="519"/>
                  </a:lnTo>
                  <a:close/>
                  <a:moveTo>
                    <a:pt x="381" y="506"/>
                  </a:moveTo>
                  <a:cubicBezTo>
                    <a:pt x="402" y="322"/>
                    <a:pt x="402" y="322"/>
                    <a:pt x="402" y="322"/>
                  </a:cubicBezTo>
                  <a:cubicBezTo>
                    <a:pt x="402" y="310"/>
                    <a:pt x="400" y="300"/>
                    <a:pt x="398" y="291"/>
                  </a:cubicBezTo>
                  <a:cubicBezTo>
                    <a:pt x="395" y="282"/>
                    <a:pt x="392" y="275"/>
                    <a:pt x="387" y="269"/>
                  </a:cubicBezTo>
                  <a:cubicBezTo>
                    <a:pt x="382" y="263"/>
                    <a:pt x="375" y="259"/>
                    <a:pt x="367" y="257"/>
                  </a:cubicBezTo>
                  <a:cubicBezTo>
                    <a:pt x="359" y="254"/>
                    <a:pt x="350" y="254"/>
                    <a:pt x="339" y="255"/>
                  </a:cubicBezTo>
                  <a:cubicBezTo>
                    <a:pt x="329" y="256"/>
                    <a:pt x="329" y="256"/>
                    <a:pt x="329" y="256"/>
                  </a:cubicBezTo>
                  <a:cubicBezTo>
                    <a:pt x="309" y="512"/>
                    <a:pt x="309" y="512"/>
                    <a:pt x="309" y="512"/>
                  </a:cubicBezTo>
                  <a:cubicBezTo>
                    <a:pt x="361" y="758"/>
                    <a:pt x="361" y="758"/>
                    <a:pt x="361" y="758"/>
                  </a:cubicBezTo>
                  <a:cubicBezTo>
                    <a:pt x="372" y="757"/>
                    <a:pt x="372" y="757"/>
                    <a:pt x="372" y="757"/>
                  </a:cubicBezTo>
                  <a:cubicBezTo>
                    <a:pt x="383" y="757"/>
                    <a:pt x="392" y="754"/>
                    <a:pt x="399" y="749"/>
                  </a:cubicBezTo>
                  <a:cubicBezTo>
                    <a:pt x="406" y="744"/>
                    <a:pt x="412" y="738"/>
                    <a:pt x="415" y="730"/>
                  </a:cubicBezTo>
                  <a:cubicBezTo>
                    <a:pt x="419" y="722"/>
                    <a:pt x="422" y="712"/>
                    <a:pt x="423" y="702"/>
                  </a:cubicBezTo>
                  <a:cubicBezTo>
                    <a:pt x="424" y="691"/>
                    <a:pt x="425" y="680"/>
                    <a:pt x="425" y="668"/>
                  </a:cubicBezTo>
                  <a:lnTo>
                    <a:pt x="381" y="506"/>
                  </a:lnTo>
                  <a:close/>
                </a:path>
              </a:pathLst>
            </a:custGeom>
            <a:grpFill/>
            <a:ln w="9525">
              <a:noFill/>
              <a:round/>
              <a:headEnd/>
              <a:tailEnd/>
            </a:ln>
          </p:spPr>
          <p:txBody>
            <a:bodyPr/>
            <a:lstStyle/>
            <a:p>
              <a:endParaRPr lang="zh-CN" altLang="zh-CN"/>
            </a:p>
          </p:txBody>
        </p:sp>
        <p:sp>
          <p:nvSpPr>
            <p:cNvPr id="117" name="Freeform 115"/>
            <p:cNvSpPr>
              <a:spLocks/>
            </p:cNvSpPr>
            <p:nvPr/>
          </p:nvSpPr>
          <p:spPr bwMode="auto">
            <a:xfrm>
              <a:off x="3666" y="1919"/>
              <a:ext cx="188" cy="580"/>
            </a:xfrm>
            <a:custGeom>
              <a:avLst/>
              <a:gdLst/>
              <a:ahLst/>
              <a:cxnLst>
                <a:cxn ang="0">
                  <a:pos x="6" y="34"/>
                </a:cxn>
                <a:cxn ang="0">
                  <a:pos x="0" y="110"/>
                </a:cxn>
                <a:cxn ang="0">
                  <a:pos x="52" y="356"/>
                </a:cxn>
                <a:cxn ang="0">
                  <a:pos x="63" y="355"/>
                </a:cxn>
                <a:cxn ang="0">
                  <a:pos x="90" y="347"/>
                </a:cxn>
                <a:cxn ang="0">
                  <a:pos x="106" y="328"/>
                </a:cxn>
                <a:cxn ang="0">
                  <a:pos x="114" y="300"/>
                </a:cxn>
                <a:cxn ang="0">
                  <a:pos x="116" y="266"/>
                </a:cxn>
                <a:cxn ang="0">
                  <a:pos x="72" y="104"/>
                </a:cxn>
                <a:cxn ang="0">
                  <a:pos x="84" y="0"/>
                </a:cxn>
                <a:cxn ang="0">
                  <a:pos x="6" y="34"/>
                </a:cxn>
              </a:cxnLst>
              <a:rect l="0" t="0" r="r" b="b"/>
              <a:pathLst>
                <a:path w="116" h="356">
                  <a:moveTo>
                    <a:pt x="6" y="34"/>
                  </a:moveTo>
                  <a:cubicBezTo>
                    <a:pt x="0" y="110"/>
                    <a:pt x="0" y="110"/>
                    <a:pt x="0" y="110"/>
                  </a:cubicBezTo>
                  <a:cubicBezTo>
                    <a:pt x="52" y="356"/>
                    <a:pt x="52" y="356"/>
                    <a:pt x="52" y="356"/>
                  </a:cubicBezTo>
                  <a:cubicBezTo>
                    <a:pt x="63" y="355"/>
                    <a:pt x="63" y="355"/>
                    <a:pt x="63" y="355"/>
                  </a:cubicBezTo>
                  <a:cubicBezTo>
                    <a:pt x="74" y="355"/>
                    <a:pt x="83" y="352"/>
                    <a:pt x="90" y="347"/>
                  </a:cubicBezTo>
                  <a:cubicBezTo>
                    <a:pt x="97" y="342"/>
                    <a:pt x="103" y="336"/>
                    <a:pt x="106" y="328"/>
                  </a:cubicBezTo>
                  <a:cubicBezTo>
                    <a:pt x="110" y="320"/>
                    <a:pt x="113" y="310"/>
                    <a:pt x="114" y="300"/>
                  </a:cubicBezTo>
                  <a:cubicBezTo>
                    <a:pt x="115" y="289"/>
                    <a:pt x="116" y="278"/>
                    <a:pt x="116" y="266"/>
                  </a:cubicBezTo>
                  <a:cubicBezTo>
                    <a:pt x="72" y="104"/>
                    <a:pt x="72" y="104"/>
                    <a:pt x="72" y="104"/>
                  </a:cubicBezTo>
                  <a:cubicBezTo>
                    <a:pt x="84" y="0"/>
                    <a:pt x="84" y="0"/>
                    <a:pt x="84" y="0"/>
                  </a:cubicBezTo>
                  <a:cubicBezTo>
                    <a:pt x="58" y="10"/>
                    <a:pt x="31" y="22"/>
                    <a:pt x="6" y="34"/>
                  </a:cubicBezTo>
                  <a:close/>
                </a:path>
              </a:pathLst>
            </a:custGeom>
            <a:grpFill/>
            <a:ln w="9525">
              <a:noFill/>
              <a:round/>
              <a:headEnd/>
              <a:tailEnd/>
            </a:ln>
          </p:spPr>
          <p:txBody>
            <a:bodyPr/>
            <a:lstStyle/>
            <a:p>
              <a:endParaRPr lang="zh-CN" altLang="zh-CN"/>
            </a:p>
          </p:txBody>
        </p:sp>
        <p:sp>
          <p:nvSpPr>
            <p:cNvPr id="118" name="Freeform 116"/>
            <p:cNvSpPr>
              <a:spLocks/>
            </p:cNvSpPr>
            <p:nvPr/>
          </p:nvSpPr>
          <p:spPr bwMode="auto">
            <a:xfrm>
              <a:off x="3163" y="2192"/>
              <a:ext cx="159" cy="328"/>
            </a:xfrm>
            <a:custGeom>
              <a:avLst/>
              <a:gdLst/>
              <a:ahLst/>
              <a:cxnLst>
                <a:cxn ang="0">
                  <a:pos x="9" y="179"/>
                </a:cxn>
                <a:cxn ang="0">
                  <a:pos x="23" y="196"/>
                </a:cxn>
                <a:cxn ang="0">
                  <a:pos x="48" y="202"/>
                </a:cxn>
                <a:cxn ang="0">
                  <a:pos x="58" y="201"/>
                </a:cxn>
                <a:cxn ang="0">
                  <a:pos x="98" y="0"/>
                </a:cxn>
                <a:cxn ang="0">
                  <a:pos x="13" y="69"/>
                </a:cxn>
                <a:cxn ang="0">
                  <a:pos x="0" y="122"/>
                </a:cxn>
                <a:cxn ang="0">
                  <a:pos x="2" y="153"/>
                </a:cxn>
                <a:cxn ang="0">
                  <a:pos x="9" y="179"/>
                </a:cxn>
              </a:cxnLst>
              <a:rect l="0" t="0" r="r" b="b"/>
              <a:pathLst>
                <a:path w="98" h="202">
                  <a:moveTo>
                    <a:pt x="9" y="179"/>
                  </a:moveTo>
                  <a:cubicBezTo>
                    <a:pt x="12" y="187"/>
                    <a:pt x="17" y="193"/>
                    <a:pt x="23" y="196"/>
                  </a:cubicBezTo>
                  <a:cubicBezTo>
                    <a:pt x="30" y="200"/>
                    <a:pt x="38" y="202"/>
                    <a:pt x="48" y="202"/>
                  </a:cubicBezTo>
                  <a:cubicBezTo>
                    <a:pt x="58" y="201"/>
                    <a:pt x="58" y="201"/>
                    <a:pt x="58" y="201"/>
                  </a:cubicBezTo>
                  <a:cubicBezTo>
                    <a:pt x="98" y="0"/>
                    <a:pt x="98" y="0"/>
                    <a:pt x="98" y="0"/>
                  </a:cubicBezTo>
                  <a:cubicBezTo>
                    <a:pt x="69" y="22"/>
                    <a:pt x="41" y="45"/>
                    <a:pt x="13" y="69"/>
                  </a:cubicBezTo>
                  <a:cubicBezTo>
                    <a:pt x="0" y="122"/>
                    <a:pt x="0" y="122"/>
                    <a:pt x="0" y="122"/>
                  </a:cubicBezTo>
                  <a:cubicBezTo>
                    <a:pt x="0" y="133"/>
                    <a:pt x="1" y="144"/>
                    <a:pt x="2" y="153"/>
                  </a:cubicBezTo>
                  <a:cubicBezTo>
                    <a:pt x="3" y="163"/>
                    <a:pt x="5" y="172"/>
                    <a:pt x="9" y="179"/>
                  </a:cubicBezTo>
                  <a:close/>
                </a:path>
              </a:pathLst>
            </a:custGeom>
            <a:grpFill/>
            <a:ln w="9525">
              <a:noFill/>
              <a:round/>
              <a:headEnd/>
              <a:tailEnd/>
            </a:ln>
          </p:spPr>
          <p:txBody>
            <a:bodyPr/>
            <a:lstStyle/>
            <a:p>
              <a:endParaRPr lang="zh-CN" altLang="zh-CN"/>
            </a:p>
          </p:txBody>
        </p:sp>
        <p:sp>
          <p:nvSpPr>
            <p:cNvPr id="119" name="Freeform 117"/>
            <p:cNvSpPr>
              <a:spLocks/>
            </p:cNvSpPr>
            <p:nvPr/>
          </p:nvSpPr>
          <p:spPr bwMode="auto">
            <a:xfrm>
              <a:off x="3244" y="1986"/>
              <a:ext cx="526" cy="1564"/>
            </a:xfrm>
            <a:custGeom>
              <a:avLst/>
              <a:gdLst/>
              <a:ahLst/>
              <a:cxnLst>
                <a:cxn ang="0">
                  <a:pos x="150" y="856"/>
                </a:cxn>
                <a:cxn ang="0">
                  <a:pos x="150" y="424"/>
                </a:cxn>
                <a:cxn ang="0">
                  <a:pos x="162" y="424"/>
                </a:cxn>
                <a:cxn ang="0">
                  <a:pos x="163" y="857"/>
                </a:cxn>
                <a:cxn ang="0">
                  <a:pos x="170" y="896"/>
                </a:cxn>
                <a:cxn ang="0">
                  <a:pos x="190" y="928"/>
                </a:cxn>
                <a:cxn ang="0">
                  <a:pos x="219" y="951"/>
                </a:cxn>
                <a:cxn ang="0">
                  <a:pos x="255" y="961"/>
                </a:cxn>
                <a:cxn ang="0">
                  <a:pos x="265" y="961"/>
                </a:cxn>
                <a:cxn ang="0">
                  <a:pos x="262" y="421"/>
                </a:cxn>
                <a:cxn ang="0">
                  <a:pos x="323" y="419"/>
                </a:cxn>
                <a:cxn ang="0">
                  <a:pos x="245" y="76"/>
                </a:cxn>
                <a:cxn ang="0">
                  <a:pos x="253" y="0"/>
                </a:cxn>
                <a:cxn ang="0">
                  <a:pos x="68" y="112"/>
                </a:cxn>
                <a:cxn ang="0">
                  <a:pos x="0" y="428"/>
                </a:cxn>
                <a:cxn ang="0">
                  <a:pos x="53" y="427"/>
                </a:cxn>
                <a:cxn ang="0">
                  <a:pos x="51" y="952"/>
                </a:cxn>
                <a:cxn ang="0">
                  <a:pos x="60" y="952"/>
                </a:cxn>
                <a:cxn ang="0">
                  <a:pos x="95" y="946"/>
                </a:cxn>
                <a:cxn ang="0">
                  <a:pos x="124" y="926"/>
                </a:cxn>
                <a:cxn ang="0">
                  <a:pos x="143" y="895"/>
                </a:cxn>
                <a:cxn ang="0">
                  <a:pos x="150" y="856"/>
                </a:cxn>
              </a:cxnLst>
              <a:rect l="0" t="0" r="r" b="b"/>
              <a:pathLst>
                <a:path w="323" h="961">
                  <a:moveTo>
                    <a:pt x="150" y="856"/>
                  </a:moveTo>
                  <a:cubicBezTo>
                    <a:pt x="150" y="424"/>
                    <a:pt x="150" y="424"/>
                    <a:pt x="150" y="424"/>
                  </a:cubicBezTo>
                  <a:cubicBezTo>
                    <a:pt x="162" y="424"/>
                    <a:pt x="162" y="424"/>
                    <a:pt x="162" y="424"/>
                  </a:cubicBezTo>
                  <a:cubicBezTo>
                    <a:pt x="163" y="857"/>
                    <a:pt x="163" y="857"/>
                    <a:pt x="163" y="857"/>
                  </a:cubicBezTo>
                  <a:cubicBezTo>
                    <a:pt x="163" y="870"/>
                    <a:pt x="165" y="884"/>
                    <a:pt x="170" y="896"/>
                  </a:cubicBezTo>
                  <a:cubicBezTo>
                    <a:pt x="174" y="908"/>
                    <a:pt x="181" y="919"/>
                    <a:pt x="190" y="928"/>
                  </a:cubicBezTo>
                  <a:cubicBezTo>
                    <a:pt x="198" y="938"/>
                    <a:pt x="208" y="946"/>
                    <a:pt x="219" y="951"/>
                  </a:cubicBezTo>
                  <a:cubicBezTo>
                    <a:pt x="230" y="957"/>
                    <a:pt x="242" y="960"/>
                    <a:pt x="255" y="961"/>
                  </a:cubicBezTo>
                  <a:cubicBezTo>
                    <a:pt x="265" y="961"/>
                    <a:pt x="265" y="961"/>
                    <a:pt x="265" y="961"/>
                  </a:cubicBezTo>
                  <a:cubicBezTo>
                    <a:pt x="262" y="421"/>
                    <a:pt x="262" y="421"/>
                    <a:pt x="262" y="421"/>
                  </a:cubicBezTo>
                  <a:cubicBezTo>
                    <a:pt x="323" y="419"/>
                    <a:pt x="323" y="419"/>
                    <a:pt x="323" y="419"/>
                  </a:cubicBezTo>
                  <a:cubicBezTo>
                    <a:pt x="245" y="76"/>
                    <a:pt x="245" y="76"/>
                    <a:pt x="245" y="76"/>
                  </a:cubicBezTo>
                  <a:cubicBezTo>
                    <a:pt x="253" y="0"/>
                    <a:pt x="253" y="0"/>
                    <a:pt x="253" y="0"/>
                  </a:cubicBezTo>
                  <a:cubicBezTo>
                    <a:pt x="189" y="32"/>
                    <a:pt x="127" y="69"/>
                    <a:pt x="68" y="112"/>
                  </a:cubicBezTo>
                  <a:cubicBezTo>
                    <a:pt x="0" y="428"/>
                    <a:pt x="0" y="428"/>
                    <a:pt x="0" y="428"/>
                  </a:cubicBezTo>
                  <a:cubicBezTo>
                    <a:pt x="53" y="427"/>
                    <a:pt x="53" y="427"/>
                    <a:pt x="53" y="427"/>
                  </a:cubicBezTo>
                  <a:cubicBezTo>
                    <a:pt x="51" y="952"/>
                    <a:pt x="51" y="952"/>
                    <a:pt x="51" y="952"/>
                  </a:cubicBezTo>
                  <a:cubicBezTo>
                    <a:pt x="60" y="952"/>
                    <a:pt x="60" y="952"/>
                    <a:pt x="60" y="952"/>
                  </a:cubicBezTo>
                  <a:cubicBezTo>
                    <a:pt x="73" y="953"/>
                    <a:pt x="84" y="951"/>
                    <a:pt x="95" y="946"/>
                  </a:cubicBezTo>
                  <a:cubicBezTo>
                    <a:pt x="106" y="941"/>
                    <a:pt x="115" y="934"/>
                    <a:pt x="124" y="926"/>
                  </a:cubicBezTo>
                  <a:cubicBezTo>
                    <a:pt x="132" y="917"/>
                    <a:pt x="138" y="906"/>
                    <a:pt x="143" y="895"/>
                  </a:cubicBezTo>
                  <a:cubicBezTo>
                    <a:pt x="148" y="883"/>
                    <a:pt x="150" y="870"/>
                    <a:pt x="150" y="856"/>
                  </a:cubicBezTo>
                  <a:close/>
                </a:path>
              </a:pathLst>
            </a:custGeom>
            <a:grpFill/>
            <a:ln w="9525">
              <a:noFill/>
              <a:round/>
              <a:headEnd/>
              <a:tailEnd/>
            </a:ln>
          </p:spPr>
          <p:txBody>
            <a:bodyPr/>
            <a:lstStyle/>
            <a:p>
              <a:endParaRPr lang="zh-CN" altLang="zh-CN"/>
            </a:p>
          </p:txBody>
        </p:sp>
        <p:sp>
          <p:nvSpPr>
            <p:cNvPr id="120" name="Freeform 118"/>
            <p:cNvSpPr>
              <a:spLocks/>
            </p:cNvSpPr>
            <p:nvPr/>
          </p:nvSpPr>
          <p:spPr bwMode="auto">
            <a:xfrm>
              <a:off x="3311" y="1266"/>
              <a:ext cx="342" cy="286"/>
            </a:xfrm>
            <a:custGeom>
              <a:avLst/>
              <a:gdLst/>
              <a:ahLst/>
              <a:cxnLst>
                <a:cxn ang="0">
                  <a:pos x="211" y="39"/>
                </a:cxn>
                <a:cxn ang="0">
                  <a:pos x="199" y="26"/>
                </a:cxn>
                <a:cxn ang="0">
                  <a:pos x="161" y="5"/>
                </a:cxn>
                <a:cxn ang="0">
                  <a:pos x="115" y="3"/>
                </a:cxn>
                <a:cxn ang="0">
                  <a:pos x="70" y="18"/>
                </a:cxn>
                <a:cxn ang="0">
                  <a:pos x="33" y="49"/>
                </a:cxn>
                <a:cxn ang="0">
                  <a:pos x="9" y="91"/>
                </a:cxn>
                <a:cxn ang="0">
                  <a:pos x="0" y="139"/>
                </a:cxn>
                <a:cxn ang="0">
                  <a:pos x="5" y="176"/>
                </a:cxn>
                <a:cxn ang="0">
                  <a:pos x="211" y="39"/>
                </a:cxn>
              </a:cxnLst>
              <a:rect l="0" t="0" r="r" b="b"/>
              <a:pathLst>
                <a:path w="211" h="176">
                  <a:moveTo>
                    <a:pt x="211" y="39"/>
                  </a:moveTo>
                  <a:cubicBezTo>
                    <a:pt x="208" y="35"/>
                    <a:pt x="204" y="30"/>
                    <a:pt x="199" y="26"/>
                  </a:cubicBezTo>
                  <a:cubicBezTo>
                    <a:pt x="188" y="17"/>
                    <a:pt x="175" y="10"/>
                    <a:pt x="161" y="5"/>
                  </a:cubicBezTo>
                  <a:cubicBezTo>
                    <a:pt x="147" y="1"/>
                    <a:pt x="132" y="0"/>
                    <a:pt x="115" y="3"/>
                  </a:cubicBezTo>
                  <a:cubicBezTo>
                    <a:pt x="99" y="5"/>
                    <a:pt x="84" y="10"/>
                    <a:pt x="70" y="18"/>
                  </a:cubicBezTo>
                  <a:cubicBezTo>
                    <a:pt x="56" y="27"/>
                    <a:pt x="44" y="37"/>
                    <a:pt x="33" y="49"/>
                  </a:cubicBezTo>
                  <a:cubicBezTo>
                    <a:pt x="23" y="62"/>
                    <a:pt x="15" y="76"/>
                    <a:pt x="9" y="91"/>
                  </a:cubicBezTo>
                  <a:cubicBezTo>
                    <a:pt x="3" y="106"/>
                    <a:pt x="0" y="122"/>
                    <a:pt x="0" y="139"/>
                  </a:cubicBezTo>
                  <a:cubicBezTo>
                    <a:pt x="0" y="152"/>
                    <a:pt x="2" y="164"/>
                    <a:pt x="5" y="176"/>
                  </a:cubicBezTo>
                  <a:cubicBezTo>
                    <a:pt x="89" y="153"/>
                    <a:pt x="161" y="105"/>
                    <a:pt x="211" y="39"/>
                  </a:cubicBezTo>
                  <a:close/>
                </a:path>
              </a:pathLst>
            </a:custGeom>
            <a:grpFill/>
            <a:ln w="9525">
              <a:noFill/>
              <a:round/>
              <a:headEnd/>
              <a:tailEnd/>
            </a:ln>
          </p:spPr>
          <p:txBody>
            <a:bodyPr/>
            <a:lstStyle/>
            <a:p>
              <a:endParaRPr lang="zh-CN" altLang="zh-CN"/>
            </a:p>
          </p:txBody>
        </p:sp>
      </p:grpSp>
      <p:grpSp>
        <p:nvGrpSpPr>
          <p:cNvPr id="33" name="Group 119"/>
          <p:cNvGrpSpPr>
            <a:grpSpLocks/>
          </p:cNvGrpSpPr>
          <p:nvPr/>
        </p:nvGrpSpPr>
        <p:grpSpPr bwMode="auto">
          <a:xfrm>
            <a:off x="4491766" y="1726401"/>
            <a:ext cx="808600" cy="712690"/>
            <a:chOff x="2500" y="132"/>
            <a:chExt cx="1545" cy="1484"/>
          </a:xfrm>
        </p:grpSpPr>
        <p:sp>
          <p:nvSpPr>
            <p:cNvPr id="96" name="Freeform 120"/>
            <p:cNvSpPr>
              <a:spLocks/>
            </p:cNvSpPr>
            <p:nvPr/>
          </p:nvSpPr>
          <p:spPr bwMode="auto">
            <a:xfrm>
              <a:off x="2518" y="164"/>
              <a:ext cx="1497" cy="1438"/>
            </a:xfrm>
            <a:custGeom>
              <a:avLst/>
              <a:gdLst/>
              <a:ahLst/>
              <a:cxnLst>
                <a:cxn ang="0">
                  <a:pos x="682" y="125"/>
                </a:cxn>
                <a:cxn ang="0">
                  <a:pos x="698" y="132"/>
                </a:cxn>
                <a:cxn ang="0">
                  <a:pos x="711" y="146"/>
                </a:cxn>
                <a:cxn ang="0">
                  <a:pos x="721" y="164"/>
                </a:cxn>
                <a:cxn ang="0">
                  <a:pos x="725" y="185"/>
                </a:cxn>
                <a:cxn ang="0">
                  <a:pos x="748" y="505"/>
                </a:cxn>
                <a:cxn ang="0">
                  <a:pos x="746" y="527"/>
                </a:cxn>
                <a:cxn ang="0">
                  <a:pos x="738" y="545"/>
                </a:cxn>
                <a:cxn ang="0">
                  <a:pos x="726" y="557"/>
                </a:cxn>
                <a:cxn ang="0">
                  <a:pos x="710" y="562"/>
                </a:cxn>
                <a:cxn ang="0">
                  <a:pos x="661" y="564"/>
                </a:cxn>
                <a:cxn ang="0">
                  <a:pos x="492" y="719"/>
                </a:cxn>
                <a:cxn ang="0">
                  <a:pos x="566" y="567"/>
                </a:cxn>
                <a:cxn ang="0">
                  <a:pos x="79" y="585"/>
                </a:cxn>
                <a:cxn ang="0">
                  <a:pos x="49" y="579"/>
                </a:cxn>
                <a:cxn ang="0">
                  <a:pos x="24" y="563"/>
                </a:cxn>
                <a:cxn ang="0">
                  <a:pos x="7" y="538"/>
                </a:cxn>
                <a:cxn ang="0">
                  <a:pos x="1" y="507"/>
                </a:cxn>
                <a:cxn ang="0">
                  <a:pos x="6" y="59"/>
                </a:cxn>
                <a:cxn ang="0">
                  <a:pos x="12" y="32"/>
                </a:cxn>
                <a:cxn ang="0">
                  <a:pos x="29" y="12"/>
                </a:cxn>
                <a:cxn ang="0">
                  <a:pos x="53" y="2"/>
                </a:cxn>
                <a:cxn ang="0">
                  <a:pos x="81" y="2"/>
                </a:cxn>
                <a:cxn ang="0">
                  <a:pos x="682" y="125"/>
                </a:cxn>
              </a:cxnLst>
              <a:rect l="0" t="0" r="r" b="b"/>
              <a:pathLst>
                <a:path w="748" h="719">
                  <a:moveTo>
                    <a:pt x="682" y="125"/>
                  </a:moveTo>
                  <a:cubicBezTo>
                    <a:pt x="688" y="126"/>
                    <a:pt x="693" y="129"/>
                    <a:pt x="698" y="132"/>
                  </a:cubicBezTo>
                  <a:cubicBezTo>
                    <a:pt x="703" y="136"/>
                    <a:pt x="707" y="141"/>
                    <a:pt x="711" y="146"/>
                  </a:cubicBezTo>
                  <a:cubicBezTo>
                    <a:pt x="715" y="152"/>
                    <a:pt x="719" y="158"/>
                    <a:pt x="721" y="164"/>
                  </a:cubicBezTo>
                  <a:cubicBezTo>
                    <a:pt x="723" y="171"/>
                    <a:pt x="725" y="178"/>
                    <a:pt x="725" y="185"/>
                  </a:cubicBezTo>
                  <a:cubicBezTo>
                    <a:pt x="748" y="505"/>
                    <a:pt x="748" y="505"/>
                    <a:pt x="748" y="505"/>
                  </a:cubicBezTo>
                  <a:cubicBezTo>
                    <a:pt x="748" y="513"/>
                    <a:pt x="747" y="520"/>
                    <a:pt x="746" y="527"/>
                  </a:cubicBezTo>
                  <a:cubicBezTo>
                    <a:pt x="744" y="533"/>
                    <a:pt x="742" y="539"/>
                    <a:pt x="738" y="545"/>
                  </a:cubicBezTo>
                  <a:cubicBezTo>
                    <a:pt x="735" y="550"/>
                    <a:pt x="731" y="554"/>
                    <a:pt x="726" y="557"/>
                  </a:cubicBezTo>
                  <a:cubicBezTo>
                    <a:pt x="721" y="560"/>
                    <a:pt x="716" y="562"/>
                    <a:pt x="710" y="562"/>
                  </a:cubicBezTo>
                  <a:cubicBezTo>
                    <a:pt x="661" y="564"/>
                    <a:pt x="661" y="564"/>
                    <a:pt x="661" y="564"/>
                  </a:cubicBezTo>
                  <a:cubicBezTo>
                    <a:pt x="492" y="719"/>
                    <a:pt x="492" y="719"/>
                    <a:pt x="492" y="719"/>
                  </a:cubicBezTo>
                  <a:cubicBezTo>
                    <a:pt x="566" y="567"/>
                    <a:pt x="566" y="567"/>
                    <a:pt x="566" y="567"/>
                  </a:cubicBezTo>
                  <a:cubicBezTo>
                    <a:pt x="79" y="585"/>
                    <a:pt x="79" y="585"/>
                    <a:pt x="79" y="585"/>
                  </a:cubicBezTo>
                  <a:cubicBezTo>
                    <a:pt x="68" y="585"/>
                    <a:pt x="58" y="583"/>
                    <a:pt x="49" y="579"/>
                  </a:cubicBezTo>
                  <a:cubicBezTo>
                    <a:pt x="39" y="576"/>
                    <a:pt x="31" y="570"/>
                    <a:pt x="24" y="563"/>
                  </a:cubicBezTo>
                  <a:cubicBezTo>
                    <a:pt x="16" y="556"/>
                    <a:pt x="11" y="548"/>
                    <a:pt x="7" y="538"/>
                  </a:cubicBezTo>
                  <a:cubicBezTo>
                    <a:pt x="3" y="529"/>
                    <a:pt x="0" y="518"/>
                    <a:pt x="1" y="507"/>
                  </a:cubicBezTo>
                  <a:cubicBezTo>
                    <a:pt x="6" y="59"/>
                    <a:pt x="6" y="59"/>
                    <a:pt x="6" y="59"/>
                  </a:cubicBezTo>
                  <a:cubicBezTo>
                    <a:pt x="6" y="49"/>
                    <a:pt x="8" y="40"/>
                    <a:pt x="12" y="32"/>
                  </a:cubicBezTo>
                  <a:cubicBezTo>
                    <a:pt x="16" y="24"/>
                    <a:pt x="22" y="17"/>
                    <a:pt x="29" y="12"/>
                  </a:cubicBezTo>
                  <a:cubicBezTo>
                    <a:pt x="36" y="7"/>
                    <a:pt x="44" y="4"/>
                    <a:pt x="53" y="2"/>
                  </a:cubicBezTo>
                  <a:cubicBezTo>
                    <a:pt x="62" y="0"/>
                    <a:pt x="71" y="0"/>
                    <a:pt x="81" y="2"/>
                  </a:cubicBezTo>
                  <a:lnTo>
                    <a:pt x="682" y="125"/>
                  </a:lnTo>
                  <a:close/>
                </a:path>
              </a:pathLst>
            </a:custGeom>
            <a:gradFill rotWithShape="1">
              <a:gsLst>
                <a:gs pos="0">
                  <a:schemeClr val="bg1"/>
                </a:gs>
                <a:gs pos="100000">
                  <a:schemeClr val="bg1">
                    <a:gamma/>
                    <a:shade val="85882"/>
                    <a:invGamma/>
                  </a:schemeClr>
                </a:gs>
              </a:gsLst>
              <a:lin ang="5400000" scaled="1"/>
            </a:gradFill>
            <a:ln w="9525">
              <a:noFill/>
              <a:round/>
              <a:headEnd/>
              <a:tailEnd/>
            </a:ln>
          </p:spPr>
          <p:txBody>
            <a:bodyPr/>
            <a:lstStyle/>
            <a:p>
              <a:endParaRPr lang="zh-CN" altLang="zh-CN"/>
            </a:p>
          </p:txBody>
        </p:sp>
        <p:sp>
          <p:nvSpPr>
            <p:cNvPr id="97" name="Freeform 121"/>
            <p:cNvSpPr>
              <a:spLocks/>
            </p:cNvSpPr>
            <p:nvPr/>
          </p:nvSpPr>
          <p:spPr bwMode="auto">
            <a:xfrm>
              <a:off x="3928" y="523"/>
              <a:ext cx="90" cy="736"/>
            </a:xfrm>
            <a:custGeom>
              <a:avLst/>
              <a:gdLst/>
              <a:ahLst/>
              <a:cxnLst>
                <a:cxn ang="0">
                  <a:pos x="23" y="0"/>
                </a:cxn>
                <a:cxn ang="0">
                  <a:pos x="9" y="5"/>
                </a:cxn>
                <a:cxn ang="0">
                  <a:pos x="30" y="322"/>
                </a:cxn>
                <a:cxn ang="0">
                  <a:pos x="29" y="339"/>
                </a:cxn>
                <a:cxn ang="0">
                  <a:pos x="23" y="354"/>
                </a:cxn>
                <a:cxn ang="0">
                  <a:pos x="13" y="364"/>
                </a:cxn>
                <a:cxn ang="0">
                  <a:pos x="0" y="368"/>
                </a:cxn>
                <a:cxn ang="0">
                  <a:pos x="14" y="368"/>
                </a:cxn>
                <a:cxn ang="0">
                  <a:pos x="27" y="364"/>
                </a:cxn>
                <a:cxn ang="0">
                  <a:pos x="37" y="353"/>
                </a:cxn>
                <a:cxn ang="0">
                  <a:pos x="43" y="338"/>
                </a:cxn>
                <a:cxn ang="0">
                  <a:pos x="45" y="320"/>
                </a:cxn>
                <a:cxn ang="0">
                  <a:pos x="23" y="0"/>
                </a:cxn>
              </a:cxnLst>
              <a:rect l="0" t="0" r="r" b="b"/>
              <a:pathLst>
                <a:path w="45" h="368">
                  <a:moveTo>
                    <a:pt x="23" y="0"/>
                  </a:moveTo>
                  <a:cubicBezTo>
                    <a:pt x="9" y="5"/>
                    <a:pt x="9" y="5"/>
                    <a:pt x="9" y="5"/>
                  </a:cubicBezTo>
                  <a:cubicBezTo>
                    <a:pt x="30" y="322"/>
                    <a:pt x="30" y="322"/>
                    <a:pt x="30" y="322"/>
                  </a:cubicBezTo>
                  <a:cubicBezTo>
                    <a:pt x="31" y="328"/>
                    <a:pt x="30" y="334"/>
                    <a:pt x="29" y="339"/>
                  </a:cubicBezTo>
                  <a:cubicBezTo>
                    <a:pt x="28" y="345"/>
                    <a:pt x="26" y="350"/>
                    <a:pt x="23" y="354"/>
                  </a:cubicBezTo>
                  <a:cubicBezTo>
                    <a:pt x="20" y="358"/>
                    <a:pt x="17" y="362"/>
                    <a:pt x="13" y="364"/>
                  </a:cubicBezTo>
                  <a:cubicBezTo>
                    <a:pt x="9" y="367"/>
                    <a:pt x="5" y="368"/>
                    <a:pt x="0" y="368"/>
                  </a:cubicBezTo>
                  <a:cubicBezTo>
                    <a:pt x="14" y="368"/>
                    <a:pt x="14" y="368"/>
                    <a:pt x="14" y="368"/>
                  </a:cubicBezTo>
                  <a:cubicBezTo>
                    <a:pt x="19" y="368"/>
                    <a:pt x="23" y="366"/>
                    <a:pt x="27" y="364"/>
                  </a:cubicBezTo>
                  <a:cubicBezTo>
                    <a:pt x="31" y="361"/>
                    <a:pt x="34" y="358"/>
                    <a:pt x="37" y="353"/>
                  </a:cubicBezTo>
                  <a:cubicBezTo>
                    <a:pt x="40" y="349"/>
                    <a:pt x="42" y="344"/>
                    <a:pt x="43" y="338"/>
                  </a:cubicBezTo>
                  <a:cubicBezTo>
                    <a:pt x="45" y="333"/>
                    <a:pt x="45" y="327"/>
                    <a:pt x="45" y="320"/>
                  </a:cubicBezTo>
                  <a:lnTo>
                    <a:pt x="23" y="0"/>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98" name="Freeform 122"/>
            <p:cNvSpPr>
              <a:spLocks/>
            </p:cNvSpPr>
            <p:nvPr/>
          </p:nvSpPr>
          <p:spPr bwMode="auto">
            <a:xfrm>
              <a:off x="3560" y="1262"/>
              <a:ext cx="297" cy="242"/>
            </a:xfrm>
            <a:custGeom>
              <a:avLst/>
              <a:gdLst/>
              <a:ahLst/>
              <a:cxnLst>
                <a:cxn ang="0">
                  <a:pos x="135" y="1"/>
                </a:cxn>
                <a:cxn ang="0">
                  <a:pos x="134" y="1"/>
                </a:cxn>
                <a:cxn ang="0">
                  <a:pos x="133" y="1"/>
                </a:cxn>
                <a:cxn ang="0">
                  <a:pos x="132" y="2"/>
                </a:cxn>
                <a:cxn ang="0">
                  <a:pos x="131" y="2"/>
                </a:cxn>
                <a:cxn ang="0">
                  <a:pos x="0" y="120"/>
                </a:cxn>
                <a:cxn ang="0">
                  <a:pos x="13" y="121"/>
                </a:cxn>
                <a:cxn ang="0">
                  <a:pos x="145" y="2"/>
                </a:cxn>
                <a:cxn ang="0">
                  <a:pos x="146" y="1"/>
                </a:cxn>
                <a:cxn ang="0">
                  <a:pos x="146" y="1"/>
                </a:cxn>
                <a:cxn ang="0">
                  <a:pos x="147" y="0"/>
                </a:cxn>
                <a:cxn ang="0">
                  <a:pos x="149" y="0"/>
                </a:cxn>
                <a:cxn ang="0">
                  <a:pos x="135" y="1"/>
                </a:cxn>
              </a:cxnLst>
              <a:rect l="0" t="0" r="r" b="b"/>
              <a:pathLst>
                <a:path w="149" h="121">
                  <a:moveTo>
                    <a:pt x="135" y="1"/>
                  </a:moveTo>
                  <a:cubicBezTo>
                    <a:pt x="134" y="1"/>
                    <a:pt x="134" y="1"/>
                    <a:pt x="134" y="1"/>
                  </a:cubicBezTo>
                  <a:cubicBezTo>
                    <a:pt x="133" y="1"/>
                    <a:pt x="133" y="1"/>
                    <a:pt x="133" y="1"/>
                  </a:cubicBezTo>
                  <a:cubicBezTo>
                    <a:pt x="132" y="1"/>
                    <a:pt x="132" y="2"/>
                    <a:pt x="132" y="2"/>
                  </a:cubicBezTo>
                  <a:cubicBezTo>
                    <a:pt x="131" y="2"/>
                    <a:pt x="131" y="2"/>
                    <a:pt x="131" y="2"/>
                  </a:cubicBezTo>
                  <a:cubicBezTo>
                    <a:pt x="0" y="120"/>
                    <a:pt x="0" y="120"/>
                    <a:pt x="0" y="120"/>
                  </a:cubicBezTo>
                  <a:cubicBezTo>
                    <a:pt x="13" y="121"/>
                    <a:pt x="13" y="121"/>
                    <a:pt x="13" y="121"/>
                  </a:cubicBezTo>
                  <a:cubicBezTo>
                    <a:pt x="145" y="2"/>
                    <a:pt x="145" y="2"/>
                    <a:pt x="145" y="2"/>
                  </a:cubicBezTo>
                  <a:cubicBezTo>
                    <a:pt x="145" y="2"/>
                    <a:pt x="145" y="1"/>
                    <a:pt x="146" y="1"/>
                  </a:cubicBezTo>
                  <a:cubicBezTo>
                    <a:pt x="146" y="1"/>
                    <a:pt x="146" y="1"/>
                    <a:pt x="146" y="1"/>
                  </a:cubicBezTo>
                  <a:cubicBezTo>
                    <a:pt x="147" y="0"/>
                    <a:pt x="147" y="0"/>
                    <a:pt x="147" y="0"/>
                  </a:cubicBezTo>
                  <a:cubicBezTo>
                    <a:pt x="148" y="0"/>
                    <a:pt x="148" y="0"/>
                    <a:pt x="149" y="0"/>
                  </a:cubicBezTo>
                  <a:cubicBezTo>
                    <a:pt x="144" y="0"/>
                    <a:pt x="139" y="1"/>
                    <a:pt x="135" y="1"/>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99" name="Freeform 123"/>
            <p:cNvSpPr>
              <a:spLocks/>
            </p:cNvSpPr>
            <p:nvPr/>
          </p:nvSpPr>
          <p:spPr bwMode="auto">
            <a:xfrm>
              <a:off x="3475" y="1315"/>
              <a:ext cx="163" cy="301"/>
            </a:xfrm>
            <a:custGeom>
              <a:avLst/>
              <a:gdLst/>
              <a:ahLst/>
              <a:cxnLst>
                <a:cxn ang="0">
                  <a:pos x="19" y="150"/>
                </a:cxn>
                <a:cxn ang="0">
                  <a:pos x="18" y="149"/>
                </a:cxn>
                <a:cxn ang="0">
                  <a:pos x="16" y="148"/>
                </a:cxn>
                <a:cxn ang="0">
                  <a:pos x="14" y="145"/>
                </a:cxn>
                <a:cxn ang="0">
                  <a:pos x="14" y="141"/>
                </a:cxn>
                <a:cxn ang="0">
                  <a:pos x="14" y="137"/>
                </a:cxn>
                <a:cxn ang="0">
                  <a:pos x="15" y="133"/>
                </a:cxn>
                <a:cxn ang="0">
                  <a:pos x="81" y="0"/>
                </a:cxn>
                <a:cxn ang="0">
                  <a:pos x="67" y="0"/>
                </a:cxn>
                <a:cxn ang="0">
                  <a:pos x="2" y="131"/>
                </a:cxn>
                <a:cxn ang="0">
                  <a:pos x="1" y="135"/>
                </a:cxn>
                <a:cxn ang="0">
                  <a:pos x="1" y="139"/>
                </a:cxn>
                <a:cxn ang="0">
                  <a:pos x="2" y="143"/>
                </a:cxn>
                <a:cxn ang="0">
                  <a:pos x="3" y="146"/>
                </a:cxn>
                <a:cxn ang="0">
                  <a:pos x="5" y="147"/>
                </a:cxn>
                <a:cxn ang="0">
                  <a:pos x="6" y="148"/>
                </a:cxn>
                <a:cxn ang="0">
                  <a:pos x="7" y="149"/>
                </a:cxn>
                <a:cxn ang="0">
                  <a:pos x="9" y="149"/>
                </a:cxn>
                <a:cxn ang="0">
                  <a:pos x="22" y="151"/>
                </a:cxn>
                <a:cxn ang="0">
                  <a:pos x="20" y="150"/>
                </a:cxn>
                <a:cxn ang="0">
                  <a:pos x="19" y="150"/>
                </a:cxn>
              </a:cxnLst>
              <a:rect l="0" t="0" r="r" b="b"/>
              <a:pathLst>
                <a:path w="81" h="151">
                  <a:moveTo>
                    <a:pt x="19" y="150"/>
                  </a:moveTo>
                  <a:cubicBezTo>
                    <a:pt x="18" y="150"/>
                    <a:pt x="18" y="149"/>
                    <a:pt x="18" y="149"/>
                  </a:cubicBezTo>
                  <a:cubicBezTo>
                    <a:pt x="17" y="149"/>
                    <a:pt x="17" y="148"/>
                    <a:pt x="16" y="148"/>
                  </a:cubicBezTo>
                  <a:cubicBezTo>
                    <a:pt x="16" y="147"/>
                    <a:pt x="15" y="146"/>
                    <a:pt x="14" y="145"/>
                  </a:cubicBezTo>
                  <a:cubicBezTo>
                    <a:pt x="14" y="143"/>
                    <a:pt x="14" y="142"/>
                    <a:pt x="14" y="141"/>
                  </a:cubicBezTo>
                  <a:cubicBezTo>
                    <a:pt x="13" y="140"/>
                    <a:pt x="13" y="138"/>
                    <a:pt x="14" y="137"/>
                  </a:cubicBezTo>
                  <a:cubicBezTo>
                    <a:pt x="14" y="135"/>
                    <a:pt x="14" y="134"/>
                    <a:pt x="15" y="133"/>
                  </a:cubicBezTo>
                  <a:cubicBezTo>
                    <a:pt x="81" y="0"/>
                    <a:pt x="81" y="0"/>
                    <a:pt x="81" y="0"/>
                  </a:cubicBezTo>
                  <a:cubicBezTo>
                    <a:pt x="67" y="0"/>
                    <a:pt x="67" y="0"/>
                    <a:pt x="67" y="0"/>
                  </a:cubicBezTo>
                  <a:cubicBezTo>
                    <a:pt x="2" y="131"/>
                    <a:pt x="2" y="131"/>
                    <a:pt x="2" y="131"/>
                  </a:cubicBezTo>
                  <a:cubicBezTo>
                    <a:pt x="1" y="133"/>
                    <a:pt x="1" y="134"/>
                    <a:pt x="1" y="135"/>
                  </a:cubicBezTo>
                  <a:cubicBezTo>
                    <a:pt x="0" y="136"/>
                    <a:pt x="0" y="138"/>
                    <a:pt x="1" y="139"/>
                  </a:cubicBezTo>
                  <a:cubicBezTo>
                    <a:pt x="1" y="140"/>
                    <a:pt x="1" y="142"/>
                    <a:pt x="2" y="143"/>
                  </a:cubicBezTo>
                  <a:cubicBezTo>
                    <a:pt x="2" y="144"/>
                    <a:pt x="3" y="145"/>
                    <a:pt x="3" y="146"/>
                  </a:cubicBezTo>
                  <a:cubicBezTo>
                    <a:pt x="4" y="146"/>
                    <a:pt x="4" y="147"/>
                    <a:pt x="5" y="147"/>
                  </a:cubicBezTo>
                  <a:cubicBezTo>
                    <a:pt x="5" y="147"/>
                    <a:pt x="5" y="148"/>
                    <a:pt x="6" y="148"/>
                  </a:cubicBezTo>
                  <a:cubicBezTo>
                    <a:pt x="6" y="148"/>
                    <a:pt x="7" y="148"/>
                    <a:pt x="7" y="149"/>
                  </a:cubicBezTo>
                  <a:cubicBezTo>
                    <a:pt x="8" y="149"/>
                    <a:pt x="8" y="149"/>
                    <a:pt x="9" y="149"/>
                  </a:cubicBezTo>
                  <a:cubicBezTo>
                    <a:pt x="22" y="151"/>
                    <a:pt x="22" y="151"/>
                    <a:pt x="22" y="151"/>
                  </a:cubicBezTo>
                  <a:cubicBezTo>
                    <a:pt x="21" y="151"/>
                    <a:pt x="21" y="151"/>
                    <a:pt x="20" y="150"/>
                  </a:cubicBezTo>
                  <a:cubicBezTo>
                    <a:pt x="20" y="150"/>
                    <a:pt x="19" y="150"/>
                    <a:pt x="19" y="15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100" name="Freeform 124"/>
            <p:cNvSpPr>
              <a:spLocks/>
            </p:cNvSpPr>
            <p:nvPr/>
          </p:nvSpPr>
          <p:spPr bwMode="auto">
            <a:xfrm>
              <a:off x="2585" y="183"/>
              <a:ext cx="1389" cy="352"/>
            </a:xfrm>
            <a:custGeom>
              <a:avLst/>
              <a:gdLst/>
              <a:ahLst/>
              <a:cxnLst>
                <a:cxn ang="0">
                  <a:pos x="690" y="154"/>
                </a:cxn>
                <a:cxn ang="0">
                  <a:pos x="682" y="139"/>
                </a:cxn>
                <a:cxn ang="0">
                  <a:pos x="671" y="127"/>
                </a:cxn>
                <a:cxn ang="0">
                  <a:pos x="658" y="121"/>
                </a:cxn>
                <a:cxn ang="0">
                  <a:pos x="59" y="1"/>
                </a:cxn>
                <a:cxn ang="0">
                  <a:pos x="43" y="0"/>
                </a:cxn>
                <a:cxn ang="0">
                  <a:pos x="29" y="3"/>
                </a:cxn>
                <a:cxn ang="0">
                  <a:pos x="17" y="9"/>
                </a:cxn>
                <a:cxn ang="0">
                  <a:pos x="11" y="14"/>
                </a:cxn>
                <a:cxn ang="0">
                  <a:pos x="7" y="19"/>
                </a:cxn>
                <a:cxn ang="0">
                  <a:pos x="0" y="28"/>
                </a:cxn>
                <a:cxn ang="0">
                  <a:pos x="9" y="19"/>
                </a:cxn>
                <a:cxn ang="0">
                  <a:pos x="22" y="13"/>
                </a:cxn>
                <a:cxn ang="0">
                  <a:pos x="36" y="10"/>
                </a:cxn>
                <a:cxn ang="0">
                  <a:pos x="51" y="11"/>
                </a:cxn>
                <a:cxn ang="0">
                  <a:pos x="645" y="127"/>
                </a:cxn>
                <a:cxn ang="0">
                  <a:pos x="658" y="133"/>
                </a:cxn>
                <a:cxn ang="0">
                  <a:pos x="669" y="144"/>
                </a:cxn>
                <a:cxn ang="0">
                  <a:pos x="676" y="159"/>
                </a:cxn>
                <a:cxn ang="0">
                  <a:pos x="680" y="176"/>
                </a:cxn>
                <a:cxn ang="0">
                  <a:pos x="694" y="171"/>
                </a:cxn>
                <a:cxn ang="0">
                  <a:pos x="690" y="154"/>
                </a:cxn>
              </a:cxnLst>
              <a:rect l="0" t="0" r="r" b="b"/>
              <a:pathLst>
                <a:path w="694" h="176">
                  <a:moveTo>
                    <a:pt x="690" y="154"/>
                  </a:moveTo>
                  <a:cubicBezTo>
                    <a:pt x="688" y="148"/>
                    <a:pt x="685" y="143"/>
                    <a:pt x="682" y="139"/>
                  </a:cubicBezTo>
                  <a:cubicBezTo>
                    <a:pt x="679" y="134"/>
                    <a:pt x="675" y="130"/>
                    <a:pt x="671" y="127"/>
                  </a:cubicBezTo>
                  <a:cubicBezTo>
                    <a:pt x="667" y="124"/>
                    <a:pt x="662" y="122"/>
                    <a:pt x="658" y="121"/>
                  </a:cubicBezTo>
                  <a:cubicBezTo>
                    <a:pt x="59" y="1"/>
                    <a:pt x="59" y="1"/>
                    <a:pt x="59" y="1"/>
                  </a:cubicBezTo>
                  <a:cubicBezTo>
                    <a:pt x="53" y="0"/>
                    <a:pt x="48" y="0"/>
                    <a:pt x="43" y="0"/>
                  </a:cubicBezTo>
                  <a:cubicBezTo>
                    <a:pt x="38" y="1"/>
                    <a:pt x="33" y="2"/>
                    <a:pt x="29" y="3"/>
                  </a:cubicBezTo>
                  <a:cubicBezTo>
                    <a:pt x="25" y="5"/>
                    <a:pt x="20" y="7"/>
                    <a:pt x="17" y="9"/>
                  </a:cubicBezTo>
                  <a:cubicBezTo>
                    <a:pt x="15" y="11"/>
                    <a:pt x="13" y="12"/>
                    <a:pt x="11" y="14"/>
                  </a:cubicBezTo>
                  <a:cubicBezTo>
                    <a:pt x="10" y="15"/>
                    <a:pt x="8" y="17"/>
                    <a:pt x="7" y="19"/>
                  </a:cubicBezTo>
                  <a:cubicBezTo>
                    <a:pt x="5" y="22"/>
                    <a:pt x="2" y="25"/>
                    <a:pt x="0" y="28"/>
                  </a:cubicBezTo>
                  <a:cubicBezTo>
                    <a:pt x="3" y="25"/>
                    <a:pt x="6" y="22"/>
                    <a:pt x="9" y="19"/>
                  </a:cubicBezTo>
                  <a:cubicBezTo>
                    <a:pt x="13" y="16"/>
                    <a:pt x="17" y="14"/>
                    <a:pt x="22" y="13"/>
                  </a:cubicBezTo>
                  <a:cubicBezTo>
                    <a:pt x="26" y="11"/>
                    <a:pt x="31" y="10"/>
                    <a:pt x="36" y="10"/>
                  </a:cubicBezTo>
                  <a:cubicBezTo>
                    <a:pt x="41" y="10"/>
                    <a:pt x="46" y="10"/>
                    <a:pt x="51" y="11"/>
                  </a:cubicBezTo>
                  <a:cubicBezTo>
                    <a:pt x="645" y="127"/>
                    <a:pt x="645" y="127"/>
                    <a:pt x="645" y="127"/>
                  </a:cubicBezTo>
                  <a:cubicBezTo>
                    <a:pt x="649" y="128"/>
                    <a:pt x="654" y="130"/>
                    <a:pt x="658" y="133"/>
                  </a:cubicBezTo>
                  <a:cubicBezTo>
                    <a:pt x="662" y="136"/>
                    <a:pt x="665" y="140"/>
                    <a:pt x="669" y="144"/>
                  </a:cubicBezTo>
                  <a:cubicBezTo>
                    <a:pt x="672" y="149"/>
                    <a:pt x="674" y="154"/>
                    <a:pt x="676" y="159"/>
                  </a:cubicBezTo>
                  <a:cubicBezTo>
                    <a:pt x="678" y="164"/>
                    <a:pt x="680" y="170"/>
                    <a:pt x="680" y="176"/>
                  </a:cubicBezTo>
                  <a:cubicBezTo>
                    <a:pt x="694" y="171"/>
                    <a:pt x="694" y="171"/>
                    <a:pt x="694" y="171"/>
                  </a:cubicBezTo>
                  <a:cubicBezTo>
                    <a:pt x="693" y="165"/>
                    <a:pt x="692" y="159"/>
                    <a:pt x="690" y="154"/>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101" name="Freeform 125"/>
            <p:cNvSpPr>
              <a:spLocks/>
            </p:cNvSpPr>
            <p:nvPr/>
          </p:nvSpPr>
          <p:spPr bwMode="auto">
            <a:xfrm>
              <a:off x="2500" y="190"/>
              <a:ext cx="193" cy="1162"/>
            </a:xfrm>
            <a:custGeom>
              <a:avLst/>
              <a:gdLst/>
              <a:ahLst/>
              <a:cxnLst>
                <a:cxn ang="0">
                  <a:pos x="62" y="574"/>
                </a:cxn>
                <a:cxn ang="0">
                  <a:pos x="33" y="554"/>
                </a:cxn>
                <a:cxn ang="0">
                  <a:pos x="14" y="525"/>
                </a:cxn>
                <a:cxn ang="0">
                  <a:pos x="7" y="489"/>
                </a:cxn>
                <a:cxn ang="0">
                  <a:pos x="13" y="39"/>
                </a:cxn>
                <a:cxn ang="0">
                  <a:pos x="14" y="28"/>
                </a:cxn>
                <a:cxn ang="0">
                  <a:pos x="16" y="18"/>
                </a:cxn>
                <a:cxn ang="0">
                  <a:pos x="20" y="9"/>
                </a:cxn>
                <a:cxn ang="0">
                  <a:pos x="24" y="0"/>
                </a:cxn>
                <a:cxn ang="0">
                  <a:pos x="18" y="10"/>
                </a:cxn>
                <a:cxn ang="0">
                  <a:pos x="13" y="18"/>
                </a:cxn>
                <a:cxn ang="0">
                  <a:pos x="9" y="28"/>
                </a:cxn>
                <a:cxn ang="0">
                  <a:pos x="7" y="37"/>
                </a:cxn>
                <a:cxn ang="0">
                  <a:pos x="6" y="48"/>
                </a:cxn>
                <a:cxn ang="0">
                  <a:pos x="0" y="491"/>
                </a:cxn>
                <a:cxn ang="0">
                  <a:pos x="7" y="526"/>
                </a:cxn>
                <a:cxn ang="0">
                  <a:pos x="26" y="555"/>
                </a:cxn>
                <a:cxn ang="0">
                  <a:pos x="54" y="574"/>
                </a:cxn>
                <a:cxn ang="0">
                  <a:pos x="89" y="580"/>
                </a:cxn>
                <a:cxn ang="0">
                  <a:pos x="97" y="580"/>
                </a:cxn>
                <a:cxn ang="0">
                  <a:pos x="62" y="574"/>
                </a:cxn>
              </a:cxnLst>
              <a:rect l="0" t="0" r="r" b="b"/>
              <a:pathLst>
                <a:path w="97" h="581">
                  <a:moveTo>
                    <a:pt x="62" y="574"/>
                  </a:moveTo>
                  <a:cubicBezTo>
                    <a:pt x="51" y="569"/>
                    <a:pt x="41" y="563"/>
                    <a:pt x="33" y="554"/>
                  </a:cubicBezTo>
                  <a:cubicBezTo>
                    <a:pt x="25" y="546"/>
                    <a:pt x="18" y="536"/>
                    <a:pt x="14" y="525"/>
                  </a:cubicBezTo>
                  <a:cubicBezTo>
                    <a:pt x="9" y="514"/>
                    <a:pt x="7" y="502"/>
                    <a:pt x="7" y="489"/>
                  </a:cubicBezTo>
                  <a:cubicBezTo>
                    <a:pt x="13" y="39"/>
                    <a:pt x="13" y="39"/>
                    <a:pt x="13" y="39"/>
                  </a:cubicBezTo>
                  <a:cubicBezTo>
                    <a:pt x="13" y="35"/>
                    <a:pt x="13" y="32"/>
                    <a:pt x="14" y="28"/>
                  </a:cubicBezTo>
                  <a:cubicBezTo>
                    <a:pt x="14" y="25"/>
                    <a:pt x="15" y="21"/>
                    <a:pt x="16" y="18"/>
                  </a:cubicBezTo>
                  <a:cubicBezTo>
                    <a:pt x="17" y="15"/>
                    <a:pt x="18" y="12"/>
                    <a:pt x="20" y="9"/>
                  </a:cubicBezTo>
                  <a:cubicBezTo>
                    <a:pt x="21" y="6"/>
                    <a:pt x="23" y="3"/>
                    <a:pt x="24" y="0"/>
                  </a:cubicBezTo>
                  <a:cubicBezTo>
                    <a:pt x="22" y="4"/>
                    <a:pt x="20" y="7"/>
                    <a:pt x="18" y="10"/>
                  </a:cubicBezTo>
                  <a:cubicBezTo>
                    <a:pt x="16" y="13"/>
                    <a:pt x="14" y="15"/>
                    <a:pt x="13" y="18"/>
                  </a:cubicBezTo>
                  <a:cubicBezTo>
                    <a:pt x="11" y="21"/>
                    <a:pt x="10" y="24"/>
                    <a:pt x="9" y="28"/>
                  </a:cubicBezTo>
                  <a:cubicBezTo>
                    <a:pt x="8" y="31"/>
                    <a:pt x="7" y="34"/>
                    <a:pt x="7" y="37"/>
                  </a:cubicBezTo>
                  <a:cubicBezTo>
                    <a:pt x="6" y="41"/>
                    <a:pt x="6" y="44"/>
                    <a:pt x="6" y="48"/>
                  </a:cubicBezTo>
                  <a:cubicBezTo>
                    <a:pt x="0" y="491"/>
                    <a:pt x="0" y="491"/>
                    <a:pt x="0" y="491"/>
                  </a:cubicBezTo>
                  <a:cubicBezTo>
                    <a:pt x="0" y="503"/>
                    <a:pt x="2" y="515"/>
                    <a:pt x="7" y="526"/>
                  </a:cubicBezTo>
                  <a:cubicBezTo>
                    <a:pt x="11" y="537"/>
                    <a:pt x="18" y="547"/>
                    <a:pt x="26" y="555"/>
                  </a:cubicBezTo>
                  <a:cubicBezTo>
                    <a:pt x="34" y="563"/>
                    <a:pt x="44" y="569"/>
                    <a:pt x="54" y="574"/>
                  </a:cubicBezTo>
                  <a:cubicBezTo>
                    <a:pt x="65" y="578"/>
                    <a:pt x="76" y="581"/>
                    <a:pt x="89" y="580"/>
                  </a:cubicBezTo>
                  <a:cubicBezTo>
                    <a:pt x="91" y="580"/>
                    <a:pt x="94" y="580"/>
                    <a:pt x="97" y="580"/>
                  </a:cubicBezTo>
                  <a:cubicBezTo>
                    <a:pt x="84" y="580"/>
                    <a:pt x="73" y="578"/>
                    <a:pt x="62" y="574"/>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102" name="Freeform 126"/>
            <p:cNvSpPr>
              <a:spLocks noEditPoints="1"/>
            </p:cNvSpPr>
            <p:nvPr/>
          </p:nvSpPr>
          <p:spPr bwMode="auto">
            <a:xfrm>
              <a:off x="2514" y="132"/>
              <a:ext cx="1531" cy="1484"/>
            </a:xfrm>
            <a:custGeom>
              <a:avLst/>
              <a:gdLst/>
              <a:ahLst/>
              <a:cxnLst>
                <a:cxn ang="0">
                  <a:pos x="710" y="137"/>
                </a:cxn>
                <a:cxn ang="0">
                  <a:pos x="737" y="174"/>
                </a:cxn>
                <a:cxn ang="0">
                  <a:pos x="765" y="516"/>
                </a:cxn>
                <a:cxn ang="0">
                  <a:pos x="754" y="563"/>
                </a:cxn>
                <a:cxn ang="0">
                  <a:pos x="721" y="584"/>
                </a:cxn>
                <a:cxn ang="0">
                  <a:pos x="508" y="739"/>
                </a:cxn>
                <a:cxn ang="0">
                  <a:pos x="506" y="741"/>
                </a:cxn>
                <a:cxn ang="0">
                  <a:pos x="503" y="742"/>
                </a:cxn>
                <a:cxn ang="0">
                  <a:pos x="500" y="741"/>
                </a:cxn>
                <a:cxn ang="0">
                  <a:pos x="496" y="739"/>
                </a:cxn>
                <a:cxn ang="0">
                  <a:pos x="494" y="732"/>
                </a:cxn>
                <a:cxn ang="0">
                  <a:pos x="495" y="724"/>
                </a:cxn>
                <a:cxn ang="0">
                  <a:pos x="92" y="609"/>
                </a:cxn>
                <a:cxn ang="0">
                  <a:pos x="27" y="584"/>
                </a:cxn>
                <a:cxn ang="0">
                  <a:pos x="0" y="518"/>
                </a:cxn>
                <a:cxn ang="0">
                  <a:pos x="13" y="36"/>
                </a:cxn>
                <a:cxn ang="0">
                  <a:pos x="61" y="2"/>
                </a:cxn>
                <a:cxn ang="0">
                  <a:pos x="692" y="128"/>
                </a:cxn>
                <a:cxn ang="0">
                  <a:pos x="729" y="196"/>
                </a:cxn>
                <a:cxn ang="0">
                  <a:pos x="717" y="164"/>
                </a:cxn>
                <a:cxn ang="0">
                  <a:pos x="693" y="146"/>
                </a:cxn>
                <a:cxn ang="0">
                  <a:pos x="71" y="26"/>
                </a:cxn>
                <a:cxn ang="0">
                  <a:pos x="38" y="51"/>
                </a:cxn>
                <a:cxn ang="0">
                  <a:pos x="28" y="518"/>
                </a:cxn>
                <a:cxn ang="0">
                  <a:pos x="47" y="564"/>
                </a:cxn>
                <a:cxn ang="0">
                  <a:pos x="92" y="582"/>
                </a:cxn>
                <a:cxn ang="0">
                  <a:pos x="579" y="568"/>
                </a:cxn>
                <a:cxn ang="0">
                  <a:pos x="583" y="571"/>
                </a:cxn>
                <a:cxn ang="0">
                  <a:pos x="585" y="576"/>
                </a:cxn>
                <a:cxn ang="0">
                  <a:pos x="585" y="582"/>
                </a:cxn>
                <a:cxn ang="0">
                  <a:pos x="535" y="686"/>
                </a:cxn>
                <a:cxn ang="0">
                  <a:pos x="668" y="566"/>
                </a:cxn>
                <a:cxn ang="0">
                  <a:pos x="670" y="565"/>
                </a:cxn>
                <a:cxn ang="0">
                  <a:pos x="720" y="564"/>
                </a:cxn>
                <a:cxn ang="0">
                  <a:pos x="743" y="549"/>
                </a:cxn>
                <a:cxn ang="0">
                  <a:pos x="751" y="516"/>
                </a:cxn>
              </a:cxnLst>
              <a:rect l="0" t="0" r="r" b="b"/>
              <a:pathLst>
                <a:path w="765" h="742">
                  <a:moveTo>
                    <a:pt x="692" y="128"/>
                  </a:moveTo>
                  <a:cubicBezTo>
                    <a:pt x="698" y="129"/>
                    <a:pt x="704" y="132"/>
                    <a:pt x="710" y="137"/>
                  </a:cubicBezTo>
                  <a:cubicBezTo>
                    <a:pt x="716" y="141"/>
                    <a:pt x="721" y="146"/>
                    <a:pt x="726" y="153"/>
                  </a:cubicBezTo>
                  <a:cubicBezTo>
                    <a:pt x="730" y="159"/>
                    <a:pt x="734" y="166"/>
                    <a:pt x="737" y="174"/>
                  </a:cubicBezTo>
                  <a:cubicBezTo>
                    <a:pt x="740" y="182"/>
                    <a:pt x="742" y="190"/>
                    <a:pt x="742" y="198"/>
                  </a:cubicBezTo>
                  <a:cubicBezTo>
                    <a:pt x="765" y="516"/>
                    <a:pt x="765" y="516"/>
                    <a:pt x="765" y="516"/>
                  </a:cubicBezTo>
                  <a:cubicBezTo>
                    <a:pt x="765" y="525"/>
                    <a:pt x="765" y="534"/>
                    <a:pt x="763" y="542"/>
                  </a:cubicBezTo>
                  <a:cubicBezTo>
                    <a:pt x="761" y="550"/>
                    <a:pt x="758" y="557"/>
                    <a:pt x="754" y="563"/>
                  </a:cubicBezTo>
                  <a:cubicBezTo>
                    <a:pt x="750" y="569"/>
                    <a:pt x="745" y="574"/>
                    <a:pt x="740" y="578"/>
                  </a:cubicBezTo>
                  <a:cubicBezTo>
                    <a:pt x="734" y="582"/>
                    <a:pt x="728" y="584"/>
                    <a:pt x="721" y="584"/>
                  </a:cubicBezTo>
                  <a:cubicBezTo>
                    <a:pt x="674" y="586"/>
                    <a:pt x="674" y="586"/>
                    <a:pt x="674" y="586"/>
                  </a:cubicBezTo>
                  <a:cubicBezTo>
                    <a:pt x="508" y="739"/>
                    <a:pt x="508" y="739"/>
                    <a:pt x="508" y="739"/>
                  </a:cubicBezTo>
                  <a:cubicBezTo>
                    <a:pt x="508" y="740"/>
                    <a:pt x="508" y="740"/>
                    <a:pt x="507" y="740"/>
                  </a:cubicBezTo>
                  <a:cubicBezTo>
                    <a:pt x="507" y="741"/>
                    <a:pt x="506" y="741"/>
                    <a:pt x="506" y="741"/>
                  </a:cubicBezTo>
                  <a:cubicBezTo>
                    <a:pt x="506" y="741"/>
                    <a:pt x="505" y="741"/>
                    <a:pt x="505" y="742"/>
                  </a:cubicBezTo>
                  <a:cubicBezTo>
                    <a:pt x="504" y="742"/>
                    <a:pt x="504" y="742"/>
                    <a:pt x="503" y="742"/>
                  </a:cubicBezTo>
                  <a:cubicBezTo>
                    <a:pt x="503" y="742"/>
                    <a:pt x="502" y="742"/>
                    <a:pt x="502" y="742"/>
                  </a:cubicBezTo>
                  <a:cubicBezTo>
                    <a:pt x="501" y="742"/>
                    <a:pt x="500" y="742"/>
                    <a:pt x="500" y="741"/>
                  </a:cubicBezTo>
                  <a:cubicBezTo>
                    <a:pt x="499" y="741"/>
                    <a:pt x="499" y="741"/>
                    <a:pt x="498" y="740"/>
                  </a:cubicBezTo>
                  <a:cubicBezTo>
                    <a:pt x="497" y="740"/>
                    <a:pt x="497" y="739"/>
                    <a:pt x="496" y="739"/>
                  </a:cubicBezTo>
                  <a:cubicBezTo>
                    <a:pt x="496" y="738"/>
                    <a:pt x="495" y="737"/>
                    <a:pt x="494" y="736"/>
                  </a:cubicBezTo>
                  <a:cubicBezTo>
                    <a:pt x="494" y="734"/>
                    <a:pt x="494" y="733"/>
                    <a:pt x="494" y="732"/>
                  </a:cubicBezTo>
                  <a:cubicBezTo>
                    <a:pt x="493" y="731"/>
                    <a:pt x="493" y="729"/>
                    <a:pt x="494" y="728"/>
                  </a:cubicBezTo>
                  <a:cubicBezTo>
                    <a:pt x="494" y="726"/>
                    <a:pt x="494" y="725"/>
                    <a:pt x="495" y="724"/>
                  </a:cubicBezTo>
                  <a:cubicBezTo>
                    <a:pt x="561" y="591"/>
                    <a:pt x="561" y="591"/>
                    <a:pt x="561" y="591"/>
                  </a:cubicBezTo>
                  <a:cubicBezTo>
                    <a:pt x="92" y="609"/>
                    <a:pt x="92" y="609"/>
                    <a:pt x="92" y="609"/>
                  </a:cubicBezTo>
                  <a:cubicBezTo>
                    <a:pt x="80" y="610"/>
                    <a:pt x="68" y="608"/>
                    <a:pt x="57" y="603"/>
                  </a:cubicBezTo>
                  <a:cubicBezTo>
                    <a:pt x="46" y="599"/>
                    <a:pt x="35" y="592"/>
                    <a:pt x="27" y="584"/>
                  </a:cubicBezTo>
                  <a:cubicBezTo>
                    <a:pt x="19" y="576"/>
                    <a:pt x="12" y="566"/>
                    <a:pt x="7" y="555"/>
                  </a:cubicBezTo>
                  <a:cubicBezTo>
                    <a:pt x="2" y="543"/>
                    <a:pt x="0" y="531"/>
                    <a:pt x="0" y="518"/>
                  </a:cubicBezTo>
                  <a:cubicBezTo>
                    <a:pt x="6" y="68"/>
                    <a:pt x="6" y="68"/>
                    <a:pt x="6" y="68"/>
                  </a:cubicBezTo>
                  <a:cubicBezTo>
                    <a:pt x="6" y="56"/>
                    <a:pt x="8" y="46"/>
                    <a:pt x="13" y="36"/>
                  </a:cubicBezTo>
                  <a:cubicBezTo>
                    <a:pt x="18" y="27"/>
                    <a:pt x="25" y="20"/>
                    <a:pt x="33" y="14"/>
                  </a:cubicBezTo>
                  <a:cubicBezTo>
                    <a:pt x="41" y="8"/>
                    <a:pt x="50" y="4"/>
                    <a:pt x="61" y="2"/>
                  </a:cubicBezTo>
                  <a:cubicBezTo>
                    <a:pt x="71" y="0"/>
                    <a:pt x="82" y="0"/>
                    <a:pt x="94" y="2"/>
                  </a:cubicBezTo>
                  <a:lnTo>
                    <a:pt x="692" y="128"/>
                  </a:lnTo>
                  <a:close/>
                  <a:moveTo>
                    <a:pt x="751" y="516"/>
                  </a:moveTo>
                  <a:cubicBezTo>
                    <a:pt x="729" y="196"/>
                    <a:pt x="729" y="196"/>
                    <a:pt x="729" y="196"/>
                  </a:cubicBezTo>
                  <a:cubicBezTo>
                    <a:pt x="728" y="190"/>
                    <a:pt x="727" y="184"/>
                    <a:pt x="725" y="179"/>
                  </a:cubicBezTo>
                  <a:cubicBezTo>
                    <a:pt x="723" y="173"/>
                    <a:pt x="720" y="168"/>
                    <a:pt x="717" y="164"/>
                  </a:cubicBezTo>
                  <a:cubicBezTo>
                    <a:pt x="714" y="159"/>
                    <a:pt x="710" y="155"/>
                    <a:pt x="706" y="152"/>
                  </a:cubicBezTo>
                  <a:cubicBezTo>
                    <a:pt x="702" y="149"/>
                    <a:pt x="697" y="147"/>
                    <a:pt x="693" y="146"/>
                  </a:cubicBezTo>
                  <a:cubicBezTo>
                    <a:pt x="94" y="26"/>
                    <a:pt x="94" y="26"/>
                    <a:pt x="94" y="26"/>
                  </a:cubicBezTo>
                  <a:cubicBezTo>
                    <a:pt x="86" y="25"/>
                    <a:pt x="78" y="25"/>
                    <a:pt x="71" y="26"/>
                  </a:cubicBezTo>
                  <a:cubicBezTo>
                    <a:pt x="63" y="28"/>
                    <a:pt x="57" y="31"/>
                    <a:pt x="51" y="35"/>
                  </a:cubicBezTo>
                  <a:cubicBezTo>
                    <a:pt x="46" y="39"/>
                    <a:pt x="41" y="44"/>
                    <a:pt x="38" y="51"/>
                  </a:cubicBezTo>
                  <a:cubicBezTo>
                    <a:pt x="35" y="57"/>
                    <a:pt x="33" y="65"/>
                    <a:pt x="33" y="73"/>
                  </a:cubicBezTo>
                  <a:cubicBezTo>
                    <a:pt x="28" y="518"/>
                    <a:pt x="28" y="518"/>
                    <a:pt x="28" y="518"/>
                  </a:cubicBezTo>
                  <a:cubicBezTo>
                    <a:pt x="28" y="527"/>
                    <a:pt x="30" y="536"/>
                    <a:pt x="33" y="543"/>
                  </a:cubicBezTo>
                  <a:cubicBezTo>
                    <a:pt x="36" y="551"/>
                    <a:pt x="41" y="558"/>
                    <a:pt x="47" y="564"/>
                  </a:cubicBezTo>
                  <a:cubicBezTo>
                    <a:pt x="53" y="570"/>
                    <a:pt x="60" y="574"/>
                    <a:pt x="67" y="577"/>
                  </a:cubicBezTo>
                  <a:cubicBezTo>
                    <a:pt x="75" y="580"/>
                    <a:pt x="83" y="582"/>
                    <a:pt x="92" y="582"/>
                  </a:cubicBezTo>
                  <a:cubicBezTo>
                    <a:pt x="576" y="568"/>
                    <a:pt x="576" y="568"/>
                    <a:pt x="576" y="568"/>
                  </a:cubicBezTo>
                  <a:cubicBezTo>
                    <a:pt x="577" y="568"/>
                    <a:pt x="578" y="568"/>
                    <a:pt x="579" y="568"/>
                  </a:cubicBezTo>
                  <a:cubicBezTo>
                    <a:pt x="579" y="568"/>
                    <a:pt x="580" y="569"/>
                    <a:pt x="581" y="569"/>
                  </a:cubicBezTo>
                  <a:cubicBezTo>
                    <a:pt x="581" y="570"/>
                    <a:pt x="582" y="570"/>
                    <a:pt x="583" y="571"/>
                  </a:cubicBezTo>
                  <a:cubicBezTo>
                    <a:pt x="583" y="572"/>
                    <a:pt x="584" y="573"/>
                    <a:pt x="584" y="573"/>
                  </a:cubicBezTo>
                  <a:cubicBezTo>
                    <a:pt x="585" y="574"/>
                    <a:pt x="585" y="575"/>
                    <a:pt x="585" y="576"/>
                  </a:cubicBezTo>
                  <a:cubicBezTo>
                    <a:pt x="585" y="577"/>
                    <a:pt x="585" y="578"/>
                    <a:pt x="585" y="579"/>
                  </a:cubicBezTo>
                  <a:cubicBezTo>
                    <a:pt x="585" y="580"/>
                    <a:pt x="585" y="581"/>
                    <a:pt x="585" y="582"/>
                  </a:cubicBezTo>
                  <a:cubicBezTo>
                    <a:pt x="585" y="583"/>
                    <a:pt x="585" y="584"/>
                    <a:pt x="584" y="585"/>
                  </a:cubicBezTo>
                  <a:cubicBezTo>
                    <a:pt x="535" y="686"/>
                    <a:pt x="535" y="686"/>
                    <a:pt x="535" y="686"/>
                  </a:cubicBezTo>
                  <a:cubicBezTo>
                    <a:pt x="667" y="567"/>
                    <a:pt x="667" y="567"/>
                    <a:pt x="667" y="567"/>
                  </a:cubicBezTo>
                  <a:cubicBezTo>
                    <a:pt x="667" y="567"/>
                    <a:pt x="667" y="566"/>
                    <a:pt x="668" y="566"/>
                  </a:cubicBezTo>
                  <a:cubicBezTo>
                    <a:pt x="668" y="566"/>
                    <a:pt x="668" y="566"/>
                    <a:pt x="669" y="566"/>
                  </a:cubicBezTo>
                  <a:cubicBezTo>
                    <a:pt x="669" y="565"/>
                    <a:pt x="669" y="565"/>
                    <a:pt x="670" y="565"/>
                  </a:cubicBezTo>
                  <a:cubicBezTo>
                    <a:pt x="670" y="565"/>
                    <a:pt x="670" y="565"/>
                    <a:pt x="671" y="565"/>
                  </a:cubicBezTo>
                  <a:cubicBezTo>
                    <a:pt x="720" y="564"/>
                    <a:pt x="720" y="564"/>
                    <a:pt x="720" y="564"/>
                  </a:cubicBezTo>
                  <a:cubicBezTo>
                    <a:pt x="725" y="564"/>
                    <a:pt x="729" y="562"/>
                    <a:pt x="733" y="560"/>
                  </a:cubicBezTo>
                  <a:cubicBezTo>
                    <a:pt x="737" y="557"/>
                    <a:pt x="740" y="554"/>
                    <a:pt x="743" y="549"/>
                  </a:cubicBezTo>
                  <a:cubicBezTo>
                    <a:pt x="746" y="545"/>
                    <a:pt x="748" y="540"/>
                    <a:pt x="749" y="534"/>
                  </a:cubicBezTo>
                  <a:cubicBezTo>
                    <a:pt x="751" y="529"/>
                    <a:pt x="751" y="523"/>
                    <a:pt x="751" y="516"/>
                  </a:cubicBezTo>
                  <a:close/>
                </a:path>
              </a:pathLst>
            </a:custGeom>
            <a:solidFill>
              <a:schemeClr val="bg2">
                <a:lumMod val="50000"/>
              </a:schemeClr>
            </a:solidFill>
            <a:ln w="9525">
              <a:noFill/>
              <a:round/>
              <a:headEnd/>
              <a:tailEnd/>
            </a:ln>
          </p:spPr>
          <p:txBody>
            <a:bodyPr/>
            <a:lstStyle/>
            <a:p>
              <a:endParaRPr lang="zh-CN" altLang="zh-CN"/>
            </a:p>
          </p:txBody>
        </p:sp>
      </p:grpSp>
      <p:grpSp>
        <p:nvGrpSpPr>
          <p:cNvPr id="34" name="Group 127"/>
          <p:cNvGrpSpPr>
            <a:grpSpLocks/>
          </p:cNvGrpSpPr>
          <p:nvPr/>
        </p:nvGrpSpPr>
        <p:grpSpPr bwMode="auto">
          <a:xfrm>
            <a:off x="7007817" y="1803746"/>
            <a:ext cx="812211" cy="700534"/>
            <a:chOff x="6353" y="96"/>
            <a:chExt cx="1551" cy="1458"/>
          </a:xfrm>
        </p:grpSpPr>
        <p:sp>
          <p:nvSpPr>
            <p:cNvPr id="73" name="Freeform 128"/>
            <p:cNvSpPr>
              <a:spLocks/>
            </p:cNvSpPr>
            <p:nvPr/>
          </p:nvSpPr>
          <p:spPr bwMode="auto">
            <a:xfrm>
              <a:off x="6383" y="126"/>
              <a:ext cx="1510" cy="1412"/>
            </a:xfrm>
            <a:custGeom>
              <a:avLst/>
              <a:gdLst/>
              <a:ahLst/>
              <a:cxnLst>
                <a:cxn ang="0">
                  <a:pos x="689" y="57"/>
                </a:cxn>
                <a:cxn ang="0">
                  <a:pos x="704" y="64"/>
                </a:cxn>
                <a:cxn ang="0">
                  <a:pos x="717" y="78"/>
                </a:cxn>
                <a:cxn ang="0">
                  <a:pos x="726" y="95"/>
                </a:cxn>
                <a:cxn ang="0">
                  <a:pos x="731" y="116"/>
                </a:cxn>
                <a:cxn ang="0">
                  <a:pos x="735" y="173"/>
                </a:cxn>
                <a:cxn ang="0">
                  <a:pos x="704" y="209"/>
                </a:cxn>
                <a:cxn ang="0">
                  <a:pos x="711" y="317"/>
                </a:cxn>
                <a:cxn ang="0">
                  <a:pos x="750" y="376"/>
                </a:cxn>
                <a:cxn ang="0">
                  <a:pos x="753" y="428"/>
                </a:cxn>
                <a:cxn ang="0">
                  <a:pos x="752" y="450"/>
                </a:cxn>
                <a:cxn ang="0">
                  <a:pos x="745" y="467"/>
                </a:cxn>
                <a:cxn ang="0">
                  <a:pos x="733" y="480"/>
                </a:cxn>
                <a:cxn ang="0">
                  <a:pos x="718" y="485"/>
                </a:cxn>
                <a:cxn ang="0">
                  <a:pos x="311" y="504"/>
                </a:cxn>
                <a:cxn ang="0">
                  <a:pos x="34" y="706"/>
                </a:cxn>
                <a:cxn ang="0">
                  <a:pos x="171" y="511"/>
                </a:cxn>
                <a:cxn ang="0">
                  <a:pos x="82" y="515"/>
                </a:cxn>
                <a:cxn ang="0">
                  <a:pos x="51" y="510"/>
                </a:cxn>
                <a:cxn ang="0">
                  <a:pos x="24" y="494"/>
                </a:cxn>
                <a:cxn ang="0">
                  <a:pos x="6" y="468"/>
                </a:cxn>
                <a:cxn ang="0">
                  <a:pos x="0" y="436"/>
                </a:cxn>
                <a:cxn ang="0">
                  <a:pos x="10" y="61"/>
                </a:cxn>
                <a:cxn ang="0">
                  <a:pos x="17" y="34"/>
                </a:cxn>
                <a:cxn ang="0">
                  <a:pos x="35" y="13"/>
                </a:cxn>
                <a:cxn ang="0">
                  <a:pos x="60" y="2"/>
                </a:cxn>
                <a:cxn ang="0">
                  <a:pos x="90" y="2"/>
                </a:cxn>
                <a:cxn ang="0">
                  <a:pos x="411" y="62"/>
                </a:cxn>
                <a:cxn ang="0">
                  <a:pos x="490" y="12"/>
                </a:cxn>
                <a:cxn ang="0">
                  <a:pos x="689" y="57"/>
                </a:cxn>
              </a:cxnLst>
              <a:rect l="0" t="0" r="r" b="b"/>
              <a:pathLst>
                <a:path w="754" h="706">
                  <a:moveTo>
                    <a:pt x="689" y="57"/>
                  </a:moveTo>
                  <a:cubicBezTo>
                    <a:pt x="694" y="58"/>
                    <a:pt x="699" y="61"/>
                    <a:pt x="704" y="64"/>
                  </a:cubicBezTo>
                  <a:cubicBezTo>
                    <a:pt x="709" y="68"/>
                    <a:pt x="713" y="72"/>
                    <a:pt x="717" y="78"/>
                  </a:cubicBezTo>
                  <a:cubicBezTo>
                    <a:pt x="721" y="83"/>
                    <a:pt x="724" y="89"/>
                    <a:pt x="726" y="95"/>
                  </a:cubicBezTo>
                  <a:cubicBezTo>
                    <a:pt x="728" y="102"/>
                    <a:pt x="730" y="109"/>
                    <a:pt x="731" y="116"/>
                  </a:cubicBezTo>
                  <a:cubicBezTo>
                    <a:pt x="735" y="173"/>
                    <a:pt x="735" y="173"/>
                    <a:pt x="735" y="173"/>
                  </a:cubicBezTo>
                  <a:cubicBezTo>
                    <a:pt x="704" y="209"/>
                    <a:pt x="704" y="209"/>
                    <a:pt x="704" y="209"/>
                  </a:cubicBezTo>
                  <a:cubicBezTo>
                    <a:pt x="711" y="317"/>
                    <a:pt x="711" y="317"/>
                    <a:pt x="711" y="317"/>
                  </a:cubicBezTo>
                  <a:cubicBezTo>
                    <a:pt x="750" y="376"/>
                    <a:pt x="750" y="376"/>
                    <a:pt x="750" y="376"/>
                  </a:cubicBezTo>
                  <a:cubicBezTo>
                    <a:pt x="753" y="428"/>
                    <a:pt x="753" y="428"/>
                    <a:pt x="753" y="428"/>
                  </a:cubicBezTo>
                  <a:cubicBezTo>
                    <a:pt x="754" y="436"/>
                    <a:pt x="753" y="443"/>
                    <a:pt x="752" y="450"/>
                  </a:cubicBezTo>
                  <a:cubicBezTo>
                    <a:pt x="750" y="456"/>
                    <a:pt x="748" y="462"/>
                    <a:pt x="745" y="467"/>
                  </a:cubicBezTo>
                  <a:cubicBezTo>
                    <a:pt x="742" y="473"/>
                    <a:pt x="738" y="477"/>
                    <a:pt x="733" y="480"/>
                  </a:cubicBezTo>
                  <a:cubicBezTo>
                    <a:pt x="728" y="483"/>
                    <a:pt x="723" y="485"/>
                    <a:pt x="718" y="485"/>
                  </a:cubicBezTo>
                  <a:cubicBezTo>
                    <a:pt x="311" y="504"/>
                    <a:pt x="311" y="504"/>
                    <a:pt x="311" y="504"/>
                  </a:cubicBezTo>
                  <a:cubicBezTo>
                    <a:pt x="34" y="706"/>
                    <a:pt x="34" y="706"/>
                    <a:pt x="34" y="706"/>
                  </a:cubicBezTo>
                  <a:cubicBezTo>
                    <a:pt x="171" y="511"/>
                    <a:pt x="171" y="511"/>
                    <a:pt x="171" y="511"/>
                  </a:cubicBezTo>
                  <a:cubicBezTo>
                    <a:pt x="82" y="515"/>
                    <a:pt x="82" y="515"/>
                    <a:pt x="82" y="515"/>
                  </a:cubicBezTo>
                  <a:cubicBezTo>
                    <a:pt x="71" y="516"/>
                    <a:pt x="60" y="514"/>
                    <a:pt x="51" y="510"/>
                  </a:cubicBezTo>
                  <a:cubicBezTo>
                    <a:pt x="41" y="507"/>
                    <a:pt x="32" y="501"/>
                    <a:pt x="24" y="494"/>
                  </a:cubicBezTo>
                  <a:cubicBezTo>
                    <a:pt x="17" y="487"/>
                    <a:pt x="11" y="478"/>
                    <a:pt x="6" y="468"/>
                  </a:cubicBezTo>
                  <a:cubicBezTo>
                    <a:pt x="2" y="458"/>
                    <a:pt x="0" y="448"/>
                    <a:pt x="0" y="436"/>
                  </a:cubicBezTo>
                  <a:cubicBezTo>
                    <a:pt x="10" y="61"/>
                    <a:pt x="10" y="61"/>
                    <a:pt x="10" y="61"/>
                  </a:cubicBezTo>
                  <a:cubicBezTo>
                    <a:pt x="10" y="51"/>
                    <a:pt x="13" y="42"/>
                    <a:pt x="17" y="34"/>
                  </a:cubicBezTo>
                  <a:cubicBezTo>
                    <a:pt x="21" y="26"/>
                    <a:pt x="28" y="19"/>
                    <a:pt x="35" y="13"/>
                  </a:cubicBezTo>
                  <a:cubicBezTo>
                    <a:pt x="42" y="8"/>
                    <a:pt x="51" y="4"/>
                    <a:pt x="60" y="2"/>
                  </a:cubicBezTo>
                  <a:cubicBezTo>
                    <a:pt x="69" y="0"/>
                    <a:pt x="79" y="0"/>
                    <a:pt x="90" y="2"/>
                  </a:cubicBezTo>
                  <a:cubicBezTo>
                    <a:pt x="411" y="62"/>
                    <a:pt x="411" y="62"/>
                    <a:pt x="411" y="62"/>
                  </a:cubicBezTo>
                  <a:cubicBezTo>
                    <a:pt x="490" y="12"/>
                    <a:pt x="490" y="12"/>
                    <a:pt x="490" y="12"/>
                  </a:cubicBezTo>
                  <a:lnTo>
                    <a:pt x="689" y="57"/>
                  </a:lnTo>
                  <a:close/>
                </a:path>
              </a:pathLst>
            </a:custGeom>
            <a:gradFill rotWithShape="1">
              <a:gsLst>
                <a:gs pos="0">
                  <a:schemeClr val="bg1"/>
                </a:gs>
                <a:gs pos="100000">
                  <a:schemeClr val="bg1">
                    <a:gamma/>
                    <a:shade val="80000"/>
                    <a:invGamma/>
                  </a:schemeClr>
                </a:gs>
              </a:gsLst>
              <a:lin ang="5400000" scaled="1"/>
            </a:gradFill>
            <a:ln w="9525">
              <a:noFill/>
              <a:round/>
              <a:headEnd/>
              <a:tailEnd/>
            </a:ln>
          </p:spPr>
          <p:txBody>
            <a:bodyPr/>
            <a:lstStyle/>
            <a:p>
              <a:endParaRPr lang="zh-CN" altLang="zh-CN"/>
            </a:p>
          </p:txBody>
        </p:sp>
        <p:sp>
          <p:nvSpPr>
            <p:cNvPr id="74" name="Freeform 129"/>
            <p:cNvSpPr>
              <a:spLocks/>
            </p:cNvSpPr>
            <p:nvPr/>
          </p:nvSpPr>
          <p:spPr bwMode="auto">
            <a:xfrm>
              <a:off x="7810" y="349"/>
              <a:ext cx="30" cy="115"/>
            </a:xfrm>
            <a:custGeom>
              <a:avLst/>
              <a:gdLst/>
              <a:ahLst/>
              <a:cxnLst>
                <a:cxn ang="0">
                  <a:pos x="30" y="108"/>
                </a:cxn>
                <a:cxn ang="0">
                  <a:pos x="6" y="116"/>
                </a:cxn>
                <a:cxn ang="0">
                  <a:pos x="0" y="8"/>
                </a:cxn>
                <a:cxn ang="0">
                  <a:pos x="22" y="0"/>
                </a:cxn>
                <a:cxn ang="0">
                  <a:pos x="30" y="108"/>
                </a:cxn>
              </a:cxnLst>
              <a:rect l="0" t="0" r="r" b="b"/>
              <a:pathLst>
                <a:path w="30" h="116">
                  <a:moveTo>
                    <a:pt x="30" y="108"/>
                  </a:moveTo>
                  <a:lnTo>
                    <a:pt x="6" y="116"/>
                  </a:lnTo>
                  <a:lnTo>
                    <a:pt x="0" y="8"/>
                  </a:lnTo>
                  <a:lnTo>
                    <a:pt x="22" y="0"/>
                  </a:lnTo>
                  <a:lnTo>
                    <a:pt x="30" y="108"/>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75" name="Freeform 130"/>
            <p:cNvSpPr>
              <a:spLocks/>
            </p:cNvSpPr>
            <p:nvPr/>
          </p:nvSpPr>
          <p:spPr bwMode="auto">
            <a:xfrm>
              <a:off x="7757" y="457"/>
              <a:ext cx="83" cy="74"/>
            </a:xfrm>
            <a:custGeom>
              <a:avLst/>
              <a:gdLst/>
              <a:ahLst/>
              <a:cxnLst>
                <a:cxn ang="0">
                  <a:pos x="24" y="66"/>
                </a:cxn>
                <a:cxn ang="0">
                  <a:pos x="0" y="74"/>
                </a:cxn>
                <a:cxn ang="0">
                  <a:pos x="58" y="8"/>
                </a:cxn>
                <a:cxn ang="0">
                  <a:pos x="82" y="0"/>
                </a:cxn>
                <a:cxn ang="0">
                  <a:pos x="24" y="66"/>
                </a:cxn>
              </a:cxnLst>
              <a:rect l="0" t="0" r="r" b="b"/>
              <a:pathLst>
                <a:path w="82" h="74">
                  <a:moveTo>
                    <a:pt x="24" y="66"/>
                  </a:moveTo>
                  <a:lnTo>
                    <a:pt x="0" y="74"/>
                  </a:lnTo>
                  <a:lnTo>
                    <a:pt x="58" y="8"/>
                  </a:lnTo>
                  <a:lnTo>
                    <a:pt x="82" y="0"/>
                  </a:lnTo>
                  <a:lnTo>
                    <a:pt x="24" y="66"/>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76" name="Freeform 131"/>
            <p:cNvSpPr>
              <a:spLocks/>
            </p:cNvSpPr>
            <p:nvPr/>
          </p:nvSpPr>
          <p:spPr bwMode="auto">
            <a:xfrm>
              <a:off x="7755" y="521"/>
              <a:ext cx="39" cy="232"/>
            </a:xfrm>
            <a:custGeom>
              <a:avLst/>
              <a:gdLst/>
              <a:ahLst/>
              <a:cxnLst>
                <a:cxn ang="0">
                  <a:pos x="20" y="114"/>
                </a:cxn>
                <a:cxn ang="0">
                  <a:pos x="8" y="116"/>
                </a:cxn>
                <a:cxn ang="0">
                  <a:pos x="6" y="99"/>
                </a:cxn>
                <a:cxn ang="0">
                  <a:pos x="4" y="64"/>
                </a:cxn>
                <a:cxn ang="0">
                  <a:pos x="2" y="28"/>
                </a:cxn>
                <a:cxn ang="0">
                  <a:pos x="0" y="9"/>
                </a:cxn>
                <a:cxn ang="0">
                  <a:pos x="0" y="8"/>
                </a:cxn>
                <a:cxn ang="0">
                  <a:pos x="1" y="6"/>
                </a:cxn>
                <a:cxn ang="0">
                  <a:pos x="1" y="5"/>
                </a:cxn>
                <a:cxn ang="0">
                  <a:pos x="2" y="4"/>
                </a:cxn>
                <a:cxn ang="0">
                  <a:pos x="14" y="0"/>
                </a:cxn>
                <a:cxn ang="0">
                  <a:pos x="13" y="1"/>
                </a:cxn>
                <a:cxn ang="0">
                  <a:pos x="13" y="3"/>
                </a:cxn>
                <a:cxn ang="0">
                  <a:pos x="12" y="4"/>
                </a:cxn>
                <a:cxn ang="0">
                  <a:pos x="12" y="6"/>
                </a:cxn>
                <a:cxn ang="0">
                  <a:pos x="14" y="24"/>
                </a:cxn>
                <a:cxn ang="0">
                  <a:pos x="16" y="61"/>
                </a:cxn>
                <a:cxn ang="0">
                  <a:pos x="19" y="97"/>
                </a:cxn>
                <a:cxn ang="0">
                  <a:pos x="20" y="114"/>
                </a:cxn>
              </a:cxnLst>
              <a:rect l="0" t="0" r="r" b="b"/>
              <a:pathLst>
                <a:path w="20" h="116">
                  <a:moveTo>
                    <a:pt x="20" y="114"/>
                  </a:moveTo>
                  <a:cubicBezTo>
                    <a:pt x="8" y="116"/>
                    <a:pt x="8" y="116"/>
                    <a:pt x="8" y="116"/>
                  </a:cubicBezTo>
                  <a:cubicBezTo>
                    <a:pt x="8" y="116"/>
                    <a:pt x="7" y="109"/>
                    <a:pt x="6" y="99"/>
                  </a:cubicBezTo>
                  <a:cubicBezTo>
                    <a:pt x="6" y="89"/>
                    <a:pt x="5" y="77"/>
                    <a:pt x="4" y="64"/>
                  </a:cubicBezTo>
                  <a:cubicBezTo>
                    <a:pt x="3" y="51"/>
                    <a:pt x="2" y="38"/>
                    <a:pt x="2" y="28"/>
                  </a:cubicBezTo>
                  <a:cubicBezTo>
                    <a:pt x="1" y="18"/>
                    <a:pt x="1" y="11"/>
                    <a:pt x="0" y="9"/>
                  </a:cubicBezTo>
                  <a:cubicBezTo>
                    <a:pt x="0" y="9"/>
                    <a:pt x="0" y="8"/>
                    <a:pt x="0" y="8"/>
                  </a:cubicBezTo>
                  <a:cubicBezTo>
                    <a:pt x="1" y="7"/>
                    <a:pt x="1" y="7"/>
                    <a:pt x="1" y="6"/>
                  </a:cubicBezTo>
                  <a:cubicBezTo>
                    <a:pt x="1" y="6"/>
                    <a:pt x="1" y="5"/>
                    <a:pt x="1" y="5"/>
                  </a:cubicBezTo>
                  <a:cubicBezTo>
                    <a:pt x="2" y="4"/>
                    <a:pt x="2" y="4"/>
                    <a:pt x="2" y="4"/>
                  </a:cubicBezTo>
                  <a:cubicBezTo>
                    <a:pt x="14" y="0"/>
                    <a:pt x="14" y="0"/>
                    <a:pt x="14" y="0"/>
                  </a:cubicBezTo>
                  <a:cubicBezTo>
                    <a:pt x="14" y="0"/>
                    <a:pt x="14" y="1"/>
                    <a:pt x="13" y="1"/>
                  </a:cubicBezTo>
                  <a:cubicBezTo>
                    <a:pt x="13" y="2"/>
                    <a:pt x="13" y="2"/>
                    <a:pt x="13" y="3"/>
                  </a:cubicBezTo>
                  <a:cubicBezTo>
                    <a:pt x="13" y="3"/>
                    <a:pt x="12" y="4"/>
                    <a:pt x="12" y="4"/>
                  </a:cubicBezTo>
                  <a:cubicBezTo>
                    <a:pt x="12" y="5"/>
                    <a:pt x="12" y="5"/>
                    <a:pt x="12" y="6"/>
                  </a:cubicBezTo>
                  <a:cubicBezTo>
                    <a:pt x="12" y="7"/>
                    <a:pt x="13" y="14"/>
                    <a:pt x="14" y="24"/>
                  </a:cubicBezTo>
                  <a:cubicBezTo>
                    <a:pt x="14" y="35"/>
                    <a:pt x="15" y="48"/>
                    <a:pt x="16" y="61"/>
                  </a:cubicBezTo>
                  <a:cubicBezTo>
                    <a:pt x="17" y="74"/>
                    <a:pt x="18" y="87"/>
                    <a:pt x="19" y="97"/>
                  </a:cubicBezTo>
                  <a:cubicBezTo>
                    <a:pt x="19" y="107"/>
                    <a:pt x="20" y="113"/>
                    <a:pt x="20" y="114"/>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77" name="Freeform 132"/>
            <p:cNvSpPr>
              <a:spLocks/>
            </p:cNvSpPr>
            <p:nvPr/>
          </p:nvSpPr>
          <p:spPr bwMode="auto">
            <a:xfrm>
              <a:off x="7755" y="521"/>
              <a:ext cx="39" cy="232"/>
            </a:xfrm>
            <a:custGeom>
              <a:avLst/>
              <a:gdLst/>
              <a:ahLst/>
              <a:cxnLst>
                <a:cxn ang="0">
                  <a:pos x="20" y="114"/>
                </a:cxn>
                <a:cxn ang="0">
                  <a:pos x="8" y="116"/>
                </a:cxn>
                <a:cxn ang="0">
                  <a:pos x="6" y="99"/>
                </a:cxn>
                <a:cxn ang="0">
                  <a:pos x="4" y="64"/>
                </a:cxn>
                <a:cxn ang="0">
                  <a:pos x="2" y="28"/>
                </a:cxn>
                <a:cxn ang="0">
                  <a:pos x="0" y="9"/>
                </a:cxn>
                <a:cxn ang="0">
                  <a:pos x="0" y="8"/>
                </a:cxn>
                <a:cxn ang="0">
                  <a:pos x="1" y="6"/>
                </a:cxn>
                <a:cxn ang="0">
                  <a:pos x="1" y="5"/>
                </a:cxn>
                <a:cxn ang="0">
                  <a:pos x="2" y="4"/>
                </a:cxn>
                <a:cxn ang="0">
                  <a:pos x="14" y="0"/>
                </a:cxn>
                <a:cxn ang="0">
                  <a:pos x="13" y="1"/>
                </a:cxn>
                <a:cxn ang="0">
                  <a:pos x="13" y="3"/>
                </a:cxn>
                <a:cxn ang="0">
                  <a:pos x="12" y="4"/>
                </a:cxn>
                <a:cxn ang="0">
                  <a:pos x="12" y="6"/>
                </a:cxn>
                <a:cxn ang="0">
                  <a:pos x="14" y="24"/>
                </a:cxn>
                <a:cxn ang="0">
                  <a:pos x="16" y="61"/>
                </a:cxn>
                <a:cxn ang="0">
                  <a:pos x="19" y="97"/>
                </a:cxn>
                <a:cxn ang="0">
                  <a:pos x="20" y="114"/>
                </a:cxn>
              </a:cxnLst>
              <a:rect l="0" t="0" r="r" b="b"/>
              <a:pathLst>
                <a:path w="20" h="116">
                  <a:moveTo>
                    <a:pt x="20" y="114"/>
                  </a:moveTo>
                  <a:cubicBezTo>
                    <a:pt x="8" y="116"/>
                    <a:pt x="8" y="116"/>
                    <a:pt x="8" y="116"/>
                  </a:cubicBezTo>
                  <a:cubicBezTo>
                    <a:pt x="8" y="116"/>
                    <a:pt x="7" y="109"/>
                    <a:pt x="6" y="99"/>
                  </a:cubicBezTo>
                  <a:cubicBezTo>
                    <a:pt x="6" y="89"/>
                    <a:pt x="5" y="77"/>
                    <a:pt x="4" y="64"/>
                  </a:cubicBezTo>
                  <a:cubicBezTo>
                    <a:pt x="3" y="51"/>
                    <a:pt x="2" y="38"/>
                    <a:pt x="2" y="28"/>
                  </a:cubicBezTo>
                  <a:cubicBezTo>
                    <a:pt x="1" y="18"/>
                    <a:pt x="1" y="11"/>
                    <a:pt x="0" y="9"/>
                  </a:cubicBezTo>
                  <a:cubicBezTo>
                    <a:pt x="0" y="9"/>
                    <a:pt x="0" y="8"/>
                    <a:pt x="0" y="8"/>
                  </a:cubicBezTo>
                  <a:cubicBezTo>
                    <a:pt x="1" y="7"/>
                    <a:pt x="1" y="7"/>
                    <a:pt x="1" y="6"/>
                  </a:cubicBezTo>
                  <a:cubicBezTo>
                    <a:pt x="1" y="6"/>
                    <a:pt x="1" y="5"/>
                    <a:pt x="1" y="5"/>
                  </a:cubicBezTo>
                  <a:cubicBezTo>
                    <a:pt x="2" y="4"/>
                    <a:pt x="2" y="4"/>
                    <a:pt x="2" y="4"/>
                  </a:cubicBezTo>
                  <a:cubicBezTo>
                    <a:pt x="14" y="0"/>
                    <a:pt x="14" y="0"/>
                    <a:pt x="14" y="0"/>
                  </a:cubicBezTo>
                  <a:cubicBezTo>
                    <a:pt x="14" y="0"/>
                    <a:pt x="14" y="1"/>
                    <a:pt x="13" y="1"/>
                  </a:cubicBezTo>
                  <a:cubicBezTo>
                    <a:pt x="13" y="2"/>
                    <a:pt x="13" y="2"/>
                    <a:pt x="13" y="3"/>
                  </a:cubicBezTo>
                  <a:cubicBezTo>
                    <a:pt x="13" y="3"/>
                    <a:pt x="12" y="4"/>
                    <a:pt x="12" y="4"/>
                  </a:cubicBezTo>
                  <a:cubicBezTo>
                    <a:pt x="12" y="5"/>
                    <a:pt x="12" y="5"/>
                    <a:pt x="12" y="6"/>
                  </a:cubicBezTo>
                  <a:cubicBezTo>
                    <a:pt x="12" y="7"/>
                    <a:pt x="13" y="14"/>
                    <a:pt x="14" y="24"/>
                  </a:cubicBezTo>
                  <a:cubicBezTo>
                    <a:pt x="14" y="35"/>
                    <a:pt x="15" y="48"/>
                    <a:pt x="16" y="61"/>
                  </a:cubicBezTo>
                  <a:cubicBezTo>
                    <a:pt x="17" y="74"/>
                    <a:pt x="18" y="87"/>
                    <a:pt x="19" y="97"/>
                  </a:cubicBezTo>
                  <a:cubicBezTo>
                    <a:pt x="19" y="107"/>
                    <a:pt x="20" y="113"/>
                    <a:pt x="20" y="114"/>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78" name="Freeform 133"/>
            <p:cNvSpPr>
              <a:spLocks/>
            </p:cNvSpPr>
            <p:nvPr/>
          </p:nvSpPr>
          <p:spPr bwMode="auto">
            <a:xfrm>
              <a:off x="7771" y="749"/>
              <a:ext cx="101" cy="129"/>
            </a:xfrm>
            <a:custGeom>
              <a:avLst/>
              <a:gdLst/>
              <a:ahLst/>
              <a:cxnLst>
                <a:cxn ang="0">
                  <a:pos x="42" y="50"/>
                </a:cxn>
                <a:cxn ang="0">
                  <a:pos x="30" y="31"/>
                </a:cxn>
                <a:cxn ang="0">
                  <a:pos x="19" y="14"/>
                </a:cxn>
                <a:cxn ang="0">
                  <a:pos x="14" y="6"/>
                </a:cxn>
                <a:cxn ang="0">
                  <a:pos x="13" y="4"/>
                </a:cxn>
                <a:cxn ang="0">
                  <a:pos x="12" y="3"/>
                </a:cxn>
                <a:cxn ang="0">
                  <a:pos x="12" y="2"/>
                </a:cxn>
                <a:cxn ang="0">
                  <a:pos x="12" y="0"/>
                </a:cxn>
                <a:cxn ang="0">
                  <a:pos x="0" y="2"/>
                </a:cxn>
                <a:cxn ang="0">
                  <a:pos x="0" y="4"/>
                </a:cxn>
                <a:cxn ang="0">
                  <a:pos x="0" y="5"/>
                </a:cxn>
                <a:cxn ang="0">
                  <a:pos x="1" y="7"/>
                </a:cxn>
                <a:cxn ang="0">
                  <a:pos x="1" y="8"/>
                </a:cxn>
                <a:cxn ang="0">
                  <a:pos x="7" y="16"/>
                </a:cxn>
                <a:cxn ang="0">
                  <a:pos x="18" y="33"/>
                </a:cxn>
                <a:cxn ang="0">
                  <a:pos x="30" y="51"/>
                </a:cxn>
                <a:cxn ang="0">
                  <a:pos x="38" y="64"/>
                </a:cxn>
                <a:cxn ang="0">
                  <a:pos x="51" y="63"/>
                </a:cxn>
                <a:cxn ang="0">
                  <a:pos x="42" y="50"/>
                </a:cxn>
              </a:cxnLst>
              <a:rect l="0" t="0" r="r" b="b"/>
              <a:pathLst>
                <a:path w="51" h="64">
                  <a:moveTo>
                    <a:pt x="42" y="50"/>
                  </a:moveTo>
                  <a:cubicBezTo>
                    <a:pt x="38" y="44"/>
                    <a:pt x="34" y="37"/>
                    <a:pt x="30" y="31"/>
                  </a:cubicBezTo>
                  <a:cubicBezTo>
                    <a:pt x="26" y="25"/>
                    <a:pt x="22" y="18"/>
                    <a:pt x="19" y="14"/>
                  </a:cubicBezTo>
                  <a:cubicBezTo>
                    <a:pt x="16" y="9"/>
                    <a:pt x="14" y="6"/>
                    <a:pt x="14" y="6"/>
                  </a:cubicBezTo>
                  <a:cubicBezTo>
                    <a:pt x="13" y="5"/>
                    <a:pt x="13" y="5"/>
                    <a:pt x="13" y="4"/>
                  </a:cubicBezTo>
                  <a:cubicBezTo>
                    <a:pt x="13" y="4"/>
                    <a:pt x="13" y="4"/>
                    <a:pt x="12" y="3"/>
                  </a:cubicBezTo>
                  <a:cubicBezTo>
                    <a:pt x="12" y="3"/>
                    <a:pt x="12" y="2"/>
                    <a:pt x="12" y="2"/>
                  </a:cubicBezTo>
                  <a:cubicBezTo>
                    <a:pt x="12" y="1"/>
                    <a:pt x="12" y="1"/>
                    <a:pt x="12" y="0"/>
                  </a:cubicBezTo>
                  <a:cubicBezTo>
                    <a:pt x="0" y="2"/>
                    <a:pt x="0" y="2"/>
                    <a:pt x="0" y="2"/>
                  </a:cubicBezTo>
                  <a:cubicBezTo>
                    <a:pt x="0" y="3"/>
                    <a:pt x="0" y="3"/>
                    <a:pt x="0" y="4"/>
                  </a:cubicBezTo>
                  <a:cubicBezTo>
                    <a:pt x="0" y="4"/>
                    <a:pt x="0" y="5"/>
                    <a:pt x="0" y="5"/>
                  </a:cubicBezTo>
                  <a:cubicBezTo>
                    <a:pt x="0" y="6"/>
                    <a:pt x="1" y="6"/>
                    <a:pt x="1" y="7"/>
                  </a:cubicBezTo>
                  <a:cubicBezTo>
                    <a:pt x="1" y="7"/>
                    <a:pt x="1" y="8"/>
                    <a:pt x="1" y="8"/>
                  </a:cubicBezTo>
                  <a:cubicBezTo>
                    <a:pt x="2" y="8"/>
                    <a:pt x="4" y="11"/>
                    <a:pt x="7" y="16"/>
                  </a:cubicBezTo>
                  <a:cubicBezTo>
                    <a:pt x="10" y="21"/>
                    <a:pt x="14" y="27"/>
                    <a:pt x="18" y="33"/>
                  </a:cubicBezTo>
                  <a:cubicBezTo>
                    <a:pt x="22" y="39"/>
                    <a:pt x="26" y="46"/>
                    <a:pt x="30" y="51"/>
                  </a:cubicBezTo>
                  <a:cubicBezTo>
                    <a:pt x="33" y="57"/>
                    <a:pt x="36" y="62"/>
                    <a:pt x="38" y="64"/>
                  </a:cubicBezTo>
                  <a:cubicBezTo>
                    <a:pt x="51" y="63"/>
                    <a:pt x="51" y="63"/>
                    <a:pt x="51" y="63"/>
                  </a:cubicBezTo>
                  <a:cubicBezTo>
                    <a:pt x="49" y="60"/>
                    <a:pt x="46" y="55"/>
                    <a:pt x="42" y="5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79" name="Freeform 134"/>
            <p:cNvSpPr>
              <a:spLocks/>
            </p:cNvSpPr>
            <p:nvPr/>
          </p:nvSpPr>
          <p:spPr bwMode="auto">
            <a:xfrm>
              <a:off x="7794" y="876"/>
              <a:ext cx="87" cy="195"/>
            </a:xfrm>
            <a:custGeom>
              <a:avLst/>
              <a:gdLst/>
              <a:ahLst/>
              <a:cxnLst>
                <a:cxn ang="0">
                  <a:pos x="42" y="49"/>
                </a:cxn>
                <a:cxn ang="0">
                  <a:pos x="39" y="0"/>
                </a:cxn>
                <a:cxn ang="0">
                  <a:pos x="26" y="1"/>
                </a:cxn>
                <a:cxn ang="0">
                  <a:pos x="30" y="50"/>
                </a:cxn>
                <a:cxn ang="0">
                  <a:pos x="28" y="68"/>
                </a:cxn>
                <a:cxn ang="0">
                  <a:pos x="22" y="83"/>
                </a:cxn>
                <a:cxn ang="0">
                  <a:pos x="12" y="93"/>
                </a:cxn>
                <a:cxn ang="0">
                  <a:pos x="0" y="97"/>
                </a:cxn>
                <a:cxn ang="0">
                  <a:pos x="12" y="97"/>
                </a:cxn>
                <a:cxn ang="0">
                  <a:pos x="25" y="93"/>
                </a:cxn>
                <a:cxn ang="0">
                  <a:pos x="35" y="82"/>
                </a:cxn>
                <a:cxn ang="0">
                  <a:pos x="41" y="67"/>
                </a:cxn>
                <a:cxn ang="0">
                  <a:pos x="42" y="49"/>
                </a:cxn>
              </a:cxnLst>
              <a:rect l="0" t="0" r="r" b="b"/>
              <a:pathLst>
                <a:path w="43" h="97">
                  <a:moveTo>
                    <a:pt x="42" y="49"/>
                  </a:moveTo>
                  <a:cubicBezTo>
                    <a:pt x="39" y="0"/>
                    <a:pt x="39" y="0"/>
                    <a:pt x="39" y="0"/>
                  </a:cubicBezTo>
                  <a:cubicBezTo>
                    <a:pt x="26" y="1"/>
                    <a:pt x="26" y="1"/>
                    <a:pt x="26" y="1"/>
                  </a:cubicBezTo>
                  <a:cubicBezTo>
                    <a:pt x="30" y="50"/>
                    <a:pt x="30" y="50"/>
                    <a:pt x="30" y="50"/>
                  </a:cubicBezTo>
                  <a:cubicBezTo>
                    <a:pt x="30" y="56"/>
                    <a:pt x="30" y="62"/>
                    <a:pt x="28" y="68"/>
                  </a:cubicBezTo>
                  <a:cubicBezTo>
                    <a:pt x="27" y="73"/>
                    <a:pt x="25" y="78"/>
                    <a:pt x="22" y="83"/>
                  </a:cubicBezTo>
                  <a:cubicBezTo>
                    <a:pt x="20" y="87"/>
                    <a:pt x="16" y="90"/>
                    <a:pt x="12" y="93"/>
                  </a:cubicBezTo>
                  <a:cubicBezTo>
                    <a:pt x="9" y="95"/>
                    <a:pt x="4" y="97"/>
                    <a:pt x="0" y="97"/>
                  </a:cubicBezTo>
                  <a:cubicBezTo>
                    <a:pt x="12" y="97"/>
                    <a:pt x="12" y="97"/>
                    <a:pt x="12" y="97"/>
                  </a:cubicBezTo>
                  <a:cubicBezTo>
                    <a:pt x="17" y="97"/>
                    <a:pt x="21" y="95"/>
                    <a:pt x="25" y="93"/>
                  </a:cubicBezTo>
                  <a:cubicBezTo>
                    <a:pt x="29" y="90"/>
                    <a:pt x="32" y="86"/>
                    <a:pt x="35" y="82"/>
                  </a:cubicBezTo>
                  <a:cubicBezTo>
                    <a:pt x="38" y="78"/>
                    <a:pt x="40" y="73"/>
                    <a:pt x="41" y="67"/>
                  </a:cubicBezTo>
                  <a:cubicBezTo>
                    <a:pt x="42" y="61"/>
                    <a:pt x="43" y="55"/>
                    <a:pt x="42" y="49"/>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0" name="Freeform 135"/>
            <p:cNvSpPr>
              <a:spLocks/>
            </p:cNvSpPr>
            <p:nvPr/>
          </p:nvSpPr>
          <p:spPr bwMode="auto">
            <a:xfrm>
              <a:off x="7350" y="163"/>
              <a:ext cx="483" cy="193"/>
            </a:xfrm>
            <a:custGeom>
              <a:avLst/>
              <a:gdLst/>
              <a:ahLst/>
              <a:cxnLst>
                <a:cxn ang="0">
                  <a:pos x="241" y="93"/>
                </a:cxn>
                <a:cxn ang="0">
                  <a:pos x="230" y="97"/>
                </a:cxn>
                <a:cxn ang="0">
                  <a:pos x="226" y="80"/>
                </a:cxn>
                <a:cxn ang="0">
                  <a:pos x="218" y="65"/>
                </a:cxn>
                <a:cxn ang="0">
                  <a:pos x="207" y="54"/>
                </a:cxn>
                <a:cxn ang="0">
                  <a:pos x="194" y="48"/>
                </a:cxn>
                <a:cxn ang="0">
                  <a:pos x="169" y="43"/>
                </a:cxn>
                <a:cxn ang="0">
                  <a:pos x="110" y="30"/>
                </a:cxn>
                <a:cxn ang="0">
                  <a:pos x="43" y="16"/>
                </a:cxn>
                <a:cxn ang="0">
                  <a:pos x="0" y="6"/>
                </a:cxn>
                <a:cxn ang="0">
                  <a:pos x="10" y="0"/>
                </a:cxn>
                <a:cxn ang="0">
                  <a:pos x="54" y="9"/>
                </a:cxn>
                <a:cxn ang="0">
                  <a:pos x="121" y="24"/>
                </a:cxn>
                <a:cxn ang="0">
                  <a:pos x="181" y="37"/>
                </a:cxn>
                <a:cxn ang="0">
                  <a:pos x="206" y="43"/>
                </a:cxn>
                <a:cxn ang="0">
                  <a:pos x="219" y="49"/>
                </a:cxn>
                <a:cxn ang="0">
                  <a:pos x="230" y="60"/>
                </a:cxn>
                <a:cxn ang="0">
                  <a:pos x="238" y="75"/>
                </a:cxn>
                <a:cxn ang="0">
                  <a:pos x="241" y="93"/>
                </a:cxn>
              </a:cxnLst>
              <a:rect l="0" t="0" r="r" b="b"/>
              <a:pathLst>
                <a:path w="241" h="97">
                  <a:moveTo>
                    <a:pt x="241" y="93"/>
                  </a:moveTo>
                  <a:cubicBezTo>
                    <a:pt x="230" y="97"/>
                    <a:pt x="230" y="97"/>
                    <a:pt x="230" y="97"/>
                  </a:cubicBezTo>
                  <a:cubicBezTo>
                    <a:pt x="229" y="91"/>
                    <a:pt x="228" y="86"/>
                    <a:pt x="226" y="80"/>
                  </a:cubicBezTo>
                  <a:cubicBezTo>
                    <a:pt x="224" y="75"/>
                    <a:pt x="221" y="70"/>
                    <a:pt x="218" y="65"/>
                  </a:cubicBezTo>
                  <a:cubicBezTo>
                    <a:pt x="215" y="61"/>
                    <a:pt x="211" y="57"/>
                    <a:pt x="207" y="54"/>
                  </a:cubicBezTo>
                  <a:cubicBezTo>
                    <a:pt x="203" y="51"/>
                    <a:pt x="199" y="49"/>
                    <a:pt x="194" y="48"/>
                  </a:cubicBezTo>
                  <a:cubicBezTo>
                    <a:pt x="194" y="48"/>
                    <a:pt x="184" y="46"/>
                    <a:pt x="169" y="43"/>
                  </a:cubicBezTo>
                  <a:cubicBezTo>
                    <a:pt x="154" y="39"/>
                    <a:pt x="133" y="35"/>
                    <a:pt x="110" y="30"/>
                  </a:cubicBezTo>
                  <a:cubicBezTo>
                    <a:pt x="87" y="25"/>
                    <a:pt x="63" y="20"/>
                    <a:pt x="43" y="16"/>
                  </a:cubicBezTo>
                  <a:cubicBezTo>
                    <a:pt x="22" y="11"/>
                    <a:pt x="6" y="8"/>
                    <a:pt x="0" y="6"/>
                  </a:cubicBezTo>
                  <a:cubicBezTo>
                    <a:pt x="10" y="0"/>
                    <a:pt x="10" y="0"/>
                    <a:pt x="10" y="0"/>
                  </a:cubicBezTo>
                  <a:cubicBezTo>
                    <a:pt x="16" y="1"/>
                    <a:pt x="33" y="5"/>
                    <a:pt x="54" y="9"/>
                  </a:cubicBezTo>
                  <a:cubicBezTo>
                    <a:pt x="74" y="14"/>
                    <a:pt x="98" y="19"/>
                    <a:pt x="121" y="24"/>
                  </a:cubicBezTo>
                  <a:cubicBezTo>
                    <a:pt x="144" y="29"/>
                    <a:pt x="165" y="34"/>
                    <a:pt x="181" y="37"/>
                  </a:cubicBezTo>
                  <a:cubicBezTo>
                    <a:pt x="196" y="41"/>
                    <a:pt x="206" y="43"/>
                    <a:pt x="206" y="43"/>
                  </a:cubicBezTo>
                  <a:cubicBezTo>
                    <a:pt x="211" y="44"/>
                    <a:pt x="215" y="46"/>
                    <a:pt x="219" y="49"/>
                  </a:cubicBezTo>
                  <a:cubicBezTo>
                    <a:pt x="223" y="52"/>
                    <a:pt x="227" y="56"/>
                    <a:pt x="230" y="60"/>
                  </a:cubicBezTo>
                  <a:cubicBezTo>
                    <a:pt x="233" y="65"/>
                    <a:pt x="236" y="70"/>
                    <a:pt x="238" y="75"/>
                  </a:cubicBezTo>
                  <a:cubicBezTo>
                    <a:pt x="240" y="81"/>
                    <a:pt x="241" y="87"/>
                    <a:pt x="241" y="93"/>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1" name="Freeform 136"/>
            <p:cNvSpPr>
              <a:spLocks/>
            </p:cNvSpPr>
            <p:nvPr/>
          </p:nvSpPr>
          <p:spPr bwMode="auto">
            <a:xfrm>
              <a:off x="7350" y="163"/>
              <a:ext cx="483" cy="193"/>
            </a:xfrm>
            <a:custGeom>
              <a:avLst/>
              <a:gdLst/>
              <a:ahLst/>
              <a:cxnLst>
                <a:cxn ang="0">
                  <a:pos x="241" y="93"/>
                </a:cxn>
                <a:cxn ang="0">
                  <a:pos x="230" y="97"/>
                </a:cxn>
                <a:cxn ang="0">
                  <a:pos x="226" y="80"/>
                </a:cxn>
                <a:cxn ang="0">
                  <a:pos x="218" y="65"/>
                </a:cxn>
                <a:cxn ang="0">
                  <a:pos x="207" y="54"/>
                </a:cxn>
                <a:cxn ang="0">
                  <a:pos x="194" y="48"/>
                </a:cxn>
                <a:cxn ang="0">
                  <a:pos x="169" y="43"/>
                </a:cxn>
                <a:cxn ang="0">
                  <a:pos x="110" y="30"/>
                </a:cxn>
                <a:cxn ang="0">
                  <a:pos x="43" y="16"/>
                </a:cxn>
                <a:cxn ang="0">
                  <a:pos x="0" y="6"/>
                </a:cxn>
                <a:cxn ang="0">
                  <a:pos x="10" y="0"/>
                </a:cxn>
                <a:cxn ang="0">
                  <a:pos x="54" y="9"/>
                </a:cxn>
                <a:cxn ang="0">
                  <a:pos x="121" y="24"/>
                </a:cxn>
                <a:cxn ang="0">
                  <a:pos x="181" y="37"/>
                </a:cxn>
                <a:cxn ang="0">
                  <a:pos x="206" y="43"/>
                </a:cxn>
                <a:cxn ang="0">
                  <a:pos x="219" y="49"/>
                </a:cxn>
                <a:cxn ang="0">
                  <a:pos x="230" y="60"/>
                </a:cxn>
                <a:cxn ang="0">
                  <a:pos x="238" y="75"/>
                </a:cxn>
                <a:cxn ang="0">
                  <a:pos x="241" y="93"/>
                </a:cxn>
              </a:cxnLst>
              <a:rect l="0" t="0" r="r" b="b"/>
              <a:pathLst>
                <a:path w="241" h="97">
                  <a:moveTo>
                    <a:pt x="241" y="93"/>
                  </a:moveTo>
                  <a:cubicBezTo>
                    <a:pt x="230" y="97"/>
                    <a:pt x="230" y="97"/>
                    <a:pt x="230" y="97"/>
                  </a:cubicBezTo>
                  <a:cubicBezTo>
                    <a:pt x="229" y="91"/>
                    <a:pt x="228" y="86"/>
                    <a:pt x="226" y="80"/>
                  </a:cubicBezTo>
                  <a:cubicBezTo>
                    <a:pt x="224" y="75"/>
                    <a:pt x="221" y="70"/>
                    <a:pt x="218" y="65"/>
                  </a:cubicBezTo>
                  <a:cubicBezTo>
                    <a:pt x="215" y="61"/>
                    <a:pt x="211" y="57"/>
                    <a:pt x="207" y="54"/>
                  </a:cubicBezTo>
                  <a:cubicBezTo>
                    <a:pt x="203" y="51"/>
                    <a:pt x="199" y="49"/>
                    <a:pt x="194" y="48"/>
                  </a:cubicBezTo>
                  <a:cubicBezTo>
                    <a:pt x="194" y="48"/>
                    <a:pt x="184" y="46"/>
                    <a:pt x="169" y="43"/>
                  </a:cubicBezTo>
                  <a:cubicBezTo>
                    <a:pt x="154" y="39"/>
                    <a:pt x="133" y="35"/>
                    <a:pt x="110" y="30"/>
                  </a:cubicBezTo>
                  <a:cubicBezTo>
                    <a:pt x="87" y="25"/>
                    <a:pt x="63" y="20"/>
                    <a:pt x="43" y="16"/>
                  </a:cubicBezTo>
                  <a:cubicBezTo>
                    <a:pt x="22" y="11"/>
                    <a:pt x="6" y="8"/>
                    <a:pt x="0" y="6"/>
                  </a:cubicBezTo>
                  <a:cubicBezTo>
                    <a:pt x="10" y="0"/>
                    <a:pt x="10" y="0"/>
                    <a:pt x="10" y="0"/>
                  </a:cubicBezTo>
                  <a:cubicBezTo>
                    <a:pt x="16" y="1"/>
                    <a:pt x="33" y="5"/>
                    <a:pt x="54" y="9"/>
                  </a:cubicBezTo>
                  <a:cubicBezTo>
                    <a:pt x="74" y="14"/>
                    <a:pt x="98" y="19"/>
                    <a:pt x="121" y="24"/>
                  </a:cubicBezTo>
                  <a:cubicBezTo>
                    <a:pt x="144" y="29"/>
                    <a:pt x="165" y="34"/>
                    <a:pt x="181" y="37"/>
                  </a:cubicBezTo>
                  <a:cubicBezTo>
                    <a:pt x="196" y="41"/>
                    <a:pt x="206" y="43"/>
                    <a:pt x="206" y="43"/>
                  </a:cubicBezTo>
                  <a:cubicBezTo>
                    <a:pt x="211" y="44"/>
                    <a:pt x="215" y="46"/>
                    <a:pt x="219" y="49"/>
                  </a:cubicBezTo>
                  <a:cubicBezTo>
                    <a:pt x="223" y="52"/>
                    <a:pt x="227" y="56"/>
                    <a:pt x="230" y="60"/>
                  </a:cubicBezTo>
                  <a:cubicBezTo>
                    <a:pt x="233" y="65"/>
                    <a:pt x="236" y="70"/>
                    <a:pt x="238" y="75"/>
                  </a:cubicBezTo>
                  <a:cubicBezTo>
                    <a:pt x="240" y="81"/>
                    <a:pt x="241" y="87"/>
                    <a:pt x="241" y="93"/>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2" name="Freeform 137"/>
            <p:cNvSpPr>
              <a:spLocks/>
            </p:cNvSpPr>
            <p:nvPr/>
          </p:nvSpPr>
          <p:spPr bwMode="auto">
            <a:xfrm>
              <a:off x="6992" y="1071"/>
              <a:ext cx="827" cy="32"/>
            </a:xfrm>
            <a:custGeom>
              <a:avLst/>
              <a:gdLst/>
              <a:ahLst/>
              <a:cxnLst>
                <a:cxn ang="0">
                  <a:pos x="18" y="32"/>
                </a:cxn>
                <a:cxn ang="0">
                  <a:pos x="0" y="34"/>
                </a:cxn>
                <a:cxn ang="0">
                  <a:pos x="803" y="0"/>
                </a:cxn>
                <a:cxn ang="0">
                  <a:pos x="827" y="0"/>
                </a:cxn>
                <a:cxn ang="0">
                  <a:pos x="18" y="32"/>
                </a:cxn>
              </a:cxnLst>
              <a:rect l="0" t="0" r="r" b="b"/>
              <a:pathLst>
                <a:path w="827" h="34">
                  <a:moveTo>
                    <a:pt x="18" y="32"/>
                  </a:moveTo>
                  <a:lnTo>
                    <a:pt x="0" y="34"/>
                  </a:lnTo>
                  <a:lnTo>
                    <a:pt x="803" y="0"/>
                  </a:lnTo>
                  <a:lnTo>
                    <a:pt x="827" y="0"/>
                  </a:lnTo>
                  <a:lnTo>
                    <a:pt x="18" y="32"/>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3" name="Freeform 138"/>
            <p:cNvSpPr>
              <a:spLocks/>
            </p:cNvSpPr>
            <p:nvPr/>
          </p:nvSpPr>
          <p:spPr bwMode="auto">
            <a:xfrm>
              <a:off x="6716" y="1115"/>
              <a:ext cx="16" cy="0"/>
            </a:xfrm>
            <a:custGeom>
              <a:avLst/>
              <a:gdLst/>
              <a:ahLst/>
              <a:cxnLst>
                <a:cxn ang="0">
                  <a:pos x="0" y="0"/>
                </a:cxn>
                <a:cxn ang="0">
                  <a:pos x="8" y="0"/>
                </a:cxn>
                <a:cxn ang="0">
                  <a:pos x="8" y="0"/>
                </a:cxn>
                <a:cxn ang="0">
                  <a:pos x="8" y="0"/>
                </a:cxn>
                <a:cxn ang="0">
                  <a:pos x="7" y="0"/>
                </a:cxn>
                <a:cxn ang="0">
                  <a:pos x="7" y="0"/>
                </a:cxn>
                <a:cxn ang="0">
                  <a:pos x="0" y="0"/>
                </a:cxn>
                <a:cxn ang="0">
                  <a:pos x="0" y="0"/>
                </a:cxn>
                <a:cxn ang="0">
                  <a:pos x="0" y="0"/>
                </a:cxn>
                <a:cxn ang="0">
                  <a:pos x="0" y="0"/>
                </a:cxn>
                <a:cxn ang="0">
                  <a:pos x="0" y="0"/>
                </a:cxn>
              </a:cxnLst>
              <a:rect l="0" t="0" r="r" b="b"/>
              <a:pathLst>
                <a:path w="8">
                  <a:moveTo>
                    <a:pt x="0" y="0"/>
                  </a:moveTo>
                  <a:cubicBezTo>
                    <a:pt x="3" y="0"/>
                    <a:pt x="5" y="0"/>
                    <a:pt x="8" y="0"/>
                  </a:cubicBezTo>
                  <a:cubicBezTo>
                    <a:pt x="8" y="0"/>
                    <a:pt x="8" y="0"/>
                    <a:pt x="8" y="0"/>
                  </a:cubicBezTo>
                  <a:cubicBezTo>
                    <a:pt x="8" y="0"/>
                    <a:pt x="8" y="0"/>
                    <a:pt x="8" y="0"/>
                  </a:cubicBezTo>
                  <a:cubicBezTo>
                    <a:pt x="8" y="0"/>
                    <a:pt x="8" y="0"/>
                    <a:pt x="7" y="0"/>
                  </a:cubicBezTo>
                  <a:cubicBezTo>
                    <a:pt x="7" y="0"/>
                    <a:pt x="7" y="0"/>
                    <a:pt x="7"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4" name="Freeform 139"/>
            <p:cNvSpPr>
              <a:spLocks/>
            </p:cNvSpPr>
            <p:nvPr/>
          </p:nvSpPr>
          <p:spPr bwMode="auto">
            <a:xfrm>
              <a:off x="6716" y="1115"/>
              <a:ext cx="16" cy="0"/>
            </a:xfrm>
            <a:custGeom>
              <a:avLst/>
              <a:gdLst/>
              <a:ahLst/>
              <a:cxnLst>
                <a:cxn ang="0">
                  <a:pos x="7" y="0"/>
                </a:cxn>
                <a:cxn ang="0">
                  <a:pos x="0" y="0"/>
                </a:cxn>
                <a:cxn ang="0">
                  <a:pos x="0" y="0"/>
                </a:cxn>
                <a:cxn ang="0">
                  <a:pos x="0" y="0"/>
                </a:cxn>
                <a:cxn ang="0">
                  <a:pos x="0" y="0"/>
                </a:cxn>
                <a:cxn ang="0">
                  <a:pos x="0" y="0"/>
                </a:cxn>
                <a:cxn ang="0">
                  <a:pos x="8" y="0"/>
                </a:cxn>
                <a:cxn ang="0">
                  <a:pos x="8" y="0"/>
                </a:cxn>
                <a:cxn ang="0">
                  <a:pos x="8" y="0"/>
                </a:cxn>
                <a:cxn ang="0">
                  <a:pos x="7" y="0"/>
                </a:cxn>
                <a:cxn ang="0">
                  <a:pos x="7" y="0"/>
                </a:cxn>
              </a:cxnLst>
              <a:rect l="0" t="0" r="r" b="b"/>
              <a:pathLst>
                <a:path w="8">
                  <a:moveTo>
                    <a:pt x="7"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8" y="0"/>
                    <a:pt x="8" y="0"/>
                    <a:pt x="8" y="0"/>
                  </a:cubicBezTo>
                  <a:cubicBezTo>
                    <a:pt x="8" y="0"/>
                    <a:pt x="8" y="0"/>
                    <a:pt x="8" y="0"/>
                  </a:cubicBezTo>
                  <a:cubicBezTo>
                    <a:pt x="8" y="0"/>
                    <a:pt x="8" y="0"/>
                    <a:pt x="8" y="0"/>
                  </a:cubicBezTo>
                  <a:cubicBezTo>
                    <a:pt x="8" y="0"/>
                    <a:pt x="8" y="0"/>
                    <a:pt x="7" y="0"/>
                  </a:cubicBezTo>
                  <a:cubicBezTo>
                    <a:pt x="7" y="0"/>
                    <a:pt x="7" y="0"/>
                    <a:pt x="7" y="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5" name="Freeform 140"/>
            <p:cNvSpPr>
              <a:spLocks/>
            </p:cNvSpPr>
            <p:nvPr/>
          </p:nvSpPr>
          <p:spPr bwMode="auto">
            <a:xfrm>
              <a:off x="6440" y="142"/>
              <a:ext cx="777" cy="131"/>
            </a:xfrm>
            <a:custGeom>
              <a:avLst/>
              <a:gdLst/>
              <a:ahLst/>
              <a:cxnLst>
                <a:cxn ang="0">
                  <a:pos x="388" y="59"/>
                </a:cxn>
                <a:cxn ang="0">
                  <a:pos x="378" y="65"/>
                </a:cxn>
                <a:cxn ang="0">
                  <a:pos x="377" y="66"/>
                </a:cxn>
                <a:cxn ang="0">
                  <a:pos x="376" y="66"/>
                </a:cxn>
                <a:cxn ang="0">
                  <a:pos x="374" y="66"/>
                </a:cxn>
                <a:cxn ang="0">
                  <a:pos x="373" y="66"/>
                </a:cxn>
                <a:cxn ang="0">
                  <a:pos x="324" y="57"/>
                </a:cxn>
                <a:cxn ang="0">
                  <a:pos x="222" y="39"/>
                </a:cxn>
                <a:cxn ang="0">
                  <a:pos x="112" y="19"/>
                </a:cxn>
                <a:cxn ang="0">
                  <a:pos x="57" y="9"/>
                </a:cxn>
                <a:cxn ang="0">
                  <a:pos x="40" y="8"/>
                </a:cxn>
                <a:cxn ang="0">
                  <a:pos x="24" y="12"/>
                </a:cxn>
                <a:cxn ang="0">
                  <a:pos x="10" y="20"/>
                </a:cxn>
                <a:cxn ang="0">
                  <a:pos x="0" y="31"/>
                </a:cxn>
                <a:cxn ang="0">
                  <a:pos x="5" y="23"/>
                </a:cxn>
                <a:cxn ang="0">
                  <a:pos x="16" y="11"/>
                </a:cxn>
                <a:cxn ang="0">
                  <a:pos x="30" y="4"/>
                </a:cxn>
                <a:cxn ang="0">
                  <a:pos x="46" y="0"/>
                </a:cxn>
                <a:cxn ang="0">
                  <a:pos x="63" y="1"/>
                </a:cxn>
                <a:cxn ang="0">
                  <a:pos x="119" y="11"/>
                </a:cxn>
                <a:cxn ang="0">
                  <a:pos x="231" y="32"/>
                </a:cxn>
                <a:cxn ang="0">
                  <a:pos x="334" y="51"/>
                </a:cxn>
                <a:cxn ang="0">
                  <a:pos x="383" y="60"/>
                </a:cxn>
                <a:cxn ang="0">
                  <a:pos x="384" y="60"/>
                </a:cxn>
                <a:cxn ang="0">
                  <a:pos x="386" y="60"/>
                </a:cxn>
                <a:cxn ang="0">
                  <a:pos x="387" y="59"/>
                </a:cxn>
                <a:cxn ang="0">
                  <a:pos x="388" y="59"/>
                </a:cxn>
              </a:cxnLst>
              <a:rect l="0" t="0" r="r" b="b"/>
              <a:pathLst>
                <a:path w="388" h="66">
                  <a:moveTo>
                    <a:pt x="388" y="59"/>
                  </a:moveTo>
                  <a:cubicBezTo>
                    <a:pt x="385" y="61"/>
                    <a:pt x="381" y="63"/>
                    <a:pt x="378" y="65"/>
                  </a:cubicBezTo>
                  <a:cubicBezTo>
                    <a:pt x="378" y="65"/>
                    <a:pt x="377" y="65"/>
                    <a:pt x="377" y="66"/>
                  </a:cubicBezTo>
                  <a:cubicBezTo>
                    <a:pt x="376" y="66"/>
                    <a:pt x="376" y="66"/>
                    <a:pt x="376" y="66"/>
                  </a:cubicBezTo>
                  <a:cubicBezTo>
                    <a:pt x="375" y="66"/>
                    <a:pt x="375" y="66"/>
                    <a:pt x="374" y="66"/>
                  </a:cubicBezTo>
                  <a:cubicBezTo>
                    <a:pt x="374" y="66"/>
                    <a:pt x="374" y="66"/>
                    <a:pt x="373" y="66"/>
                  </a:cubicBezTo>
                  <a:cubicBezTo>
                    <a:pt x="370" y="65"/>
                    <a:pt x="351" y="62"/>
                    <a:pt x="324" y="57"/>
                  </a:cubicBezTo>
                  <a:cubicBezTo>
                    <a:pt x="297" y="52"/>
                    <a:pt x="260" y="46"/>
                    <a:pt x="222" y="39"/>
                  </a:cubicBezTo>
                  <a:cubicBezTo>
                    <a:pt x="183" y="32"/>
                    <a:pt x="143" y="25"/>
                    <a:pt x="112" y="19"/>
                  </a:cubicBezTo>
                  <a:cubicBezTo>
                    <a:pt x="80" y="13"/>
                    <a:pt x="57" y="9"/>
                    <a:pt x="57" y="9"/>
                  </a:cubicBezTo>
                  <a:cubicBezTo>
                    <a:pt x="51" y="8"/>
                    <a:pt x="45" y="8"/>
                    <a:pt x="40" y="8"/>
                  </a:cubicBezTo>
                  <a:cubicBezTo>
                    <a:pt x="34" y="9"/>
                    <a:pt x="29" y="10"/>
                    <a:pt x="24" y="12"/>
                  </a:cubicBezTo>
                  <a:cubicBezTo>
                    <a:pt x="19" y="14"/>
                    <a:pt x="14" y="16"/>
                    <a:pt x="10" y="20"/>
                  </a:cubicBezTo>
                  <a:cubicBezTo>
                    <a:pt x="6" y="23"/>
                    <a:pt x="3" y="26"/>
                    <a:pt x="0" y="31"/>
                  </a:cubicBezTo>
                  <a:cubicBezTo>
                    <a:pt x="2" y="28"/>
                    <a:pt x="4" y="25"/>
                    <a:pt x="5" y="23"/>
                  </a:cubicBezTo>
                  <a:cubicBezTo>
                    <a:pt x="8" y="18"/>
                    <a:pt x="12" y="15"/>
                    <a:pt x="16" y="11"/>
                  </a:cubicBezTo>
                  <a:cubicBezTo>
                    <a:pt x="20" y="8"/>
                    <a:pt x="25" y="6"/>
                    <a:pt x="30" y="4"/>
                  </a:cubicBezTo>
                  <a:cubicBezTo>
                    <a:pt x="35" y="2"/>
                    <a:pt x="40" y="1"/>
                    <a:pt x="46" y="0"/>
                  </a:cubicBezTo>
                  <a:cubicBezTo>
                    <a:pt x="51" y="0"/>
                    <a:pt x="57" y="0"/>
                    <a:pt x="63" y="1"/>
                  </a:cubicBezTo>
                  <a:cubicBezTo>
                    <a:pt x="64" y="1"/>
                    <a:pt x="86" y="5"/>
                    <a:pt x="119" y="11"/>
                  </a:cubicBezTo>
                  <a:cubicBezTo>
                    <a:pt x="150" y="17"/>
                    <a:pt x="191" y="25"/>
                    <a:pt x="231" y="32"/>
                  </a:cubicBezTo>
                  <a:cubicBezTo>
                    <a:pt x="269" y="39"/>
                    <a:pt x="306" y="46"/>
                    <a:pt x="334" y="51"/>
                  </a:cubicBezTo>
                  <a:cubicBezTo>
                    <a:pt x="361" y="56"/>
                    <a:pt x="380" y="59"/>
                    <a:pt x="383" y="60"/>
                  </a:cubicBezTo>
                  <a:cubicBezTo>
                    <a:pt x="383" y="60"/>
                    <a:pt x="384" y="60"/>
                    <a:pt x="384" y="60"/>
                  </a:cubicBezTo>
                  <a:cubicBezTo>
                    <a:pt x="385" y="60"/>
                    <a:pt x="385" y="60"/>
                    <a:pt x="386" y="60"/>
                  </a:cubicBezTo>
                  <a:cubicBezTo>
                    <a:pt x="386" y="60"/>
                    <a:pt x="386" y="60"/>
                    <a:pt x="387" y="59"/>
                  </a:cubicBezTo>
                  <a:cubicBezTo>
                    <a:pt x="387" y="59"/>
                    <a:pt x="387" y="59"/>
                    <a:pt x="388" y="59"/>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6" name="Freeform 141"/>
            <p:cNvSpPr>
              <a:spLocks/>
            </p:cNvSpPr>
            <p:nvPr/>
          </p:nvSpPr>
          <p:spPr bwMode="auto">
            <a:xfrm>
              <a:off x="6440" y="142"/>
              <a:ext cx="777" cy="131"/>
            </a:xfrm>
            <a:custGeom>
              <a:avLst/>
              <a:gdLst/>
              <a:ahLst/>
              <a:cxnLst>
                <a:cxn ang="0">
                  <a:pos x="388" y="59"/>
                </a:cxn>
                <a:cxn ang="0">
                  <a:pos x="378" y="65"/>
                </a:cxn>
                <a:cxn ang="0">
                  <a:pos x="377" y="66"/>
                </a:cxn>
                <a:cxn ang="0">
                  <a:pos x="376" y="66"/>
                </a:cxn>
                <a:cxn ang="0">
                  <a:pos x="374" y="66"/>
                </a:cxn>
                <a:cxn ang="0">
                  <a:pos x="373" y="66"/>
                </a:cxn>
                <a:cxn ang="0">
                  <a:pos x="324" y="57"/>
                </a:cxn>
                <a:cxn ang="0">
                  <a:pos x="222" y="39"/>
                </a:cxn>
                <a:cxn ang="0">
                  <a:pos x="112" y="19"/>
                </a:cxn>
                <a:cxn ang="0">
                  <a:pos x="57" y="9"/>
                </a:cxn>
                <a:cxn ang="0">
                  <a:pos x="40" y="8"/>
                </a:cxn>
                <a:cxn ang="0">
                  <a:pos x="24" y="12"/>
                </a:cxn>
                <a:cxn ang="0">
                  <a:pos x="10" y="20"/>
                </a:cxn>
                <a:cxn ang="0">
                  <a:pos x="0" y="31"/>
                </a:cxn>
                <a:cxn ang="0">
                  <a:pos x="5" y="23"/>
                </a:cxn>
                <a:cxn ang="0">
                  <a:pos x="16" y="11"/>
                </a:cxn>
                <a:cxn ang="0">
                  <a:pos x="30" y="4"/>
                </a:cxn>
                <a:cxn ang="0">
                  <a:pos x="46" y="0"/>
                </a:cxn>
                <a:cxn ang="0">
                  <a:pos x="63" y="1"/>
                </a:cxn>
                <a:cxn ang="0">
                  <a:pos x="119" y="11"/>
                </a:cxn>
                <a:cxn ang="0">
                  <a:pos x="231" y="32"/>
                </a:cxn>
                <a:cxn ang="0">
                  <a:pos x="334" y="51"/>
                </a:cxn>
                <a:cxn ang="0">
                  <a:pos x="383" y="60"/>
                </a:cxn>
                <a:cxn ang="0">
                  <a:pos x="384" y="60"/>
                </a:cxn>
                <a:cxn ang="0">
                  <a:pos x="386" y="60"/>
                </a:cxn>
                <a:cxn ang="0">
                  <a:pos x="387" y="59"/>
                </a:cxn>
                <a:cxn ang="0">
                  <a:pos x="388" y="59"/>
                </a:cxn>
              </a:cxnLst>
              <a:rect l="0" t="0" r="r" b="b"/>
              <a:pathLst>
                <a:path w="388" h="66">
                  <a:moveTo>
                    <a:pt x="388" y="59"/>
                  </a:moveTo>
                  <a:cubicBezTo>
                    <a:pt x="378" y="65"/>
                    <a:pt x="378" y="65"/>
                    <a:pt x="378" y="65"/>
                  </a:cubicBezTo>
                  <a:cubicBezTo>
                    <a:pt x="378" y="65"/>
                    <a:pt x="377" y="65"/>
                    <a:pt x="377" y="66"/>
                  </a:cubicBezTo>
                  <a:cubicBezTo>
                    <a:pt x="376" y="66"/>
                    <a:pt x="376" y="66"/>
                    <a:pt x="376" y="66"/>
                  </a:cubicBezTo>
                  <a:cubicBezTo>
                    <a:pt x="375" y="66"/>
                    <a:pt x="375" y="66"/>
                    <a:pt x="374" y="66"/>
                  </a:cubicBezTo>
                  <a:cubicBezTo>
                    <a:pt x="374" y="66"/>
                    <a:pt x="374" y="66"/>
                    <a:pt x="373" y="66"/>
                  </a:cubicBezTo>
                  <a:cubicBezTo>
                    <a:pt x="370" y="65"/>
                    <a:pt x="351" y="62"/>
                    <a:pt x="324" y="57"/>
                  </a:cubicBezTo>
                  <a:cubicBezTo>
                    <a:pt x="297" y="52"/>
                    <a:pt x="260" y="46"/>
                    <a:pt x="222" y="39"/>
                  </a:cubicBezTo>
                  <a:cubicBezTo>
                    <a:pt x="183" y="32"/>
                    <a:pt x="143" y="25"/>
                    <a:pt x="112" y="19"/>
                  </a:cubicBezTo>
                  <a:cubicBezTo>
                    <a:pt x="80" y="13"/>
                    <a:pt x="57" y="9"/>
                    <a:pt x="57" y="9"/>
                  </a:cubicBezTo>
                  <a:cubicBezTo>
                    <a:pt x="51" y="8"/>
                    <a:pt x="45" y="8"/>
                    <a:pt x="40" y="8"/>
                  </a:cubicBezTo>
                  <a:cubicBezTo>
                    <a:pt x="34" y="9"/>
                    <a:pt x="29" y="10"/>
                    <a:pt x="24" y="12"/>
                  </a:cubicBezTo>
                  <a:cubicBezTo>
                    <a:pt x="19" y="14"/>
                    <a:pt x="14" y="16"/>
                    <a:pt x="10" y="20"/>
                  </a:cubicBezTo>
                  <a:cubicBezTo>
                    <a:pt x="6" y="23"/>
                    <a:pt x="3" y="26"/>
                    <a:pt x="0" y="31"/>
                  </a:cubicBezTo>
                  <a:cubicBezTo>
                    <a:pt x="5" y="23"/>
                    <a:pt x="5" y="23"/>
                    <a:pt x="5" y="23"/>
                  </a:cubicBezTo>
                  <a:cubicBezTo>
                    <a:pt x="8" y="18"/>
                    <a:pt x="12" y="15"/>
                    <a:pt x="16" y="11"/>
                  </a:cubicBezTo>
                  <a:cubicBezTo>
                    <a:pt x="20" y="8"/>
                    <a:pt x="25" y="6"/>
                    <a:pt x="30" y="4"/>
                  </a:cubicBezTo>
                  <a:cubicBezTo>
                    <a:pt x="35" y="2"/>
                    <a:pt x="40" y="1"/>
                    <a:pt x="46" y="0"/>
                  </a:cubicBezTo>
                  <a:cubicBezTo>
                    <a:pt x="51" y="0"/>
                    <a:pt x="57" y="0"/>
                    <a:pt x="63" y="1"/>
                  </a:cubicBezTo>
                  <a:cubicBezTo>
                    <a:pt x="64" y="1"/>
                    <a:pt x="86" y="5"/>
                    <a:pt x="119" y="11"/>
                  </a:cubicBezTo>
                  <a:cubicBezTo>
                    <a:pt x="150" y="17"/>
                    <a:pt x="191" y="25"/>
                    <a:pt x="231" y="32"/>
                  </a:cubicBezTo>
                  <a:cubicBezTo>
                    <a:pt x="269" y="39"/>
                    <a:pt x="306" y="46"/>
                    <a:pt x="334" y="51"/>
                  </a:cubicBezTo>
                  <a:cubicBezTo>
                    <a:pt x="361" y="56"/>
                    <a:pt x="380" y="59"/>
                    <a:pt x="383" y="60"/>
                  </a:cubicBezTo>
                  <a:cubicBezTo>
                    <a:pt x="383" y="60"/>
                    <a:pt x="384" y="60"/>
                    <a:pt x="384" y="60"/>
                  </a:cubicBezTo>
                  <a:cubicBezTo>
                    <a:pt x="385" y="60"/>
                    <a:pt x="385" y="60"/>
                    <a:pt x="386" y="60"/>
                  </a:cubicBezTo>
                  <a:cubicBezTo>
                    <a:pt x="386" y="60"/>
                    <a:pt x="386" y="60"/>
                    <a:pt x="387" y="59"/>
                  </a:cubicBezTo>
                  <a:cubicBezTo>
                    <a:pt x="387" y="59"/>
                    <a:pt x="387" y="59"/>
                    <a:pt x="388" y="59"/>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7" name="Freeform 142"/>
            <p:cNvSpPr>
              <a:spLocks/>
            </p:cNvSpPr>
            <p:nvPr/>
          </p:nvSpPr>
          <p:spPr bwMode="auto">
            <a:xfrm>
              <a:off x="6541" y="1115"/>
              <a:ext cx="188" cy="7"/>
            </a:xfrm>
            <a:custGeom>
              <a:avLst/>
              <a:gdLst/>
              <a:ahLst/>
              <a:cxnLst>
                <a:cxn ang="0">
                  <a:pos x="12" y="8"/>
                </a:cxn>
                <a:cxn ang="0">
                  <a:pos x="0" y="8"/>
                </a:cxn>
                <a:cxn ang="0">
                  <a:pos x="174" y="0"/>
                </a:cxn>
                <a:cxn ang="0">
                  <a:pos x="188" y="0"/>
                </a:cxn>
                <a:cxn ang="0">
                  <a:pos x="12" y="8"/>
                </a:cxn>
              </a:cxnLst>
              <a:rect l="0" t="0" r="r" b="b"/>
              <a:pathLst>
                <a:path w="188" h="8">
                  <a:moveTo>
                    <a:pt x="12" y="8"/>
                  </a:moveTo>
                  <a:lnTo>
                    <a:pt x="0" y="8"/>
                  </a:lnTo>
                  <a:lnTo>
                    <a:pt x="174" y="0"/>
                  </a:lnTo>
                  <a:lnTo>
                    <a:pt x="188" y="0"/>
                  </a:lnTo>
                  <a:lnTo>
                    <a:pt x="12" y="8"/>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8" name="Freeform 143"/>
            <p:cNvSpPr>
              <a:spLocks/>
            </p:cNvSpPr>
            <p:nvPr/>
          </p:nvSpPr>
          <p:spPr bwMode="auto">
            <a:xfrm>
              <a:off x="6535" y="1122"/>
              <a:ext cx="18" cy="2"/>
            </a:xfrm>
            <a:custGeom>
              <a:avLst/>
              <a:gdLst/>
              <a:ahLst/>
              <a:cxnLst>
                <a:cxn ang="0">
                  <a:pos x="7" y="0"/>
                </a:cxn>
                <a:cxn ang="0">
                  <a:pos x="0" y="0"/>
                </a:cxn>
                <a:cxn ang="0">
                  <a:pos x="1" y="0"/>
                </a:cxn>
                <a:cxn ang="0">
                  <a:pos x="2" y="0"/>
                </a:cxn>
                <a:cxn ang="0">
                  <a:pos x="2" y="0"/>
                </a:cxn>
                <a:cxn ang="0">
                  <a:pos x="3" y="0"/>
                </a:cxn>
                <a:cxn ang="0">
                  <a:pos x="9" y="0"/>
                </a:cxn>
                <a:cxn ang="0">
                  <a:pos x="9" y="0"/>
                </a:cxn>
                <a:cxn ang="0">
                  <a:pos x="8" y="0"/>
                </a:cxn>
                <a:cxn ang="0">
                  <a:pos x="7" y="0"/>
                </a:cxn>
                <a:cxn ang="0">
                  <a:pos x="7" y="0"/>
                </a:cxn>
              </a:cxnLst>
              <a:rect l="0" t="0" r="r" b="b"/>
              <a:pathLst>
                <a:path w="9">
                  <a:moveTo>
                    <a:pt x="7" y="0"/>
                  </a:moveTo>
                  <a:cubicBezTo>
                    <a:pt x="5" y="0"/>
                    <a:pt x="3" y="0"/>
                    <a:pt x="0" y="0"/>
                  </a:cubicBezTo>
                  <a:cubicBezTo>
                    <a:pt x="1" y="0"/>
                    <a:pt x="1" y="0"/>
                    <a:pt x="1" y="0"/>
                  </a:cubicBezTo>
                  <a:cubicBezTo>
                    <a:pt x="1" y="0"/>
                    <a:pt x="1" y="0"/>
                    <a:pt x="2" y="0"/>
                  </a:cubicBezTo>
                  <a:cubicBezTo>
                    <a:pt x="2" y="0"/>
                    <a:pt x="2" y="0"/>
                    <a:pt x="2" y="0"/>
                  </a:cubicBezTo>
                  <a:cubicBezTo>
                    <a:pt x="2" y="0"/>
                    <a:pt x="3" y="0"/>
                    <a:pt x="3" y="0"/>
                  </a:cubicBezTo>
                  <a:cubicBezTo>
                    <a:pt x="9" y="0"/>
                    <a:pt x="9" y="0"/>
                    <a:pt x="9" y="0"/>
                  </a:cubicBezTo>
                  <a:cubicBezTo>
                    <a:pt x="9" y="0"/>
                    <a:pt x="9" y="0"/>
                    <a:pt x="9" y="0"/>
                  </a:cubicBezTo>
                  <a:cubicBezTo>
                    <a:pt x="9" y="0"/>
                    <a:pt x="8" y="0"/>
                    <a:pt x="8" y="0"/>
                  </a:cubicBezTo>
                  <a:cubicBezTo>
                    <a:pt x="8" y="0"/>
                    <a:pt x="8" y="0"/>
                    <a:pt x="7" y="0"/>
                  </a:cubicBezTo>
                  <a:cubicBezTo>
                    <a:pt x="7" y="0"/>
                    <a:pt x="7" y="0"/>
                    <a:pt x="7" y="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89" name="Freeform 144"/>
            <p:cNvSpPr>
              <a:spLocks/>
            </p:cNvSpPr>
            <p:nvPr/>
          </p:nvSpPr>
          <p:spPr bwMode="auto">
            <a:xfrm>
              <a:off x="6535" y="1122"/>
              <a:ext cx="18" cy="2"/>
            </a:xfrm>
            <a:custGeom>
              <a:avLst/>
              <a:gdLst/>
              <a:ahLst/>
              <a:cxnLst>
                <a:cxn ang="0">
                  <a:pos x="7" y="0"/>
                </a:cxn>
                <a:cxn ang="0">
                  <a:pos x="0" y="0"/>
                </a:cxn>
                <a:cxn ang="0">
                  <a:pos x="1" y="0"/>
                </a:cxn>
                <a:cxn ang="0">
                  <a:pos x="2" y="0"/>
                </a:cxn>
                <a:cxn ang="0">
                  <a:pos x="2" y="0"/>
                </a:cxn>
                <a:cxn ang="0">
                  <a:pos x="3" y="0"/>
                </a:cxn>
                <a:cxn ang="0">
                  <a:pos x="9" y="0"/>
                </a:cxn>
                <a:cxn ang="0">
                  <a:pos x="9" y="0"/>
                </a:cxn>
                <a:cxn ang="0">
                  <a:pos x="8" y="0"/>
                </a:cxn>
                <a:cxn ang="0">
                  <a:pos x="7" y="0"/>
                </a:cxn>
                <a:cxn ang="0">
                  <a:pos x="7" y="0"/>
                </a:cxn>
              </a:cxnLst>
              <a:rect l="0" t="0" r="r" b="b"/>
              <a:pathLst>
                <a:path w="9">
                  <a:moveTo>
                    <a:pt x="7" y="0"/>
                  </a:moveTo>
                  <a:cubicBezTo>
                    <a:pt x="0" y="0"/>
                    <a:pt x="0" y="0"/>
                    <a:pt x="0" y="0"/>
                  </a:cubicBezTo>
                  <a:cubicBezTo>
                    <a:pt x="1" y="0"/>
                    <a:pt x="1" y="0"/>
                    <a:pt x="1" y="0"/>
                  </a:cubicBezTo>
                  <a:cubicBezTo>
                    <a:pt x="1" y="0"/>
                    <a:pt x="1" y="0"/>
                    <a:pt x="2" y="0"/>
                  </a:cubicBezTo>
                  <a:cubicBezTo>
                    <a:pt x="2" y="0"/>
                    <a:pt x="2" y="0"/>
                    <a:pt x="2" y="0"/>
                  </a:cubicBezTo>
                  <a:cubicBezTo>
                    <a:pt x="2" y="0"/>
                    <a:pt x="3" y="0"/>
                    <a:pt x="3" y="0"/>
                  </a:cubicBezTo>
                  <a:cubicBezTo>
                    <a:pt x="9" y="0"/>
                    <a:pt x="9" y="0"/>
                    <a:pt x="9" y="0"/>
                  </a:cubicBezTo>
                  <a:cubicBezTo>
                    <a:pt x="9" y="0"/>
                    <a:pt x="9" y="0"/>
                    <a:pt x="9" y="0"/>
                  </a:cubicBezTo>
                  <a:cubicBezTo>
                    <a:pt x="9" y="0"/>
                    <a:pt x="8" y="0"/>
                    <a:pt x="8" y="0"/>
                  </a:cubicBezTo>
                  <a:cubicBezTo>
                    <a:pt x="8" y="0"/>
                    <a:pt x="8" y="0"/>
                    <a:pt x="7" y="0"/>
                  </a:cubicBezTo>
                  <a:cubicBezTo>
                    <a:pt x="7" y="0"/>
                    <a:pt x="7" y="0"/>
                    <a:pt x="7" y="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90" name="Freeform 145"/>
            <p:cNvSpPr>
              <a:spLocks/>
            </p:cNvSpPr>
            <p:nvPr/>
          </p:nvSpPr>
          <p:spPr bwMode="auto">
            <a:xfrm>
              <a:off x="6546" y="1101"/>
              <a:ext cx="462" cy="322"/>
            </a:xfrm>
            <a:custGeom>
              <a:avLst/>
              <a:gdLst/>
              <a:ahLst/>
              <a:cxnLst>
                <a:cxn ang="0">
                  <a:pos x="222" y="1"/>
                </a:cxn>
                <a:cxn ang="0">
                  <a:pos x="220" y="1"/>
                </a:cxn>
                <a:cxn ang="0">
                  <a:pos x="219" y="1"/>
                </a:cxn>
                <a:cxn ang="0">
                  <a:pos x="218" y="2"/>
                </a:cxn>
                <a:cxn ang="0">
                  <a:pos x="217" y="2"/>
                </a:cxn>
                <a:cxn ang="0">
                  <a:pos x="0" y="158"/>
                </a:cxn>
                <a:cxn ang="0">
                  <a:pos x="7" y="160"/>
                </a:cxn>
                <a:cxn ang="0">
                  <a:pos x="226" y="2"/>
                </a:cxn>
                <a:cxn ang="0">
                  <a:pos x="227" y="1"/>
                </a:cxn>
                <a:cxn ang="0">
                  <a:pos x="228" y="1"/>
                </a:cxn>
                <a:cxn ang="0">
                  <a:pos x="230" y="1"/>
                </a:cxn>
                <a:cxn ang="0">
                  <a:pos x="231" y="0"/>
                </a:cxn>
                <a:cxn ang="0">
                  <a:pos x="222" y="1"/>
                </a:cxn>
              </a:cxnLst>
              <a:rect l="0" t="0" r="r" b="b"/>
              <a:pathLst>
                <a:path w="231" h="160">
                  <a:moveTo>
                    <a:pt x="222" y="1"/>
                  </a:moveTo>
                  <a:cubicBezTo>
                    <a:pt x="221" y="1"/>
                    <a:pt x="221" y="1"/>
                    <a:pt x="220" y="1"/>
                  </a:cubicBezTo>
                  <a:cubicBezTo>
                    <a:pt x="220" y="1"/>
                    <a:pt x="219" y="1"/>
                    <a:pt x="219" y="1"/>
                  </a:cubicBezTo>
                  <a:cubicBezTo>
                    <a:pt x="219" y="1"/>
                    <a:pt x="218" y="1"/>
                    <a:pt x="218" y="2"/>
                  </a:cubicBezTo>
                  <a:cubicBezTo>
                    <a:pt x="217" y="2"/>
                    <a:pt x="217" y="2"/>
                    <a:pt x="217" y="2"/>
                  </a:cubicBezTo>
                  <a:cubicBezTo>
                    <a:pt x="0" y="158"/>
                    <a:pt x="0" y="158"/>
                    <a:pt x="0" y="158"/>
                  </a:cubicBezTo>
                  <a:cubicBezTo>
                    <a:pt x="7" y="160"/>
                    <a:pt x="7" y="160"/>
                    <a:pt x="7" y="160"/>
                  </a:cubicBezTo>
                  <a:cubicBezTo>
                    <a:pt x="226" y="2"/>
                    <a:pt x="226" y="2"/>
                    <a:pt x="226" y="2"/>
                  </a:cubicBezTo>
                  <a:cubicBezTo>
                    <a:pt x="226" y="2"/>
                    <a:pt x="227" y="2"/>
                    <a:pt x="227" y="1"/>
                  </a:cubicBezTo>
                  <a:cubicBezTo>
                    <a:pt x="228" y="1"/>
                    <a:pt x="228" y="1"/>
                    <a:pt x="228" y="1"/>
                  </a:cubicBezTo>
                  <a:cubicBezTo>
                    <a:pt x="229" y="1"/>
                    <a:pt x="229" y="1"/>
                    <a:pt x="230" y="1"/>
                  </a:cubicBezTo>
                  <a:cubicBezTo>
                    <a:pt x="230" y="0"/>
                    <a:pt x="231" y="0"/>
                    <a:pt x="231" y="0"/>
                  </a:cubicBezTo>
                  <a:lnTo>
                    <a:pt x="222" y="1"/>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91" name="Freeform 146"/>
            <p:cNvSpPr>
              <a:spLocks/>
            </p:cNvSpPr>
            <p:nvPr/>
          </p:nvSpPr>
          <p:spPr bwMode="auto">
            <a:xfrm>
              <a:off x="6353" y="165"/>
              <a:ext cx="177" cy="1007"/>
            </a:xfrm>
            <a:custGeom>
              <a:avLst/>
              <a:gdLst/>
              <a:ahLst/>
              <a:cxnLst>
                <a:cxn ang="0">
                  <a:pos x="56" y="495"/>
                </a:cxn>
                <a:cxn ang="0">
                  <a:pos x="29" y="475"/>
                </a:cxn>
                <a:cxn ang="0">
                  <a:pos x="11" y="447"/>
                </a:cxn>
                <a:cxn ang="0">
                  <a:pos x="5" y="413"/>
                </a:cxn>
                <a:cxn ang="0">
                  <a:pos x="16" y="36"/>
                </a:cxn>
                <a:cxn ang="0">
                  <a:pos x="16" y="26"/>
                </a:cxn>
                <a:cxn ang="0">
                  <a:pos x="18" y="17"/>
                </a:cxn>
                <a:cxn ang="0">
                  <a:pos x="22" y="8"/>
                </a:cxn>
                <a:cxn ang="0">
                  <a:pos x="26" y="0"/>
                </a:cxn>
                <a:cxn ang="0">
                  <a:pos x="21" y="9"/>
                </a:cxn>
                <a:cxn ang="0">
                  <a:pos x="17" y="16"/>
                </a:cxn>
                <a:cxn ang="0">
                  <a:pos x="13" y="25"/>
                </a:cxn>
                <a:cxn ang="0">
                  <a:pos x="11" y="34"/>
                </a:cxn>
                <a:cxn ang="0">
                  <a:pos x="11" y="44"/>
                </a:cxn>
                <a:cxn ang="0">
                  <a:pos x="0" y="414"/>
                </a:cxn>
                <a:cxn ang="0">
                  <a:pos x="6" y="448"/>
                </a:cxn>
                <a:cxn ang="0">
                  <a:pos x="24" y="475"/>
                </a:cxn>
                <a:cxn ang="0">
                  <a:pos x="50" y="495"/>
                </a:cxn>
                <a:cxn ang="0">
                  <a:pos x="83" y="503"/>
                </a:cxn>
                <a:cxn ang="0">
                  <a:pos x="89" y="504"/>
                </a:cxn>
                <a:cxn ang="0">
                  <a:pos x="56" y="495"/>
                </a:cxn>
              </a:cxnLst>
              <a:rect l="0" t="0" r="r" b="b"/>
              <a:pathLst>
                <a:path w="89" h="504">
                  <a:moveTo>
                    <a:pt x="56" y="495"/>
                  </a:moveTo>
                  <a:cubicBezTo>
                    <a:pt x="46" y="490"/>
                    <a:pt x="37" y="484"/>
                    <a:pt x="29" y="475"/>
                  </a:cubicBezTo>
                  <a:cubicBezTo>
                    <a:pt x="22" y="467"/>
                    <a:pt x="16" y="458"/>
                    <a:pt x="11" y="447"/>
                  </a:cubicBezTo>
                  <a:cubicBezTo>
                    <a:pt x="7" y="436"/>
                    <a:pt x="5" y="425"/>
                    <a:pt x="5" y="413"/>
                  </a:cubicBezTo>
                  <a:cubicBezTo>
                    <a:pt x="16" y="36"/>
                    <a:pt x="16" y="36"/>
                    <a:pt x="16" y="36"/>
                  </a:cubicBezTo>
                  <a:cubicBezTo>
                    <a:pt x="16" y="33"/>
                    <a:pt x="16" y="29"/>
                    <a:pt x="16" y="26"/>
                  </a:cubicBezTo>
                  <a:cubicBezTo>
                    <a:pt x="17" y="23"/>
                    <a:pt x="18" y="20"/>
                    <a:pt x="18" y="17"/>
                  </a:cubicBezTo>
                  <a:cubicBezTo>
                    <a:pt x="19" y="14"/>
                    <a:pt x="20" y="11"/>
                    <a:pt x="22" y="8"/>
                  </a:cubicBezTo>
                  <a:cubicBezTo>
                    <a:pt x="23" y="5"/>
                    <a:pt x="24" y="3"/>
                    <a:pt x="26" y="0"/>
                  </a:cubicBezTo>
                  <a:cubicBezTo>
                    <a:pt x="21" y="9"/>
                    <a:pt x="21" y="9"/>
                    <a:pt x="21" y="9"/>
                  </a:cubicBezTo>
                  <a:cubicBezTo>
                    <a:pt x="19" y="11"/>
                    <a:pt x="18" y="14"/>
                    <a:pt x="17" y="16"/>
                  </a:cubicBezTo>
                  <a:cubicBezTo>
                    <a:pt x="15" y="19"/>
                    <a:pt x="14" y="22"/>
                    <a:pt x="13" y="25"/>
                  </a:cubicBezTo>
                  <a:cubicBezTo>
                    <a:pt x="13" y="28"/>
                    <a:pt x="12" y="31"/>
                    <a:pt x="11" y="34"/>
                  </a:cubicBezTo>
                  <a:cubicBezTo>
                    <a:pt x="11" y="37"/>
                    <a:pt x="11" y="40"/>
                    <a:pt x="11" y="44"/>
                  </a:cubicBezTo>
                  <a:cubicBezTo>
                    <a:pt x="0" y="414"/>
                    <a:pt x="0" y="414"/>
                    <a:pt x="0" y="414"/>
                  </a:cubicBezTo>
                  <a:cubicBezTo>
                    <a:pt x="0" y="426"/>
                    <a:pt x="2" y="437"/>
                    <a:pt x="6" y="448"/>
                  </a:cubicBezTo>
                  <a:cubicBezTo>
                    <a:pt x="10" y="458"/>
                    <a:pt x="16" y="467"/>
                    <a:pt x="24" y="475"/>
                  </a:cubicBezTo>
                  <a:cubicBezTo>
                    <a:pt x="31" y="483"/>
                    <a:pt x="40" y="490"/>
                    <a:pt x="50" y="495"/>
                  </a:cubicBezTo>
                  <a:cubicBezTo>
                    <a:pt x="60" y="499"/>
                    <a:pt x="71" y="502"/>
                    <a:pt x="83" y="503"/>
                  </a:cubicBezTo>
                  <a:cubicBezTo>
                    <a:pt x="85" y="503"/>
                    <a:pt x="87" y="503"/>
                    <a:pt x="89" y="504"/>
                  </a:cubicBezTo>
                  <a:cubicBezTo>
                    <a:pt x="78" y="503"/>
                    <a:pt x="66" y="500"/>
                    <a:pt x="56" y="495"/>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92" name="Freeform 147"/>
            <p:cNvSpPr>
              <a:spLocks/>
            </p:cNvSpPr>
            <p:nvPr/>
          </p:nvSpPr>
          <p:spPr bwMode="auto">
            <a:xfrm>
              <a:off x="6427" y="1540"/>
              <a:ext cx="14" cy="9"/>
            </a:xfrm>
            <a:custGeom>
              <a:avLst/>
              <a:gdLst/>
              <a:ahLst/>
              <a:cxnLst>
                <a:cxn ang="0">
                  <a:pos x="7" y="5"/>
                </a:cxn>
                <a:cxn ang="0">
                  <a:pos x="1" y="1"/>
                </a:cxn>
                <a:cxn ang="0">
                  <a:pos x="1" y="1"/>
                </a:cxn>
                <a:cxn ang="0">
                  <a:pos x="0" y="1"/>
                </a:cxn>
                <a:cxn ang="0">
                  <a:pos x="0" y="0"/>
                </a:cxn>
                <a:cxn ang="0">
                  <a:pos x="0" y="0"/>
                </a:cxn>
                <a:cxn ang="0">
                  <a:pos x="5" y="4"/>
                </a:cxn>
                <a:cxn ang="0">
                  <a:pos x="6" y="4"/>
                </a:cxn>
                <a:cxn ang="0">
                  <a:pos x="6" y="5"/>
                </a:cxn>
                <a:cxn ang="0">
                  <a:pos x="6" y="5"/>
                </a:cxn>
                <a:cxn ang="0">
                  <a:pos x="7" y="5"/>
                </a:cxn>
              </a:cxnLst>
              <a:rect l="0" t="0" r="r" b="b"/>
              <a:pathLst>
                <a:path w="7" h="5">
                  <a:moveTo>
                    <a:pt x="7" y="5"/>
                  </a:moveTo>
                  <a:cubicBezTo>
                    <a:pt x="5" y="4"/>
                    <a:pt x="3" y="3"/>
                    <a:pt x="1" y="1"/>
                  </a:cubicBezTo>
                  <a:cubicBezTo>
                    <a:pt x="1" y="1"/>
                    <a:pt x="1" y="1"/>
                    <a:pt x="1" y="1"/>
                  </a:cubicBezTo>
                  <a:cubicBezTo>
                    <a:pt x="0" y="1"/>
                    <a:pt x="0" y="1"/>
                    <a:pt x="0" y="1"/>
                  </a:cubicBezTo>
                  <a:cubicBezTo>
                    <a:pt x="0" y="1"/>
                    <a:pt x="0" y="1"/>
                    <a:pt x="0" y="0"/>
                  </a:cubicBezTo>
                  <a:cubicBezTo>
                    <a:pt x="0" y="0"/>
                    <a:pt x="0" y="0"/>
                    <a:pt x="0" y="0"/>
                  </a:cubicBezTo>
                  <a:cubicBezTo>
                    <a:pt x="5" y="4"/>
                    <a:pt x="5" y="4"/>
                    <a:pt x="5" y="4"/>
                  </a:cubicBezTo>
                  <a:cubicBezTo>
                    <a:pt x="5" y="4"/>
                    <a:pt x="5" y="4"/>
                    <a:pt x="6" y="4"/>
                  </a:cubicBezTo>
                  <a:cubicBezTo>
                    <a:pt x="6" y="5"/>
                    <a:pt x="6" y="5"/>
                    <a:pt x="6" y="5"/>
                  </a:cubicBezTo>
                  <a:cubicBezTo>
                    <a:pt x="6" y="5"/>
                    <a:pt x="6" y="5"/>
                    <a:pt x="6" y="5"/>
                  </a:cubicBezTo>
                  <a:cubicBezTo>
                    <a:pt x="6" y="5"/>
                    <a:pt x="7" y="5"/>
                    <a:pt x="7" y="5"/>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93" name="Freeform 148"/>
            <p:cNvSpPr>
              <a:spLocks/>
            </p:cNvSpPr>
            <p:nvPr/>
          </p:nvSpPr>
          <p:spPr bwMode="auto">
            <a:xfrm>
              <a:off x="6427" y="1540"/>
              <a:ext cx="14" cy="9"/>
            </a:xfrm>
            <a:custGeom>
              <a:avLst/>
              <a:gdLst/>
              <a:ahLst/>
              <a:cxnLst>
                <a:cxn ang="0">
                  <a:pos x="7" y="5"/>
                </a:cxn>
                <a:cxn ang="0">
                  <a:pos x="1" y="1"/>
                </a:cxn>
                <a:cxn ang="0">
                  <a:pos x="1" y="1"/>
                </a:cxn>
                <a:cxn ang="0">
                  <a:pos x="0" y="1"/>
                </a:cxn>
                <a:cxn ang="0">
                  <a:pos x="0" y="0"/>
                </a:cxn>
                <a:cxn ang="0">
                  <a:pos x="0" y="0"/>
                </a:cxn>
                <a:cxn ang="0">
                  <a:pos x="5" y="4"/>
                </a:cxn>
                <a:cxn ang="0">
                  <a:pos x="6" y="4"/>
                </a:cxn>
                <a:cxn ang="0">
                  <a:pos x="6" y="5"/>
                </a:cxn>
                <a:cxn ang="0">
                  <a:pos x="6" y="5"/>
                </a:cxn>
                <a:cxn ang="0">
                  <a:pos x="7" y="5"/>
                </a:cxn>
              </a:cxnLst>
              <a:rect l="0" t="0" r="r" b="b"/>
              <a:pathLst>
                <a:path w="7" h="5">
                  <a:moveTo>
                    <a:pt x="7" y="5"/>
                  </a:moveTo>
                  <a:cubicBezTo>
                    <a:pt x="1" y="1"/>
                    <a:pt x="1" y="1"/>
                    <a:pt x="1" y="1"/>
                  </a:cubicBezTo>
                  <a:cubicBezTo>
                    <a:pt x="1" y="1"/>
                    <a:pt x="1" y="1"/>
                    <a:pt x="1" y="1"/>
                  </a:cubicBezTo>
                  <a:cubicBezTo>
                    <a:pt x="0" y="1"/>
                    <a:pt x="0" y="1"/>
                    <a:pt x="0" y="1"/>
                  </a:cubicBezTo>
                  <a:cubicBezTo>
                    <a:pt x="0" y="1"/>
                    <a:pt x="0" y="1"/>
                    <a:pt x="0" y="0"/>
                  </a:cubicBezTo>
                  <a:cubicBezTo>
                    <a:pt x="0" y="0"/>
                    <a:pt x="0" y="0"/>
                    <a:pt x="0" y="0"/>
                  </a:cubicBezTo>
                  <a:cubicBezTo>
                    <a:pt x="5" y="4"/>
                    <a:pt x="5" y="4"/>
                    <a:pt x="5" y="4"/>
                  </a:cubicBezTo>
                  <a:cubicBezTo>
                    <a:pt x="5" y="4"/>
                    <a:pt x="5" y="4"/>
                    <a:pt x="6" y="4"/>
                  </a:cubicBezTo>
                  <a:cubicBezTo>
                    <a:pt x="6" y="5"/>
                    <a:pt x="6" y="5"/>
                    <a:pt x="6" y="5"/>
                  </a:cubicBezTo>
                  <a:cubicBezTo>
                    <a:pt x="6" y="5"/>
                    <a:pt x="6" y="5"/>
                    <a:pt x="6" y="5"/>
                  </a:cubicBezTo>
                  <a:cubicBezTo>
                    <a:pt x="6" y="5"/>
                    <a:pt x="7" y="5"/>
                    <a:pt x="7" y="5"/>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94" name="Freeform 149"/>
            <p:cNvSpPr>
              <a:spLocks noEditPoints="1"/>
            </p:cNvSpPr>
            <p:nvPr/>
          </p:nvSpPr>
          <p:spPr bwMode="auto">
            <a:xfrm>
              <a:off x="6362" y="96"/>
              <a:ext cx="1542" cy="1458"/>
            </a:xfrm>
            <a:custGeom>
              <a:avLst/>
              <a:gdLst/>
              <a:ahLst/>
              <a:cxnLst>
                <a:cxn ang="0">
                  <a:pos x="726" y="315"/>
                </a:cxn>
                <a:cxn ang="0">
                  <a:pos x="727" y="325"/>
                </a:cxn>
                <a:cxn ang="0">
                  <a:pos x="750" y="360"/>
                </a:cxn>
                <a:cxn ang="0">
                  <a:pos x="765" y="384"/>
                </a:cxn>
                <a:cxn ang="0">
                  <a:pos x="769" y="439"/>
                </a:cxn>
                <a:cxn ang="0">
                  <a:pos x="746" y="498"/>
                </a:cxn>
                <a:cxn ang="0">
                  <a:pos x="54" y="726"/>
                </a:cxn>
                <a:cxn ang="0">
                  <a:pos x="49" y="729"/>
                </a:cxn>
                <a:cxn ang="0">
                  <a:pos x="42" y="729"/>
                </a:cxn>
                <a:cxn ang="0">
                  <a:pos x="35" y="722"/>
                </a:cxn>
                <a:cxn ang="0">
                  <a:pos x="37" y="709"/>
                </a:cxn>
                <a:cxn ang="0">
                  <a:pos x="59" y="532"/>
                </a:cxn>
                <a:cxn ang="0">
                  <a:pos x="0" y="447"/>
                </a:cxn>
                <a:cxn ang="0">
                  <a:pos x="39" y="15"/>
                </a:cxn>
                <a:cxn ang="0">
                  <a:pos x="111" y="4"/>
                </a:cxn>
                <a:cxn ang="0">
                  <a:pos x="159" y="13"/>
                </a:cxn>
                <a:cxn ang="0">
                  <a:pos x="497" y="15"/>
                </a:cxn>
                <a:cxn ang="0">
                  <a:pos x="500" y="15"/>
                </a:cxn>
                <a:cxn ang="0">
                  <a:pos x="688" y="58"/>
                </a:cxn>
                <a:cxn ang="0">
                  <a:pos x="716" y="69"/>
                </a:cxn>
                <a:cxn ang="0">
                  <a:pos x="746" y="128"/>
                </a:cxn>
                <a:cxn ang="0">
                  <a:pos x="750" y="188"/>
                </a:cxn>
                <a:cxn ang="0">
                  <a:pos x="720" y="224"/>
                </a:cxn>
                <a:cxn ang="0">
                  <a:pos x="715" y="330"/>
                </a:cxn>
                <a:cxn ang="0">
                  <a:pos x="714" y="310"/>
                </a:cxn>
                <a:cxn ang="0">
                  <a:pos x="707" y="219"/>
                </a:cxn>
                <a:cxn ang="0">
                  <a:pos x="708" y="214"/>
                </a:cxn>
                <a:cxn ang="0">
                  <a:pos x="734" y="126"/>
                </a:cxn>
                <a:cxn ang="0">
                  <a:pos x="712" y="82"/>
                </a:cxn>
                <a:cxn ang="0">
                  <a:pos x="614" y="57"/>
                </a:cxn>
                <a:cxn ang="0">
                  <a:pos x="427" y="82"/>
                </a:cxn>
                <a:cxn ang="0">
                  <a:pos x="423" y="83"/>
                </a:cxn>
                <a:cxn ang="0">
                  <a:pos x="270" y="55"/>
                </a:cxn>
                <a:cxn ang="0">
                  <a:pos x="77" y="24"/>
                </a:cxn>
                <a:cxn ang="0">
                  <a:pos x="36" y="74"/>
                </a:cxn>
                <a:cxn ang="0">
                  <a:pos x="47" y="494"/>
                </a:cxn>
                <a:cxn ang="0">
                  <a:pos x="183" y="509"/>
                </a:cxn>
                <a:cxn ang="0">
                  <a:pos x="192" y="513"/>
                </a:cxn>
                <a:cxn ang="0">
                  <a:pos x="195" y="522"/>
                </a:cxn>
                <a:cxn ang="0">
                  <a:pos x="99" y="663"/>
                </a:cxn>
                <a:cxn ang="0">
                  <a:pos x="320" y="504"/>
                </a:cxn>
                <a:cxn ang="0">
                  <a:pos x="727" y="487"/>
                </a:cxn>
                <a:cxn ang="0">
                  <a:pos x="756" y="457"/>
                </a:cxn>
                <a:cxn ang="0">
                  <a:pos x="745" y="377"/>
                </a:cxn>
                <a:cxn ang="0">
                  <a:pos x="717" y="333"/>
                </a:cxn>
              </a:cxnLst>
              <a:rect l="0" t="0" r="r" b="b"/>
              <a:pathLst>
                <a:path w="770" h="729">
                  <a:moveTo>
                    <a:pt x="720" y="224"/>
                  </a:moveTo>
                  <a:cubicBezTo>
                    <a:pt x="726" y="311"/>
                    <a:pt x="726" y="311"/>
                    <a:pt x="726" y="311"/>
                  </a:cubicBezTo>
                  <a:cubicBezTo>
                    <a:pt x="726" y="312"/>
                    <a:pt x="726" y="314"/>
                    <a:pt x="726" y="315"/>
                  </a:cubicBezTo>
                  <a:cubicBezTo>
                    <a:pt x="726" y="317"/>
                    <a:pt x="726" y="318"/>
                    <a:pt x="727" y="319"/>
                  </a:cubicBezTo>
                  <a:cubicBezTo>
                    <a:pt x="727" y="320"/>
                    <a:pt x="727" y="321"/>
                    <a:pt x="727" y="323"/>
                  </a:cubicBezTo>
                  <a:cubicBezTo>
                    <a:pt x="727" y="324"/>
                    <a:pt x="727" y="325"/>
                    <a:pt x="727" y="325"/>
                  </a:cubicBezTo>
                  <a:cubicBezTo>
                    <a:pt x="728" y="327"/>
                    <a:pt x="730" y="330"/>
                    <a:pt x="732" y="333"/>
                  </a:cubicBezTo>
                  <a:cubicBezTo>
                    <a:pt x="734" y="336"/>
                    <a:pt x="736" y="339"/>
                    <a:pt x="739" y="344"/>
                  </a:cubicBezTo>
                  <a:cubicBezTo>
                    <a:pt x="742" y="348"/>
                    <a:pt x="745" y="354"/>
                    <a:pt x="750" y="360"/>
                  </a:cubicBezTo>
                  <a:cubicBezTo>
                    <a:pt x="754" y="366"/>
                    <a:pt x="758" y="373"/>
                    <a:pt x="764" y="382"/>
                  </a:cubicBezTo>
                  <a:cubicBezTo>
                    <a:pt x="764" y="382"/>
                    <a:pt x="764" y="382"/>
                    <a:pt x="764" y="383"/>
                  </a:cubicBezTo>
                  <a:cubicBezTo>
                    <a:pt x="764" y="383"/>
                    <a:pt x="765" y="384"/>
                    <a:pt x="765" y="384"/>
                  </a:cubicBezTo>
                  <a:cubicBezTo>
                    <a:pt x="765" y="385"/>
                    <a:pt x="765" y="385"/>
                    <a:pt x="765" y="386"/>
                  </a:cubicBezTo>
                  <a:cubicBezTo>
                    <a:pt x="765" y="386"/>
                    <a:pt x="765" y="387"/>
                    <a:pt x="765" y="387"/>
                  </a:cubicBezTo>
                  <a:cubicBezTo>
                    <a:pt x="769" y="439"/>
                    <a:pt x="769" y="439"/>
                    <a:pt x="769" y="439"/>
                  </a:cubicBezTo>
                  <a:cubicBezTo>
                    <a:pt x="770" y="447"/>
                    <a:pt x="769" y="456"/>
                    <a:pt x="768" y="463"/>
                  </a:cubicBezTo>
                  <a:cubicBezTo>
                    <a:pt x="766" y="471"/>
                    <a:pt x="763" y="478"/>
                    <a:pt x="759" y="484"/>
                  </a:cubicBezTo>
                  <a:cubicBezTo>
                    <a:pt x="756" y="490"/>
                    <a:pt x="751" y="495"/>
                    <a:pt x="746" y="498"/>
                  </a:cubicBezTo>
                  <a:cubicBezTo>
                    <a:pt x="741" y="502"/>
                    <a:pt x="735" y="504"/>
                    <a:pt x="728" y="504"/>
                  </a:cubicBezTo>
                  <a:cubicBezTo>
                    <a:pt x="326" y="526"/>
                    <a:pt x="326" y="526"/>
                    <a:pt x="326" y="526"/>
                  </a:cubicBezTo>
                  <a:cubicBezTo>
                    <a:pt x="54" y="726"/>
                    <a:pt x="54" y="726"/>
                    <a:pt x="54" y="726"/>
                  </a:cubicBezTo>
                  <a:cubicBezTo>
                    <a:pt x="53" y="727"/>
                    <a:pt x="53" y="727"/>
                    <a:pt x="52" y="727"/>
                  </a:cubicBezTo>
                  <a:cubicBezTo>
                    <a:pt x="52" y="728"/>
                    <a:pt x="51" y="728"/>
                    <a:pt x="51" y="728"/>
                  </a:cubicBezTo>
                  <a:cubicBezTo>
                    <a:pt x="50" y="728"/>
                    <a:pt x="49" y="729"/>
                    <a:pt x="49" y="729"/>
                  </a:cubicBezTo>
                  <a:cubicBezTo>
                    <a:pt x="48" y="729"/>
                    <a:pt x="48" y="729"/>
                    <a:pt x="47" y="729"/>
                  </a:cubicBezTo>
                  <a:cubicBezTo>
                    <a:pt x="46" y="729"/>
                    <a:pt x="45" y="729"/>
                    <a:pt x="44" y="729"/>
                  </a:cubicBezTo>
                  <a:cubicBezTo>
                    <a:pt x="44" y="729"/>
                    <a:pt x="43" y="729"/>
                    <a:pt x="42" y="729"/>
                  </a:cubicBezTo>
                  <a:cubicBezTo>
                    <a:pt x="41" y="728"/>
                    <a:pt x="40" y="728"/>
                    <a:pt x="39" y="728"/>
                  </a:cubicBezTo>
                  <a:cubicBezTo>
                    <a:pt x="39" y="727"/>
                    <a:pt x="38" y="727"/>
                    <a:pt x="37" y="726"/>
                  </a:cubicBezTo>
                  <a:cubicBezTo>
                    <a:pt x="36" y="725"/>
                    <a:pt x="35" y="724"/>
                    <a:pt x="35" y="722"/>
                  </a:cubicBezTo>
                  <a:cubicBezTo>
                    <a:pt x="34" y="721"/>
                    <a:pt x="34" y="720"/>
                    <a:pt x="34" y="718"/>
                  </a:cubicBezTo>
                  <a:cubicBezTo>
                    <a:pt x="34" y="717"/>
                    <a:pt x="34" y="715"/>
                    <a:pt x="35" y="713"/>
                  </a:cubicBezTo>
                  <a:cubicBezTo>
                    <a:pt x="35" y="712"/>
                    <a:pt x="36" y="710"/>
                    <a:pt x="37" y="709"/>
                  </a:cubicBezTo>
                  <a:cubicBezTo>
                    <a:pt x="160" y="534"/>
                    <a:pt x="160" y="534"/>
                    <a:pt x="160" y="534"/>
                  </a:cubicBezTo>
                  <a:cubicBezTo>
                    <a:pt x="95" y="538"/>
                    <a:pt x="95" y="538"/>
                    <a:pt x="95" y="538"/>
                  </a:cubicBezTo>
                  <a:cubicBezTo>
                    <a:pt x="82" y="538"/>
                    <a:pt x="70" y="536"/>
                    <a:pt x="59" y="532"/>
                  </a:cubicBezTo>
                  <a:cubicBezTo>
                    <a:pt x="47" y="528"/>
                    <a:pt x="37" y="521"/>
                    <a:pt x="28" y="513"/>
                  </a:cubicBezTo>
                  <a:cubicBezTo>
                    <a:pt x="19" y="505"/>
                    <a:pt x="12" y="495"/>
                    <a:pt x="7" y="483"/>
                  </a:cubicBezTo>
                  <a:cubicBezTo>
                    <a:pt x="3" y="472"/>
                    <a:pt x="0" y="460"/>
                    <a:pt x="0" y="447"/>
                  </a:cubicBezTo>
                  <a:cubicBezTo>
                    <a:pt x="11" y="70"/>
                    <a:pt x="11" y="70"/>
                    <a:pt x="11" y="70"/>
                  </a:cubicBezTo>
                  <a:cubicBezTo>
                    <a:pt x="11" y="58"/>
                    <a:pt x="14" y="47"/>
                    <a:pt x="19" y="38"/>
                  </a:cubicBezTo>
                  <a:cubicBezTo>
                    <a:pt x="24" y="29"/>
                    <a:pt x="31" y="21"/>
                    <a:pt x="39" y="15"/>
                  </a:cubicBezTo>
                  <a:cubicBezTo>
                    <a:pt x="47" y="9"/>
                    <a:pt x="57" y="4"/>
                    <a:pt x="68" y="2"/>
                  </a:cubicBezTo>
                  <a:cubicBezTo>
                    <a:pt x="79" y="0"/>
                    <a:pt x="90" y="0"/>
                    <a:pt x="102" y="2"/>
                  </a:cubicBezTo>
                  <a:cubicBezTo>
                    <a:pt x="105" y="3"/>
                    <a:pt x="107" y="3"/>
                    <a:pt x="111" y="4"/>
                  </a:cubicBezTo>
                  <a:cubicBezTo>
                    <a:pt x="114" y="5"/>
                    <a:pt x="118" y="5"/>
                    <a:pt x="123" y="6"/>
                  </a:cubicBezTo>
                  <a:cubicBezTo>
                    <a:pt x="128" y="7"/>
                    <a:pt x="133" y="8"/>
                    <a:pt x="139" y="9"/>
                  </a:cubicBezTo>
                  <a:cubicBezTo>
                    <a:pt x="145" y="10"/>
                    <a:pt x="152" y="12"/>
                    <a:pt x="159" y="13"/>
                  </a:cubicBezTo>
                  <a:cubicBezTo>
                    <a:pt x="419" y="63"/>
                    <a:pt x="419" y="63"/>
                    <a:pt x="419" y="63"/>
                  </a:cubicBezTo>
                  <a:cubicBezTo>
                    <a:pt x="496" y="15"/>
                    <a:pt x="496" y="15"/>
                    <a:pt x="496" y="15"/>
                  </a:cubicBezTo>
                  <a:cubicBezTo>
                    <a:pt x="496" y="15"/>
                    <a:pt x="496" y="15"/>
                    <a:pt x="497" y="15"/>
                  </a:cubicBezTo>
                  <a:cubicBezTo>
                    <a:pt x="497" y="15"/>
                    <a:pt x="497" y="15"/>
                    <a:pt x="498" y="14"/>
                  </a:cubicBezTo>
                  <a:cubicBezTo>
                    <a:pt x="498" y="14"/>
                    <a:pt x="499" y="14"/>
                    <a:pt x="499" y="14"/>
                  </a:cubicBezTo>
                  <a:cubicBezTo>
                    <a:pt x="499" y="14"/>
                    <a:pt x="500" y="14"/>
                    <a:pt x="500" y="15"/>
                  </a:cubicBezTo>
                  <a:cubicBezTo>
                    <a:pt x="670" y="54"/>
                    <a:pt x="670" y="54"/>
                    <a:pt x="670" y="54"/>
                  </a:cubicBezTo>
                  <a:cubicBezTo>
                    <a:pt x="674" y="54"/>
                    <a:pt x="677" y="55"/>
                    <a:pt x="680" y="56"/>
                  </a:cubicBezTo>
                  <a:cubicBezTo>
                    <a:pt x="683" y="57"/>
                    <a:pt x="686" y="57"/>
                    <a:pt x="688" y="58"/>
                  </a:cubicBezTo>
                  <a:cubicBezTo>
                    <a:pt x="690" y="58"/>
                    <a:pt x="692" y="59"/>
                    <a:pt x="694" y="59"/>
                  </a:cubicBezTo>
                  <a:cubicBezTo>
                    <a:pt x="695" y="60"/>
                    <a:pt x="697" y="60"/>
                    <a:pt x="698" y="61"/>
                  </a:cubicBezTo>
                  <a:cubicBezTo>
                    <a:pt x="704" y="62"/>
                    <a:pt x="710" y="65"/>
                    <a:pt x="716" y="69"/>
                  </a:cubicBezTo>
                  <a:cubicBezTo>
                    <a:pt x="721" y="73"/>
                    <a:pt x="726" y="78"/>
                    <a:pt x="730" y="84"/>
                  </a:cubicBezTo>
                  <a:cubicBezTo>
                    <a:pt x="735" y="90"/>
                    <a:pt x="738" y="97"/>
                    <a:pt x="741" y="105"/>
                  </a:cubicBezTo>
                  <a:cubicBezTo>
                    <a:pt x="744" y="112"/>
                    <a:pt x="745" y="120"/>
                    <a:pt x="746" y="128"/>
                  </a:cubicBezTo>
                  <a:cubicBezTo>
                    <a:pt x="750" y="185"/>
                    <a:pt x="750" y="185"/>
                    <a:pt x="750" y="185"/>
                  </a:cubicBezTo>
                  <a:cubicBezTo>
                    <a:pt x="750" y="186"/>
                    <a:pt x="750" y="186"/>
                    <a:pt x="750" y="187"/>
                  </a:cubicBezTo>
                  <a:cubicBezTo>
                    <a:pt x="750" y="187"/>
                    <a:pt x="750" y="188"/>
                    <a:pt x="750" y="188"/>
                  </a:cubicBezTo>
                  <a:cubicBezTo>
                    <a:pt x="750" y="189"/>
                    <a:pt x="750" y="189"/>
                    <a:pt x="750" y="190"/>
                  </a:cubicBezTo>
                  <a:cubicBezTo>
                    <a:pt x="749" y="190"/>
                    <a:pt x="749" y="191"/>
                    <a:pt x="749" y="191"/>
                  </a:cubicBezTo>
                  <a:lnTo>
                    <a:pt x="720" y="224"/>
                  </a:lnTo>
                  <a:close/>
                  <a:moveTo>
                    <a:pt x="717" y="333"/>
                  </a:moveTo>
                  <a:cubicBezTo>
                    <a:pt x="716" y="332"/>
                    <a:pt x="716" y="332"/>
                    <a:pt x="716" y="331"/>
                  </a:cubicBezTo>
                  <a:cubicBezTo>
                    <a:pt x="716" y="331"/>
                    <a:pt x="716" y="331"/>
                    <a:pt x="715" y="330"/>
                  </a:cubicBezTo>
                  <a:cubicBezTo>
                    <a:pt x="715" y="330"/>
                    <a:pt x="715" y="329"/>
                    <a:pt x="715" y="329"/>
                  </a:cubicBezTo>
                  <a:cubicBezTo>
                    <a:pt x="715" y="328"/>
                    <a:pt x="715" y="328"/>
                    <a:pt x="715" y="327"/>
                  </a:cubicBezTo>
                  <a:cubicBezTo>
                    <a:pt x="715" y="326"/>
                    <a:pt x="714" y="320"/>
                    <a:pt x="714" y="310"/>
                  </a:cubicBezTo>
                  <a:cubicBezTo>
                    <a:pt x="713" y="300"/>
                    <a:pt x="712" y="287"/>
                    <a:pt x="711" y="274"/>
                  </a:cubicBezTo>
                  <a:cubicBezTo>
                    <a:pt x="710" y="261"/>
                    <a:pt x="709" y="248"/>
                    <a:pt x="709" y="237"/>
                  </a:cubicBezTo>
                  <a:cubicBezTo>
                    <a:pt x="708" y="227"/>
                    <a:pt x="707" y="220"/>
                    <a:pt x="707" y="219"/>
                  </a:cubicBezTo>
                  <a:cubicBezTo>
                    <a:pt x="707" y="218"/>
                    <a:pt x="707" y="218"/>
                    <a:pt x="707" y="217"/>
                  </a:cubicBezTo>
                  <a:cubicBezTo>
                    <a:pt x="707" y="217"/>
                    <a:pt x="708" y="216"/>
                    <a:pt x="708" y="216"/>
                  </a:cubicBezTo>
                  <a:cubicBezTo>
                    <a:pt x="708" y="215"/>
                    <a:pt x="708" y="215"/>
                    <a:pt x="708" y="214"/>
                  </a:cubicBezTo>
                  <a:cubicBezTo>
                    <a:pt x="709" y="214"/>
                    <a:pt x="709" y="213"/>
                    <a:pt x="709" y="213"/>
                  </a:cubicBezTo>
                  <a:cubicBezTo>
                    <a:pt x="738" y="180"/>
                    <a:pt x="738" y="180"/>
                    <a:pt x="738" y="180"/>
                  </a:cubicBezTo>
                  <a:cubicBezTo>
                    <a:pt x="734" y="126"/>
                    <a:pt x="734" y="126"/>
                    <a:pt x="734" y="126"/>
                  </a:cubicBezTo>
                  <a:cubicBezTo>
                    <a:pt x="734" y="120"/>
                    <a:pt x="733" y="114"/>
                    <a:pt x="731" y="108"/>
                  </a:cubicBezTo>
                  <a:cubicBezTo>
                    <a:pt x="729" y="103"/>
                    <a:pt x="726" y="98"/>
                    <a:pt x="723" y="93"/>
                  </a:cubicBezTo>
                  <a:cubicBezTo>
                    <a:pt x="720" y="89"/>
                    <a:pt x="716" y="85"/>
                    <a:pt x="712" y="82"/>
                  </a:cubicBezTo>
                  <a:cubicBezTo>
                    <a:pt x="708" y="79"/>
                    <a:pt x="704" y="77"/>
                    <a:pt x="699" y="76"/>
                  </a:cubicBezTo>
                  <a:cubicBezTo>
                    <a:pt x="699" y="76"/>
                    <a:pt x="689" y="74"/>
                    <a:pt x="674" y="70"/>
                  </a:cubicBezTo>
                  <a:cubicBezTo>
                    <a:pt x="658" y="67"/>
                    <a:pt x="637" y="62"/>
                    <a:pt x="614" y="57"/>
                  </a:cubicBezTo>
                  <a:cubicBezTo>
                    <a:pt x="591" y="52"/>
                    <a:pt x="567" y="47"/>
                    <a:pt x="547" y="42"/>
                  </a:cubicBezTo>
                  <a:cubicBezTo>
                    <a:pt x="526" y="38"/>
                    <a:pt x="509" y="34"/>
                    <a:pt x="503" y="33"/>
                  </a:cubicBezTo>
                  <a:cubicBezTo>
                    <a:pt x="427" y="82"/>
                    <a:pt x="427" y="82"/>
                    <a:pt x="427" y="82"/>
                  </a:cubicBezTo>
                  <a:cubicBezTo>
                    <a:pt x="427" y="82"/>
                    <a:pt x="426" y="82"/>
                    <a:pt x="426" y="82"/>
                  </a:cubicBezTo>
                  <a:cubicBezTo>
                    <a:pt x="425" y="83"/>
                    <a:pt x="425" y="83"/>
                    <a:pt x="425" y="83"/>
                  </a:cubicBezTo>
                  <a:cubicBezTo>
                    <a:pt x="424" y="83"/>
                    <a:pt x="424" y="83"/>
                    <a:pt x="423" y="83"/>
                  </a:cubicBezTo>
                  <a:cubicBezTo>
                    <a:pt x="423" y="83"/>
                    <a:pt x="423" y="83"/>
                    <a:pt x="422" y="83"/>
                  </a:cubicBezTo>
                  <a:cubicBezTo>
                    <a:pt x="419" y="82"/>
                    <a:pt x="400" y="79"/>
                    <a:pt x="373" y="74"/>
                  </a:cubicBezTo>
                  <a:cubicBezTo>
                    <a:pt x="345" y="69"/>
                    <a:pt x="308" y="62"/>
                    <a:pt x="270" y="55"/>
                  </a:cubicBezTo>
                  <a:cubicBezTo>
                    <a:pt x="230" y="48"/>
                    <a:pt x="189" y="40"/>
                    <a:pt x="158" y="34"/>
                  </a:cubicBezTo>
                  <a:cubicBezTo>
                    <a:pt x="125" y="28"/>
                    <a:pt x="103" y="24"/>
                    <a:pt x="102" y="24"/>
                  </a:cubicBezTo>
                  <a:cubicBezTo>
                    <a:pt x="93" y="22"/>
                    <a:pt x="85" y="23"/>
                    <a:pt x="77" y="24"/>
                  </a:cubicBezTo>
                  <a:cubicBezTo>
                    <a:pt x="69" y="26"/>
                    <a:pt x="62" y="29"/>
                    <a:pt x="56" y="34"/>
                  </a:cubicBezTo>
                  <a:cubicBezTo>
                    <a:pt x="50" y="38"/>
                    <a:pt x="45" y="44"/>
                    <a:pt x="41" y="51"/>
                  </a:cubicBezTo>
                  <a:cubicBezTo>
                    <a:pt x="38" y="58"/>
                    <a:pt x="36" y="65"/>
                    <a:pt x="36" y="74"/>
                  </a:cubicBezTo>
                  <a:cubicBezTo>
                    <a:pt x="27" y="446"/>
                    <a:pt x="27" y="446"/>
                    <a:pt x="27" y="446"/>
                  </a:cubicBezTo>
                  <a:cubicBezTo>
                    <a:pt x="27" y="456"/>
                    <a:pt x="28" y="465"/>
                    <a:pt x="32" y="473"/>
                  </a:cubicBezTo>
                  <a:cubicBezTo>
                    <a:pt x="35" y="481"/>
                    <a:pt x="40" y="488"/>
                    <a:pt x="47" y="494"/>
                  </a:cubicBezTo>
                  <a:cubicBezTo>
                    <a:pt x="53" y="500"/>
                    <a:pt x="61" y="505"/>
                    <a:pt x="69" y="508"/>
                  </a:cubicBezTo>
                  <a:cubicBezTo>
                    <a:pt x="77" y="512"/>
                    <a:pt x="86" y="513"/>
                    <a:pt x="95" y="513"/>
                  </a:cubicBezTo>
                  <a:cubicBezTo>
                    <a:pt x="183" y="509"/>
                    <a:pt x="183" y="509"/>
                    <a:pt x="183" y="509"/>
                  </a:cubicBezTo>
                  <a:cubicBezTo>
                    <a:pt x="184" y="509"/>
                    <a:pt x="186" y="509"/>
                    <a:pt x="187" y="509"/>
                  </a:cubicBezTo>
                  <a:cubicBezTo>
                    <a:pt x="188" y="510"/>
                    <a:pt x="189" y="510"/>
                    <a:pt x="189" y="511"/>
                  </a:cubicBezTo>
                  <a:cubicBezTo>
                    <a:pt x="190" y="511"/>
                    <a:pt x="191" y="512"/>
                    <a:pt x="192" y="513"/>
                  </a:cubicBezTo>
                  <a:cubicBezTo>
                    <a:pt x="192" y="513"/>
                    <a:pt x="193" y="514"/>
                    <a:pt x="194" y="515"/>
                  </a:cubicBezTo>
                  <a:cubicBezTo>
                    <a:pt x="194" y="516"/>
                    <a:pt x="194" y="517"/>
                    <a:pt x="195" y="518"/>
                  </a:cubicBezTo>
                  <a:cubicBezTo>
                    <a:pt x="195" y="519"/>
                    <a:pt x="195" y="520"/>
                    <a:pt x="195" y="522"/>
                  </a:cubicBezTo>
                  <a:cubicBezTo>
                    <a:pt x="195" y="523"/>
                    <a:pt x="194" y="524"/>
                    <a:pt x="194" y="525"/>
                  </a:cubicBezTo>
                  <a:cubicBezTo>
                    <a:pt x="194" y="526"/>
                    <a:pt x="193" y="527"/>
                    <a:pt x="192" y="528"/>
                  </a:cubicBezTo>
                  <a:cubicBezTo>
                    <a:pt x="99" y="663"/>
                    <a:pt x="99" y="663"/>
                    <a:pt x="99" y="663"/>
                  </a:cubicBezTo>
                  <a:cubicBezTo>
                    <a:pt x="318" y="505"/>
                    <a:pt x="318" y="505"/>
                    <a:pt x="318" y="505"/>
                  </a:cubicBezTo>
                  <a:cubicBezTo>
                    <a:pt x="318" y="505"/>
                    <a:pt x="319" y="505"/>
                    <a:pt x="319" y="504"/>
                  </a:cubicBezTo>
                  <a:cubicBezTo>
                    <a:pt x="320" y="504"/>
                    <a:pt x="320" y="504"/>
                    <a:pt x="320" y="504"/>
                  </a:cubicBezTo>
                  <a:cubicBezTo>
                    <a:pt x="321" y="504"/>
                    <a:pt x="321" y="504"/>
                    <a:pt x="322" y="504"/>
                  </a:cubicBezTo>
                  <a:cubicBezTo>
                    <a:pt x="322" y="503"/>
                    <a:pt x="323" y="503"/>
                    <a:pt x="323" y="503"/>
                  </a:cubicBezTo>
                  <a:cubicBezTo>
                    <a:pt x="727" y="487"/>
                    <a:pt x="727" y="487"/>
                    <a:pt x="727" y="487"/>
                  </a:cubicBezTo>
                  <a:cubicBezTo>
                    <a:pt x="732" y="487"/>
                    <a:pt x="736" y="485"/>
                    <a:pt x="740" y="483"/>
                  </a:cubicBezTo>
                  <a:cubicBezTo>
                    <a:pt x="744" y="480"/>
                    <a:pt x="747" y="476"/>
                    <a:pt x="750" y="472"/>
                  </a:cubicBezTo>
                  <a:cubicBezTo>
                    <a:pt x="753" y="468"/>
                    <a:pt x="755" y="463"/>
                    <a:pt x="756" y="457"/>
                  </a:cubicBezTo>
                  <a:cubicBezTo>
                    <a:pt x="757" y="451"/>
                    <a:pt x="758" y="445"/>
                    <a:pt x="757" y="439"/>
                  </a:cubicBezTo>
                  <a:cubicBezTo>
                    <a:pt x="754" y="390"/>
                    <a:pt x="754" y="390"/>
                    <a:pt x="754" y="390"/>
                  </a:cubicBezTo>
                  <a:cubicBezTo>
                    <a:pt x="752" y="387"/>
                    <a:pt x="749" y="382"/>
                    <a:pt x="745" y="377"/>
                  </a:cubicBezTo>
                  <a:cubicBezTo>
                    <a:pt x="741" y="371"/>
                    <a:pt x="737" y="364"/>
                    <a:pt x="733" y="358"/>
                  </a:cubicBezTo>
                  <a:cubicBezTo>
                    <a:pt x="729" y="352"/>
                    <a:pt x="725" y="345"/>
                    <a:pt x="722" y="341"/>
                  </a:cubicBezTo>
                  <a:cubicBezTo>
                    <a:pt x="719" y="336"/>
                    <a:pt x="717" y="333"/>
                    <a:pt x="717" y="333"/>
                  </a:cubicBezTo>
                  <a:close/>
                </a:path>
              </a:pathLst>
            </a:custGeom>
            <a:solidFill>
              <a:schemeClr val="bg2">
                <a:lumMod val="50000"/>
              </a:schemeClr>
            </a:solidFill>
            <a:ln w="9525">
              <a:noFill/>
              <a:round/>
              <a:headEnd/>
              <a:tailEnd/>
            </a:ln>
          </p:spPr>
          <p:txBody>
            <a:bodyPr/>
            <a:lstStyle/>
            <a:p>
              <a:endParaRPr lang="zh-CN" altLang="zh-CN"/>
            </a:p>
          </p:txBody>
        </p:sp>
        <p:sp>
          <p:nvSpPr>
            <p:cNvPr id="95" name="Freeform 150"/>
            <p:cNvSpPr>
              <a:spLocks/>
            </p:cNvSpPr>
            <p:nvPr/>
          </p:nvSpPr>
          <p:spPr bwMode="auto">
            <a:xfrm>
              <a:off x="6420" y="1163"/>
              <a:ext cx="264" cy="384"/>
            </a:xfrm>
            <a:custGeom>
              <a:avLst/>
              <a:gdLst/>
              <a:ahLst/>
              <a:cxnLst>
                <a:cxn ang="0">
                  <a:pos x="6" y="184"/>
                </a:cxn>
                <a:cxn ang="0">
                  <a:pos x="7" y="179"/>
                </a:cxn>
                <a:cxn ang="0">
                  <a:pos x="9" y="175"/>
                </a:cxn>
                <a:cxn ang="0">
                  <a:pos x="132" y="0"/>
                </a:cxn>
                <a:cxn ang="0">
                  <a:pos x="125" y="0"/>
                </a:cxn>
                <a:cxn ang="0">
                  <a:pos x="3" y="171"/>
                </a:cxn>
                <a:cxn ang="0">
                  <a:pos x="1" y="176"/>
                </a:cxn>
                <a:cxn ang="0">
                  <a:pos x="0" y="180"/>
                </a:cxn>
                <a:cxn ang="0">
                  <a:pos x="1" y="185"/>
                </a:cxn>
                <a:cxn ang="0">
                  <a:pos x="4" y="188"/>
                </a:cxn>
                <a:cxn ang="0">
                  <a:pos x="9" y="192"/>
                </a:cxn>
                <a:cxn ang="0">
                  <a:pos x="7" y="188"/>
                </a:cxn>
                <a:cxn ang="0">
                  <a:pos x="6" y="184"/>
                </a:cxn>
              </a:cxnLst>
              <a:rect l="0" t="0" r="r" b="b"/>
              <a:pathLst>
                <a:path w="132" h="192">
                  <a:moveTo>
                    <a:pt x="6" y="184"/>
                  </a:moveTo>
                  <a:cubicBezTo>
                    <a:pt x="6" y="183"/>
                    <a:pt x="6" y="181"/>
                    <a:pt x="7" y="179"/>
                  </a:cubicBezTo>
                  <a:cubicBezTo>
                    <a:pt x="7" y="178"/>
                    <a:pt x="8" y="176"/>
                    <a:pt x="9" y="175"/>
                  </a:cubicBezTo>
                  <a:cubicBezTo>
                    <a:pt x="132" y="0"/>
                    <a:pt x="132" y="0"/>
                    <a:pt x="132" y="0"/>
                  </a:cubicBezTo>
                  <a:cubicBezTo>
                    <a:pt x="125" y="0"/>
                    <a:pt x="125" y="0"/>
                    <a:pt x="125" y="0"/>
                  </a:cubicBezTo>
                  <a:cubicBezTo>
                    <a:pt x="3" y="171"/>
                    <a:pt x="3" y="171"/>
                    <a:pt x="3" y="171"/>
                  </a:cubicBezTo>
                  <a:cubicBezTo>
                    <a:pt x="2" y="173"/>
                    <a:pt x="1" y="174"/>
                    <a:pt x="1" y="176"/>
                  </a:cubicBezTo>
                  <a:cubicBezTo>
                    <a:pt x="0" y="177"/>
                    <a:pt x="0" y="179"/>
                    <a:pt x="0" y="180"/>
                  </a:cubicBezTo>
                  <a:cubicBezTo>
                    <a:pt x="0" y="182"/>
                    <a:pt x="1" y="183"/>
                    <a:pt x="1" y="185"/>
                  </a:cubicBezTo>
                  <a:cubicBezTo>
                    <a:pt x="2" y="186"/>
                    <a:pt x="2" y="187"/>
                    <a:pt x="4" y="188"/>
                  </a:cubicBezTo>
                  <a:cubicBezTo>
                    <a:pt x="9" y="192"/>
                    <a:pt x="9" y="192"/>
                    <a:pt x="9" y="192"/>
                  </a:cubicBezTo>
                  <a:cubicBezTo>
                    <a:pt x="8" y="191"/>
                    <a:pt x="7" y="190"/>
                    <a:pt x="7" y="188"/>
                  </a:cubicBezTo>
                  <a:cubicBezTo>
                    <a:pt x="6" y="187"/>
                    <a:pt x="6" y="186"/>
                    <a:pt x="6" y="184"/>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grpSp>
      <p:grpSp>
        <p:nvGrpSpPr>
          <p:cNvPr id="35" name="Group 151"/>
          <p:cNvGrpSpPr>
            <a:grpSpLocks/>
          </p:cNvGrpSpPr>
          <p:nvPr/>
        </p:nvGrpSpPr>
        <p:grpSpPr bwMode="auto">
          <a:xfrm>
            <a:off x="5826195" y="1742975"/>
            <a:ext cx="744826" cy="622083"/>
            <a:chOff x="4611" y="210"/>
            <a:chExt cx="1424" cy="1296"/>
          </a:xfrm>
        </p:grpSpPr>
        <p:sp>
          <p:nvSpPr>
            <p:cNvPr id="64" name="Freeform 152"/>
            <p:cNvSpPr>
              <a:spLocks/>
            </p:cNvSpPr>
            <p:nvPr/>
          </p:nvSpPr>
          <p:spPr bwMode="auto">
            <a:xfrm>
              <a:off x="4641" y="245"/>
              <a:ext cx="1364" cy="1236"/>
            </a:xfrm>
            <a:custGeom>
              <a:avLst/>
              <a:gdLst/>
              <a:ahLst/>
              <a:cxnLst>
                <a:cxn ang="0">
                  <a:pos x="334" y="3"/>
                </a:cxn>
                <a:cxn ang="0">
                  <a:pos x="464" y="17"/>
                </a:cxn>
                <a:cxn ang="0">
                  <a:pos x="578" y="74"/>
                </a:cxn>
                <a:cxn ang="0">
                  <a:pos x="656" y="172"/>
                </a:cxn>
                <a:cxn ang="0">
                  <a:pos x="676" y="301"/>
                </a:cxn>
                <a:cxn ang="0">
                  <a:pos x="624" y="430"/>
                </a:cxn>
                <a:cxn ang="0">
                  <a:pos x="518" y="524"/>
                </a:cxn>
                <a:cxn ang="0">
                  <a:pos x="382" y="572"/>
                </a:cxn>
                <a:cxn ang="0">
                  <a:pos x="241" y="569"/>
                </a:cxn>
                <a:cxn ang="0">
                  <a:pos x="215" y="563"/>
                </a:cxn>
                <a:cxn ang="0">
                  <a:pos x="191" y="555"/>
                </a:cxn>
                <a:cxn ang="0">
                  <a:pos x="167" y="546"/>
                </a:cxn>
                <a:cxn ang="0">
                  <a:pos x="146" y="535"/>
                </a:cxn>
                <a:cxn ang="0">
                  <a:pos x="39" y="618"/>
                </a:cxn>
                <a:cxn ang="0">
                  <a:pos x="75" y="482"/>
                </a:cxn>
                <a:cxn ang="0">
                  <a:pos x="36" y="432"/>
                </a:cxn>
                <a:cxn ang="0">
                  <a:pos x="12" y="378"/>
                </a:cxn>
                <a:cxn ang="0">
                  <a:pos x="1" y="320"/>
                </a:cxn>
                <a:cxn ang="0">
                  <a:pos x="6" y="260"/>
                </a:cxn>
                <a:cxn ang="0">
                  <a:pos x="44" y="166"/>
                </a:cxn>
                <a:cxn ang="0">
                  <a:pos x="113" y="88"/>
                </a:cxn>
                <a:cxn ang="0">
                  <a:pos x="211" y="31"/>
                </a:cxn>
                <a:cxn ang="0">
                  <a:pos x="334" y="3"/>
                </a:cxn>
              </a:cxnLst>
              <a:rect l="0" t="0" r="r" b="b"/>
              <a:pathLst>
                <a:path w="681" h="618">
                  <a:moveTo>
                    <a:pt x="334" y="3"/>
                  </a:moveTo>
                  <a:cubicBezTo>
                    <a:pt x="380" y="0"/>
                    <a:pt x="424" y="5"/>
                    <a:pt x="464" y="17"/>
                  </a:cubicBezTo>
                  <a:cubicBezTo>
                    <a:pt x="507" y="29"/>
                    <a:pt x="546" y="48"/>
                    <a:pt x="578" y="74"/>
                  </a:cubicBezTo>
                  <a:cubicBezTo>
                    <a:pt x="612" y="101"/>
                    <a:pt x="639" y="134"/>
                    <a:pt x="656" y="172"/>
                  </a:cubicBezTo>
                  <a:cubicBezTo>
                    <a:pt x="674" y="212"/>
                    <a:pt x="681" y="255"/>
                    <a:pt x="676" y="301"/>
                  </a:cubicBezTo>
                  <a:cubicBezTo>
                    <a:pt x="670" y="348"/>
                    <a:pt x="652" y="391"/>
                    <a:pt x="624" y="430"/>
                  </a:cubicBezTo>
                  <a:cubicBezTo>
                    <a:pt x="596" y="467"/>
                    <a:pt x="560" y="499"/>
                    <a:pt x="518" y="524"/>
                  </a:cubicBezTo>
                  <a:cubicBezTo>
                    <a:pt x="476" y="548"/>
                    <a:pt x="430" y="564"/>
                    <a:pt x="382" y="572"/>
                  </a:cubicBezTo>
                  <a:cubicBezTo>
                    <a:pt x="336" y="579"/>
                    <a:pt x="288" y="579"/>
                    <a:pt x="241" y="569"/>
                  </a:cubicBezTo>
                  <a:cubicBezTo>
                    <a:pt x="233" y="567"/>
                    <a:pt x="224" y="565"/>
                    <a:pt x="215" y="563"/>
                  </a:cubicBezTo>
                  <a:cubicBezTo>
                    <a:pt x="207" y="561"/>
                    <a:pt x="199" y="558"/>
                    <a:pt x="191" y="555"/>
                  </a:cubicBezTo>
                  <a:cubicBezTo>
                    <a:pt x="183" y="552"/>
                    <a:pt x="175" y="549"/>
                    <a:pt x="167" y="546"/>
                  </a:cubicBezTo>
                  <a:cubicBezTo>
                    <a:pt x="160" y="542"/>
                    <a:pt x="153" y="539"/>
                    <a:pt x="146" y="535"/>
                  </a:cubicBezTo>
                  <a:cubicBezTo>
                    <a:pt x="39" y="618"/>
                    <a:pt x="39" y="618"/>
                    <a:pt x="39" y="618"/>
                  </a:cubicBezTo>
                  <a:cubicBezTo>
                    <a:pt x="75" y="482"/>
                    <a:pt x="75" y="482"/>
                    <a:pt x="75" y="482"/>
                  </a:cubicBezTo>
                  <a:cubicBezTo>
                    <a:pt x="60" y="467"/>
                    <a:pt x="47" y="450"/>
                    <a:pt x="36" y="432"/>
                  </a:cubicBezTo>
                  <a:cubicBezTo>
                    <a:pt x="26" y="415"/>
                    <a:pt x="18" y="397"/>
                    <a:pt x="12" y="378"/>
                  </a:cubicBezTo>
                  <a:cubicBezTo>
                    <a:pt x="6" y="360"/>
                    <a:pt x="3" y="340"/>
                    <a:pt x="1" y="320"/>
                  </a:cubicBezTo>
                  <a:cubicBezTo>
                    <a:pt x="0" y="301"/>
                    <a:pt x="2" y="281"/>
                    <a:pt x="6" y="260"/>
                  </a:cubicBezTo>
                  <a:cubicBezTo>
                    <a:pt x="12" y="226"/>
                    <a:pt x="25" y="195"/>
                    <a:pt x="44" y="166"/>
                  </a:cubicBezTo>
                  <a:cubicBezTo>
                    <a:pt x="62" y="137"/>
                    <a:pt x="86" y="111"/>
                    <a:pt x="113" y="88"/>
                  </a:cubicBezTo>
                  <a:cubicBezTo>
                    <a:pt x="142" y="65"/>
                    <a:pt x="175" y="45"/>
                    <a:pt x="211" y="31"/>
                  </a:cubicBezTo>
                  <a:cubicBezTo>
                    <a:pt x="249" y="16"/>
                    <a:pt x="290" y="6"/>
                    <a:pt x="334" y="3"/>
                  </a:cubicBezTo>
                  <a:close/>
                </a:path>
              </a:pathLst>
            </a:custGeom>
            <a:gradFill rotWithShape="1">
              <a:gsLst>
                <a:gs pos="0">
                  <a:schemeClr val="bg1"/>
                </a:gs>
                <a:gs pos="100000">
                  <a:schemeClr val="bg1">
                    <a:gamma/>
                    <a:shade val="80000"/>
                    <a:invGamma/>
                  </a:schemeClr>
                </a:gs>
              </a:gsLst>
              <a:lin ang="5400000" scaled="1"/>
            </a:gradFill>
            <a:ln w="9525">
              <a:noFill/>
              <a:round/>
              <a:headEnd/>
              <a:tailEnd/>
            </a:ln>
          </p:spPr>
          <p:txBody>
            <a:bodyPr/>
            <a:lstStyle/>
            <a:p>
              <a:endParaRPr lang="zh-CN" altLang="zh-CN"/>
            </a:p>
          </p:txBody>
        </p:sp>
        <p:sp>
          <p:nvSpPr>
            <p:cNvPr id="65" name="Freeform 153"/>
            <p:cNvSpPr>
              <a:spLocks/>
            </p:cNvSpPr>
            <p:nvPr/>
          </p:nvSpPr>
          <p:spPr bwMode="auto">
            <a:xfrm>
              <a:off x="4754" y="1209"/>
              <a:ext cx="76" cy="198"/>
            </a:xfrm>
            <a:custGeom>
              <a:avLst/>
              <a:gdLst/>
              <a:ahLst/>
              <a:cxnLst>
                <a:cxn ang="0">
                  <a:pos x="50" y="0"/>
                </a:cxn>
                <a:cxn ang="0">
                  <a:pos x="76" y="4"/>
                </a:cxn>
                <a:cxn ang="0">
                  <a:pos x="26" y="196"/>
                </a:cxn>
                <a:cxn ang="0">
                  <a:pos x="0" y="196"/>
                </a:cxn>
                <a:cxn ang="0">
                  <a:pos x="50" y="0"/>
                </a:cxn>
              </a:cxnLst>
              <a:rect l="0" t="0" r="r" b="b"/>
              <a:pathLst>
                <a:path w="76" h="196">
                  <a:moveTo>
                    <a:pt x="50" y="0"/>
                  </a:moveTo>
                  <a:lnTo>
                    <a:pt x="76" y="4"/>
                  </a:lnTo>
                  <a:lnTo>
                    <a:pt x="26" y="196"/>
                  </a:lnTo>
                  <a:lnTo>
                    <a:pt x="0" y="196"/>
                  </a:lnTo>
                  <a:lnTo>
                    <a:pt x="50" y="0"/>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66" name="Freeform 154"/>
            <p:cNvSpPr>
              <a:spLocks/>
            </p:cNvSpPr>
            <p:nvPr/>
          </p:nvSpPr>
          <p:spPr bwMode="auto">
            <a:xfrm>
              <a:off x="4708" y="1347"/>
              <a:ext cx="242" cy="157"/>
            </a:xfrm>
            <a:custGeom>
              <a:avLst/>
              <a:gdLst/>
              <a:ahLst/>
              <a:cxnLst>
                <a:cxn ang="0">
                  <a:pos x="109" y="0"/>
                </a:cxn>
                <a:cxn ang="0">
                  <a:pos x="6" y="76"/>
                </a:cxn>
                <a:cxn ang="0">
                  <a:pos x="5" y="77"/>
                </a:cxn>
                <a:cxn ang="0">
                  <a:pos x="3" y="78"/>
                </a:cxn>
                <a:cxn ang="0">
                  <a:pos x="2" y="78"/>
                </a:cxn>
                <a:cxn ang="0">
                  <a:pos x="0" y="78"/>
                </a:cxn>
                <a:cxn ang="0">
                  <a:pos x="14" y="78"/>
                </a:cxn>
                <a:cxn ang="0">
                  <a:pos x="15" y="78"/>
                </a:cxn>
                <a:cxn ang="0">
                  <a:pos x="17" y="78"/>
                </a:cxn>
                <a:cxn ang="0">
                  <a:pos x="18" y="77"/>
                </a:cxn>
                <a:cxn ang="0">
                  <a:pos x="20" y="76"/>
                </a:cxn>
                <a:cxn ang="0">
                  <a:pos x="121" y="1"/>
                </a:cxn>
                <a:cxn ang="0">
                  <a:pos x="109" y="0"/>
                </a:cxn>
              </a:cxnLst>
              <a:rect l="0" t="0" r="r" b="b"/>
              <a:pathLst>
                <a:path w="121" h="78">
                  <a:moveTo>
                    <a:pt x="109" y="0"/>
                  </a:moveTo>
                  <a:cubicBezTo>
                    <a:pt x="6" y="76"/>
                    <a:pt x="6" y="76"/>
                    <a:pt x="6" y="76"/>
                  </a:cubicBezTo>
                  <a:cubicBezTo>
                    <a:pt x="6" y="76"/>
                    <a:pt x="5" y="77"/>
                    <a:pt x="5" y="77"/>
                  </a:cubicBezTo>
                  <a:cubicBezTo>
                    <a:pt x="4" y="77"/>
                    <a:pt x="4" y="77"/>
                    <a:pt x="3" y="78"/>
                  </a:cubicBezTo>
                  <a:cubicBezTo>
                    <a:pt x="3" y="78"/>
                    <a:pt x="2" y="78"/>
                    <a:pt x="2" y="78"/>
                  </a:cubicBezTo>
                  <a:cubicBezTo>
                    <a:pt x="1" y="78"/>
                    <a:pt x="1" y="78"/>
                    <a:pt x="0" y="78"/>
                  </a:cubicBezTo>
                  <a:cubicBezTo>
                    <a:pt x="5" y="78"/>
                    <a:pt x="9" y="78"/>
                    <a:pt x="14" y="78"/>
                  </a:cubicBezTo>
                  <a:cubicBezTo>
                    <a:pt x="14" y="78"/>
                    <a:pt x="15" y="78"/>
                    <a:pt x="15" y="78"/>
                  </a:cubicBezTo>
                  <a:cubicBezTo>
                    <a:pt x="16" y="78"/>
                    <a:pt x="16" y="78"/>
                    <a:pt x="17" y="78"/>
                  </a:cubicBezTo>
                  <a:cubicBezTo>
                    <a:pt x="17" y="77"/>
                    <a:pt x="18" y="77"/>
                    <a:pt x="18" y="77"/>
                  </a:cubicBezTo>
                  <a:cubicBezTo>
                    <a:pt x="19" y="77"/>
                    <a:pt x="19" y="76"/>
                    <a:pt x="20" y="76"/>
                  </a:cubicBezTo>
                  <a:cubicBezTo>
                    <a:pt x="121" y="1"/>
                    <a:pt x="121" y="1"/>
                    <a:pt x="121" y="1"/>
                  </a:cubicBezTo>
                  <a:lnTo>
                    <a:pt x="109" y="0"/>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67" name="Freeform 155"/>
            <p:cNvSpPr>
              <a:spLocks/>
            </p:cNvSpPr>
            <p:nvPr/>
          </p:nvSpPr>
          <p:spPr bwMode="auto">
            <a:xfrm>
              <a:off x="4928" y="1278"/>
              <a:ext cx="299" cy="78"/>
            </a:xfrm>
            <a:custGeom>
              <a:avLst/>
              <a:gdLst/>
              <a:ahLst/>
              <a:cxnLst>
                <a:cxn ang="0">
                  <a:pos x="139" y="39"/>
                </a:cxn>
                <a:cxn ang="0">
                  <a:pos x="129" y="37"/>
                </a:cxn>
                <a:cxn ang="0">
                  <a:pos x="118" y="36"/>
                </a:cxn>
                <a:cxn ang="0">
                  <a:pos x="107" y="34"/>
                </a:cxn>
                <a:cxn ang="0">
                  <a:pos x="83" y="28"/>
                </a:cxn>
                <a:cxn ang="0">
                  <a:pos x="59" y="21"/>
                </a:cxn>
                <a:cxn ang="0">
                  <a:pos x="37" y="12"/>
                </a:cxn>
                <a:cxn ang="0">
                  <a:pos x="16" y="2"/>
                </a:cxn>
                <a:cxn ang="0">
                  <a:pos x="15" y="2"/>
                </a:cxn>
                <a:cxn ang="0">
                  <a:pos x="14" y="1"/>
                </a:cxn>
                <a:cxn ang="0">
                  <a:pos x="14" y="1"/>
                </a:cxn>
                <a:cxn ang="0">
                  <a:pos x="13" y="1"/>
                </a:cxn>
                <a:cxn ang="0">
                  <a:pos x="13" y="1"/>
                </a:cxn>
                <a:cxn ang="0">
                  <a:pos x="12" y="1"/>
                </a:cxn>
                <a:cxn ang="0">
                  <a:pos x="12" y="1"/>
                </a:cxn>
                <a:cxn ang="0">
                  <a:pos x="12" y="1"/>
                </a:cxn>
                <a:cxn ang="0">
                  <a:pos x="0" y="0"/>
                </a:cxn>
                <a:cxn ang="0">
                  <a:pos x="0" y="0"/>
                </a:cxn>
                <a:cxn ang="0">
                  <a:pos x="0" y="0"/>
                </a:cxn>
                <a:cxn ang="0">
                  <a:pos x="0" y="0"/>
                </a:cxn>
                <a:cxn ang="0">
                  <a:pos x="1" y="0"/>
                </a:cxn>
                <a:cxn ang="0">
                  <a:pos x="1" y="0"/>
                </a:cxn>
                <a:cxn ang="0">
                  <a:pos x="2" y="0"/>
                </a:cxn>
                <a:cxn ang="0">
                  <a:pos x="3" y="0"/>
                </a:cxn>
                <a:cxn ang="0">
                  <a:pos x="4" y="1"/>
                </a:cxn>
                <a:cxn ang="0">
                  <a:pos x="25" y="11"/>
                </a:cxn>
                <a:cxn ang="0">
                  <a:pos x="47" y="20"/>
                </a:cxn>
                <a:cxn ang="0">
                  <a:pos x="71" y="27"/>
                </a:cxn>
                <a:cxn ang="0">
                  <a:pos x="96" y="33"/>
                </a:cxn>
                <a:cxn ang="0">
                  <a:pos x="107" y="35"/>
                </a:cxn>
                <a:cxn ang="0">
                  <a:pos x="117" y="36"/>
                </a:cxn>
                <a:cxn ang="0">
                  <a:pos x="128" y="38"/>
                </a:cxn>
                <a:cxn ang="0">
                  <a:pos x="139" y="39"/>
                </a:cxn>
                <a:cxn ang="0">
                  <a:pos x="150" y="39"/>
                </a:cxn>
                <a:cxn ang="0">
                  <a:pos x="139" y="39"/>
                </a:cxn>
              </a:cxnLst>
              <a:rect l="0" t="0" r="r" b="b"/>
              <a:pathLst>
                <a:path w="150" h="39">
                  <a:moveTo>
                    <a:pt x="139" y="39"/>
                  </a:moveTo>
                  <a:cubicBezTo>
                    <a:pt x="136" y="38"/>
                    <a:pt x="132" y="38"/>
                    <a:pt x="129" y="37"/>
                  </a:cubicBezTo>
                  <a:cubicBezTo>
                    <a:pt x="125" y="37"/>
                    <a:pt x="121" y="36"/>
                    <a:pt x="118" y="36"/>
                  </a:cubicBezTo>
                  <a:cubicBezTo>
                    <a:pt x="114" y="35"/>
                    <a:pt x="111" y="34"/>
                    <a:pt x="107" y="34"/>
                  </a:cubicBezTo>
                  <a:cubicBezTo>
                    <a:pt x="99" y="32"/>
                    <a:pt x="91" y="30"/>
                    <a:pt x="83" y="28"/>
                  </a:cubicBezTo>
                  <a:cubicBezTo>
                    <a:pt x="75" y="26"/>
                    <a:pt x="67" y="23"/>
                    <a:pt x="59" y="21"/>
                  </a:cubicBezTo>
                  <a:cubicBezTo>
                    <a:pt x="52" y="18"/>
                    <a:pt x="44" y="15"/>
                    <a:pt x="37" y="12"/>
                  </a:cubicBezTo>
                  <a:cubicBezTo>
                    <a:pt x="30" y="9"/>
                    <a:pt x="23" y="6"/>
                    <a:pt x="16" y="2"/>
                  </a:cubicBezTo>
                  <a:cubicBezTo>
                    <a:pt x="16" y="2"/>
                    <a:pt x="15" y="2"/>
                    <a:pt x="15" y="2"/>
                  </a:cubicBezTo>
                  <a:cubicBezTo>
                    <a:pt x="15" y="2"/>
                    <a:pt x="15" y="1"/>
                    <a:pt x="14" y="1"/>
                  </a:cubicBezTo>
                  <a:cubicBezTo>
                    <a:pt x="14" y="1"/>
                    <a:pt x="14" y="1"/>
                    <a:pt x="14" y="1"/>
                  </a:cubicBezTo>
                  <a:cubicBezTo>
                    <a:pt x="13" y="1"/>
                    <a:pt x="13" y="1"/>
                    <a:pt x="13" y="1"/>
                  </a:cubicBezTo>
                  <a:cubicBezTo>
                    <a:pt x="13" y="1"/>
                    <a:pt x="13" y="1"/>
                    <a:pt x="13" y="1"/>
                  </a:cubicBezTo>
                  <a:cubicBezTo>
                    <a:pt x="13" y="1"/>
                    <a:pt x="12" y="1"/>
                    <a:pt x="12" y="1"/>
                  </a:cubicBezTo>
                  <a:cubicBezTo>
                    <a:pt x="12" y="1"/>
                    <a:pt x="12" y="1"/>
                    <a:pt x="12" y="1"/>
                  </a:cubicBezTo>
                  <a:cubicBezTo>
                    <a:pt x="12" y="1"/>
                    <a:pt x="12" y="1"/>
                    <a:pt x="12" y="1"/>
                  </a:cubicBezTo>
                  <a:cubicBezTo>
                    <a:pt x="8" y="0"/>
                    <a:pt x="4" y="0"/>
                    <a:pt x="0" y="0"/>
                  </a:cubicBezTo>
                  <a:cubicBezTo>
                    <a:pt x="0" y="0"/>
                    <a:pt x="0" y="0"/>
                    <a:pt x="0" y="0"/>
                  </a:cubicBezTo>
                  <a:cubicBezTo>
                    <a:pt x="0" y="0"/>
                    <a:pt x="0" y="0"/>
                    <a:pt x="0" y="0"/>
                  </a:cubicBezTo>
                  <a:cubicBezTo>
                    <a:pt x="0" y="0"/>
                    <a:pt x="0" y="0"/>
                    <a:pt x="0" y="0"/>
                  </a:cubicBezTo>
                  <a:cubicBezTo>
                    <a:pt x="0" y="0"/>
                    <a:pt x="1" y="0"/>
                    <a:pt x="1" y="0"/>
                  </a:cubicBezTo>
                  <a:cubicBezTo>
                    <a:pt x="1" y="0"/>
                    <a:pt x="1" y="0"/>
                    <a:pt x="1" y="0"/>
                  </a:cubicBezTo>
                  <a:cubicBezTo>
                    <a:pt x="2" y="0"/>
                    <a:pt x="2" y="0"/>
                    <a:pt x="2" y="0"/>
                  </a:cubicBezTo>
                  <a:cubicBezTo>
                    <a:pt x="2" y="0"/>
                    <a:pt x="3" y="0"/>
                    <a:pt x="3" y="0"/>
                  </a:cubicBezTo>
                  <a:cubicBezTo>
                    <a:pt x="3" y="0"/>
                    <a:pt x="3" y="1"/>
                    <a:pt x="4" y="1"/>
                  </a:cubicBezTo>
                  <a:cubicBezTo>
                    <a:pt x="10" y="4"/>
                    <a:pt x="18" y="8"/>
                    <a:pt x="25" y="11"/>
                  </a:cubicBezTo>
                  <a:cubicBezTo>
                    <a:pt x="32" y="14"/>
                    <a:pt x="40" y="17"/>
                    <a:pt x="47" y="20"/>
                  </a:cubicBezTo>
                  <a:cubicBezTo>
                    <a:pt x="55" y="22"/>
                    <a:pt x="63" y="25"/>
                    <a:pt x="71" y="27"/>
                  </a:cubicBezTo>
                  <a:cubicBezTo>
                    <a:pt x="79" y="29"/>
                    <a:pt x="87" y="31"/>
                    <a:pt x="96" y="33"/>
                  </a:cubicBezTo>
                  <a:cubicBezTo>
                    <a:pt x="99" y="34"/>
                    <a:pt x="103" y="34"/>
                    <a:pt x="107" y="35"/>
                  </a:cubicBezTo>
                  <a:cubicBezTo>
                    <a:pt x="110" y="35"/>
                    <a:pt x="114" y="36"/>
                    <a:pt x="117" y="36"/>
                  </a:cubicBezTo>
                  <a:cubicBezTo>
                    <a:pt x="121" y="37"/>
                    <a:pt x="125" y="37"/>
                    <a:pt x="128" y="38"/>
                  </a:cubicBezTo>
                  <a:cubicBezTo>
                    <a:pt x="132" y="38"/>
                    <a:pt x="136" y="38"/>
                    <a:pt x="139" y="39"/>
                  </a:cubicBezTo>
                  <a:cubicBezTo>
                    <a:pt x="143" y="39"/>
                    <a:pt x="147" y="39"/>
                    <a:pt x="150" y="39"/>
                  </a:cubicBezTo>
                  <a:cubicBezTo>
                    <a:pt x="147" y="39"/>
                    <a:pt x="143" y="39"/>
                    <a:pt x="139" y="39"/>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68" name="Freeform 156"/>
            <p:cNvSpPr>
              <a:spLocks/>
            </p:cNvSpPr>
            <p:nvPr/>
          </p:nvSpPr>
          <p:spPr bwMode="auto">
            <a:xfrm>
              <a:off x="4655" y="274"/>
              <a:ext cx="1196" cy="939"/>
            </a:xfrm>
            <a:custGeom>
              <a:avLst/>
              <a:gdLst/>
              <a:ahLst/>
              <a:cxnLst>
                <a:cxn ang="0">
                  <a:pos x="591" y="109"/>
                </a:cxn>
                <a:cxn ang="0">
                  <a:pos x="597" y="117"/>
                </a:cxn>
                <a:cxn ang="0">
                  <a:pos x="544" y="67"/>
                </a:cxn>
                <a:cxn ang="0">
                  <a:pos x="478" y="33"/>
                </a:cxn>
                <a:cxn ang="0">
                  <a:pos x="406" y="13"/>
                </a:cxn>
                <a:cxn ang="0">
                  <a:pos x="329" y="10"/>
                </a:cxn>
                <a:cxn ang="0">
                  <a:pos x="213" y="35"/>
                </a:cxn>
                <a:cxn ang="0">
                  <a:pos x="120" y="88"/>
                </a:cxn>
                <a:cxn ang="0">
                  <a:pos x="53" y="160"/>
                </a:cxn>
                <a:cxn ang="0">
                  <a:pos x="18" y="248"/>
                </a:cxn>
                <a:cxn ang="0">
                  <a:pos x="14" y="303"/>
                </a:cxn>
                <a:cxn ang="0">
                  <a:pos x="23" y="356"/>
                </a:cxn>
                <a:cxn ang="0">
                  <a:pos x="47" y="407"/>
                </a:cxn>
                <a:cxn ang="0">
                  <a:pos x="83" y="454"/>
                </a:cxn>
                <a:cxn ang="0">
                  <a:pos x="86" y="457"/>
                </a:cxn>
                <a:cxn ang="0">
                  <a:pos x="87" y="461"/>
                </a:cxn>
                <a:cxn ang="0">
                  <a:pos x="88" y="465"/>
                </a:cxn>
                <a:cxn ang="0">
                  <a:pos x="87" y="470"/>
                </a:cxn>
                <a:cxn ang="0">
                  <a:pos x="74" y="468"/>
                </a:cxn>
                <a:cxn ang="0">
                  <a:pos x="75" y="464"/>
                </a:cxn>
                <a:cxn ang="0">
                  <a:pos x="75" y="459"/>
                </a:cxn>
                <a:cxn ang="0">
                  <a:pos x="73" y="455"/>
                </a:cxn>
                <a:cxn ang="0">
                  <a:pos x="71" y="452"/>
                </a:cxn>
                <a:cxn ang="0">
                  <a:pos x="34" y="405"/>
                </a:cxn>
                <a:cxn ang="0">
                  <a:pos x="11" y="353"/>
                </a:cxn>
                <a:cxn ang="0">
                  <a:pos x="1" y="299"/>
                </a:cxn>
                <a:cxn ang="0">
                  <a:pos x="5" y="244"/>
                </a:cxn>
                <a:cxn ang="0">
                  <a:pos x="41" y="155"/>
                </a:cxn>
                <a:cxn ang="0">
                  <a:pos x="108" y="81"/>
                </a:cxn>
                <a:cxn ang="0">
                  <a:pos x="202" y="27"/>
                </a:cxn>
                <a:cxn ang="0">
                  <a:pos x="319" y="2"/>
                </a:cxn>
                <a:cxn ang="0">
                  <a:pos x="397" y="5"/>
                </a:cxn>
                <a:cxn ang="0">
                  <a:pos x="471" y="24"/>
                </a:cxn>
                <a:cxn ang="0">
                  <a:pos x="537" y="59"/>
                </a:cxn>
                <a:cxn ang="0">
                  <a:pos x="591" y="109"/>
                </a:cxn>
              </a:cxnLst>
              <a:rect l="0" t="0" r="r" b="b"/>
              <a:pathLst>
                <a:path w="597" h="470">
                  <a:moveTo>
                    <a:pt x="591" y="109"/>
                  </a:moveTo>
                  <a:cubicBezTo>
                    <a:pt x="593" y="111"/>
                    <a:pt x="595" y="114"/>
                    <a:pt x="597" y="117"/>
                  </a:cubicBezTo>
                  <a:cubicBezTo>
                    <a:pt x="582" y="98"/>
                    <a:pt x="564" y="82"/>
                    <a:pt x="544" y="67"/>
                  </a:cubicBezTo>
                  <a:cubicBezTo>
                    <a:pt x="524" y="53"/>
                    <a:pt x="502" y="42"/>
                    <a:pt x="478" y="33"/>
                  </a:cubicBezTo>
                  <a:cubicBezTo>
                    <a:pt x="456" y="24"/>
                    <a:pt x="431" y="17"/>
                    <a:pt x="406" y="13"/>
                  </a:cubicBezTo>
                  <a:cubicBezTo>
                    <a:pt x="381" y="10"/>
                    <a:pt x="355" y="8"/>
                    <a:pt x="329" y="10"/>
                  </a:cubicBezTo>
                  <a:cubicBezTo>
                    <a:pt x="287" y="12"/>
                    <a:pt x="248" y="21"/>
                    <a:pt x="213" y="35"/>
                  </a:cubicBezTo>
                  <a:cubicBezTo>
                    <a:pt x="178" y="48"/>
                    <a:pt x="147" y="66"/>
                    <a:pt x="120" y="88"/>
                  </a:cubicBezTo>
                  <a:cubicBezTo>
                    <a:pt x="93" y="109"/>
                    <a:pt x="71" y="133"/>
                    <a:pt x="53" y="160"/>
                  </a:cubicBezTo>
                  <a:cubicBezTo>
                    <a:pt x="36" y="187"/>
                    <a:pt x="24" y="217"/>
                    <a:pt x="18" y="248"/>
                  </a:cubicBezTo>
                  <a:cubicBezTo>
                    <a:pt x="14" y="267"/>
                    <a:pt x="13" y="285"/>
                    <a:pt x="14" y="303"/>
                  </a:cubicBezTo>
                  <a:cubicBezTo>
                    <a:pt x="15" y="321"/>
                    <a:pt x="18" y="339"/>
                    <a:pt x="23" y="356"/>
                  </a:cubicBezTo>
                  <a:cubicBezTo>
                    <a:pt x="29" y="374"/>
                    <a:pt x="37" y="391"/>
                    <a:pt x="47" y="407"/>
                  </a:cubicBezTo>
                  <a:cubicBezTo>
                    <a:pt x="57" y="424"/>
                    <a:pt x="69" y="440"/>
                    <a:pt x="83" y="454"/>
                  </a:cubicBezTo>
                  <a:cubicBezTo>
                    <a:pt x="84" y="455"/>
                    <a:pt x="85" y="456"/>
                    <a:pt x="86" y="457"/>
                  </a:cubicBezTo>
                  <a:cubicBezTo>
                    <a:pt x="86" y="458"/>
                    <a:pt x="87" y="460"/>
                    <a:pt x="87" y="461"/>
                  </a:cubicBezTo>
                  <a:cubicBezTo>
                    <a:pt x="87" y="463"/>
                    <a:pt x="88" y="464"/>
                    <a:pt x="88" y="465"/>
                  </a:cubicBezTo>
                  <a:cubicBezTo>
                    <a:pt x="88" y="467"/>
                    <a:pt x="87" y="468"/>
                    <a:pt x="87" y="470"/>
                  </a:cubicBezTo>
                  <a:cubicBezTo>
                    <a:pt x="74" y="468"/>
                    <a:pt x="74" y="468"/>
                    <a:pt x="74" y="468"/>
                  </a:cubicBezTo>
                  <a:cubicBezTo>
                    <a:pt x="75" y="467"/>
                    <a:pt x="75" y="465"/>
                    <a:pt x="75" y="464"/>
                  </a:cubicBezTo>
                  <a:cubicBezTo>
                    <a:pt x="75" y="462"/>
                    <a:pt x="75" y="461"/>
                    <a:pt x="75" y="459"/>
                  </a:cubicBezTo>
                  <a:cubicBezTo>
                    <a:pt x="74" y="458"/>
                    <a:pt x="74" y="457"/>
                    <a:pt x="73" y="455"/>
                  </a:cubicBezTo>
                  <a:cubicBezTo>
                    <a:pt x="73" y="454"/>
                    <a:pt x="72" y="453"/>
                    <a:pt x="71" y="452"/>
                  </a:cubicBezTo>
                  <a:cubicBezTo>
                    <a:pt x="56" y="437"/>
                    <a:pt x="44" y="422"/>
                    <a:pt x="34" y="405"/>
                  </a:cubicBezTo>
                  <a:cubicBezTo>
                    <a:pt x="24" y="388"/>
                    <a:pt x="16" y="371"/>
                    <a:pt x="11" y="353"/>
                  </a:cubicBezTo>
                  <a:cubicBezTo>
                    <a:pt x="5" y="335"/>
                    <a:pt x="2" y="317"/>
                    <a:pt x="1" y="299"/>
                  </a:cubicBezTo>
                  <a:cubicBezTo>
                    <a:pt x="0" y="281"/>
                    <a:pt x="2" y="262"/>
                    <a:pt x="5" y="244"/>
                  </a:cubicBezTo>
                  <a:cubicBezTo>
                    <a:pt x="11" y="212"/>
                    <a:pt x="24" y="182"/>
                    <a:pt x="41" y="155"/>
                  </a:cubicBezTo>
                  <a:cubicBezTo>
                    <a:pt x="59" y="127"/>
                    <a:pt x="82" y="103"/>
                    <a:pt x="108" y="81"/>
                  </a:cubicBezTo>
                  <a:cubicBezTo>
                    <a:pt x="136" y="59"/>
                    <a:pt x="167" y="41"/>
                    <a:pt x="202" y="27"/>
                  </a:cubicBezTo>
                  <a:cubicBezTo>
                    <a:pt x="238" y="13"/>
                    <a:pt x="277" y="4"/>
                    <a:pt x="319" y="2"/>
                  </a:cubicBezTo>
                  <a:cubicBezTo>
                    <a:pt x="346" y="0"/>
                    <a:pt x="372" y="1"/>
                    <a:pt x="397" y="5"/>
                  </a:cubicBezTo>
                  <a:cubicBezTo>
                    <a:pt x="423" y="9"/>
                    <a:pt x="447" y="15"/>
                    <a:pt x="471" y="24"/>
                  </a:cubicBezTo>
                  <a:cubicBezTo>
                    <a:pt x="494" y="33"/>
                    <a:pt x="517" y="45"/>
                    <a:pt x="537" y="59"/>
                  </a:cubicBezTo>
                  <a:cubicBezTo>
                    <a:pt x="557" y="73"/>
                    <a:pt x="575" y="90"/>
                    <a:pt x="591" y="109"/>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69" name="Freeform 157"/>
            <p:cNvSpPr>
              <a:spLocks/>
            </p:cNvSpPr>
            <p:nvPr/>
          </p:nvSpPr>
          <p:spPr bwMode="auto">
            <a:xfrm>
              <a:off x="4655" y="274"/>
              <a:ext cx="1196" cy="939"/>
            </a:xfrm>
            <a:custGeom>
              <a:avLst/>
              <a:gdLst/>
              <a:ahLst/>
              <a:cxnLst>
                <a:cxn ang="0">
                  <a:pos x="591" y="109"/>
                </a:cxn>
                <a:cxn ang="0">
                  <a:pos x="597" y="117"/>
                </a:cxn>
                <a:cxn ang="0">
                  <a:pos x="544" y="67"/>
                </a:cxn>
                <a:cxn ang="0">
                  <a:pos x="478" y="33"/>
                </a:cxn>
                <a:cxn ang="0">
                  <a:pos x="406" y="13"/>
                </a:cxn>
                <a:cxn ang="0">
                  <a:pos x="329" y="10"/>
                </a:cxn>
                <a:cxn ang="0">
                  <a:pos x="213" y="35"/>
                </a:cxn>
                <a:cxn ang="0">
                  <a:pos x="120" y="88"/>
                </a:cxn>
                <a:cxn ang="0">
                  <a:pos x="53" y="160"/>
                </a:cxn>
                <a:cxn ang="0">
                  <a:pos x="18" y="248"/>
                </a:cxn>
                <a:cxn ang="0">
                  <a:pos x="14" y="303"/>
                </a:cxn>
                <a:cxn ang="0">
                  <a:pos x="23" y="356"/>
                </a:cxn>
                <a:cxn ang="0">
                  <a:pos x="47" y="407"/>
                </a:cxn>
                <a:cxn ang="0">
                  <a:pos x="83" y="454"/>
                </a:cxn>
                <a:cxn ang="0">
                  <a:pos x="86" y="457"/>
                </a:cxn>
                <a:cxn ang="0">
                  <a:pos x="87" y="461"/>
                </a:cxn>
                <a:cxn ang="0">
                  <a:pos x="88" y="465"/>
                </a:cxn>
                <a:cxn ang="0">
                  <a:pos x="87" y="470"/>
                </a:cxn>
                <a:cxn ang="0">
                  <a:pos x="74" y="468"/>
                </a:cxn>
                <a:cxn ang="0">
                  <a:pos x="75" y="464"/>
                </a:cxn>
                <a:cxn ang="0">
                  <a:pos x="75" y="459"/>
                </a:cxn>
                <a:cxn ang="0">
                  <a:pos x="73" y="455"/>
                </a:cxn>
                <a:cxn ang="0">
                  <a:pos x="71" y="452"/>
                </a:cxn>
                <a:cxn ang="0">
                  <a:pos x="34" y="405"/>
                </a:cxn>
                <a:cxn ang="0">
                  <a:pos x="11" y="353"/>
                </a:cxn>
                <a:cxn ang="0">
                  <a:pos x="1" y="299"/>
                </a:cxn>
                <a:cxn ang="0">
                  <a:pos x="5" y="244"/>
                </a:cxn>
                <a:cxn ang="0">
                  <a:pos x="41" y="155"/>
                </a:cxn>
                <a:cxn ang="0">
                  <a:pos x="108" y="81"/>
                </a:cxn>
                <a:cxn ang="0">
                  <a:pos x="202" y="27"/>
                </a:cxn>
                <a:cxn ang="0">
                  <a:pos x="319" y="2"/>
                </a:cxn>
                <a:cxn ang="0">
                  <a:pos x="397" y="5"/>
                </a:cxn>
                <a:cxn ang="0">
                  <a:pos x="471" y="24"/>
                </a:cxn>
                <a:cxn ang="0">
                  <a:pos x="537" y="59"/>
                </a:cxn>
                <a:cxn ang="0">
                  <a:pos x="591" y="109"/>
                </a:cxn>
              </a:cxnLst>
              <a:rect l="0" t="0" r="r" b="b"/>
              <a:pathLst>
                <a:path w="597" h="470">
                  <a:moveTo>
                    <a:pt x="591" y="109"/>
                  </a:moveTo>
                  <a:cubicBezTo>
                    <a:pt x="597" y="117"/>
                    <a:pt x="597" y="117"/>
                    <a:pt x="597" y="117"/>
                  </a:cubicBezTo>
                  <a:cubicBezTo>
                    <a:pt x="582" y="98"/>
                    <a:pt x="564" y="82"/>
                    <a:pt x="544" y="67"/>
                  </a:cubicBezTo>
                  <a:cubicBezTo>
                    <a:pt x="524" y="53"/>
                    <a:pt x="502" y="42"/>
                    <a:pt x="478" y="33"/>
                  </a:cubicBezTo>
                  <a:cubicBezTo>
                    <a:pt x="456" y="24"/>
                    <a:pt x="431" y="17"/>
                    <a:pt x="406" y="13"/>
                  </a:cubicBezTo>
                  <a:cubicBezTo>
                    <a:pt x="381" y="10"/>
                    <a:pt x="355" y="8"/>
                    <a:pt x="329" y="10"/>
                  </a:cubicBezTo>
                  <a:cubicBezTo>
                    <a:pt x="287" y="12"/>
                    <a:pt x="248" y="21"/>
                    <a:pt x="213" y="35"/>
                  </a:cubicBezTo>
                  <a:cubicBezTo>
                    <a:pt x="178" y="48"/>
                    <a:pt x="147" y="66"/>
                    <a:pt x="120" y="88"/>
                  </a:cubicBezTo>
                  <a:cubicBezTo>
                    <a:pt x="93" y="109"/>
                    <a:pt x="71" y="133"/>
                    <a:pt x="53" y="160"/>
                  </a:cubicBezTo>
                  <a:cubicBezTo>
                    <a:pt x="36" y="187"/>
                    <a:pt x="24" y="217"/>
                    <a:pt x="18" y="248"/>
                  </a:cubicBezTo>
                  <a:cubicBezTo>
                    <a:pt x="14" y="267"/>
                    <a:pt x="13" y="285"/>
                    <a:pt x="14" y="303"/>
                  </a:cubicBezTo>
                  <a:cubicBezTo>
                    <a:pt x="15" y="321"/>
                    <a:pt x="18" y="339"/>
                    <a:pt x="23" y="356"/>
                  </a:cubicBezTo>
                  <a:cubicBezTo>
                    <a:pt x="29" y="374"/>
                    <a:pt x="37" y="391"/>
                    <a:pt x="47" y="407"/>
                  </a:cubicBezTo>
                  <a:cubicBezTo>
                    <a:pt x="57" y="424"/>
                    <a:pt x="69" y="440"/>
                    <a:pt x="83" y="454"/>
                  </a:cubicBezTo>
                  <a:cubicBezTo>
                    <a:pt x="84" y="455"/>
                    <a:pt x="85" y="456"/>
                    <a:pt x="86" y="457"/>
                  </a:cubicBezTo>
                  <a:cubicBezTo>
                    <a:pt x="86" y="458"/>
                    <a:pt x="87" y="460"/>
                    <a:pt x="87" y="461"/>
                  </a:cubicBezTo>
                  <a:cubicBezTo>
                    <a:pt x="87" y="463"/>
                    <a:pt x="88" y="464"/>
                    <a:pt x="88" y="465"/>
                  </a:cubicBezTo>
                  <a:cubicBezTo>
                    <a:pt x="88" y="467"/>
                    <a:pt x="87" y="468"/>
                    <a:pt x="87" y="470"/>
                  </a:cubicBezTo>
                  <a:cubicBezTo>
                    <a:pt x="74" y="468"/>
                    <a:pt x="74" y="468"/>
                    <a:pt x="74" y="468"/>
                  </a:cubicBezTo>
                  <a:cubicBezTo>
                    <a:pt x="75" y="467"/>
                    <a:pt x="75" y="465"/>
                    <a:pt x="75" y="464"/>
                  </a:cubicBezTo>
                  <a:cubicBezTo>
                    <a:pt x="75" y="462"/>
                    <a:pt x="75" y="461"/>
                    <a:pt x="75" y="459"/>
                  </a:cubicBezTo>
                  <a:cubicBezTo>
                    <a:pt x="74" y="458"/>
                    <a:pt x="74" y="457"/>
                    <a:pt x="73" y="455"/>
                  </a:cubicBezTo>
                  <a:cubicBezTo>
                    <a:pt x="73" y="454"/>
                    <a:pt x="72" y="453"/>
                    <a:pt x="71" y="452"/>
                  </a:cubicBezTo>
                  <a:cubicBezTo>
                    <a:pt x="56" y="437"/>
                    <a:pt x="44" y="422"/>
                    <a:pt x="34" y="405"/>
                  </a:cubicBezTo>
                  <a:cubicBezTo>
                    <a:pt x="24" y="388"/>
                    <a:pt x="16" y="371"/>
                    <a:pt x="11" y="353"/>
                  </a:cubicBezTo>
                  <a:cubicBezTo>
                    <a:pt x="5" y="335"/>
                    <a:pt x="2" y="317"/>
                    <a:pt x="1" y="299"/>
                  </a:cubicBezTo>
                  <a:cubicBezTo>
                    <a:pt x="0" y="281"/>
                    <a:pt x="2" y="262"/>
                    <a:pt x="5" y="244"/>
                  </a:cubicBezTo>
                  <a:cubicBezTo>
                    <a:pt x="11" y="212"/>
                    <a:pt x="24" y="182"/>
                    <a:pt x="41" y="155"/>
                  </a:cubicBezTo>
                  <a:cubicBezTo>
                    <a:pt x="59" y="127"/>
                    <a:pt x="82" y="103"/>
                    <a:pt x="108" y="81"/>
                  </a:cubicBezTo>
                  <a:cubicBezTo>
                    <a:pt x="136" y="59"/>
                    <a:pt x="167" y="41"/>
                    <a:pt x="202" y="27"/>
                  </a:cubicBezTo>
                  <a:cubicBezTo>
                    <a:pt x="238" y="13"/>
                    <a:pt x="277" y="4"/>
                    <a:pt x="319" y="2"/>
                  </a:cubicBezTo>
                  <a:cubicBezTo>
                    <a:pt x="346" y="0"/>
                    <a:pt x="372" y="1"/>
                    <a:pt x="397" y="5"/>
                  </a:cubicBezTo>
                  <a:cubicBezTo>
                    <a:pt x="423" y="9"/>
                    <a:pt x="447" y="15"/>
                    <a:pt x="471" y="24"/>
                  </a:cubicBezTo>
                  <a:cubicBezTo>
                    <a:pt x="494" y="33"/>
                    <a:pt x="517" y="45"/>
                    <a:pt x="537" y="59"/>
                  </a:cubicBezTo>
                  <a:cubicBezTo>
                    <a:pt x="557" y="73"/>
                    <a:pt x="575" y="90"/>
                    <a:pt x="591" y="109"/>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70" name="Freeform 158"/>
            <p:cNvSpPr>
              <a:spLocks/>
            </p:cNvSpPr>
            <p:nvPr/>
          </p:nvSpPr>
          <p:spPr bwMode="auto">
            <a:xfrm>
              <a:off x="5255" y="477"/>
              <a:ext cx="780" cy="953"/>
            </a:xfrm>
            <a:custGeom>
              <a:avLst/>
              <a:gdLst/>
              <a:ahLst/>
              <a:cxnLst>
                <a:cxn ang="0">
                  <a:pos x="335" y="0"/>
                </a:cxn>
                <a:cxn ang="0">
                  <a:pos x="341" y="8"/>
                </a:cxn>
                <a:cxn ang="0">
                  <a:pos x="364" y="48"/>
                </a:cxn>
                <a:cxn ang="0">
                  <a:pos x="381" y="91"/>
                </a:cxn>
                <a:cxn ang="0">
                  <a:pos x="389" y="139"/>
                </a:cxn>
                <a:cxn ang="0">
                  <a:pos x="388" y="188"/>
                </a:cxn>
                <a:cxn ang="0">
                  <a:pos x="345" y="307"/>
                </a:cxn>
                <a:cxn ang="0">
                  <a:pos x="255" y="400"/>
                </a:cxn>
                <a:cxn ang="0">
                  <a:pos x="138" y="458"/>
                </a:cxn>
                <a:cxn ang="0">
                  <a:pos x="11" y="475"/>
                </a:cxn>
                <a:cxn ang="0">
                  <a:pos x="0" y="475"/>
                </a:cxn>
                <a:cxn ang="0">
                  <a:pos x="129" y="457"/>
                </a:cxn>
                <a:cxn ang="0">
                  <a:pos x="248" y="399"/>
                </a:cxn>
                <a:cxn ang="0">
                  <a:pos x="339" y="304"/>
                </a:cxn>
                <a:cxn ang="0">
                  <a:pos x="383" y="183"/>
                </a:cxn>
                <a:cxn ang="0">
                  <a:pos x="384" y="132"/>
                </a:cxn>
                <a:cxn ang="0">
                  <a:pos x="375" y="84"/>
                </a:cxn>
                <a:cxn ang="0">
                  <a:pos x="359" y="40"/>
                </a:cxn>
                <a:cxn ang="0">
                  <a:pos x="335" y="0"/>
                </a:cxn>
              </a:cxnLst>
              <a:rect l="0" t="0" r="r" b="b"/>
              <a:pathLst>
                <a:path w="390" h="476">
                  <a:moveTo>
                    <a:pt x="335" y="0"/>
                  </a:moveTo>
                  <a:cubicBezTo>
                    <a:pt x="337" y="3"/>
                    <a:pt x="339" y="5"/>
                    <a:pt x="341" y="8"/>
                  </a:cubicBezTo>
                  <a:cubicBezTo>
                    <a:pt x="350" y="20"/>
                    <a:pt x="358" y="34"/>
                    <a:pt x="364" y="48"/>
                  </a:cubicBezTo>
                  <a:cubicBezTo>
                    <a:pt x="371" y="62"/>
                    <a:pt x="377" y="76"/>
                    <a:pt x="381" y="91"/>
                  </a:cubicBezTo>
                  <a:cubicBezTo>
                    <a:pt x="385" y="107"/>
                    <a:pt x="388" y="122"/>
                    <a:pt x="389" y="139"/>
                  </a:cubicBezTo>
                  <a:cubicBezTo>
                    <a:pt x="390" y="155"/>
                    <a:pt x="390" y="172"/>
                    <a:pt x="388" y="188"/>
                  </a:cubicBezTo>
                  <a:cubicBezTo>
                    <a:pt x="383" y="231"/>
                    <a:pt x="368" y="271"/>
                    <a:pt x="345" y="307"/>
                  </a:cubicBezTo>
                  <a:cubicBezTo>
                    <a:pt x="322" y="343"/>
                    <a:pt x="291" y="374"/>
                    <a:pt x="255" y="400"/>
                  </a:cubicBezTo>
                  <a:cubicBezTo>
                    <a:pt x="220" y="425"/>
                    <a:pt x="180" y="445"/>
                    <a:pt x="138" y="458"/>
                  </a:cubicBezTo>
                  <a:cubicBezTo>
                    <a:pt x="97" y="470"/>
                    <a:pt x="54" y="476"/>
                    <a:pt x="11" y="475"/>
                  </a:cubicBezTo>
                  <a:cubicBezTo>
                    <a:pt x="7" y="475"/>
                    <a:pt x="3" y="475"/>
                    <a:pt x="0" y="475"/>
                  </a:cubicBezTo>
                  <a:cubicBezTo>
                    <a:pt x="44" y="476"/>
                    <a:pt x="87" y="470"/>
                    <a:pt x="129" y="457"/>
                  </a:cubicBezTo>
                  <a:cubicBezTo>
                    <a:pt x="172" y="444"/>
                    <a:pt x="212" y="424"/>
                    <a:pt x="248" y="399"/>
                  </a:cubicBezTo>
                  <a:cubicBezTo>
                    <a:pt x="284" y="372"/>
                    <a:pt x="315" y="340"/>
                    <a:pt x="339" y="304"/>
                  </a:cubicBezTo>
                  <a:cubicBezTo>
                    <a:pt x="362" y="267"/>
                    <a:pt x="377" y="226"/>
                    <a:pt x="383" y="183"/>
                  </a:cubicBezTo>
                  <a:cubicBezTo>
                    <a:pt x="385" y="166"/>
                    <a:pt x="385" y="149"/>
                    <a:pt x="384" y="132"/>
                  </a:cubicBezTo>
                  <a:cubicBezTo>
                    <a:pt x="382" y="116"/>
                    <a:pt x="380" y="100"/>
                    <a:pt x="375" y="84"/>
                  </a:cubicBezTo>
                  <a:cubicBezTo>
                    <a:pt x="371" y="69"/>
                    <a:pt x="366" y="54"/>
                    <a:pt x="359" y="40"/>
                  </a:cubicBezTo>
                  <a:cubicBezTo>
                    <a:pt x="352" y="26"/>
                    <a:pt x="344" y="13"/>
                    <a:pt x="335" y="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71" name="Freeform 159"/>
            <p:cNvSpPr>
              <a:spLocks/>
            </p:cNvSpPr>
            <p:nvPr/>
          </p:nvSpPr>
          <p:spPr bwMode="auto">
            <a:xfrm>
              <a:off x="5255" y="477"/>
              <a:ext cx="780" cy="953"/>
            </a:xfrm>
            <a:custGeom>
              <a:avLst/>
              <a:gdLst/>
              <a:ahLst/>
              <a:cxnLst>
                <a:cxn ang="0">
                  <a:pos x="335" y="0"/>
                </a:cxn>
                <a:cxn ang="0">
                  <a:pos x="341" y="8"/>
                </a:cxn>
                <a:cxn ang="0">
                  <a:pos x="364" y="48"/>
                </a:cxn>
                <a:cxn ang="0">
                  <a:pos x="381" y="91"/>
                </a:cxn>
                <a:cxn ang="0">
                  <a:pos x="389" y="139"/>
                </a:cxn>
                <a:cxn ang="0">
                  <a:pos x="388" y="188"/>
                </a:cxn>
                <a:cxn ang="0">
                  <a:pos x="345" y="307"/>
                </a:cxn>
                <a:cxn ang="0">
                  <a:pos x="255" y="400"/>
                </a:cxn>
                <a:cxn ang="0">
                  <a:pos x="138" y="458"/>
                </a:cxn>
                <a:cxn ang="0">
                  <a:pos x="11" y="475"/>
                </a:cxn>
                <a:cxn ang="0">
                  <a:pos x="0" y="475"/>
                </a:cxn>
                <a:cxn ang="0">
                  <a:pos x="129" y="457"/>
                </a:cxn>
                <a:cxn ang="0">
                  <a:pos x="248" y="399"/>
                </a:cxn>
                <a:cxn ang="0">
                  <a:pos x="339" y="304"/>
                </a:cxn>
                <a:cxn ang="0">
                  <a:pos x="383" y="183"/>
                </a:cxn>
                <a:cxn ang="0">
                  <a:pos x="384" y="132"/>
                </a:cxn>
                <a:cxn ang="0">
                  <a:pos x="375" y="84"/>
                </a:cxn>
                <a:cxn ang="0">
                  <a:pos x="359" y="40"/>
                </a:cxn>
                <a:cxn ang="0">
                  <a:pos x="335" y="0"/>
                </a:cxn>
              </a:cxnLst>
              <a:rect l="0" t="0" r="r" b="b"/>
              <a:pathLst>
                <a:path w="390" h="476">
                  <a:moveTo>
                    <a:pt x="335" y="0"/>
                  </a:moveTo>
                  <a:cubicBezTo>
                    <a:pt x="341" y="8"/>
                    <a:pt x="341" y="8"/>
                    <a:pt x="341" y="8"/>
                  </a:cubicBezTo>
                  <a:cubicBezTo>
                    <a:pt x="350" y="20"/>
                    <a:pt x="358" y="34"/>
                    <a:pt x="364" y="48"/>
                  </a:cubicBezTo>
                  <a:cubicBezTo>
                    <a:pt x="371" y="62"/>
                    <a:pt x="377" y="76"/>
                    <a:pt x="381" y="91"/>
                  </a:cubicBezTo>
                  <a:cubicBezTo>
                    <a:pt x="385" y="107"/>
                    <a:pt x="388" y="122"/>
                    <a:pt x="389" y="139"/>
                  </a:cubicBezTo>
                  <a:cubicBezTo>
                    <a:pt x="390" y="155"/>
                    <a:pt x="390" y="172"/>
                    <a:pt x="388" y="188"/>
                  </a:cubicBezTo>
                  <a:cubicBezTo>
                    <a:pt x="383" y="231"/>
                    <a:pt x="368" y="271"/>
                    <a:pt x="345" y="307"/>
                  </a:cubicBezTo>
                  <a:cubicBezTo>
                    <a:pt x="322" y="343"/>
                    <a:pt x="291" y="374"/>
                    <a:pt x="255" y="400"/>
                  </a:cubicBezTo>
                  <a:cubicBezTo>
                    <a:pt x="220" y="425"/>
                    <a:pt x="180" y="445"/>
                    <a:pt x="138" y="458"/>
                  </a:cubicBezTo>
                  <a:cubicBezTo>
                    <a:pt x="97" y="470"/>
                    <a:pt x="54" y="476"/>
                    <a:pt x="11" y="475"/>
                  </a:cubicBezTo>
                  <a:cubicBezTo>
                    <a:pt x="0" y="475"/>
                    <a:pt x="0" y="475"/>
                    <a:pt x="0" y="475"/>
                  </a:cubicBezTo>
                  <a:cubicBezTo>
                    <a:pt x="44" y="476"/>
                    <a:pt x="87" y="470"/>
                    <a:pt x="129" y="457"/>
                  </a:cubicBezTo>
                  <a:cubicBezTo>
                    <a:pt x="172" y="444"/>
                    <a:pt x="212" y="424"/>
                    <a:pt x="248" y="399"/>
                  </a:cubicBezTo>
                  <a:cubicBezTo>
                    <a:pt x="284" y="372"/>
                    <a:pt x="315" y="340"/>
                    <a:pt x="339" y="304"/>
                  </a:cubicBezTo>
                  <a:cubicBezTo>
                    <a:pt x="362" y="267"/>
                    <a:pt x="377" y="226"/>
                    <a:pt x="383" y="183"/>
                  </a:cubicBezTo>
                  <a:cubicBezTo>
                    <a:pt x="385" y="166"/>
                    <a:pt x="385" y="149"/>
                    <a:pt x="384" y="132"/>
                  </a:cubicBezTo>
                  <a:cubicBezTo>
                    <a:pt x="382" y="116"/>
                    <a:pt x="380" y="100"/>
                    <a:pt x="375" y="84"/>
                  </a:cubicBezTo>
                  <a:cubicBezTo>
                    <a:pt x="371" y="69"/>
                    <a:pt x="366" y="54"/>
                    <a:pt x="359" y="40"/>
                  </a:cubicBezTo>
                  <a:cubicBezTo>
                    <a:pt x="352" y="26"/>
                    <a:pt x="344" y="13"/>
                    <a:pt x="335" y="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72" name="Freeform 160"/>
            <p:cNvSpPr>
              <a:spLocks noEditPoints="1"/>
            </p:cNvSpPr>
            <p:nvPr/>
          </p:nvSpPr>
          <p:spPr bwMode="auto">
            <a:xfrm>
              <a:off x="4611" y="210"/>
              <a:ext cx="1419" cy="1296"/>
            </a:xfrm>
            <a:custGeom>
              <a:avLst/>
              <a:gdLst/>
              <a:ahLst/>
              <a:cxnLst>
                <a:cxn ang="0">
                  <a:pos x="482" y="17"/>
                </a:cxn>
                <a:cxn ang="0">
                  <a:pos x="683" y="180"/>
                </a:cxn>
                <a:cxn ang="0">
                  <a:pos x="649" y="453"/>
                </a:cxn>
                <a:cxn ang="0">
                  <a:pos x="395" y="604"/>
                </a:cxn>
                <a:cxn ang="0">
                  <a:pos x="224" y="595"/>
                </a:cxn>
                <a:cxn ang="0">
                  <a:pos x="178" y="578"/>
                </a:cxn>
                <a:cxn ang="0">
                  <a:pos x="55" y="646"/>
                </a:cxn>
                <a:cxn ang="0">
                  <a:pos x="51" y="648"/>
                </a:cxn>
                <a:cxn ang="0">
                  <a:pos x="47" y="648"/>
                </a:cxn>
                <a:cxn ang="0">
                  <a:pos x="44" y="647"/>
                </a:cxn>
                <a:cxn ang="0">
                  <a:pos x="42" y="645"/>
                </a:cxn>
                <a:cxn ang="0">
                  <a:pos x="38" y="637"/>
                </a:cxn>
                <a:cxn ang="0">
                  <a:pos x="38" y="628"/>
                </a:cxn>
                <a:cxn ang="0">
                  <a:pos x="33" y="450"/>
                </a:cxn>
                <a:cxn ang="0">
                  <a:pos x="1" y="335"/>
                </a:cxn>
                <a:cxn ang="0">
                  <a:pos x="45" y="176"/>
                </a:cxn>
                <a:cxn ang="0">
                  <a:pos x="219" y="34"/>
                </a:cxn>
                <a:cxn ang="0">
                  <a:pos x="254" y="567"/>
                </a:cxn>
                <a:cxn ang="0">
                  <a:pos x="515" y="523"/>
                </a:cxn>
                <a:cxn ang="0">
                  <a:pos x="664" y="315"/>
                </a:cxn>
                <a:cxn ang="0">
                  <a:pos x="573" y="102"/>
                </a:cxn>
                <a:cxn ang="0">
                  <a:pos x="341" y="34"/>
                </a:cxn>
                <a:cxn ang="0">
                  <a:pos x="130" y="113"/>
                </a:cxn>
                <a:cxn ang="0">
                  <a:pos x="27" y="276"/>
                </a:cxn>
                <a:cxn ang="0">
                  <a:pos x="33" y="385"/>
                </a:cxn>
                <a:cxn ang="0">
                  <a:pos x="93" y="484"/>
                </a:cxn>
                <a:cxn ang="0">
                  <a:pos x="97" y="491"/>
                </a:cxn>
                <a:cxn ang="0">
                  <a:pos x="96" y="500"/>
                </a:cxn>
                <a:cxn ang="0">
                  <a:pos x="149" y="536"/>
                </a:cxn>
                <a:cxn ang="0">
                  <a:pos x="154" y="534"/>
                </a:cxn>
                <a:cxn ang="0">
                  <a:pos x="159" y="534"/>
                </a:cxn>
                <a:cxn ang="0">
                  <a:pos x="160" y="534"/>
                </a:cxn>
                <a:cxn ang="0">
                  <a:pos x="162" y="535"/>
                </a:cxn>
                <a:cxn ang="0">
                  <a:pos x="205" y="554"/>
                </a:cxn>
                <a:cxn ang="0">
                  <a:pos x="254" y="567"/>
                </a:cxn>
              </a:cxnLst>
              <a:rect l="0" t="0" r="r" b="b"/>
              <a:pathLst>
                <a:path w="709" h="648">
                  <a:moveTo>
                    <a:pt x="346" y="4"/>
                  </a:moveTo>
                  <a:cubicBezTo>
                    <a:pt x="393" y="0"/>
                    <a:pt x="439" y="5"/>
                    <a:pt x="482" y="17"/>
                  </a:cubicBezTo>
                  <a:cubicBezTo>
                    <a:pt x="526" y="29"/>
                    <a:pt x="567" y="50"/>
                    <a:pt x="601" y="77"/>
                  </a:cubicBezTo>
                  <a:cubicBezTo>
                    <a:pt x="636" y="105"/>
                    <a:pt x="665" y="140"/>
                    <a:pt x="683" y="180"/>
                  </a:cubicBezTo>
                  <a:cubicBezTo>
                    <a:pt x="702" y="222"/>
                    <a:pt x="709" y="268"/>
                    <a:pt x="704" y="317"/>
                  </a:cubicBezTo>
                  <a:cubicBezTo>
                    <a:pt x="698" y="367"/>
                    <a:pt x="678" y="413"/>
                    <a:pt x="649" y="453"/>
                  </a:cubicBezTo>
                  <a:cubicBezTo>
                    <a:pt x="620" y="494"/>
                    <a:pt x="581" y="528"/>
                    <a:pt x="537" y="553"/>
                  </a:cubicBezTo>
                  <a:cubicBezTo>
                    <a:pt x="494" y="579"/>
                    <a:pt x="445" y="596"/>
                    <a:pt x="395" y="604"/>
                  </a:cubicBezTo>
                  <a:cubicBezTo>
                    <a:pt x="346" y="612"/>
                    <a:pt x="297" y="611"/>
                    <a:pt x="248" y="601"/>
                  </a:cubicBezTo>
                  <a:cubicBezTo>
                    <a:pt x="240" y="599"/>
                    <a:pt x="232" y="597"/>
                    <a:pt x="224" y="595"/>
                  </a:cubicBezTo>
                  <a:cubicBezTo>
                    <a:pt x="216" y="592"/>
                    <a:pt x="208" y="590"/>
                    <a:pt x="200" y="587"/>
                  </a:cubicBezTo>
                  <a:cubicBezTo>
                    <a:pt x="192" y="584"/>
                    <a:pt x="185" y="581"/>
                    <a:pt x="178" y="578"/>
                  </a:cubicBezTo>
                  <a:cubicBezTo>
                    <a:pt x="170" y="575"/>
                    <a:pt x="163" y="572"/>
                    <a:pt x="156" y="568"/>
                  </a:cubicBezTo>
                  <a:cubicBezTo>
                    <a:pt x="55" y="646"/>
                    <a:pt x="55" y="646"/>
                    <a:pt x="55" y="646"/>
                  </a:cubicBezTo>
                  <a:cubicBezTo>
                    <a:pt x="54" y="647"/>
                    <a:pt x="54" y="647"/>
                    <a:pt x="53" y="647"/>
                  </a:cubicBezTo>
                  <a:cubicBezTo>
                    <a:pt x="52" y="648"/>
                    <a:pt x="52" y="648"/>
                    <a:pt x="51" y="648"/>
                  </a:cubicBezTo>
                  <a:cubicBezTo>
                    <a:pt x="50" y="648"/>
                    <a:pt x="49" y="648"/>
                    <a:pt x="49" y="648"/>
                  </a:cubicBezTo>
                  <a:cubicBezTo>
                    <a:pt x="48" y="648"/>
                    <a:pt x="47" y="648"/>
                    <a:pt x="47" y="648"/>
                  </a:cubicBezTo>
                  <a:cubicBezTo>
                    <a:pt x="46" y="648"/>
                    <a:pt x="46" y="648"/>
                    <a:pt x="45" y="648"/>
                  </a:cubicBezTo>
                  <a:cubicBezTo>
                    <a:pt x="45" y="647"/>
                    <a:pt x="44" y="647"/>
                    <a:pt x="44" y="647"/>
                  </a:cubicBezTo>
                  <a:cubicBezTo>
                    <a:pt x="43" y="647"/>
                    <a:pt x="43" y="646"/>
                    <a:pt x="43" y="646"/>
                  </a:cubicBezTo>
                  <a:cubicBezTo>
                    <a:pt x="42" y="646"/>
                    <a:pt x="42" y="645"/>
                    <a:pt x="42" y="645"/>
                  </a:cubicBezTo>
                  <a:cubicBezTo>
                    <a:pt x="41" y="644"/>
                    <a:pt x="40" y="643"/>
                    <a:pt x="39" y="642"/>
                  </a:cubicBezTo>
                  <a:cubicBezTo>
                    <a:pt x="39" y="640"/>
                    <a:pt x="38" y="639"/>
                    <a:pt x="38" y="637"/>
                  </a:cubicBezTo>
                  <a:cubicBezTo>
                    <a:pt x="37" y="636"/>
                    <a:pt x="37" y="634"/>
                    <a:pt x="37" y="633"/>
                  </a:cubicBezTo>
                  <a:cubicBezTo>
                    <a:pt x="37" y="631"/>
                    <a:pt x="38" y="630"/>
                    <a:pt x="38" y="628"/>
                  </a:cubicBezTo>
                  <a:cubicBezTo>
                    <a:pt x="71" y="503"/>
                    <a:pt x="71" y="503"/>
                    <a:pt x="71" y="503"/>
                  </a:cubicBezTo>
                  <a:cubicBezTo>
                    <a:pt x="56" y="486"/>
                    <a:pt x="43" y="469"/>
                    <a:pt x="33" y="450"/>
                  </a:cubicBezTo>
                  <a:cubicBezTo>
                    <a:pt x="23" y="432"/>
                    <a:pt x="15" y="413"/>
                    <a:pt x="10" y="394"/>
                  </a:cubicBezTo>
                  <a:cubicBezTo>
                    <a:pt x="5" y="374"/>
                    <a:pt x="2" y="355"/>
                    <a:pt x="1" y="335"/>
                  </a:cubicBezTo>
                  <a:cubicBezTo>
                    <a:pt x="0" y="315"/>
                    <a:pt x="2" y="295"/>
                    <a:pt x="6" y="275"/>
                  </a:cubicBezTo>
                  <a:cubicBezTo>
                    <a:pt x="13" y="239"/>
                    <a:pt x="27" y="206"/>
                    <a:pt x="45" y="176"/>
                  </a:cubicBezTo>
                  <a:cubicBezTo>
                    <a:pt x="64" y="146"/>
                    <a:pt x="89" y="118"/>
                    <a:pt x="118" y="94"/>
                  </a:cubicBezTo>
                  <a:cubicBezTo>
                    <a:pt x="147" y="70"/>
                    <a:pt x="181" y="49"/>
                    <a:pt x="219" y="34"/>
                  </a:cubicBezTo>
                  <a:cubicBezTo>
                    <a:pt x="258" y="18"/>
                    <a:pt x="301" y="7"/>
                    <a:pt x="346" y="4"/>
                  </a:cubicBezTo>
                  <a:close/>
                  <a:moveTo>
                    <a:pt x="254" y="567"/>
                  </a:moveTo>
                  <a:cubicBezTo>
                    <a:pt x="298" y="575"/>
                    <a:pt x="343" y="576"/>
                    <a:pt x="387" y="569"/>
                  </a:cubicBezTo>
                  <a:cubicBezTo>
                    <a:pt x="433" y="561"/>
                    <a:pt x="476" y="545"/>
                    <a:pt x="515" y="523"/>
                  </a:cubicBezTo>
                  <a:cubicBezTo>
                    <a:pt x="555" y="500"/>
                    <a:pt x="590" y="470"/>
                    <a:pt x="616" y="434"/>
                  </a:cubicBezTo>
                  <a:cubicBezTo>
                    <a:pt x="642" y="399"/>
                    <a:pt x="659" y="358"/>
                    <a:pt x="664" y="315"/>
                  </a:cubicBezTo>
                  <a:cubicBezTo>
                    <a:pt x="670" y="272"/>
                    <a:pt x="663" y="231"/>
                    <a:pt x="646" y="194"/>
                  </a:cubicBezTo>
                  <a:cubicBezTo>
                    <a:pt x="630" y="158"/>
                    <a:pt x="605" y="127"/>
                    <a:pt x="573" y="102"/>
                  </a:cubicBezTo>
                  <a:cubicBezTo>
                    <a:pt x="542" y="77"/>
                    <a:pt x="506" y="58"/>
                    <a:pt x="465" y="47"/>
                  </a:cubicBezTo>
                  <a:cubicBezTo>
                    <a:pt x="427" y="36"/>
                    <a:pt x="385" y="31"/>
                    <a:pt x="341" y="34"/>
                  </a:cubicBezTo>
                  <a:cubicBezTo>
                    <a:pt x="299" y="36"/>
                    <a:pt x="260" y="45"/>
                    <a:pt x="224" y="59"/>
                  </a:cubicBezTo>
                  <a:cubicBezTo>
                    <a:pt x="189" y="73"/>
                    <a:pt x="158" y="91"/>
                    <a:pt x="130" y="113"/>
                  </a:cubicBezTo>
                  <a:cubicBezTo>
                    <a:pt x="104" y="135"/>
                    <a:pt x="81" y="159"/>
                    <a:pt x="63" y="187"/>
                  </a:cubicBezTo>
                  <a:cubicBezTo>
                    <a:pt x="46" y="214"/>
                    <a:pt x="33" y="244"/>
                    <a:pt x="27" y="276"/>
                  </a:cubicBezTo>
                  <a:cubicBezTo>
                    <a:pt x="24" y="294"/>
                    <a:pt x="22" y="313"/>
                    <a:pt x="23" y="331"/>
                  </a:cubicBezTo>
                  <a:cubicBezTo>
                    <a:pt x="24" y="349"/>
                    <a:pt x="27" y="367"/>
                    <a:pt x="33" y="385"/>
                  </a:cubicBezTo>
                  <a:cubicBezTo>
                    <a:pt x="38" y="403"/>
                    <a:pt x="46" y="420"/>
                    <a:pt x="56" y="437"/>
                  </a:cubicBezTo>
                  <a:cubicBezTo>
                    <a:pt x="66" y="454"/>
                    <a:pt x="78" y="469"/>
                    <a:pt x="93" y="484"/>
                  </a:cubicBezTo>
                  <a:cubicBezTo>
                    <a:pt x="94" y="485"/>
                    <a:pt x="95" y="486"/>
                    <a:pt x="95" y="487"/>
                  </a:cubicBezTo>
                  <a:cubicBezTo>
                    <a:pt x="96" y="489"/>
                    <a:pt x="96" y="490"/>
                    <a:pt x="97" y="491"/>
                  </a:cubicBezTo>
                  <a:cubicBezTo>
                    <a:pt x="97" y="493"/>
                    <a:pt x="97" y="494"/>
                    <a:pt x="97" y="496"/>
                  </a:cubicBezTo>
                  <a:cubicBezTo>
                    <a:pt x="97" y="497"/>
                    <a:pt x="97" y="499"/>
                    <a:pt x="96" y="500"/>
                  </a:cubicBezTo>
                  <a:cubicBezTo>
                    <a:pt x="71" y="598"/>
                    <a:pt x="71" y="598"/>
                    <a:pt x="71" y="598"/>
                  </a:cubicBezTo>
                  <a:cubicBezTo>
                    <a:pt x="149" y="536"/>
                    <a:pt x="149" y="536"/>
                    <a:pt x="149" y="536"/>
                  </a:cubicBezTo>
                  <a:cubicBezTo>
                    <a:pt x="150" y="536"/>
                    <a:pt x="151" y="535"/>
                    <a:pt x="151" y="535"/>
                  </a:cubicBezTo>
                  <a:cubicBezTo>
                    <a:pt x="152" y="534"/>
                    <a:pt x="153" y="534"/>
                    <a:pt x="154" y="534"/>
                  </a:cubicBezTo>
                  <a:cubicBezTo>
                    <a:pt x="155" y="534"/>
                    <a:pt x="155" y="533"/>
                    <a:pt x="156" y="533"/>
                  </a:cubicBezTo>
                  <a:cubicBezTo>
                    <a:pt x="157" y="533"/>
                    <a:pt x="158" y="533"/>
                    <a:pt x="159" y="534"/>
                  </a:cubicBezTo>
                  <a:cubicBezTo>
                    <a:pt x="159" y="534"/>
                    <a:pt x="159" y="534"/>
                    <a:pt x="159" y="534"/>
                  </a:cubicBezTo>
                  <a:cubicBezTo>
                    <a:pt x="160" y="534"/>
                    <a:pt x="160" y="534"/>
                    <a:pt x="160" y="534"/>
                  </a:cubicBezTo>
                  <a:cubicBezTo>
                    <a:pt x="160" y="534"/>
                    <a:pt x="161" y="534"/>
                    <a:pt x="161" y="534"/>
                  </a:cubicBezTo>
                  <a:cubicBezTo>
                    <a:pt x="161" y="534"/>
                    <a:pt x="161" y="535"/>
                    <a:pt x="162" y="535"/>
                  </a:cubicBezTo>
                  <a:cubicBezTo>
                    <a:pt x="168" y="538"/>
                    <a:pt x="176" y="542"/>
                    <a:pt x="183" y="545"/>
                  </a:cubicBezTo>
                  <a:cubicBezTo>
                    <a:pt x="190" y="548"/>
                    <a:pt x="198" y="551"/>
                    <a:pt x="205" y="554"/>
                  </a:cubicBezTo>
                  <a:cubicBezTo>
                    <a:pt x="213" y="556"/>
                    <a:pt x="221" y="559"/>
                    <a:pt x="229" y="561"/>
                  </a:cubicBezTo>
                  <a:cubicBezTo>
                    <a:pt x="237" y="563"/>
                    <a:pt x="245" y="565"/>
                    <a:pt x="254" y="567"/>
                  </a:cubicBezTo>
                  <a:close/>
                </a:path>
              </a:pathLst>
            </a:custGeom>
            <a:solidFill>
              <a:schemeClr val="bg2">
                <a:lumMod val="50000"/>
              </a:schemeClr>
            </a:solidFill>
            <a:ln w="9525">
              <a:noFill/>
              <a:round/>
              <a:headEnd/>
              <a:tailEnd/>
            </a:ln>
          </p:spPr>
          <p:txBody>
            <a:bodyPr/>
            <a:lstStyle/>
            <a:p>
              <a:endParaRPr lang="zh-CN" altLang="zh-CN"/>
            </a:p>
          </p:txBody>
        </p:sp>
      </p:grpSp>
      <p:grpSp>
        <p:nvGrpSpPr>
          <p:cNvPr id="36" name="Group 161"/>
          <p:cNvGrpSpPr>
            <a:grpSpLocks/>
          </p:cNvGrpSpPr>
          <p:nvPr/>
        </p:nvGrpSpPr>
        <p:grpSpPr bwMode="auto">
          <a:xfrm>
            <a:off x="1928794" y="1142989"/>
            <a:ext cx="1236965" cy="998869"/>
            <a:chOff x="186" y="158"/>
            <a:chExt cx="1695" cy="1490"/>
          </a:xfrm>
        </p:grpSpPr>
        <p:sp>
          <p:nvSpPr>
            <p:cNvPr id="42" name="Freeform 162"/>
            <p:cNvSpPr>
              <a:spLocks/>
            </p:cNvSpPr>
            <p:nvPr/>
          </p:nvSpPr>
          <p:spPr bwMode="auto">
            <a:xfrm>
              <a:off x="232" y="179"/>
              <a:ext cx="1637" cy="1439"/>
            </a:xfrm>
            <a:custGeom>
              <a:avLst/>
              <a:gdLst/>
              <a:ahLst/>
              <a:cxnLst>
                <a:cxn ang="0">
                  <a:pos x="518" y="35"/>
                </a:cxn>
                <a:cxn ang="0">
                  <a:pos x="555" y="94"/>
                </a:cxn>
                <a:cxn ang="0">
                  <a:pos x="593" y="123"/>
                </a:cxn>
                <a:cxn ang="0">
                  <a:pos x="643" y="128"/>
                </a:cxn>
                <a:cxn ang="0">
                  <a:pos x="679" y="148"/>
                </a:cxn>
                <a:cxn ang="0">
                  <a:pos x="703" y="171"/>
                </a:cxn>
                <a:cxn ang="0">
                  <a:pos x="723" y="205"/>
                </a:cxn>
                <a:cxn ang="0">
                  <a:pos x="736" y="249"/>
                </a:cxn>
                <a:cxn ang="0">
                  <a:pos x="744" y="272"/>
                </a:cxn>
                <a:cxn ang="0">
                  <a:pos x="757" y="277"/>
                </a:cxn>
                <a:cxn ang="0">
                  <a:pos x="781" y="291"/>
                </a:cxn>
                <a:cxn ang="0">
                  <a:pos x="807" y="321"/>
                </a:cxn>
                <a:cxn ang="0">
                  <a:pos x="817" y="373"/>
                </a:cxn>
                <a:cxn ang="0">
                  <a:pos x="786" y="435"/>
                </a:cxn>
                <a:cxn ang="0">
                  <a:pos x="755" y="467"/>
                </a:cxn>
                <a:cxn ang="0">
                  <a:pos x="757" y="483"/>
                </a:cxn>
                <a:cxn ang="0">
                  <a:pos x="741" y="535"/>
                </a:cxn>
                <a:cxn ang="0">
                  <a:pos x="646" y="586"/>
                </a:cxn>
                <a:cxn ang="0">
                  <a:pos x="555" y="583"/>
                </a:cxn>
                <a:cxn ang="0">
                  <a:pos x="533" y="578"/>
                </a:cxn>
                <a:cxn ang="0">
                  <a:pos x="549" y="719"/>
                </a:cxn>
                <a:cxn ang="0">
                  <a:pos x="406" y="593"/>
                </a:cxn>
                <a:cxn ang="0">
                  <a:pos x="311" y="617"/>
                </a:cxn>
                <a:cxn ang="0">
                  <a:pos x="226" y="611"/>
                </a:cxn>
                <a:cxn ang="0">
                  <a:pos x="162" y="580"/>
                </a:cxn>
                <a:cxn ang="0">
                  <a:pos x="112" y="493"/>
                </a:cxn>
                <a:cxn ang="0">
                  <a:pos x="165" y="359"/>
                </a:cxn>
                <a:cxn ang="0">
                  <a:pos x="140" y="259"/>
                </a:cxn>
                <a:cxn ang="0">
                  <a:pos x="15" y="133"/>
                </a:cxn>
                <a:cxn ang="0">
                  <a:pos x="46" y="25"/>
                </a:cxn>
                <a:cxn ang="0">
                  <a:pos x="231" y="29"/>
                </a:cxn>
                <a:cxn ang="0">
                  <a:pos x="341" y="73"/>
                </a:cxn>
                <a:cxn ang="0">
                  <a:pos x="351" y="79"/>
                </a:cxn>
                <a:cxn ang="0">
                  <a:pos x="383" y="35"/>
                </a:cxn>
                <a:cxn ang="0">
                  <a:pos x="455" y="1"/>
                </a:cxn>
              </a:cxnLst>
              <a:rect l="0" t="0" r="r" b="b"/>
              <a:pathLst>
                <a:path w="818" h="719">
                  <a:moveTo>
                    <a:pt x="493" y="14"/>
                  </a:moveTo>
                  <a:cubicBezTo>
                    <a:pt x="502" y="20"/>
                    <a:pt x="510" y="27"/>
                    <a:pt x="518" y="35"/>
                  </a:cubicBezTo>
                  <a:cubicBezTo>
                    <a:pt x="525" y="43"/>
                    <a:pt x="532" y="52"/>
                    <a:pt x="538" y="62"/>
                  </a:cubicBezTo>
                  <a:cubicBezTo>
                    <a:pt x="545" y="72"/>
                    <a:pt x="550" y="82"/>
                    <a:pt x="555" y="94"/>
                  </a:cubicBezTo>
                  <a:cubicBezTo>
                    <a:pt x="560" y="105"/>
                    <a:pt x="564" y="118"/>
                    <a:pt x="568" y="130"/>
                  </a:cubicBezTo>
                  <a:cubicBezTo>
                    <a:pt x="576" y="127"/>
                    <a:pt x="585" y="124"/>
                    <a:pt x="593" y="123"/>
                  </a:cubicBezTo>
                  <a:cubicBezTo>
                    <a:pt x="602" y="122"/>
                    <a:pt x="610" y="122"/>
                    <a:pt x="619" y="123"/>
                  </a:cubicBezTo>
                  <a:cubicBezTo>
                    <a:pt x="627" y="124"/>
                    <a:pt x="635" y="125"/>
                    <a:pt x="643" y="128"/>
                  </a:cubicBezTo>
                  <a:cubicBezTo>
                    <a:pt x="651" y="131"/>
                    <a:pt x="659" y="134"/>
                    <a:pt x="666" y="139"/>
                  </a:cubicBezTo>
                  <a:cubicBezTo>
                    <a:pt x="671" y="142"/>
                    <a:pt x="675" y="145"/>
                    <a:pt x="679" y="148"/>
                  </a:cubicBezTo>
                  <a:cubicBezTo>
                    <a:pt x="684" y="151"/>
                    <a:pt x="688" y="155"/>
                    <a:pt x="692" y="159"/>
                  </a:cubicBezTo>
                  <a:cubicBezTo>
                    <a:pt x="695" y="162"/>
                    <a:pt x="699" y="167"/>
                    <a:pt x="703" y="171"/>
                  </a:cubicBezTo>
                  <a:cubicBezTo>
                    <a:pt x="706" y="175"/>
                    <a:pt x="709" y="180"/>
                    <a:pt x="713" y="185"/>
                  </a:cubicBezTo>
                  <a:cubicBezTo>
                    <a:pt x="717" y="192"/>
                    <a:pt x="720" y="198"/>
                    <a:pt x="723" y="205"/>
                  </a:cubicBezTo>
                  <a:cubicBezTo>
                    <a:pt x="727" y="212"/>
                    <a:pt x="729" y="220"/>
                    <a:pt x="731" y="227"/>
                  </a:cubicBezTo>
                  <a:cubicBezTo>
                    <a:pt x="733" y="234"/>
                    <a:pt x="735" y="241"/>
                    <a:pt x="736" y="249"/>
                  </a:cubicBezTo>
                  <a:cubicBezTo>
                    <a:pt x="737" y="256"/>
                    <a:pt x="738" y="263"/>
                    <a:pt x="738" y="271"/>
                  </a:cubicBezTo>
                  <a:cubicBezTo>
                    <a:pt x="740" y="271"/>
                    <a:pt x="742" y="272"/>
                    <a:pt x="744" y="272"/>
                  </a:cubicBezTo>
                  <a:cubicBezTo>
                    <a:pt x="747" y="273"/>
                    <a:pt x="749" y="274"/>
                    <a:pt x="751" y="275"/>
                  </a:cubicBezTo>
                  <a:cubicBezTo>
                    <a:pt x="753" y="276"/>
                    <a:pt x="755" y="276"/>
                    <a:pt x="757" y="277"/>
                  </a:cubicBezTo>
                  <a:cubicBezTo>
                    <a:pt x="759" y="278"/>
                    <a:pt x="761" y="279"/>
                    <a:pt x="763" y="280"/>
                  </a:cubicBezTo>
                  <a:cubicBezTo>
                    <a:pt x="770" y="283"/>
                    <a:pt x="776" y="287"/>
                    <a:pt x="781" y="291"/>
                  </a:cubicBezTo>
                  <a:cubicBezTo>
                    <a:pt x="786" y="296"/>
                    <a:pt x="791" y="300"/>
                    <a:pt x="796" y="305"/>
                  </a:cubicBezTo>
                  <a:cubicBezTo>
                    <a:pt x="800" y="310"/>
                    <a:pt x="804" y="315"/>
                    <a:pt x="807" y="321"/>
                  </a:cubicBezTo>
                  <a:cubicBezTo>
                    <a:pt x="810" y="327"/>
                    <a:pt x="812" y="333"/>
                    <a:pt x="814" y="339"/>
                  </a:cubicBezTo>
                  <a:cubicBezTo>
                    <a:pt x="817" y="350"/>
                    <a:pt x="818" y="361"/>
                    <a:pt x="817" y="373"/>
                  </a:cubicBezTo>
                  <a:cubicBezTo>
                    <a:pt x="816" y="384"/>
                    <a:pt x="813" y="395"/>
                    <a:pt x="807" y="405"/>
                  </a:cubicBezTo>
                  <a:cubicBezTo>
                    <a:pt x="802" y="416"/>
                    <a:pt x="795" y="426"/>
                    <a:pt x="786" y="435"/>
                  </a:cubicBezTo>
                  <a:cubicBezTo>
                    <a:pt x="777" y="444"/>
                    <a:pt x="766" y="452"/>
                    <a:pt x="753" y="459"/>
                  </a:cubicBezTo>
                  <a:cubicBezTo>
                    <a:pt x="754" y="462"/>
                    <a:pt x="755" y="464"/>
                    <a:pt x="755" y="467"/>
                  </a:cubicBezTo>
                  <a:cubicBezTo>
                    <a:pt x="755" y="470"/>
                    <a:pt x="756" y="473"/>
                    <a:pt x="756" y="475"/>
                  </a:cubicBezTo>
                  <a:cubicBezTo>
                    <a:pt x="756" y="478"/>
                    <a:pt x="757" y="481"/>
                    <a:pt x="757" y="483"/>
                  </a:cubicBezTo>
                  <a:cubicBezTo>
                    <a:pt x="757" y="486"/>
                    <a:pt x="757" y="488"/>
                    <a:pt x="756" y="491"/>
                  </a:cubicBezTo>
                  <a:cubicBezTo>
                    <a:pt x="755" y="507"/>
                    <a:pt x="750" y="522"/>
                    <a:pt x="741" y="535"/>
                  </a:cubicBezTo>
                  <a:cubicBezTo>
                    <a:pt x="733" y="548"/>
                    <a:pt x="720" y="559"/>
                    <a:pt x="704" y="567"/>
                  </a:cubicBezTo>
                  <a:cubicBezTo>
                    <a:pt x="688" y="576"/>
                    <a:pt x="668" y="582"/>
                    <a:pt x="646" y="586"/>
                  </a:cubicBezTo>
                  <a:cubicBezTo>
                    <a:pt x="622" y="589"/>
                    <a:pt x="595" y="589"/>
                    <a:pt x="566" y="585"/>
                  </a:cubicBezTo>
                  <a:cubicBezTo>
                    <a:pt x="562" y="584"/>
                    <a:pt x="559" y="584"/>
                    <a:pt x="555" y="583"/>
                  </a:cubicBezTo>
                  <a:cubicBezTo>
                    <a:pt x="552" y="582"/>
                    <a:pt x="548" y="582"/>
                    <a:pt x="544" y="581"/>
                  </a:cubicBezTo>
                  <a:cubicBezTo>
                    <a:pt x="541" y="580"/>
                    <a:pt x="537" y="579"/>
                    <a:pt x="533" y="578"/>
                  </a:cubicBezTo>
                  <a:cubicBezTo>
                    <a:pt x="530" y="577"/>
                    <a:pt x="526" y="576"/>
                    <a:pt x="522" y="575"/>
                  </a:cubicBezTo>
                  <a:cubicBezTo>
                    <a:pt x="549" y="719"/>
                    <a:pt x="549" y="719"/>
                    <a:pt x="549" y="719"/>
                  </a:cubicBezTo>
                  <a:cubicBezTo>
                    <a:pt x="448" y="571"/>
                    <a:pt x="448" y="571"/>
                    <a:pt x="448" y="571"/>
                  </a:cubicBezTo>
                  <a:cubicBezTo>
                    <a:pt x="435" y="580"/>
                    <a:pt x="420" y="587"/>
                    <a:pt x="406" y="593"/>
                  </a:cubicBezTo>
                  <a:cubicBezTo>
                    <a:pt x="391" y="600"/>
                    <a:pt x="375" y="605"/>
                    <a:pt x="360" y="609"/>
                  </a:cubicBezTo>
                  <a:cubicBezTo>
                    <a:pt x="344" y="613"/>
                    <a:pt x="327" y="616"/>
                    <a:pt x="311" y="617"/>
                  </a:cubicBezTo>
                  <a:cubicBezTo>
                    <a:pt x="295" y="618"/>
                    <a:pt x="278" y="618"/>
                    <a:pt x="263" y="617"/>
                  </a:cubicBezTo>
                  <a:cubicBezTo>
                    <a:pt x="250" y="616"/>
                    <a:pt x="238" y="614"/>
                    <a:pt x="226" y="611"/>
                  </a:cubicBezTo>
                  <a:cubicBezTo>
                    <a:pt x="214" y="607"/>
                    <a:pt x="203" y="603"/>
                    <a:pt x="192" y="598"/>
                  </a:cubicBezTo>
                  <a:cubicBezTo>
                    <a:pt x="182" y="593"/>
                    <a:pt x="171" y="587"/>
                    <a:pt x="162" y="580"/>
                  </a:cubicBezTo>
                  <a:cubicBezTo>
                    <a:pt x="153" y="573"/>
                    <a:pt x="145" y="565"/>
                    <a:pt x="138" y="556"/>
                  </a:cubicBezTo>
                  <a:cubicBezTo>
                    <a:pt x="123" y="537"/>
                    <a:pt x="114" y="516"/>
                    <a:pt x="112" y="493"/>
                  </a:cubicBezTo>
                  <a:cubicBezTo>
                    <a:pt x="110" y="470"/>
                    <a:pt x="113" y="447"/>
                    <a:pt x="123" y="424"/>
                  </a:cubicBezTo>
                  <a:cubicBezTo>
                    <a:pt x="132" y="401"/>
                    <a:pt x="146" y="379"/>
                    <a:pt x="165" y="359"/>
                  </a:cubicBezTo>
                  <a:cubicBezTo>
                    <a:pt x="183" y="340"/>
                    <a:pt x="205" y="322"/>
                    <a:pt x="230" y="308"/>
                  </a:cubicBezTo>
                  <a:cubicBezTo>
                    <a:pt x="199" y="294"/>
                    <a:pt x="168" y="277"/>
                    <a:pt x="140" y="259"/>
                  </a:cubicBezTo>
                  <a:cubicBezTo>
                    <a:pt x="112" y="241"/>
                    <a:pt x="86" y="220"/>
                    <a:pt x="64" y="199"/>
                  </a:cubicBezTo>
                  <a:cubicBezTo>
                    <a:pt x="42" y="177"/>
                    <a:pt x="25" y="155"/>
                    <a:pt x="15" y="133"/>
                  </a:cubicBezTo>
                  <a:cubicBezTo>
                    <a:pt x="4" y="111"/>
                    <a:pt x="0" y="91"/>
                    <a:pt x="4" y="72"/>
                  </a:cubicBezTo>
                  <a:cubicBezTo>
                    <a:pt x="8" y="51"/>
                    <a:pt x="23" y="35"/>
                    <a:pt x="46" y="25"/>
                  </a:cubicBezTo>
                  <a:cubicBezTo>
                    <a:pt x="67" y="15"/>
                    <a:pt x="96" y="11"/>
                    <a:pt x="129" y="12"/>
                  </a:cubicBezTo>
                  <a:cubicBezTo>
                    <a:pt x="160" y="13"/>
                    <a:pt x="195" y="19"/>
                    <a:pt x="231" y="29"/>
                  </a:cubicBezTo>
                  <a:cubicBezTo>
                    <a:pt x="265" y="39"/>
                    <a:pt x="301" y="53"/>
                    <a:pt x="335" y="70"/>
                  </a:cubicBezTo>
                  <a:cubicBezTo>
                    <a:pt x="337" y="71"/>
                    <a:pt x="339" y="72"/>
                    <a:pt x="341" y="73"/>
                  </a:cubicBezTo>
                  <a:cubicBezTo>
                    <a:pt x="342" y="74"/>
                    <a:pt x="344" y="75"/>
                    <a:pt x="346" y="76"/>
                  </a:cubicBezTo>
                  <a:cubicBezTo>
                    <a:pt x="347" y="77"/>
                    <a:pt x="349" y="78"/>
                    <a:pt x="351" y="79"/>
                  </a:cubicBezTo>
                  <a:cubicBezTo>
                    <a:pt x="353" y="79"/>
                    <a:pt x="354" y="80"/>
                    <a:pt x="356" y="81"/>
                  </a:cubicBezTo>
                  <a:cubicBezTo>
                    <a:pt x="363" y="63"/>
                    <a:pt x="373" y="48"/>
                    <a:pt x="383" y="35"/>
                  </a:cubicBezTo>
                  <a:cubicBezTo>
                    <a:pt x="394" y="23"/>
                    <a:pt x="405" y="14"/>
                    <a:pt x="418" y="8"/>
                  </a:cubicBezTo>
                  <a:cubicBezTo>
                    <a:pt x="430" y="3"/>
                    <a:pt x="442" y="0"/>
                    <a:pt x="455" y="1"/>
                  </a:cubicBezTo>
                  <a:cubicBezTo>
                    <a:pt x="468" y="2"/>
                    <a:pt x="480" y="7"/>
                    <a:pt x="493" y="14"/>
                  </a:cubicBezTo>
                  <a:close/>
                </a:path>
              </a:pathLst>
            </a:custGeom>
            <a:solidFill>
              <a:schemeClr val="bg2">
                <a:lumMod val="50000"/>
              </a:schemeClr>
            </a:solidFill>
            <a:ln w="9525">
              <a:solidFill>
                <a:schemeClr val="accent1"/>
              </a:solidFill>
              <a:round/>
              <a:headEnd/>
              <a:tailEnd/>
            </a:ln>
          </p:spPr>
          <p:txBody>
            <a:bodyPr/>
            <a:lstStyle/>
            <a:p>
              <a:endParaRPr lang="zh-CN" altLang="zh-CN"/>
            </a:p>
          </p:txBody>
        </p:sp>
        <p:sp>
          <p:nvSpPr>
            <p:cNvPr id="43" name="Freeform 163"/>
            <p:cNvSpPr>
              <a:spLocks/>
            </p:cNvSpPr>
            <p:nvPr/>
          </p:nvSpPr>
          <p:spPr bwMode="auto">
            <a:xfrm>
              <a:off x="1385" y="460"/>
              <a:ext cx="326" cy="295"/>
            </a:xfrm>
            <a:custGeom>
              <a:avLst/>
              <a:gdLst/>
              <a:ahLst/>
              <a:cxnLst>
                <a:cxn ang="0">
                  <a:pos x="0" y="7"/>
                </a:cxn>
                <a:cxn ang="0">
                  <a:pos x="15" y="3"/>
                </a:cxn>
                <a:cxn ang="0">
                  <a:pos x="34" y="0"/>
                </a:cxn>
                <a:cxn ang="0">
                  <a:pos x="54" y="2"/>
                </a:cxn>
                <a:cxn ang="0">
                  <a:pos x="73" y="6"/>
                </a:cxn>
                <a:cxn ang="0">
                  <a:pos x="91" y="15"/>
                </a:cxn>
                <a:cxn ang="0">
                  <a:pos x="104" y="23"/>
                </a:cxn>
                <a:cxn ang="0">
                  <a:pos x="115" y="33"/>
                </a:cxn>
                <a:cxn ang="0">
                  <a:pos x="125" y="44"/>
                </a:cxn>
                <a:cxn ang="0">
                  <a:pos x="134" y="57"/>
                </a:cxn>
                <a:cxn ang="0">
                  <a:pos x="143" y="74"/>
                </a:cxn>
                <a:cxn ang="0">
                  <a:pos x="150" y="92"/>
                </a:cxn>
                <a:cxn ang="0">
                  <a:pos x="154" y="111"/>
                </a:cxn>
                <a:cxn ang="0">
                  <a:pos x="156" y="131"/>
                </a:cxn>
                <a:cxn ang="0">
                  <a:pos x="156" y="136"/>
                </a:cxn>
                <a:cxn ang="0">
                  <a:pos x="158" y="140"/>
                </a:cxn>
                <a:cxn ang="0">
                  <a:pos x="160" y="143"/>
                </a:cxn>
                <a:cxn ang="0">
                  <a:pos x="163" y="145"/>
                </a:cxn>
                <a:cxn ang="0">
                  <a:pos x="149" y="147"/>
                </a:cxn>
                <a:cxn ang="0">
                  <a:pos x="146" y="145"/>
                </a:cxn>
                <a:cxn ang="0">
                  <a:pos x="144" y="142"/>
                </a:cxn>
                <a:cxn ang="0">
                  <a:pos x="142" y="138"/>
                </a:cxn>
                <a:cxn ang="0">
                  <a:pos x="142" y="133"/>
                </a:cxn>
                <a:cxn ang="0">
                  <a:pos x="140" y="114"/>
                </a:cxn>
                <a:cxn ang="0">
                  <a:pos x="136" y="95"/>
                </a:cxn>
                <a:cxn ang="0">
                  <a:pos x="129" y="77"/>
                </a:cxn>
                <a:cxn ang="0">
                  <a:pos x="120" y="60"/>
                </a:cxn>
                <a:cxn ang="0">
                  <a:pos x="111" y="47"/>
                </a:cxn>
                <a:cxn ang="0">
                  <a:pos x="101" y="36"/>
                </a:cxn>
                <a:cxn ang="0">
                  <a:pos x="89" y="27"/>
                </a:cxn>
                <a:cxn ang="0">
                  <a:pos x="77" y="18"/>
                </a:cxn>
                <a:cxn ang="0">
                  <a:pos x="59" y="10"/>
                </a:cxn>
                <a:cxn ang="0">
                  <a:pos x="39" y="5"/>
                </a:cxn>
                <a:cxn ang="0">
                  <a:pos x="20" y="4"/>
                </a:cxn>
                <a:cxn ang="0">
                  <a:pos x="0" y="7"/>
                </a:cxn>
              </a:cxnLst>
              <a:rect l="0" t="0" r="r" b="b"/>
              <a:pathLst>
                <a:path w="163" h="147">
                  <a:moveTo>
                    <a:pt x="0" y="7"/>
                  </a:moveTo>
                  <a:cubicBezTo>
                    <a:pt x="5" y="6"/>
                    <a:pt x="10" y="5"/>
                    <a:pt x="15" y="3"/>
                  </a:cubicBezTo>
                  <a:cubicBezTo>
                    <a:pt x="21" y="2"/>
                    <a:pt x="28" y="1"/>
                    <a:pt x="34" y="0"/>
                  </a:cubicBezTo>
                  <a:cubicBezTo>
                    <a:pt x="41" y="0"/>
                    <a:pt x="48" y="1"/>
                    <a:pt x="54" y="2"/>
                  </a:cubicBezTo>
                  <a:cubicBezTo>
                    <a:pt x="61" y="3"/>
                    <a:pt x="67" y="4"/>
                    <a:pt x="73" y="6"/>
                  </a:cubicBezTo>
                  <a:cubicBezTo>
                    <a:pt x="79" y="9"/>
                    <a:pt x="85" y="12"/>
                    <a:pt x="91" y="15"/>
                  </a:cubicBezTo>
                  <a:cubicBezTo>
                    <a:pt x="96" y="18"/>
                    <a:pt x="100" y="20"/>
                    <a:pt x="104" y="23"/>
                  </a:cubicBezTo>
                  <a:cubicBezTo>
                    <a:pt x="108" y="26"/>
                    <a:pt x="111" y="30"/>
                    <a:pt x="115" y="33"/>
                  </a:cubicBezTo>
                  <a:cubicBezTo>
                    <a:pt x="118" y="37"/>
                    <a:pt x="122" y="40"/>
                    <a:pt x="125" y="44"/>
                  </a:cubicBezTo>
                  <a:cubicBezTo>
                    <a:pt x="128" y="48"/>
                    <a:pt x="131" y="52"/>
                    <a:pt x="134" y="57"/>
                  </a:cubicBezTo>
                  <a:cubicBezTo>
                    <a:pt x="137" y="62"/>
                    <a:pt x="141" y="68"/>
                    <a:pt x="143" y="74"/>
                  </a:cubicBezTo>
                  <a:cubicBezTo>
                    <a:pt x="146" y="80"/>
                    <a:pt x="148" y="86"/>
                    <a:pt x="150" y="92"/>
                  </a:cubicBezTo>
                  <a:cubicBezTo>
                    <a:pt x="152" y="99"/>
                    <a:pt x="153" y="105"/>
                    <a:pt x="154" y="111"/>
                  </a:cubicBezTo>
                  <a:cubicBezTo>
                    <a:pt x="155" y="118"/>
                    <a:pt x="156" y="124"/>
                    <a:pt x="156" y="131"/>
                  </a:cubicBezTo>
                  <a:cubicBezTo>
                    <a:pt x="156" y="133"/>
                    <a:pt x="156" y="134"/>
                    <a:pt x="156" y="136"/>
                  </a:cubicBezTo>
                  <a:cubicBezTo>
                    <a:pt x="157" y="137"/>
                    <a:pt x="157" y="139"/>
                    <a:pt x="158" y="140"/>
                  </a:cubicBezTo>
                  <a:cubicBezTo>
                    <a:pt x="158" y="141"/>
                    <a:pt x="159" y="142"/>
                    <a:pt x="160" y="143"/>
                  </a:cubicBezTo>
                  <a:cubicBezTo>
                    <a:pt x="161" y="144"/>
                    <a:pt x="162" y="145"/>
                    <a:pt x="163" y="145"/>
                  </a:cubicBezTo>
                  <a:cubicBezTo>
                    <a:pt x="149" y="147"/>
                    <a:pt x="149" y="147"/>
                    <a:pt x="149" y="147"/>
                  </a:cubicBezTo>
                  <a:cubicBezTo>
                    <a:pt x="148" y="147"/>
                    <a:pt x="147" y="146"/>
                    <a:pt x="146" y="145"/>
                  </a:cubicBezTo>
                  <a:cubicBezTo>
                    <a:pt x="145" y="144"/>
                    <a:pt x="144" y="143"/>
                    <a:pt x="144" y="142"/>
                  </a:cubicBezTo>
                  <a:cubicBezTo>
                    <a:pt x="143" y="141"/>
                    <a:pt x="142" y="139"/>
                    <a:pt x="142" y="138"/>
                  </a:cubicBezTo>
                  <a:cubicBezTo>
                    <a:pt x="142" y="136"/>
                    <a:pt x="142" y="135"/>
                    <a:pt x="142" y="133"/>
                  </a:cubicBezTo>
                  <a:cubicBezTo>
                    <a:pt x="141" y="127"/>
                    <a:pt x="141" y="120"/>
                    <a:pt x="140" y="114"/>
                  </a:cubicBezTo>
                  <a:cubicBezTo>
                    <a:pt x="139" y="107"/>
                    <a:pt x="138" y="101"/>
                    <a:pt x="136" y="95"/>
                  </a:cubicBezTo>
                  <a:cubicBezTo>
                    <a:pt x="134" y="89"/>
                    <a:pt x="132" y="83"/>
                    <a:pt x="129" y="77"/>
                  </a:cubicBezTo>
                  <a:cubicBezTo>
                    <a:pt x="126" y="71"/>
                    <a:pt x="123" y="65"/>
                    <a:pt x="120" y="60"/>
                  </a:cubicBezTo>
                  <a:cubicBezTo>
                    <a:pt x="117" y="55"/>
                    <a:pt x="114" y="51"/>
                    <a:pt x="111" y="47"/>
                  </a:cubicBezTo>
                  <a:cubicBezTo>
                    <a:pt x="107" y="43"/>
                    <a:pt x="104" y="40"/>
                    <a:pt x="101" y="36"/>
                  </a:cubicBezTo>
                  <a:cubicBezTo>
                    <a:pt x="97" y="33"/>
                    <a:pt x="93" y="30"/>
                    <a:pt x="89" y="27"/>
                  </a:cubicBezTo>
                  <a:cubicBezTo>
                    <a:pt x="85" y="24"/>
                    <a:pt x="81" y="21"/>
                    <a:pt x="77" y="18"/>
                  </a:cubicBezTo>
                  <a:cubicBezTo>
                    <a:pt x="71" y="15"/>
                    <a:pt x="65" y="12"/>
                    <a:pt x="59" y="10"/>
                  </a:cubicBezTo>
                  <a:cubicBezTo>
                    <a:pt x="52" y="8"/>
                    <a:pt x="46" y="6"/>
                    <a:pt x="39" y="5"/>
                  </a:cubicBezTo>
                  <a:cubicBezTo>
                    <a:pt x="33" y="4"/>
                    <a:pt x="26" y="4"/>
                    <a:pt x="20" y="4"/>
                  </a:cubicBezTo>
                  <a:cubicBezTo>
                    <a:pt x="13" y="4"/>
                    <a:pt x="6" y="5"/>
                    <a:pt x="0" y="7"/>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44" name="Freeform 164"/>
            <p:cNvSpPr>
              <a:spLocks/>
            </p:cNvSpPr>
            <p:nvPr/>
          </p:nvSpPr>
          <p:spPr bwMode="auto">
            <a:xfrm>
              <a:off x="1385" y="460"/>
              <a:ext cx="326" cy="295"/>
            </a:xfrm>
            <a:custGeom>
              <a:avLst/>
              <a:gdLst/>
              <a:ahLst/>
              <a:cxnLst>
                <a:cxn ang="0">
                  <a:pos x="163" y="145"/>
                </a:cxn>
                <a:cxn ang="0">
                  <a:pos x="149" y="147"/>
                </a:cxn>
                <a:cxn ang="0">
                  <a:pos x="146" y="145"/>
                </a:cxn>
                <a:cxn ang="0">
                  <a:pos x="144" y="142"/>
                </a:cxn>
                <a:cxn ang="0">
                  <a:pos x="142" y="138"/>
                </a:cxn>
                <a:cxn ang="0">
                  <a:pos x="142" y="133"/>
                </a:cxn>
                <a:cxn ang="0">
                  <a:pos x="140" y="114"/>
                </a:cxn>
                <a:cxn ang="0">
                  <a:pos x="136" y="95"/>
                </a:cxn>
                <a:cxn ang="0">
                  <a:pos x="129" y="77"/>
                </a:cxn>
                <a:cxn ang="0">
                  <a:pos x="120" y="60"/>
                </a:cxn>
                <a:cxn ang="0">
                  <a:pos x="111" y="47"/>
                </a:cxn>
                <a:cxn ang="0">
                  <a:pos x="101" y="36"/>
                </a:cxn>
                <a:cxn ang="0">
                  <a:pos x="89" y="27"/>
                </a:cxn>
                <a:cxn ang="0">
                  <a:pos x="77" y="18"/>
                </a:cxn>
                <a:cxn ang="0">
                  <a:pos x="59" y="10"/>
                </a:cxn>
                <a:cxn ang="0">
                  <a:pos x="39" y="5"/>
                </a:cxn>
                <a:cxn ang="0">
                  <a:pos x="20" y="4"/>
                </a:cxn>
                <a:cxn ang="0">
                  <a:pos x="0" y="7"/>
                </a:cxn>
                <a:cxn ang="0">
                  <a:pos x="15" y="3"/>
                </a:cxn>
                <a:cxn ang="0">
                  <a:pos x="34" y="0"/>
                </a:cxn>
                <a:cxn ang="0">
                  <a:pos x="54" y="2"/>
                </a:cxn>
                <a:cxn ang="0">
                  <a:pos x="73" y="6"/>
                </a:cxn>
                <a:cxn ang="0">
                  <a:pos x="91" y="15"/>
                </a:cxn>
                <a:cxn ang="0">
                  <a:pos x="104" y="23"/>
                </a:cxn>
                <a:cxn ang="0">
                  <a:pos x="115" y="33"/>
                </a:cxn>
                <a:cxn ang="0">
                  <a:pos x="125" y="44"/>
                </a:cxn>
                <a:cxn ang="0">
                  <a:pos x="134" y="57"/>
                </a:cxn>
                <a:cxn ang="0">
                  <a:pos x="143" y="74"/>
                </a:cxn>
                <a:cxn ang="0">
                  <a:pos x="150" y="92"/>
                </a:cxn>
                <a:cxn ang="0">
                  <a:pos x="154" y="111"/>
                </a:cxn>
                <a:cxn ang="0">
                  <a:pos x="156" y="131"/>
                </a:cxn>
                <a:cxn ang="0">
                  <a:pos x="156" y="136"/>
                </a:cxn>
                <a:cxn ang="0">
                  <a:pos x="158" y="140"/>
                </a:cxn>
                <a:cxn ang="0">
                  <a:pos x="160" y="143"/>
                </a:cxn>
                <a:cxn ang="0">
                  <a:pos x="163" y="145"/>
                </a:cxn>
              </a:cxnLst>
              <a:rect l="0" t="0" r="r" b="b"/>
              <a:pathLst>
                <a:path w="163" h="147">
                  <a:moveTo>
                    <a:pt x="163" y="145"/>
                  </a:moveTo>
                  <a:cubicBezTo>
                    <a:pt x="149" y="147"/>
                    <a:pt x="149" y="147"/>
                    <a:pt x="149" y="147"/>
                  </a:cubicBezTo>
                  <a:cubicBezTo>
                    <a:pt x="148" y="147"/>
                    <a:pt x="147" y="146"/>
                    <a:pt x="146" y="145"/>
                  </a:cubicBezTo>
                  <a:cubicBezTo>
                    <a:pt x="145" y="144"/>
                    <a:pt x="144" y="143"/>
                    <a:pt x="144" y="142"/>
                  </a:cubicBezTo>
                  <a:cubicBezTo>
                    <a:pt x="143" y="141"/>
                    <a:pt x="142" y="139"/>
                    <a:pt x="142" y="138"/>
                  </a:cubicBezTo>
                  <a:cubicBezTo>
                    <a:pt x="142" y="136"/>
                    <a:pt x="142" y="135"/>
                    <a:pt x="142" y="133"/>
                  </a:cubicBezTo>
                  <a:cubicBezTo>
                    <a:pt x="141" y="127"/>
                    <a:pt x="141" y="120"/>
                    <a:pt x="140" y="114"/>
                  </a:cubicBezTo>
                  <a:cubicBezTo>
                    <a:pt x="139" y="107"/>
                    <a:pt x="138" y="101"/>
                    <a:pt x="136" y="95"/>
                  </a:cubicBezTo>
                  <a:cubicBezTo>
                    <a:pt x="134" y="89"/>
                    <a:pt x="132" y="83"/>
                    <a:pt x="129" y="77"/>
                  </a:cubicBezTo>
                  <a:cubicBezTo>
                    <a:pt x="126" y="71"/>
                    <a:pt x="123" y="65"/>
                    <a:pt x="120" y="60"/>
                  </a:cubicBezTo>
                  <a:cubicBezTo>
                    <a:pt x="117" y="55"/>
                    <a:pt x="114" y="51"/>
                    <a:pt x="111" y="47"/>
                  </a:cubicBezTo>
                  <a:cubicBezTo>
                    <a:pt x="107" y="43"/>
                    <a:pt x="104" y="40"/>
                    <a:pt x="101" y="36"/>
                  </a:cubicBezTo>
                  <a:cubicBezTo>
                    <a:pt x="97" y="33"/>
                    <a:pt x="93" y="30"/>
                    <a:pt x="89" y="27"/>
                  </a:cubicBezTo>
                  <a:cubicBezTo>
                    <a:pt x="85" y="24"/>
                    <a:pt x="81" y="21"/>
                    <a:pt x="77" y="18"/>
                  </a:cubicBezTo>
                  <a:cubicBezTo>
                    <a:pt x="71" y="15"/>
                    <a:pt x="65" y="12"/>
                    <a:pt x="59" y="10"/>
                  </a:cubicBezTo>
                  <a:cubicBezTo>
                    <a:pt x="52" y="8"/>
                    <a:pt x="46" y="6"/>
                    <a:pt x="39" y="5"/>
                  </a:cubicBezTo>
                  <a:cubicBezTo>
                    <a:pt x="33" y="4"/>
                    <a:pt x="26" y="4"/>
                    <a:pt x="20" y="4"/>
                  </a:cubicBezTo>
                  <a:cubicBezTo>
                    <a:pt x="13" y="4"/>
                    <a:pt x="6" y="5"/>
                    <a:pt x="0" y="7"/>
                  </a:cubicBezTo>
                  <a:cubicBezTo>
                    <a:pt x="15" y="3"/>
                    <a:pt x="15" y="3"/>
                    <a:pt x="15" y="3"/>
                  </a:cubicBezTo>
                  <a:cubicBezTo>
                    <a:pt x="21" y="2"/>
                    <a:pt x="28" y="1"/>
                    <a:pt x="34" y="0"/>
                  </a:cubicBezTo>
                  <a:cubicBezTo>
                    <a:pt x="41" y="0"/>
                    <a:pt x="48" y="1"/>
                    <a:pt x="54" y="2"/>
                  </a:cubicBezTo>
                  <a:cubicBezTo>
                    <a:pt x="61" y="3"/>
                    <a:pt x="67" y="4"/>
                    <a:pt x="73" y="6"/>
                  </a:cubicBezTo>
                  <a:cubicBezTo>
                    <a:pt x="79" y="9"/>
                    <a:pt x="85" y="12"/>
                    <a:pt x="91" y="15"/>
                  </a:cubicBezTo>
                  <a:cubicBezTo>
                    <a:pt x="96" y="18"/>
                    <a:pt x="100" y="20"/>
                    <a:pt x="104" y="23"/>
                  </a:cubicBezTo>
                  <a:cubicBezTo>
                    <a:pt x="108" y="26"/>
                    <a:pt x="111" y="30"/>
                    <a:pt x="115" y="33"/>
                  </a:cubicBezTo>
                  <a:cubicBezTo>
                    <a:pt x="118" y="37"/>
                    <a:pt x="122" y="40"/>
                    <a:pt x="125" y="44"/>
                  </a:cubicBezTo>
                  <a:cubicBezTo>
                    <a:pt x="128" y="48"/>
                    <a:pt x="131" y="52"/>
                    <a:pt x="134" y="57"/>
                  </a:cubicBezTo>
                  <a:cubicBezTo>
                    <a:pt x="137" y="62"/>
                    <a:pt x="141" y="68"/>
                    <a:pt x="143" y="74"/>
                  </a:cubicBezTo>
                  <a:cubicBezTo>
                    <a:pt x="146" y="80"/>
                    <a:pt x="148" y="86"/>
                    <a:pt x="150" y="92"/>
                  </a:cubicBezTo>
                  <a:cubicBezTo>
                    <a:pt x="152" y="99"/>
                    <a:pt x="153" y="105"/>
                    <a:pt x="154" y="111"/>
                  </a:cubicBezTo>
                  <a:cubicBezTo>
                    <a:pt x="155" y="118"/>
                    <a:pt x="156" y="124"/>
                    <a:pt x="156" y="131"/>
                  </a:cubicBezTo>
                  <a:cubicBezTo>
                    <a:pt x="156" y="133"/>
                    <a:pt x="156" y="134"/>
                    <a:pt x="156" y="136"/>
                  </a:cubicBezTo>
                  <a:cubicBezTo>
                    <a:pt x="157" y="137"/>
                    <a:pt x="157" y="139"/>
                    <a:pt x="158" y="140"/>
                  </a:cubicBezTo>
                  <a:cubicBezTo>
                    <a:pt x="158" y="141"/>
                    <a:pt x="159" y="142"/>
                    <a:pt x="160" y="143"/>
                  </a:cubicBezTo>
                  <a:cubicBezTo>
                    <a:pt x="161" y="144"/>
                    <a:pt x="162" y="145"/>
                    <a:pt x="163" y="145"/>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45" name="Freeform 165"/>
            <p:cNvSpPr>
              <a:spLocks/>
            </p:cNvSpPr>
            <p:nvPr/>
          </p:nvSpPr>
          <p:spPr bwMode="auto">
            <a:xfrm>
              <a:off x="1355" y="412"/>
              <a:ext cx="36" cy="10"/>
            </a:xfrm>
            <a:custGeom>
              <a:avLst/>
              <a:gdLst/>
              <a:ahLst/>
              <a:cxnLst>
                <a:cxn ang="0">
                  <a:pos x="3" y="4"/>
                </a:cxn>
                <a:cxn ang="0">
                  <a:pos x="2" y="4"/>
                </a:cxn>
                <a:cxn ang="0">
                  <a:pos x="1" y="4"/>
                </a:cxn>
                <a:cxn ang="0">
                  <a:pos x="1" y="4"/>
                </a:cxn>
                <a:cxn ang="0">
                  <a:pos x="0" y="5"/>
                </a:cxn>
                <a:cxn ang="0">
                  <a:pos x="15" y="1"/>
                </a:cxn>
                <a:cxn ang="0">
                  <a:pos x="15" y="0"/>
                </a:cxn>
                <a:cxn ang="0">
                  <a:pos x="16" y="0"/>
                </a:cxn>
                <a:cxn ang="0">
                  <a:pos x="17" y="0"/>
                </a:cxn>
                <a:cxn ang="0">
                  <a:pos x="18" y="0"/>
                </a:cxn>
                <a:cxn ang="0">
                  <a:pos x="10" y="2"/>
                </a:cxn>
                <a:cxn ang="0">
                  <a:pos x="3" y="4"/>
                </a:cxn>
              </a:cxnLst>
              <a:rect l="0" t="0" r="r" b="b"/>
              <a:pathLst>
                <a:path w="18" h="5">
                  <a:moveTo>
                    <a:pt x="3" y="4"/>
                  </a:moveTo>
                  <a:cubicBezTo>
                    <a:pt x="3" y="4"/>
                    <a:pt x="2" y="4"/>
                    <a:pt x="2" y="4"/>
                  </a:cubicBezTo>
                  <a:cubicBezTo>
                    <a:pt x="2" y="4"/>
                    <a:pt x="2" y="4"/>
                    <a:pt x="1" y="4"/>
                  </a:cubicBezTo>
                  <a:cubicBezTo>
                    <a:pt x="1" y="4"/>
                    <a:pt x="1" y="4"/>
                    <a:pt x="1" y="4"/>
                  </a:cubicBezTo>
                  <a:cubicBezTo>
                    <a:pt x="0" y="5"/>
                    <a:pt x="0" y="5"/>
                    <a:pt x="0" y="5"/>
                  </a:cubicBezTo>
                  <a:cubicBezTo>
                    <a:pt x="15" y="1"/>
                    <a:pt x="15" y="1"/>
                    <a:pt x="15" y="1"/>
                  </a:cubicBezTo>
                  <a:cubicBezTo>
                    <a:pt x="15" y="0"/>
                    <a:pt x="15" y="0"/>
                    <a:pt x="15" y="0"/>
                  </a:cubicBezTo>
                  <a:cubicBezTo>
                    <a:pt x="16" y="0"/>
                    <a:pt x="16" y="0"/>
                    <a:pt x="16" y="0"/>
                  </a:cubicBezTo>
                  <a:cubicBezTo>
                    <a:pt x="16" y="0"/>
                    <a:pt x="17" y="0"/>
                    <a:pt x="17" y="0"/>
                  </a:cubicBezTo>
                  <a:cubicBezTo>
                    <a:pt x="17" y="0"/>
                    <a:pt x="17" y="0"/>
                    <a:pt x="18" y="0"/>
                  </a:cubicBezTo>
                  <a:cubicBezTo>
                    <a:pt x="15" y="0"/>
                    <a:pt x="13" y="1"/>
                    <a:pt x="10" y="2"/>
                  </a:cubicBezTo>
                  <a:cubicBezTo>
                    <a:pt x="8" y="2"/>
                    <a:pt x="5" y="3"/>
                    <a:pt x="3" y="4"/>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46" name="Freeform 166"/>
            <p:cNvSpPr>
              <a:spLocks/>
            </p:cNvSpPr>
            <p:nvPr/>
          </p:nvSpPr>
          <p:spPr bwMode="auto">
            <a:xfrm>
              <a:off x="1355" y="412"/>
              <a:ext cx="36" cy="10"/>
            </a:xfrm>
            <a:custGeom>
              <a:avLst/>
              <a:gdLst/>
              <a:ahLst/>
              <a:cxnLst>
                <a:cxn ang="0">
                  <a:pos x="15" y="1"/>
                </a:cxn>
                <a:cxn ang="0">
                  <a:pos x="0" y="5"/>
                </a:cxn>
                <a:cxn ang="0">
                  <a:pos x="1" y="4"/>
                </a:cxn>
                <a:cxn ang="0">
                  <a:pos x="1" y="4"/>
                </a:cxn>
                <a:cxn ang="0">
                  <a:pos x="2" y="4"/>
                </a:cxn>
                <a:cxn ang="0">
                  <a:pos x="3" y="4"/>
                </a:cxn>
                <a:cxn ang="0">
                  <a:pos x="18" y="0"/>
                </a:cxn>
                <a:cxn ang="0">
                  <a:pos x="17" y="0"/>
                </a:cxn>
                <a:cxn ang="0">
                  <a:pos x="16" y="0"/>
                </a:cxn>
                <a:cxn ang="0">
                  <a:pos x="15" y="0"/>
                </a:cxn>
                <a:cxn ang="0">
                  <a:pos x="15" y="1"/>
                </a:cxn>
              </a:cxnLst>
              <a:rect l="0" t="0" r="r" b="b"/>
              <a:pathLst>
                <a:path w="18" h="5">
                  <a:moveTo>
                    <a:pt x="15" y="1"/>
                  </a:moveTo>
                  <a:cubicBezTo>
                    <a:pt x="0" y="5"/>
                    <a:pt x="0" y="5"/>
                    <a:pt x="0" y="5"/>
                  </a:cubicBezTo>
                  <a:cubicBezTo>
                    <a:pt x="0" y="5"/>
                    <a:pt x="0" y="5"/>
                    <a:pt x="1" y="4"/>
                  </a:cubicBezTo>
                  <a:cubicBezTo>
                    <a:pt x="1" y="4"/>
                    <a:pt x="1" y="4"/>
                    <a:pt x="1" y="4"/>
                  </a:cubicBezTo>
                  <a:cubicBezTo>
                    <a:pt x="2" y="4"/>
                    <a:pt x="2" y="4"/>
                    <a:pt x="2" y="4"/>
                  </a:cubicBezTo>
                  <a:cubicBezTo>
                    <a:pt x="2" y="4"/>
                    <a:pt x="3" y="4"/>
                    <a:pt x="3" y="4"/>
                  </a:cubicBezTo>
                  <a:cubicBezTo>
                    <a:pt x="18" y="0"/>
                    <a:pt x="18" y="0"/>
                    <a:pt x="18" y="0"/>
                  </a:cubicBezTo>
                  <a:cubicBezTo>
                    <a:pt x="17" y="0"/>
                    <a:pt x="17" y="0"/>
                    <a:pt x="17" y="0"/>
                  </a:cubicBezTo>
                  <a:cubicBezTo>
                    <a:pt x="17" y="0"/>
                    <a:pt x="16" y="0"/>
                    <a:pt x="16" y="0"/>
                  </a:cubicBezTo>
                  <a:cubicBezTo>
                    <a:pt x="16" y="0"/>
                    <a:pt x="16" y="0"/>
                    <a:pt x="15" y="0"/>
                  </a:cubicBezTo>
                  <a:cubicBezTo>
                    <a:pt x="15" y="0"/>
                    <a:pt x="15" y="0"/>
                    <a:pt x="15" y="1"/>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47" name="Freeform 167"/>
            <p:cNvSpPr>
              <a:spLocks/>
            </p:cNvSpPr>
            <p:nvPr/>
          </p:nvSpPr>
          <p:spPr bwMode="auto">
            <a:xfrm>
              <a:off x="1408" y="750"/>
              <a:ext cx="448" cy="579"/>
            </a:xfrm>
            <a:custGeom>
              <a:avLst/>
              <a:gdLst/>
              <a:ahLst/>
              <a:cxnLst>
                <a:cxn ang="0">
                  <a:pos x="223" y="60"/>
                </a:cxn>
                <a:cxn ang="0">
                  <a:pos x="206" y="32"/>
                </a:cxn>
                <a:cxn ang="0">
                  <a:pos x="177" y="9"/>
                </a:cxn>
                <a:cxn ang="0">
                  <a:pos x="165" y="4"/>
                </a:cxn>
                <a:cxn ang="0">
                  <a:pos x="152" y="0"/>
                </a:cxn>
                <a:cxn ang="0">
                  <a:pos x="144" y="4"/>
                </a:cxn>
                <a:cxn ang="0">
                  <a:pos x="157" y="8"/>
                </a:cxn>
                <a:cxn ang="0">
                  <a:pos x="179" y="21"/>
                </a:cxn>
                <a:cxn ang="0">
                  <a:pos x="202" y="47"/>
                </a:cxn>
                <a:cxn ang="0">
                  <a:pos x="211" y="69"/>
                </a:cxn>
                <a:cxn ang="0">
                  <a:pos x="211" y="84"/>
                </a:cxn>
                <a:cxn ang="0">
                  <a:pos x="203" y="112"/>
                </a:cxn>
                <a:cxn ang="0">
                  <a:pos x="173" y="149"/>
                </a:cxn>
                <a:cxn ang="0">
                  <a:pos x="150" y="164"/>
                </a:cxn>
                <a:cxn ang="0">
                  <a:pos x="147" y="167"/>
                </a:cxn>
                <a:cxn ang="0">
                  <a:pos x="146" y="172"/>
                </a:cxn>
                <a:cxn ang="0">
                  <a:pos x="146" y="177"/>
                </a:cxn>
                <a:cxn ang="0">
                  <a:pos x="148" y="186"/>
                </a:cxn>
                <a:cxn ang="0">
                  <a:pos x="149" y="199"/>
                </a:cxn>
                <a:cxn ang="0">
                  <a:pos x="138" y="237"/>
                </a:cxn>
                <a:cxn ang="0">
                  <a:pos x="64" y="282"/>
                </a:cxn>
                <a:cxn ang="0">
                  <a:pos x="15" y="288"/>
                </a:cxn>
                <a:cxn ang="0">
                  <a:pos x="125" y="265"/>
                </a:cxn>
                <a:cxn ang="0">
                  <a:pos x="164" y="205"/>
                </a:cxn>
                <a:cxn ang="0">
                  <a:pos x="163" y="193"/>
                </a:cxn>
                <a:cxn ang="0">
                  <a:pos x="161" y="180"/>
                </a:cxn>
                <a:cxn ang="0">
                  <a:pos x="161" y="174"/>
                </a:cxn>
                <a:cxn ang="0">
                  <a:pos x="161" y="169"/>
                </a:cxn>
                <a:cxn ang="0">
                  <a:pos x="163" y="165"/>
                </a:cxn>
                <a:cxn ang="0">
                  <a:pos x="165" y="163"/>
                </a:cxn>
                <a:cxn ang="0">
                  <a:pos x="205" y="131"/>
                </a:cxn>
                <a:cxn ang="0">
                  <a:pos x="224" y="91"/>
                </a:cxn>
                <a:cxn ang="0">
                  <a:pos x="225" y="75"/>
                </a:cxn>
              </a:cxnLst>
              <a:rect l="0" t="0" r="r" b="b"/>
              <a:pathLst>
                <a:path w="225" h="289">
                  <a:moveTo>
                    <a:pt x="224" y="68"/>
                  </a:moveTo>
                  <a:cubicBezTo>
                    <a:pt x="224" y="65"/>
                    <a:pt x="223" y="63"/>
                    <a:pt x="223" y="60"/>
                  </a:cubicBezTo>
                  <a:cubicBezTo>
                    <a:pt x="221" y="55"/>
                    <a:pt x="219" y="50"/>
                    <a:pt x="216" y="45"/>
                  </a:cubicBezTo>
                  <a:cubicBezTo>
                    <a:pt x="214" y="40"/>
                    <a:pt x="210" y="36"/>
                    <a:pt x="206" y="32"/>
                  </a:cubicBezTo>
                  <a:cubicBezTo>
                    <a:pt x="203" y="27"/>
                    <a:pt x="198" y="23"/>
                    <a:pt x="193" y="19"/>
                  </a:cubicBezTo>
                  <a:cubicBezTo>
                    <a:pt x="188" y="16"/>
                    <a:pt x="183" y="12"/>
                    <a:pt x="177" y="9"/>
                  </a:cubicBezTo>
                  <a:cubicBezTo>
                    <a:pt x="175" y="8"/>
                    <a:pt x="173" y="7"/>
                    <a:pt x="171" y="7"/>
                  </a:cubicBezTo>
                  <a:cubicBezTo>
                    <a:pt x="169" y="6"/>
                    <a:pt x="167" y="5"/>
                    <a:pt x="165" y="4"/>
                  </a:cubicBezTo>
                  <a:cubicBezTo>
                    <a:pt x="163" y="3"/>
                    <a:pt x="161" y="3"/>
                    <a:pt x="159" y="2"/>
                  </a:cubicBezTo>
                  <a:cubicBezTo>
                    <a:pt x="156" y="2"/>
                    <a:pt x="154" y="1"/>
                    <a:pt x="152" y="0"/>
                  </a:cubicBezTo>
                  <a:cubicBezTo>
                    <a:pt x="138" y="2"/>
                    <a:pt x="138" y="2"/>
                    <a:pt x="138" y="2"/>
                  </a:cubicBezTo>
                  <a:cubicBezTo>
                    <a:pt x="140" y="3"/>
                    <a:pt x="142" y="3"/>
                    <a:pt x="144" y="4"/>
                  </a:cubicBezTo>
                  <a:cubicBezTo>
                    <a:pt x="147" y="5"/>
                    <a:pt x="149" y="5"/>
                    <a:pt x="151" y="6"/>
                  </a:cubicBezTo>
                  <a:cubicBezTo>
                    <a:pt x="153" y="7"/>
                    <a:pt x="155" y="8"/>
                    <a:pt x="157" y="8"/>
                  </a:cubicBezTo>
                  <a:cubicBezTo>
                    <a:pt x="159" y="9"/>
                    <a:pt x="161" y="10"/>
                    <a:pt x="163" y="11"/>
                  </a:cubicBezTo>
                  <a:cubicBezTo>
                    <a:pt x="169" y="14"/>
                    <a:pt x="174" y="17"/>
                    <a:pt x="179" y="21"/>
                  </a:cubicBezTo>
                  <a:cubicBezTo>
                    <a:pt x="184" y="25"/>
                    <a:pt x="189" y="29"/>
                    <a:pt x="193" y="33"/>
                  </a:cubicBezTo>
                  <a:cubicBezTo>
                    <a:pt x="196" y="37"/>
                    <a:pt x="200" y="42"/>
                    <a:pt x="202" y="47"/>
                  </a:cubicBezTo>
                  <a:cubicBezTo>
                    <a:pt x="205" y="51"/>
                    <a:pt x="207" y="56"/>
                    <a:pt x="209" y="62"/>
                  </a:cubicBezTo>
                  <a:cubicBezTo>
                    <a:pt x="210" y="64"/>
                    <a:pt x="210" y="67"/>
                    <a:pt x="211" y="69"/>
                  </a:cubicBezTo>
                  <a:cubicBezTo>
                    <a:pt x="211" y="72"/>
                    <a:pt x="211" y="74"/>
                    <a:pt x="211" y="77"/>
                  </a:cubicBezTo>
                  <a:cubicBezTo>
                    <a:pt x="211" y="79"/>
                    <a:pt x="211" y="82"/>
                    <a:pt x="211" y="84"/>
                  </a:cubicBezTo>
                  <a:cubicBezTo>
                    <a:pt x="211" y="87"/>
                    <a:pt x="211" y="89"/>
                    <a:pt x="210" y="92"/>
                  </a:cubicBezTo>
                  <a:cubicBezTo>
                    <a:pt x="209" y="99"/>
                    <a:pt x="206" y="106"/>
                    <a:pt x="203" y="112"/>
                  </a:cubicBezTo>
                  <a:cubicBezTo>
                    <a:pt x="200" y="119"/>
                    <a:pt x="196" y="125"/>
                    <a:pt x="191" y="131"/>
                  </a:cubicBezTo>
                  <a:cubicBezTo>
                    <a:pt x="186" y="137"/>
                    <a:pt x="180" y="143"/>
                    <a:pt x="173" y="149"/>
                  </a:cubicBezTo>
                  <a:cubicBezTo>
                    <a:pt x="166" y="154"/>
                    <a:pt x="159" y="159"/>
                    <a:pt x="151" y="163"/>
                  </a:cubicBezTo>
                  <a:cubicBezTo>
                    <a:pt x="150" y="163"/>
                    <a:pt x="150" y="164"/>
                    <a:pt x="150" y="164"/>
                  </a:cubicBezTo>
                  <a:cubicBezTo>
                    <a:pt x="149" y="165"/>
                    <a:pt x="149" y="165"/>
                    <a:pt x="148" y="166"/>
                  </a:cubicBezTo>
                  <a:cubicBezTo>
                    <a:pt x="148" y="166"/>
                    <a:pt x="148" y="167"/>
                    <a:pt x="147" y="167"/>
                  </a:cubicBezTo>
                  <a:cubicBezTo>
                    <a:pt x="147" y="168"/>
                    <a:pt x="147" y="169"/>
                    <a:pt x="147" y="170"/>
                  </a:cubicBezTo>
                  <a:cubicBezTo>
                    <a:pt x="146" y="170"/>
                    <a:pt x="146" y="171"/>
                    <a:pt x="146" y="172"/>
                  </a:cubicBezTo>
                  <a:cubicBezTo>
                    <a:pt x="146" y="173"/>
                    <a:pt x="146" y="174"/>
                    <a:pt x="146" y="175"/>
                  </a:cubicBezTo>
                  <a:cubicBezTo>
                    <a:pt x="146" y="176"/>
                    <a:pt x="146" y="177"/>
                    <a:pt x="146" y="177"/>
                  </a:cubicBezTo>
                  <a:cubicBezTo>
                    <a:pt x="146" y="178"/>
                    <a:pt x="147" y="179"/>
                    <a:pt x="147" y="180"/>
                  </a:cubicBezTo>
                  <a:cubicBezTo>
                    <a:pt x="147" y="182"/>
                    <a:pt x="148" y="184"/>
                    <a:pt x="148" y="186"/>
                  </a:cubicBezTo>
                  <a:cubicBezTo>
                    <a:pt x="148" y="189"/>
                    <a:pt x="149" y="191"/>
                    <a:pt x="149" y="193"/>
                  </a:cubicBezTo>
                  <a:cubicBezTo>
                    <a:pt x="149" y="195"/>
                    <a:pt x="149" y="197"/>
                    <a:pt x="149" y="199"/>
                  </a:cubicBezTo>
                  <a:cubicBezTo>
                    <a:pt x="149" y="201"/>
                    <a:pt x="149" y="203"/>
                    <a:pt x="149" y="205"/>
                  </a:cubicBezTo>
                  <a:cubicBezTo>
                    <a:pt x="148" y="216"/>
                    <a:pt x="145" y="227"/>
                    <a:pt x="138" y="237"/>
                  </a:cubicBezTo>
                  <a:cubicBezTo>
                    <a:pt x="131" y="247"/>
                    <a:pt x="122" y="256"/>
                    <a:pt x="110" y="264"/>
                  </a:cubicBezTo>
                  <a:cubicBezTo>
                    <a:pt x="98" y="272"/>
                    <a:pt x="82" y="278"/>
                    <a:pt x="64" y="282"/>
                  </a:cubicBezTo>
                  <a:cubicBezTo>
                    <a:pt x="46" y="286"/>
                    <a:pt x="24" y="288"/>
                    <a:pt x="0" y="287"/>
                  </a:cubicBezTo>
                  <a:cubicBezTo>
                    <a:pt x="5" y="287"/>
                    <a:pt x="10" y="287"/>
                    <a:pt x="15" y="288"/>
                  </a:cubicBezTo>
                  <a:cubicBezTo>
                    <a:pt x="39" y="289"/>
                    <a:pt x="61" y="287"/>
                    <a:pt x="79" y="283"/>
                  </a:cubicBezTo>
                  <a:cubicBezTo>
                    <a:pt x="97" y="279"/>
                    <a:pt x="112" y="273"/>
                    <a:pt x="125" y="265"/>
                  </a:cubicBezTo>
                  <a:cubicBezTo>
                    <a:pt x="137" y="257"/>
                    <a:pt x="146" y="248"/>
                    <a:pt x="153" y="237"/>
                  </a:cubicBezTo>
                  <a:cubicBezTo>
                    <a:pt x="159" y="227"/>
                    <a:pt x="163" y="216"/>
                    <a:pt x="164" y="205"/>
                  </a:cubicBezTo>
                  <a:cubicBezTo>
                    <a:pt x="164" y="203"/>
                    <a:pt x="164" y="201"/>
                    <a:pt x="164" y="199"/>
                  </a:cubicBezTo>
                  <a:cubicBezTo>
                    <a:pt x="164" y="197"/>
                    <a:pt x="164" y="195"/>
                    <a:pt x="163" y="193"/>
                  </a:cubicBezTo>
                  <a:cubicBezTo>
                    <a:pt x="163" y="190"/>
                    <a:pt x="163" y="188"/>
                    <a:pt x="163" y="186"/>
                  </a:cubicBezTo>
                  <a:cubicBezTo>
                    <a:pt x="162" y="184"/>
                    <a:pt x="162" y="182"/>
                    <a:pt x="161" y="180"/>
                  </a:cubicBezTo>
                  <a:cubicBezTo>
                    <a:pt x="161" y="179"/>
                    <a:pt x="161" y="178"/>
                    <a:pt x="161" y="177"/>
                  </a:cubicBezTo>
                  <a:cubicBezTo>
                    <a:pt x="161" y="176"/>
                    <a:pt x="161" y="175"/>
                    <a:pt x="161" y="174"/>
                  </a:cubicBezTo>
                  <a:cubicBezTo>
                    <a:pt x="161" y="174"/>
                    <a:pt x="161" y="173"/>
                    <a:pt x="161" y="172"/>
                  </a:cubicBezTo>
                  <a:cubicBezTo>
                    <a:pt x="161" y="171"/>
                    <a:pt x="161" y="170"/>
                    <a:pt x="161" y="169"/>
                  </a:cubicBezTo>
                  <a:cubicBezTo>
                    <a:pt x="161" y="169"/>
                    <a:pt x="162" y="168"/>
                    <a:pt x="162" y="167"/>
                  </a:cubicBezTo>
                  <a:cubicBezTo>
                    <a:pt x="162" y="166"/>
                    <a:pt x="162" y="166"/>
                    <a:pt x="163" y="165"/>
                  </a:cubicBezTo>
                  <a:cubicBezTo>
                    <a:pt x="163" y="165"/>
                    <a:pt x="164" y="164"/>
                    <a:pt x="164" y="164"/>
                  </a:cubicBezTo>
                  <a:cubicBezTo>
                    <a:pt x="164" y="163"/>
                    <a:pt x="165" y="163"/>
                    <a:pt x="165" y="163"/>
                  </a:cubicBezTo>
                  <a:cubicBezTo>
                    <a:pt x="173" y="158"/>
                    <a:pt x="181" y="154"/>
                    <a:pt x="187" y="148"/>
                  </a:cubicBezTo>
                  <a:cubicBezTo>
                    <a:pt x="194" y="143"/>
                    <a:pt x="200" y="137"/>
                    <a:pt x="205" y="131"/>
                  </a:cubicBezTo>
                  <a:cubicBezTo>
                    <a:pt x="210" y="125"/>
                    <a:pt x="214" y="118"/>
                    <a:pt x="217" y="111"/>
                  </a:cubicBezTo>
                  <a:cubicBezTo>
                    <a:pt x="220" y="105"/>
                    <a:pt x="223" y="98"/>
                    <a:pt x="224" y="91"/>
                  </a:cubicBezTo>
                  <a:cubicBezTo>
                    <a:pt x="224" y="88"/>
                    <a:pt x="225" y="86"/>
                    <a:pt x="225" y="83"/>
                  </a:cubicBezTo>
                  <a:cubicBezTo>
                    <a:pt x="225" y="81"/>
                    <a:pt x="225" y="78"/>
                    <a:pt x="225" y="75"/>
                  </a:cubicBezTo>
                  <a:cubicBezTo>
                    <a:pt x="225" y="73"/>
                    <a:pt x="225" y="70"/>
                    <a:pt x="224" y="68"/>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48" name="Freeform 168"/>
            <p:cNvSpPr>
              <a:spLocks/>
            </p:cNvSpPr>
            <p:nvPr/>
          </p:nvSpPr>
          <p:spPr bwMode="auto">
            <a:xfrm>
              <a:off x="1286" y="1368"/>
              <a:ext cx="115" cy="16"/>
            </a:xfrm>
            <a:custGeom>
              <a:avLst/>
              <a:gdLst/>
              <a:ahLst/>
              <a:cxnLst>
                <a:cxn ang="0">
                  <a:pos x="58" y="8"/>
                </a:cxn>
                <a:cxn ang="0">
                  <a:pos x="43" y="7"/>
                </a:cxn>
                <a:cxn ang="0">
                  <a:pos x="39" y="6"/>
                </a:cxn>
                <a:cxn ang="0">
                  <a:pos x="35" y="6"/>
                </a:cxn>
                <a:cxn ang="0">
                  <a:pos x="31" y="6"/>
                </a:cxn>
                <a:cxn ang="0">
                  <a:pos x="27" y="5"/>
                </a:cxn>
                <a:cxn ang="0">
                  <a:pos x="20" y="4"/>
                </a:cxn>
                <a:cxn ang="0">
                  <a:pos x="14" y="3"/>
                </a:cxn>
                <a:cxn ang="0">
                  <a:pos x="7" y="2"/>
                </a:cxn>
                <a:cxn ang="0">
                  <a:pos x="0" y="0"/>
                </a:cxn>
                <a:cxn ang="0">
                  <a:pos x="16" y="2"/>
                </a:cxn>
                <a:cxn ang="0">
                  <a:pos x="22" y="3"/>
                </a:cxn>
                <a:cxn ang="0">
                  <a:pos x="29" y="4"/>
                </a:cxn>
                <a:cxn ang="0">
                  <a:pos x="36" y="5"/>
                </a:cxn>
                <a:cxn ang="0">
                  <a:pos x="42" y="6"/>
                </a:cxn>
                <a:cxn ang="0">
                  <a:pos x="46" y="7"/>
                </a:cxn>
                <a:cxn ang="0">
                  <a:pos x="50" y="7"/>
                </a:cxn>
                <a:cxn ang="0">
                  <a:pos x="54" y="8"/>
                </a:cxn>
                <a:cxn ang="0">
                  <a:pos x="58" y="8"/>
                </a:cxn>
              </a:cxnLst>
              <a:rect l="0" t="0" r="r" b="b"/>
              <a:pathLst>
                <a:path w="58" h="8">
                  <a:moveTo>
                    <a:pt x="58" y="8"/>
                  </a:moveTo>
                  <a:cubicBezTo>
                    <a:pt x="53" y="8"/>
                    <a:pt x="48" y="7"/>
                    <a:pt x="43" y="7"/>
                  </a:cubicBezTo>
                  <a:cubicBezTo>
                    <a:pt x="42" y="7"/>
                    <a:pt x="40" y="7"/>
                    <a:pt x="39" y="6"/>
                  </a:cubicBezTo>
                  <a:cubicBezTo>
                    <a:pt x="38" y="6"/>
                    <a:pt x="36" y="6"/>
                    <a:pt x="35" y="6"/>
                  </a:cubicBezTo>
                  <a:cubicBezTo>
                    <a:pt x="34" y="6"/>
                    <a:pt x="32" y="6"/>
                    <a:pt x="31" y="6"/>
                  </a:cubicBezTo>
                  <a:cubicBezTo>
                    <a:pt x="29" y="5"/>
                    <a:pt x="28" y="5"/>
                    <a:pt x="27" y="5"/>
                  </a:cubicBezTo>
                  <a:cubicBezTo>
                    <a:pt x="24" y="5"/>
                    <a:pt x="22" y="4"/>
                    <a:pt x="20" y="4"/>
                  </a:cubicBezTo>
                  <a:cubicBezTo>
                    <a:pt x="18" y="4"/>
                    <a:pt x="16" y="3"/>
                    <a:pt x="14" y="3"/>
                  </a:cubicBezTo>
                  <a:cubicBezTo>
                    <a:pt x="11" y="3"/>
                    <a:pt x="9" y="2"/>
                    <a:pt x="7" y="2"/>
                  </a:cubicBezTo>
                  <a:cubicBezTo>
                    <a:pt x="5" y="1"/>
                    <a:pt x="2" y="1"/>
                    <a:pt x="0" y="0"/>
                  </a:cubicBezTo>
                  <a:cubicBezTo>
                    <a:pt x="16" y="2"/>
                    <a:pt x="16" y="2"/>
                    <a:pt x="16" y="2"/>
                  </a:cubicBezTo>
                  <a:cubicBezTo>
                    <a:pt x="18" y="2"/>
                    <a:pt x="20" y="3"/>
                    <a:pt x="22" y="3"/>
                  </a:cubicBezTo>
                  <a:cubicBezTo>
                    <a:pt x="25" y="3"/>
                    <a:pt x="27" y="4"/>
                    <a:pt x="29" y="4"/>
                  </a:cubicBezTo>
                  <a:cubicBezTo>
                    <a:pt x="31" y="5"/>
                    <a:pt x="33" y="5"/>
                    <a:pt x="36" y="5"/>
                  </a:cubicBezTo>
                  <a:cubicBezTo>
                    <a:pt x="38" y="6"/>
                    <a:pt x="40" y="6"/>
                    <a:pt x="42" y="6"/>
                  </a:cubicBezTo>
                  <a:cubicBezTo>
                    <a:pt x="43" y="6"/>
                    <a:pt x="45" y="7"/>
                    <a:pt x="46" y="7"/>
                  </a:cubicBezTo>
                  <a:cubicBezTo>
                    <a:pt x="48" y="7"/>
                    <a:pt x="49" y="7"/>
                    <a:pt x="50" y="7"/>
                  </a:cubicBezTo>
                  <a:cubicBezTo>
                    <a:pt x="52" y="7"/>
                    <a:pt x="53" y="8"/>
                    <a:pt x="54" y="8"/>
                  </a:cubicBezTo>
                  <a:cubicBezTo>
                    <a:pt x="56" y="8"/>
                    <a:pt x="57" y="8"/>
                    <a:pt x="58" y="8"/>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49" name="Freeform 169"/>
            <p:cNvSpPr>
              <a:spLocks/>
            </p:cNvSpPr>
            <p:nvPr/>
          </p:nvSpPr>
          <p:spPr bwMode="auto">
            <a:xfrm>
              <a:off x="1286" y="1368"/>
              <a:ext cx="115" cy="16"/>
            </a:xfrm>
            <a:custGeom>
              <a:avLst/>
              <a:gdLst/>
              <a:ahLst/>
              <a:cxnLst>
                <a:cxn ang="0">
                  <a:pos x="58" y="8"/>
                </a:cxn>
                <a:cxn ang="0">
                  <a:pos x="43" y="7"/>
                </a:cxn>
                <a:cxn ang="0">
                  <a:pos x="39" y="6"/>
                </a:cxn>
                <a:cxn ang="0">
                  <a:pos x="35" y="6"/>
                </a:cxn>
                <a:cxn ang="0">
                  <a:pos x="31" y="6"/>
                </a:cxn>
                <a:cxn ang="0">
                  <a:pos x="27" y="5"/>
                </a:cxn>
                <a:cxn ang="0">
                  <a:pos x="20" y="4"/>
                </a:cxn>
                <a:cxn ang="0">
                  <a:pos x="14" y="3"/>
                </a:cxn>
                <a:cxn ang="0">
                  <a:pos x="7" y="2"/>
                </a:cxn>
                <a:cxn ang="0">
                  <a:pos x="0" y="0"/>
                </a:cxn>
                <a:cxn ang="0">
                  <a:pos x="16" y="2"/>
                </a:cxn>
                <a:cxn ang="0">
                  <a:pos x="22" y="3"/>
                </a:cxn>
                <a:cxn ang="0">
                  <a:pos x="29" y="4"/>
                </a:cxn>
                <a:cxn ang="0">
                  <a:pos x="36" y="5"/>
                </a:cxn>
                <a:cxn ang="0">
                  <a:pos x="42" y="6"/>
                </a:cxn>
                <a:cxn ang="0">
                  <a:pos x="46" y="7"/>
                </a:cxn>
                <a:cxn ang="0">
                  <a:pos x="50" y="7"/>
                </a:cxn>
                <a:cxn ang="0">
                  <a:pos x="54" y="8"/>
                </a:cxn>
                <a:cxn ang="0">
                  <a:pos x="58" y="8"/>
                </a:cxn>
              </a:cxnLst>
              <a:rect l="0" t="0" r="r" b="b"/>
              <a:pathLst>
                <a:path w="58" h="8">
                  <a:moveTo>
                    <a:pt x="58" y="8"/>
                  </a:moveTo>
                  <a:cubicBezTo>
                    <a:pt x="43" y="7"/>
                    <a:pt x="43" y="7"/>
                    <a:pt x="43" y="7"/>
                  </a:cubicBezTo>
                  <a:cubicBezTo>
                    <a:pt x="42" y="7"/>
                    <a:pt x="40" y="7"/>
                    <a:pt x="39" y="6"/>
                  </a:cubicBezTo>
                  <a:cubicBezTo>
                    <a:pt x="38" y="6"/>
                    <a:pt x="36" y="6"/>
                    <a:pt x="35" y="6"/>
                  </a:cubicBezTo>
                  <a:cubicBezTo>
                    <a:pt x="34" y="6"/>
                    <a:pt x="32" y="6"/>
                    <a:pt x="31" y="6"/>
                  </a:cubicBezTo>
                  <a:cubicBezTo>
                    <a:pt x="29" y="5"/>
                    <a:pt x="28" y="5"/>
                    <a:pt x="27" y="5"/>
                  </a:cubicBezTo>
                  <a:cubicBezTo>
                    <a:pt x="24" y="5"/>
                    <a:pt x="22" y="4"/>
                    <a:pt x="20" y="4"/>
                  </a:cubicBezTo>
                  <a:cubicBezTo>
                    <a:pt x="18" y="4"/>
                    <a:pt x="16" y="3"/>
                    <a:pt x="14" y="3"/>
                  </a:cubicBezTo>
                  <a:cubicBezTo>
                    <a:pt x="11" y="3"/>
                    <a:pt x="9" y="2"/>
                    <a:pt x="7" y="2"/>
                  </a:cubicBezTo>
                  <a:cubicBezTo>
                    <a:pt x="5" y="1"/>
                    <a:pt x="2" y="1"/>
                    <a:pt x="0" y="0"/>
                  </a:cubicBezTo>
                  <a:cubicBezTo>
                    <a:pt x="16" y="2"/>
                    <a:pt x="16" y="2"/>
                    <a:pt x="16" y="2"/>
                  </a:cubicBezTo>
                  <a:cubicBezTo>
                    <a:pt x="18" y="2"/>
                    <a:pt x="20" y="3"/>
                    <a:pt x="22" y="3"/>
                  </a:cubicBezTo>
                  <a:cubicBezTo>
                    <a:pt x="25" y="3"/>
                    <a:pt x="27" y="4"/>
                    <a:pt x="29" y="4"/>
                  </a:cubicBezTo>
                  <a:cubicBezTo>
                    <a:pt x="31" y="5"/>
                    <a:pt x="33" y="5"/>
                    <a:pt x="36" y="5"/>
                  </a:cubicBezTo>
                  <a:cubicBezTo>
                    <a:pt x="38" y="6"/>
                    <a:pt x="40" y="6"/>
                    <a:pt x="42" y="6"/>
                  </a:cubicBezTo>
                  <a:cubicBezTo>
                    <a:pt x="43" y="6"/>
                    <a:pt x="45" y="7"/>
                    <a:pt x="46" y="7"/>
                  </a:cubicBezTo>
                  <a:cubicBezTo>
                    <a:pt x="48" y="7"/>
                    <a:pt x="49" y="7"/>
                    <a:pt x="50" y="7"/>
                  </a:cubicBezTo>
                  <a:cubicBezTo>
                    <a:pt x="52" y="7"/>
                    <a:pt x="53" y="8"/>
                    <a:pt x="54" y="8"/>
                  </a:cubicBezTo>
                  <a:cubicBezTo>
                    <a:pt x="56" y="8"/>
                    <a:pt x="57" y="8"/>
                    <a:pt x="58" y="8"/>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0" name="Freeform 170"/>
            <p:cNvSpPr>
              <a:spLocks/>
            </p:cNvSpPr>
            <p:nvPr/>
          </p:nvSpPr>
          <p:spPr bwMode="auto">
            <a:xfrm>
              <a:off x="1233" y="1295"/>
              <a:ext cx="63" cy="204"/>
            </a:xfrm>
            <a:custGeom>
              <a:avLst/>
              <a:gdLst/>
              <a:ahLst/>
              <a:cxnLst>
                <a:cxn ang="0">
                  <a:pos x="16" y="22"/>
                </a:cxn>
                <a:cxn ang="0">
                  <a:pos x="15" y="18"/>
                </a:cxn>
                <a:cxn ang="0">
                  <a:pos x="16" y="14"/>
                </a:cxn>
                <a:cxn ang="0">
                  <a:pos x="17" y="10"/>
                </a:cxn>
                <a:cxn ang="0">
                  <a:pos x="19" y="6"/>
                </a:cxn>
                <a:cxn ang="0">
                  <a:pos x="20" y="4"/>
                </a:cxn>
                <a:cxn ang="0">
                  <a:pos x="23" y="2"/>
                </a:cxn>
                <a:cxn ang="0">
                  <a:pos x="25" y="1"/>
                </a:cxn>
                <a:cxn ang="0">
                  <a:pos x="27" y="1"/>
                </a:cxn>
                <a:cxn ang="0">
                  <a:pos x="12" y="0"/>
                </a:cxn>
                <a:cxn ang="0">
                  <a:pos x="9" y="0"/>
                </a:cxn>
                <a:cxn ang="0">
                  <a:pos x="7" y="1"/>
                </a:cxn>
                <a:cxn ang="0">
                  <a:pos x="5" y="3"/>
                </a:cxn>
                <a:cxn ang="0">
                  <a:pos x="3" y="6"/>
                </a:cxn>
                <a:cxn ang="0">
                  <a:pos x="1" y="9"/>
                </a:cxn>
                <a:cxn ang="0">
                  <a:pos x="0" y="13"/>
                </a:cxn>
                <a:cxn ang="0">
                  <a:pos x="0" y="17"/>
                </a:cxn>
                <a:cxn ang="0">
                  <a:pos x="0" y="21"/>
                </a:cxn>
                <a:cxn ang="0">
                  <a:pos x="15" y="100"/>
                </a:cxn>
                <a:cxn ang="0">
                  <a:pos x="31" y="102"/>
                </a:cxn>
                <a:cxn ang="0">
                  <a:pos x="16" y="22"/>
                </a:cxn>
              </a:cxnLst>
              <a:rect l="0" t="0" r="r" b="b"/>
              <a:pathLst>
                <a:path w="31" h="102">
                  <a:moveTo>
                    <a:pt x="16" y="22"/>
                  </a:moveTo>
                  <a:cubicBezTo>
                    <a:pt x="15" y="21"/>
                    <a:pt x="15" y="20"/>
                    <a:pt x="15" y="18"/>
                  </a:cubicBezTo>
                  <a:cubicBezTo>
                    <a:pt x="15" y="17"/>
                    <a:pt x="15" y="15"/>
                    <a:pt x="16" y="14"/>
                  </a:cubicBezTo>
                  <a:cubicBezTo>
                    <a:pt x="16" y="13"/>
                    <a:pt x="16" y="11"/>
                    <a:pt x="17" y="10"/>
                  </a:cubicBezTo>
                  <a:cubicBezTo>
                    <a:pt x="17" y="9"/>
                    <a:pt x="18" y="8"/>
                    <a:pt x="19" y="6"/>
                  </a:cubicBezTo>
                  <a:cubicBezTo>
                    <a:pt x="19" y="6"/>
                    <a:pt x="20" y="5"/>
                    <a:pt x="20" y="4"/>
                  </a:cubicBezTo>
                  <a:cubicBezTo>
                    <a:pt x="21" y="3"/>
                    <a:pt x="22" y="3"/>
                    <a:pt x="23" y="2"/>
                  </a:cubicBezTo>
                  <a:cubicBezTo>
                    <a:pt x="23" y="2"/>
                    <a:pt x="24" y="1"/>
                    <a:pt x="25" y="1"/>
                  </a:cubicBezTo>
                  <a:cubicBezTo>
                    <a:pt x="26" y="1"/>
                    <a:pt x="27" y="1"/>
                    <a:pt x="27" y="1"/>
                  </a:cubicBezTo>
                  <a:cubicBezTo>
                    <a:pt x="22" y="1"/>
                    <a:pt x="17" y="0"/>
                    <a:pt x="12" y="0"/>
                  </a:cubicBezTo>
                  <a:cubicBezTo>
                    <a:pt x="11" y="0"/>
                    <a:pt x="10" y="0"/>
                    <a:pt x="9" y="0"/>
                  </a:cubicBezTo>
                  <a:cubicBezTo>
                    <a:pt x="9" y="1"/>
                    <a:pt x="8" y="1"/>
                    <a:pt x="7" y="1"/>
                  </a:cubicBezTo>
                  <a:cubicBezTo>
                    <a:pt x="6" y="2"/>
                    <a:pt x="6" y="2"/>
                    <a:pt x="5" y="3"/>
                  </a:cubicBezTo>
                  <a:cubicBezTo>
                    <a:pt x="4" y="4"/>
                    <a:pt x="4" y="5"/>
                    <a:pt x="3" y="6"/>
                  </a:cubicBezTo>
                  <a:cubicBezTo>
                    <a:pt x="2" y="7"/>
                    <a:pt x="2" y="8"/>
                    <a:pt x="1" y="9"/>
                  </a:cubicBezTo>
                  <a:cubicBezTo>
                    <a:pt x="1" y="10"/>
                    <a:pt x="0" y="12"/>
                    <a:pt x="0" y="13"/>
                  </a:cubicBezTo>
                  <a:cubicBezTo>
                    <a:pt x="0" y="14"/>
                    <a:pt x="0" y="16"/>
                    <a:pt x="0" y="17"/>
                  </a:cubicBezTo>
                  <a:cubicBezTo>
                    <a:pt x="0" y="18"/>
                    <a:pt x="0" y="20"/>
                    <a:pt x="0" y="21"/>
                  </a:cubicBezTo>
                  <a:cubicBezTo>
                    <a:pt x="15" y="100"/>
                    <a:pt x="15" y="100"/>
                    <a:pt x="15" y="100"/>
                  </a:cubicBezTo>
                  <a:cubicBezTo>
                    <a:pt x="31" y="102"/>
                    <a:pt x="31" y="102"/>
                    <a:pt x="31" y="102"/>
                  </a:cubicBezTo>
                  <a:lnTo>
                    <a:pt x="16" y="22"/>
                  </a:ln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1" name="Freeform 171"/>
            <p:cNvSpPr>
              <a:spLocks/>
            </p:cNvSpPr>
            <p:nvPr/>
          </p:nvSpPr>
          <p:spPr bwMode="auto">
            <a:xfrm>
              <a:off x="1073" y="226"/>
              <a:ext cx="310" cy="260"/>
            </a:xfrm>
            <a:custGeom>
              <a:avLst/>
              <a:gdLst/>
              <a:ahLst/>
              <a:cxnLst>
                <a:cxn ang="0">
                  <a:pos x="155" y="126"/>
                </a:cxn>
                <a:cxn ang="0">
                  <a:pos x="140" y="130"/>
                </a:cxn>
                <a:cxn ang="0">
                  <a:pos x="139" y="130"/>
                </a:cxn>
                <a:cxn ang="0">
                  <a:pos x="137" y="130"/>
                </a:cxn>
                <a:cxn ang="0">
                  <a:pos x="136" y="129"/>
                </a:cxn>
                <a:cxn ang="0">
                  <a:pos x="135" y="129"/>
                </a:cxn>
                <a:cxn ang="0">
                  <a:pos x="134" y="129"/>
                </a:cxn>
                <a:cxn ang="0">
                  <a:pos x="134" y="128"/>
                </a:cxn>
                <a:cxn ang="0">
                  <a:pos x="134" y="128"/>
                </a:cxn>
                <a:cxn ang="0">
                  <a:pos x="133" y="128"/>
                </a:cxn>
                <a:cxn ang="0">
                  <a:pos x="131" y="126"/>
                </a:cxn>
                <a:cxn ang="0">
                  <a:pos x="130" y="124"/>
                </a:cxn>
                <a:cxn ang="0">
                  <a:pos x="128" y="121"/>
                </a:cxn>
                <a:cxn ang="0">
                  <a:pos x="127" y="118"/>
                </a:cxn>
                <a:cxn ang="0">
                  <a:pos x="116" y="85"/>
                </a:cxn>
                <a:cxn ang="0">
                  <a:pos x="100" y="57"/>
                </a:cxn>
                <a:cxn ang="0">
                  <a:pos x="82" y="33"/>
                </a:cxn>
                <a:cxn ang="0">
                  <a:pos x="61" y="16"/>
                </a:cxn>
                <a:cxn ang="0">
                  <a:pos x="46" y="10"/>
                </a:cxn>
                <a:cxn ang="0">
                  <a:pos x="31" y="6"/>
                </a:cxn>
                <a:cxn ang="0">
                  <a:pos x="15" y="6"/>
                </a:cxn>
                <a:cxn ang="0">
                  <a:pos x="0" y="10"/>
                </a:cxn>
                <a:cxn ang="0">
                  <a:pos x="15" y="5"/>
                </a:cxn>
                <a:cxn ang="0">
                  <a:pos x="30" y="1"/>
                </a:cxn>
                <a:cxn ang="0">
                  <a:pos x="45" y="1"/>
                </a:cxn>
                <a:cxn ang="0">
                  <a:pos x="61" y="4"/>
                </a:cxn>
                <a:cxn ang="0">
                  <a:pos x="75" y="11"/>
                </a:cxn>
                <a:cxn ang="0">
                  <a:pos x="97" y="28"/>
                </a:cxn>
                <a:cxn ang="0">
                  <a:pos x="115" y="52"/>
                </a:cxn>
                <a:cxn ang="0">
                  <a:pos x="130" y="81"/>
                </a:cxn>
                <a:cxn ang="0">
                  <a:pos x="142" y="114"/>
                </a:cxn>
                <a:cxn ang="0">
                  <a:pos x="143" y="117"/>
                </a:cxn>
                <a:cxn ang="0">
                  <a:pos x="144" y="120"/>
                </a:cxn>
                <a:cxn ang="0">
                  <a:pos x="146" y="122"/>
                </a:cxn>
                <a:cxn ang="0">
                  <a:pos x="148" y="124"/>
                </a:cxn>
                <a:cxn ang="0">
                  <a:pos x="148" y="124"/>
                </a:cxn>
                <a:cxn ang="0">
                  <a:pos x="149" y="125"/>
                </a:cxn>
                <a:cxn ang="0">
                  <a:pos x="149" y="125"/>
                </a:cxn>
                <a:cxn ang="0">
                  <a:pos x="150" y="125"/>
                </a:cxn>
                <a:cxn ang="0">
                  <a:pos x="151" y="126"/>
                </a:cxn>
                <a:cxn ang="0">
                  <a:pos x="152" y="126"/>
                </a:cxn>
                <a:cxn ang="0">
                  <a:pos x="153" y="126"/>
                </a:cxn>
                <a:cxn ang="0">
                  <a:pos x="155" y="126"/>
                </a:cxn>
              </a:cxnLst>
              <a:rect l="0" t="0" r="r" b="b"/>
              <a:pathLst>
                <a:path w="155" h="130">
                  <a:moveTo>
                    <a:pt x="155" y="126"/>
                  </a:moveTo>
                  <a:cubicBezTo>
                    <a:pt x="150" y="127"/>
                    <a:pt x="145" y="128"/>
                    <a:pt x="140" y="130"/>
                  </a:cubicBezTo>
                  <a:cubicBezTo>
                    <a:pt x="139" y="130"/>
                    <a:pt x="139" y="130"/>
                    <a:pt x="139" y="130"/>
                  </a:cubicBezTo>
                  <a:cubicBezTo>
                    <a:pt x="138" y="130"/>
                    <a:pt x="138" y="130"/>
                    <a:pt x="137" y="130"/>
                  </a:cubicBezTo>
                  <a:cubicBezTo>
                    <a:pt x="137" y="130"/>
                    <a:pt x="137" y="130"/>
                    <a:pt x="136" y="129"/>
                  </a:cubicBezTo>
                  <a:cubicBezTo>
                    <a:pt x="136" y="129"/>
                    <a:pt x="135" y="129"/>
                    <a:pt x="135" y="129"/>
                  </a:cubicBezTo>
                  <a:cubicBezTo>
                    <a:pt x="135" y="129"/>
                    <a:pt x="135" y="129"/>
                    <a:pt x="134" y="129"/>
                  </a:cubicBezTo>
                  <a:cubicBezTo>
                    <a:pt x="134" y="129"/>
                    <a:pt x="134" y="128"/>
                    <a:pt x="134" y="128"/>
                  </a:cubicBezTo>
                  <a:cubicBezTo>
                    <a:pt x="134" y="128"/>
                    <a:pt x="134" y="128"/>
                    <a:pt x="134" y="128"/>
                  </a:cubicBezTo>
                  <a:cubicBezTo>
                    <a:pt x="133" y="128"/>
                    <a:pt x="133" y="128"/>
                    <a:pt x="133" y="128"/>
                  </a:cubicBezTo>
                  <a:cubicBezTo>
                    <a:pt x="132" y="127"/>
                    <a:pt x="132" y="127"/>
                    <a:pt x="131" y="126"/>
                  </a:cubicBezTo>
                  <a:cubicBezTo>
                    <a:pt x="131" y="125"/>
                    <a:pt x="130" y="124"/>
                    <a:pt x="130" y="124"/>
                  </a:cubicBezTo>
                  <a:cubicBezTo>
                    <a:pt x="129" y="123"/>
                    <a:pt x="129" y="122"/>
                    <a:pt x="128" y="121"/>
                  </a:cubicBezTo>
                  <a:cubicBezTo>
                    <a:pt x="128" y="120"/>
                    <a:pt x="128" y="119"/>
                    <a:pt x="127" y="118"/>
                  </a:cubicBezTo>
                  <a:cubicBezTo>
                    <a:pt x="124" y="106"/>
                    <a:pt x="120" y="95"/>
                    <a:pt x="116" y="85"/>
                  </a:cubicBezTo>
                  <a:cubicBezTo>
                    <a:pt x="111" y="75"/>
                    <a:pt x="106" y="65"/>
                    <a:pt x="100" y="57"/>
                  </a:cubicBezTo>
                  <a:cubicBezTo>
                    <a:pt x="95" y="48"/>
                    <a:pt x="89" y="40"/>
                    <a:pt x="82" y="33"/>
                  </a:cubicBezTo>
                  <a:cubicBezTo>
                    <a:pt x="75" y="27"/>
                    <a:pt x="68" y="21"/>
                    <a:pt x="61" y="16"/>
                  </a:cubicBezTo>
                  <a:cubicBezTo>
                    <a:pt x="56" y="14"/>
                    <a:pt x="51" y="11"/>
                    <a:pt x="46" y="10"/>
                  </a:cubicBezTo>
                  <a:cubicBezTo>
                    <a:pt x="41" y="8"/>
                    <a:pt x="36" y="7"/>
                    <a:pt x="31" y="6"/>
                  </a:cubicBezTo>
                  <a:cubicBezTo>
                    <a:pt x="25" y="6"/>
                    <a:pt x="20" y="6"/>
                    <a:pt x="15" y="6"/>
                  </a:cubicBezTo>
                  <a:cubicBezTo>
                    <a:pt x="10" y="7"/>
                    <a:pt x="5" y="9"/>
                    <a:pt x="0" y="10"/>
                  </a:cubicBezTo>
                  <a:cubicBezTo>
                    <a:pt x="5" y="9"/>
                    <a:pt x="10" y="7"/>
                    <a:pt x="15" y="5"/>
                  </a:cubicBezTo>
                  <a:cubicBezTo>
                    <a:pt x="20" y="3"/>
                    <a:pt x="25" y="1"/>
                    <a:pt x="30" y="1"/>
                  </a:cubicBezTo>
                  <a:cubicBezTo>
                    <a:pt x="35" y="0"/>
                    <a:pt x="40" y="0"/>
                    <a:pt x="45" y="1"/>
                  </a:cubicBezTo>
                  <a:cubicBezTo>
                    <a:pt x="50" y="1"/>
                    <a:pt x="56" y="2"/>
                    <a:pt x="61" y="4"/>
                  </a:cubicBezTo>
                  <a:cubicBezTo>
                    <a:pt x="66" y="6"/>
                    <a:pt x="71" y="8"/>
                    <a:pt x="75" y="11"/>
                  </a:cubicBezTo>
                  <a:cubicBezTo>
                    <a:pt x="83" y="16"/>
                    <a:pt x="90" y="21"/>
                    <a:pt x="97" y="28"/>
                  </a:cubicBezTo>
                  <a:cubicBezTo>
                    <a:pt x="103" y="35"/>
                    <a:pt x="109" y="43"/>
                    <a:pt x="115" y="52"/>
                  </a:cubicBezTo>
                  <a:cubicBezTo>
                    <a:pt x="121" y="61"/>
                    <a:pt x="126" y="70"/>
                    <a:pt x="130" y="81"/>
                  </a:cubicBezTo>
                  <a:cubicBezTo>
                    <a:pt x="135" y="91"/>
                    <a:pt x="139" y="102"/>
                    <a:pt x="142" y="114"/>
                  </a:cubicBezTo>
                  <a:cubicBezTo>
                    <a:pt x="142" y="115"/>
                    <a:pt x="143" y="116"/>
                    <a:pt x="143" y="117"/>
                  </a:cubicBezTo>
                  <a:cubicBezTo>
                    <a:pt x="144" y="118"/>
                    <a:pt x="144" y="119"/>
                    <a:pt x="144" y="120"/>
                  </a:cubicBezTo>
                  <a:cubicBezTo>
                    <a:pt x="145" y="121"/>
                    <a:pt x="146" y="121"/>
                    <a:pt x="146" y="122"/>
                  </a:cubicBezTo>
                  <a:cubicBezTo>
                    <a:pt x="147" y="123"/>
                    <a:pt x="147" y="123"/>
                    <a:pt x="148" y="124"/>
                  </a:cubicBezTo>
                  <a:cubicBezTo>
                    <a:pt x="148" y="124"/>
                    <a:pt x="148" y="124"/>
                    <a:pt x="148" y="124"/>
                  </a:cubicBezTo>
                  <a:cubicBezTo>
                    <a:pt x="149" y="124"/>
                    <a:pt x="149" y="124"/>
                    <a:pt x="149" y="125"/>
                  </a:cubicBezTo>
                  <a:cubicBezTo>
                    <a:pt x="149" y="125"/>
                    <a:pt x="149" y="125"/>
                    <a:pt x="149" y="125"/>
                  </a:cubicBezTo>
                  <a:cubicBezTo>
                    <a:pt x="149" y="125"/>
                    <a:pt x="150" y="125"/>
                    <a:pt x="150" y="125"/>
                  </a:cubicBezTo>
                  <a:cubicBezTo>
                    <a:pt x="150" y="125"/>
                    <a:pt x="151" y="126"/>
                    <a:pt x="151" y="126"/>
                  </a:cubicBezTo>
                  <a:cubicBezTo>
                    <a:pt x="151" y="126"/>
                    <a:pt x="152" y="126"/>
                    <a:pt x="152" y="126"/>
                  </a:cubicBezTo>
                  <a:cubicBezTo>
                    <a:pt x="153" y="126"/>
                    <a:pt x="153" y="126"/>
                    <a:pt x="153" y="126"/>
                  </a:cubicBezTo>
                  <a:cubicBezTo>
                    <a:pt x="154" y="126"/>
                    <a:pt x="154" y="126"/>
                    <a:pt x="155" y="126"/>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2" name="Freeform 172"/>
            <p:cNvSpPr>
              <a:spLocks/>
            </p:cNvSpPr>
            <p:nvPr/>
          </p:nvSpPr>
          <p:spPr bwMode="auto">
            <a:xfrm>
              <a:off x="1073" y="226"/>
              <a:ext cx="310" cy="260"/>
            </a:xfrm>
            <a:custGeom>
              <a:avLst/>
              <a:gdLst/>
              <a:ahLst/>
              <a:cxnLst>
                <a:cxn ang="0">
                  <a:pos x="155" y="126"/>
                </a:cxn>
                <a:cxn ang="0">
                  <a:pos x="140" y="130"/>
                </a:cxn>
                <a:cxn ang="0">
                  <a:pos x="139" y="130"/>
                </a:cxn>
                <a:cxn ang="0">
                  <a:pos x="137" y="130"/>
                </a:cxn>
                <a:cxn ang="0">
                  <a:pos x="136" y="129"/>
                </a:cxn>
                <a:cxn ang="0">
                  <a:pos x="135" y="129"/>
                </a:cxn>
                <a:cxn ang="0">
                  <a:pos x="134" y="129"/>
                </a:cxn>
                <a:cxn ang="0">
                  <a:pos x="134" y="128"/>
                </a:cxn>
                <a:cxn ang="0">
                  <a:pos x="134" y="128"/>
                </a:cxn>
                <a:cxn ang="0">
                  <a:pos x="133" y="128"/>
                </a:cxn>
                <a:cxn ang="0">
                  <a:pos x="131" y="126"/>
                </a:cxn>
                <a:cxn ang="0">
                  <a:pos x="130" y="124"/>
                </a:cxn>
                <a:cxn ang="0">
                  <a:pos x="128" y="121"/>
                </a:cxn>
                <a:cxn ang="0">
                  <a:pos x="127" y="118"/>
                </a:cxn>
                <a:cxn ang="0">
                  <a:pos x="116" y="85"/>
                </a:cxn>
                <a:cxn ang="0">
                  <a:pos x="100" y="57"/>
                </a:cxn>
                <a:cxn ang="0">
                  <a:pos x="82" y="33"/>
                </a:cxn>
                <a:cxn ang="0">
                  <a:pos x="61" y="16"/>
                </a:cxn>
                <a:cxn ang="0">
                  <a:pos x="46" y="10"/>
                </a:cxn>
                <a:cxn ang="0">
                  <a:pos x="31" y="6"/>
                </a:cxn>
                <a:cxn ang="0">
                  <a:pos x="15" y="6"/>
                </a:cxn>
                <a:cxn ang="0">
                  <a:pos x="0" y="10"/>
                </a:cxn>
                <a:cxn ang="0">
                  <a:pos x="15" y="5"/>
                </a:cxn>
                <a:cxn ang="0">
                  <a:pos x="30" y="1"/>
                </a:cxn>
                <a:cxn ang="0">
                  <a:pos x="45" y="1"/>
                </a:cxn>
                <a:cxn ang="0">
                  <a:pos x="61" y="4"/>
                </a:cxn>
                <a:cxn ang="0">
                  <a:pos x="75" y="11"/>
                </a:cxn>
                <a:cxn ang="0">
                  <a:pos x="97" y="28"/>
                </a:cxn>
                <a:cxn ang="0">
                  <a:pos x="115" y="52"/>
                </a:cxn>
                <a:cxn ang="0">
                  <a:pos x="130" y="81"/>
                </a:cxn>
                <a:cxn ang="0">
                  <a:pos x="142" y="114"/>
                </a:cxn>
                <a:cxn ang="0">
                  <a:pos x="143" y="117"/>
                </a:cxn>
                <a:cxn ang="0">
                  <a:pos x="144" y="120"/>
                </a:cxn>
                <a:cxn ang="0">
                  <a:pos x="146" y="122"/>
                </a:cxn>
                <a:cxn ang="0">
                  <a:pos x="148" y="124"/>
                </a:cxn>
                <a:cxn ang="0">
                  <a:pos x="148" y="124"/>
                </a:cxn>
                <a:cxn ang="0">
                  <a:pos x="149" y="125"/>
                </a:cxn>
                <a:cxn ang="0">
                  <a:pos x="149" y="125"/>
                </a:cxn>
                <a:cxn ang="0">
                  <a:pos x="150" y="125"/>
                </a:cxn>
                <a:cxn ang="0">
                  <a:pos x="151" y="126"/>
                </a:cxn>
                <a:cxn ang="0">
                  <a:pos x="152" y="126"/>
                </a:cxn>
                <a:cxn ang="0">
                  <a:pos x="153" y="126"/>
                </a:cxn>
                <a:cxn ang="0">
                  <a:pos x="155" y="126"/>
                </a:cxn>
              </a:cxnLst>
              <a:rect l="0" t="0" r="r" b="b"/>
              <a:pathLst>
                <a:path w="155" h="130">
                  <a:moveTo>
                    <a:pt x="155" y="126"/>
                  </a:moveTo>
                  <a:cubicBezTo>
                    <a:pt x="140" y="130"/>
                    <a:pt x="140" y="130"/>
                    <a:pt x="140" y="130"/>
                  </a:cubicBezTo>
                  <a:cubicBezTo>
                    <a:pt x="139" y="130"/>
                    <a:pt x="139" y="130"/>
                    <a:pt x="139" y="130"/>
                  </a:cubicBezTo>
                  <a:cubicBezTo>
                    <a:pt x="138" y="130"/>
                    <a:pt x="138" y="130"/>
                    <a:pt x="137" y="130"/>
                  </a:cubicBezTo>
                  <a:cubicBezTo>
                    <a:pt x="137" y="130"/>
                    <a:pt x="137" y="130"/>
                    <a:pt x="136" y="129"/>
                  </a:cubicBezTo>
                  <a:cubicBezTo>
                    <a:pt x="136" y="129"/>
                    <a:pt x="135" y="129"/>
                    <a:pt x="135" y="129"/>
                  </a:cubicBezTo>
                  <a:cubicBezTo>
                    <a:pt x="135" y="129"/>
                    <a:pt x="135" y="129"/>
                    <a:pt x="134" y="129"/>
                  </a:cubicBezTo>
                  <a:cubicBezTo>
                    <a:pt x="134" y="129"/>
                    <a:pt x="134" y="128"/>
                    <a:pt x="134" y="128"/>
                  </a:cubicBezTo>
                  <a:cubicBezTo>
                    <a:pt x="134" y="128"/>
                    <a:pt x="134" y="128"/>
                    <a:pt x="134" y="128"/>
                  </a:cubicBezTo>
                  <a:cubicBezTo>
                    <a:pt x="133" y="128"/>
                    <a:pt x="133" y="128"/>
                    <a:pt x="133" y="128"/>
                  </a:cubicBezTo>
                  <a:cubicBezTo>
                    <a:pt x="132" y="127"/>
                    <a:pt x="132" y="127"/>
                    <a:pt x="131" y="126"/>
                  </a:cubicBezTo>
                  <a:cubicBezTo>
                    <a:pt x="131" y="125"/>
                    <a:pt x="130" y="124"/>
                    <a:pt x="130" y="124"/>
                  </a:cubicBezTo>
                  <a:cubicBezTo>
                    <a:pt x="129" y="123"/>
                    <a:pt x="129" y="122"/>
                    <a:pt x="128" y="121"/>
                  </a:cubicBezTo>
                  <a:cubicBezTo>
                    <a:pt x="128" y="120"/>
                    <a:pt x="128" y="119"/>
                    <a:pt x="127" y="118"/>
                  </a:cubicBezTo>
                  <a:cubicBezTo>
                    <a:pt x="124" y="106"/>
                    <a:pt x="120" y="95"/>
                    <a:pt x="116" y="85"/>
                  </a:cubicBezTo>
                  <a:cubicBezTo>
                    <a:pt x="111" y="75"/>
                    <a:pt x="106" y="65"/>
                    <a:pt x="100" y="57"/>
                  </a:cubicBezTo>
                  <a:cubicBezTo>
                    <a:pt x="95" y="48"/>
                    <a:pt x="89" y="40"/>
                    <a:pt x="82" y="33"/>
                  </a:cubicBezTo>
                  <a:cubicBezTo>
                    <a:pt x="75" y="27"/>
                    <a:pt x="68" y="21"/>
                    <a:pt x="61" y="16"/>
                  </a:cubicBezTo>
                  <a:cubicBezTo>
                    <a:pt x="56" y="14"/>
                    <a:pt x="51" y="11"/>
                    <a:pt x="46" y="10"/>
                  </a:cubicBezTo>
                  <a:cubicBezTo>
                    <a:pt x="41" y="8"/>
                    <a:pt x="36" y="7"/>
                    <a:pt x="31" y="6"/>
                  </a:cubicBezTo>
                  <a:cubicBezTo>
                    <a:pt x="25" y="6"/>
                    <a:pt x="20" y="6"/>
                    <a:pt x="15" y="6"/>
                  </a:cubicBezTo>
                  <a:cubicBezTo>
                    <a:pt x="10" y="7"/>
                    <a:pt x="5" y="9"/>
                    <a:pt x="0" y="10"/>
                  </a:cubicBezTo>
                  <a:cubicBezTo>
                    <a:pt x="15" y="5"/>
                    <a:pt x="15" y="5"/>
                    <a:pt x="15" y="5"/>
                  </a:cubicBezTo>
                  <a:cubicBezTo>
                    <a:pt x="20" y="3"/>
                    <a:pt x="25" y="1"/>
                    <a:pt x="30" y="1"/>
                  </a:cubicBezTo>
                  <a:cubicBezTo>
                    <a:pt x="35" y="0"/>
                    <a:pt x="40" y="0"/>
                    <a:pt x="45" y="1"/>
                  </a:cubicBezTo>
                  <a:cubicBezTo>
                    <a:pt x="50" y="1"/>
                    <a:pt x="56" y="2"/>
                    <a:pt x="61" y="4"/>
                  </a:cubicBezTo>
                  <a:cubicBezTo>
                    <a:pt x="66" y="6"/>
                    <a:pt x="71" y="8"/>
                    <a:pt x="75" y="11"/>
                  </a:cubicBezTo>
                  <a:cubicBezTo>
                    <a:pt x="83" y="16"/>
                    <a:pt x="90" y="21"/>
                    <a:pt x="97" y="28"/>
                  </a:cubicBezTo>
                  <a:cubicBezTo>
                    <a:pt x="103" y="35"/>
                    <a:pt x="109" y="43"/>
                    <a:pt x="115" y="52"/>
                  </a:cubicBezTo>
                  <a:cubicBezTo>
                    <a:pt x="121" y="61"/>
                    <a:pt x="126" y="70"/>
                    <a:pt x="130" y="81"/>
                  </a:cubicBezTo>
                  <a:cubicBezTo>
                    <a:pt x="135" y="91"/>
                    <a:pt x="139" y="102"/>
                    <a:pt x="142" y="114"/>
                  </a:cubicBezTo>
                  <a:cubicBezTo>
                    <a:pt x="142" y="115"/>
                    <a:pt x="143" y="116"/>
                    <a:pt x="143" y="117"/>
                  </a:cubicBezTo>
                  <a:cubicBezTo>
                    <a:pt x="144" y="118"/>
                    <a:pt x="144" y="119"/>
                    <a:pt x="144" y="120"/>
                  </a:cubicBezTo>
                  <a:cubicBezTo>
                    <a:pt x="145" y="121"/>
                    <a:pt x="146" y="121"/>
                    <a:pt x="146" y="122"/>
                  </a:cubicBezTo>
                  <a:cubicBezTo>
                    <a:pt x="147" y="123"/>
                    <a:pt x="147" y="123"/>
                    <a:pt x="148" y="124"/>
                  </a:cubicBezTo>
                  <a:cubicBezTo>
                    <a:pt x="148" y="124"/>
                    <a:pt x="148" y="124"/>
                    <a:pt x="148" y="124"/>
                  </a:cubicBezTo>
                  <a:cubicBezTo>
                    <a:pt x="149" y="124"/>
                    <a:pt x="149" y="124"/>
                    <a:pt x="149" y="125"/>
                  </a:cubicBezTo>
                  <a:cubicBezTo>
                    <a:pt x="149" y="125"/>
                    <a:pt x="149" y="125"/>
                    <a:pt x="149" y="125"/>
                  </a:cubicBezTo>
                  <a:cubicBezTo>
                    <a:pt x="149" y="125"/>
                    <a:pt x="150" y="125"/>
                    <a:pt x="150" y="125"/>
                  </a:cubicBezTo>
                  <a:cubicBezTo>
                    <a:pt x="150" y="125"/>
                    <a:pt x="151" y="126"/>
                    <a:pt x="151" y="126"/>
                  </a:cubicBezTo>
                  <a:cubicBezTo>
                    <a:pt x="151" y="126"/>
                    <a:pt x="152" y="126"/>
                    <a:pt x="152" y="126"/>
                  </a:cubicBezTo>
                  <a:cubicBezTo>
                    <a:pt x="153" y="126"/>
                    <a:pt x="153" y="126"/>
                    <a:pt x="153" y="126"/>
                  </a:cubicBezTo>
                  <a:cubicBezTo>
                    <a:pt x="154" y="126"/>
                    <a:pt x="154" y="126"/>
                    <a:pt x="155" y="126"/>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3" name="Freeform 173"/>
            <p:cNvSpPr>
              <a:spLocks/>
            </p:cNvSpPr>
            <p:nvPr/>
          </p:nvSpPr>
          <p:spPr bwMode="auto">
            <a:xfrm>
              <a:off x="1101" y="1361"/>
              <a:ext cx="232" cy="287"/>
            </a:xfrm>
            <a:custGeom>
              <a:avLst/>
              <a:gdLst/>
              <a:ahLst/>
              <a:cxnLst>
                <a:cxn ang="0">
                  <a:pos x="115" y="142"/>
                </a:cxn>
                <a:cxn ang="0">
                  <a:pos x="113" y="142"/>
                </a:cxn>
                <a:cxn ang="0">
                  <a:pos x="112" y="140"/>
                </a:cxn>
                <a:cxn ang="0">
                  <a:pos x="111" y="139"/>
                </a:cxn>
                <a:cxn ang="0">
                  <a:pos x="16" y="1"/>
                </a:cxn>
                <a:cxn ang="0">
                  <a:pos x="0" y="0"/>
                </a:cxn>
                <a:cxn ang="0">
                  <a:pos x="95" y="136"/>
                </a:cxn>
                <a:cxn ang="0">
                  <a:pos x="96" y="138"/>
                </a:cxn>
                <a:cxn ang="0">
                  <a:pos x="98" y="139"/>
                </a:cxn>
                <a:cxn ang="0">
                  <a:pos x="99" y="139"/>
                </a:cxn>
                <a:cxn ang="0">
                  <a:pos x="100" y="140"/>
                </a:cxn>
                <a:cxn ang="0">
                  <a:pos x="116" y="143"/>
                </a:cxn>
                <a:cxn ang="0">
                  <a:pos x="115" y="142"/>
                </a:cxn>
              </a:cxnLst>
              <a:rect l="0" t="0" r="r" b="b"/>
              <a:pathLst>
                <a:path w="116" h="143">
                  <a:moveTo>
                    <a:pt x="115" y="142"/>
                  </a:moveTo>
                  <a:cubicBezTo>
                    <a:pt x="114" y="142"/>
                    <a:pt x="114" y="142"/>
                    <a:pt x="113" y="142"/>
                  </a:cubicBezTo>
                  <a:cubicBezTo>
                    <a:pt x="113" y="141"/>
                    <a:pt x="112" y="141"/>
                    <a:pt x="112" y="140"/>
                  </a:cubicBezTo>
                  <a:cubicBezTo>
                    <a:pt x="111" y="140"/>
                    <a:pt x="111" y="140"/>
                    <a:pt x="111" y="139"/>
                  </a:cubicBezTo>
                  <a:cubicBezTo>
                    <a:pt x="16" y="1"/>
                    <a:pt x="16" y="1"/>
                    <a:pt x="16" y="1"/>
                  </a:cubicBezTo>
                  <a:cubicBezTo>
                    <a:pt x="0" y="0"/>
                    <a:pt x="0" y="0"/>
                    <a:pt x="0" y="0"/>
                  </a:cubicBezTo>
                  <a:cubicBezTo>
                    <a:pt x="95" y="136"/>
                    <a:pt x="95" y="136"/>
                    <a:pt x="95" y="136"/>
                  </a:cubicBezTo>
                  <a:cubicBezTo>
                    <a:pt x="96" y="137"/>
                    <a:pt x="96" y="137"/>
                    <a:pt x="96" y="138"/>
                  </a:cubicBezTo>
                  <a:cubicBezTo>
                    <a:pt x="97" y="138"/>
                    <a:pt x="97" y="138"/>
                    <a:pt x="98" y="139"/>
                  </a:cubicBezTo>
                  <a:cubicBezTo>
                    <a:pt x="98" y="139"/>
                    <a:pt x="98" y="139"/>
                    <a:pt x="99" y="139"/>
                  </a:cubicBezTo>
                  <a:cubicBezTo>
                    <a:pt x="99" y="140"/>
                    <a:pt x="100" y="140"/>
                    <a:pt x="100" y="140"/>
                  </a:cubicBezTo>
                  <a:cubicBezTo>
                    <a:pt x="106" y="141"/>
                    <a:pt x="111" y="142"/>
                    <a:pt x="116" y="143"/>
                  </a:cubicBezTo>
                  <a:cubicBezTo>
                    <a:pt x="115" y="143"/>
                    <a:pt x="115" y="142"/>
                    <a:pt x="115" y="142"/>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4" name="Freeform 174"/>
            <p:cNvSpPr>
              <a:spLocks/>
            </p:cNvSpPr>
            <p:nvPr/>
          </p:nvSpPr>
          <p:spPr bwMode="auto">
            <a:xfrm>
              <a:off x="911" y="174"/>
              <a:ext cx="158" cy="145"/>
            </a:xfrm>
            <a:custGeom>
              <a:avLst/>
              <a:gdLst/>
              <a:ahLst/>
              <a:cxnLst>
                <a:cxn ang="0">
                  <a:pos x="65" y="6"/>
                </a:cxn>
                <a:cxn ang="0">
                  <a:pos x="66" y="5"/>
                </a:cxn>
                <a:cxn ang="0">
                  <a:pos x="70" y="3"/>
                </a:cxn>
                <a:cxn ang="0">
                  <a:pos x="72" y="3"/>
                </a:cxn>
                <a:cxn ang="0">
                  <a:pos x="73" y="2"/>
                </a:cxn>
                <a:cxn ang="0">
                  <a:pos x="79" y="0"/>
                </a:cxn>
                <a:cxn ang="0">
                  <a:pos x="62" y="10"/>
                </a:cxn>
                <a:cxn ang="0">
                  <a:pos x="45" y="24"/>
                </a:cxn>
                <a:cxn ang="0">
                  <a:pos x="29" y="43"/>
                </a:cxn>
                <a:cxn ang="0">
                  <a:pos x="15" y="67"/>
                </a:cxn>
                <a:cxn ang="0">
                  <a:pos x="0" y="73"/>
                </a:cxn>
                <a:cxn ang="0">
                  <a:pos x="14" y="49"/>
                </a:cxn>
                <a:cxn ang="0">
                  <a:pos x="30" y="30"/>
                </a:cxn>
                <a:cxn ang="0">
                  <a:pos x="47" y="16"/>
                </a:cxn>
                <a:cxn ang="0">
                  <a:pos x="65" y="6"/>
                </a:cxn>
              </a:cxnLst>
              <a:rect l="0" t="0" r="r" b="b"/>
              <a:pathLst>
                <a:path w="79" h="73">
                  <a:moveTo>
                    <a:pt x="65" y="6"/>
                  </a:moveTo>
                  <a:cubicBezTo>
                    <a:pt x="65" y="6"/>
                    <a:pt x="66" y="5"/>
                    <a:pt x="66" y="5"/>
                  </a:cubicBezTo>
                  <a:cubicBezTo>
                    <a:pt x="68" y="5"/>
                    <a:pt x="69" y="4"/>
                    <a:pt x="70" y="3"/>
                  </a:cubicBezTo>
                  <a:cubicBezTo>
                    <a:pt x="71" y="3"/>
                    <a:pt x="72" y="3"/>
                    <a:pt x="72" y="3"/>
                  </a:cubicBezTo>
                  <a:cubicBezTo>
                    <a:pt x="72" y="3"/>
                    <a:pt x="73" y="2"/>
                    <a:pt x="73" y="2"/>
                  </a:cubicBezTo>
                  <a:cubicBezTo>
                    <a:pt x="75" y="1"/>
                    <a:pt x="77" y="0"/>
                    <a:pt x="79" y="0"/>
                  </a:cubicBezTo>
                  <a:cubicBezTo>
                    <a:pt x="73" y="2"/>
                    <a:pt x="67" y="5"/>
                    <a:pt x="62" y="10"/>
                  </a:cubicBezTo>
                  <a:cubicBezTo>
                    <a:pt x="56" y="14"/>
                    <a:pt x="50" y="19"/>
                    <a:pt x="45" y="24"/>
                  </a:cubicBezTo>
                  <a:cubicBezTo>
                    <a:pt x="39" y="30"/>
                    <a:pt x="34" y="36"/>
                    <a:pt x="29" y="43"/>
                  </a:cubicBezTo>
                  <a:cubicBezTo>
                    <a:pt x="24" y="51"/>
                    <a:pt x="20" y="59"/>
                    <a:pt x="15" y="67"/>
                  </a:cubicBezTo>
                  <a:cubicBezTo>
                    <a:pt x="0" y="73"/>
                    <a:pt x="0" y="73"/>
                    <a:pt x="0" y="73"/>
                  </a:cubicBezTo>
                  <a:cubicBezTo>
                    <a:pt x="5" y="64"/>
                    <a:pt x="9" y="57"/>
                    <a:pt x="14" y="49"/>
                  </a:cubicBezTo>
                  <a:cubicBezTo>
                    <a:pt x="19" y="42"/>
                    <a:pt x="24" y="36"/>
                    <a:pt x="30" y="30"/>
                  </a:cubicBezTo>
                  <a:cubicBezTo>
                    <a:pt x="35" y="25"/>
                    <a:pt x="41" y="20"/>
                    <a:pt x="47" y="16"/>
                  </a:cubicBezTo>
                  <a:cubicBezTo>
                    <a:pt x="53" y="12"/>
                    <a:pt x="58" y="8"/>
                    <a:pt x="65" y="6"/>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5" name="Freeform 175"/>
            <p:cNvSpPr>
              <a:spLocks/>
            </p:cNvSpPr>
            <p:nvPr/>
          </p:nvSpPr>
          <p:spPr bwMode="auto">
            <a:xfrm>
              <a:off x="911" y="174"/>
              <a:ext cx="158" cy="145"/>
            </a:xfrm>
            <a:custGeom>
              <a:avLst/>
              <a:gdLst/>
              <a:ahLst/>
              <a:cxnLst>
                <a:cxn ang="0">
                  <a:pos x="15" y="67"/>
                </a:cxn>
                <a:cxn ang="0">
                  <a:pos x="0" y="73"/>
                </a:cxn>
                <a:cxn ang="0">
                  <a:pos x="14" y="49"/>
                </a:cxn>
                <a:cxn ang="0">
                  <a:pos x="30" y="30"/>
                </a:cxn>
                <a:cxn ang="0">
                  <a:pos x="47" y="16"/>
                </a:cxn>
                <a:cxn ang="0">
                  <a:pos x="65" y="6"/>
                </a:cxn>
                <a:cxn ang="0">
                  <a:pos x="79" y="0"/>
                </a:cxn>
                <a:cxn ang="0">
                  <a:pos x="62" y="10"/>
                </a:cxn>
                <a:cxn ang="0">
                  <a:pos x="45" y="24"/>
                </a:cxn>
                <a:cxn ang="0">
                  <a:pos x="29" y="43"/>
                </a:cxn>
                <a:cxn ang="0">
                  <a:pos x="15" y="67"/>
                </a:cxn>
              </a:cxnLst>
              <a:rect l="0" t="0" r="r" b="b"/>
              <a:pathLst>
                <a:path w="79" h="73">
                  <a:moveTo>
                    <a:pt x="15" y="67"/>
                  </a:moveTo>
                  <a:cubicBezTo>
                    <a:pt x="0" y="73"/>
                    <a:pt x="0" y="73"/>
                    <a:pt x="0" y="73"/>
                  </a:cubicBezTo>
                  <a:cubicBezTo>
                    <a:pt x="5" y="64"/>
                    <a:pt x="9" y="57"/>
                    <a:pt x="14" y="49"/>
                  </a:cubicBezTo>
                  <a:cubicBezTo>
                    <a:pt x="19" y="42"/>
                    <a:pt x="24" y="36"/>
                    <a:pt x="30" y="30"/>
                  </a:cubicBezTo>
                  <a:cubicBezTo>
                    <a:pt x="35" y="25"/>
                    <a:pt x="41" y="20"/>
                    <a:pt x="47" y="16"/>
                  </a:cubicBezTo>
                  <a:cubicBezTo>
                    <a:pt x="53" y="12"/>
                    <a:pt x="58" y="8"/>
                    <a:pt x="65" y="6"/>
                  </a:cubicBezTo>
                  <a:cubicBezTo>
                    <a:pt x="79" y="0"/>
                    <a:pt x="79" y="0"/>
                    <a:pt x="79" y="0"/>
                  </a:cubicBezTo>
                  <a:cubicBezTo>
                    <a:pt x="73" y="2"/>
                    <a:pt x="67" y="5"/>
                    <a:pt x="62" y="10"/>
                  </a:cubicBezTo>
                  <a:cubicBezTo>
                    <a:pt x="56" y="14"/>
                    <a:pt x="50" y="19"/>
                    <a:pt x="45" y="24"/>
                  </a:cubicBezTo>
                  <a:cubicBezTo>
                    <a:pt x="39" y="30"/>
                    <a:pt x="34" y="36"/>
                    <a:pt x="29" y="43"/>
                  </a:cubicBezTo>
                  <a:cubicBezTo>
                    <a:pt x="24" y="51"/>
                    <a:pt x="20" y="59"/>
                    <a:pt x="15" y="67"/>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6" name="Freeform 176"/>
            <p:cNvSpPr>
              <a:spLocks/>
            </p:cNvSpPr>
            <p:nvPr/>
          </p:nvSpPr>
          <p:spPr bwMode="auto">
            <a:xfrm>
              <a:off x="750" y="1285"/>
              <a:ext cx="392" cy="91"/>
            </a:xfrm>
            <a:custGeom>
              <a:avLst/>
              <a:gdLst/>
              <a:ahLst/>
              <a:cxnLst>
                <a:cxn ang="0">
                  <a:pos x="180" y="0"/>
                </a:cxn>
                <a:cxn ang="0">
                  <a:pos x="196" y="1"/>
                </a:cxn>
                <a:cxn ang="0">
                  <a:pos x="194" y="1"/>
                </a:cxn>
                <a:cxn ang="0">
                  <a:pos x="193" y="1"/>
                </a:cxn>
                <a:cxn ang="0">
                  <a:pos x="191" y="2"/>
                </a:cxn>
                <a:cxn ang="0">
                  <a:pos x="190" y="3"/>
                </a:cxn>
                <a:cxn ang="0">
                  <a:pos x="150" y="22"/>
                </a:cxn>
                <a:cxn ang="0">
                  <a:pos x="107" y="37"/>
                </a:cxn>
                <a:cxn ang="0">
                  <a:pos x="61" y="44"/>
                </a:cxn>
                <a:cxn ang="0">
                  <a:pos x="15" y="43"/>
                </a:cxn>
                <a:cxn ang="0">
                  <a:pos x="0" y="42"/>
                </a:cxn>
                <a:cxn ang="0">
                  <a:pos x="46" y="42"/>
                </a:cxn>
                <a:cxn ang="0">
                  <a:pos x="92" y="35"/>
                </a:cxn>
                <a:cxn ang="0">
                  <a:pos x="135" y="21"/>
                </a:cxn>
                <a:cxn ang="0">
                  <a:pos x="175" y="2"/>
                </a:cxn>
                <a:cxn ang="0">
                  <a:pos x="176" y="1"/>
                </a:cxn>
                <a:cxn ang="0">
                  <a:pos x="177" y="1"/>
                </a:cxn>
                <a:cxn ang="0">
                  <a:pos x="179" y="0"/>
                </a:cxn>
                <a:cxn ang="0">
                  <a:pos x="180" y="0"/>
                </a:cxn>
              </a:cxnLst>
              <a:rect l="0" t="0" r="r" b="b"/>
              <a:pathLst>
                <a:path w="196" h="45">
                  <a:moveTo>
                    <a:pt x="180" y="0"/>
                  </a:moveTo>
                  <a:cubicBezTo>
                    <a:pt x="185" y="1"/>
                    <a:pt x="190" y="1"/>
                    <a:pt x="196" y="1"/>
                  </a:cubicBezTo>
                  <a:cubicBezTo>
                    <a:pt x="195" y="1"/>
                    <a:pt x="195" y="1"/>
                    <a:pt x="194" y="1"/>
                  </a:cubicBezTo>
                  <a:cubicBezTo>
                    <a:pt x="194" y="1"/>
                    <a:pt x="193" y="1"/>
                    <a:pt x="193" y="1"/>
                  </a:cubicBezTo>
                  <a:cubicBezTo>
                    <a:pt x="192" y="2"/>
                    <a:pt x="192" y="2"/>
                    <a:pt x="191" y="2"/>
                  </a:cubicBezTo>
                  <a:cubicBezTo>
                    <a:pt x="191" y="2"/>
                    <a:pt x="190" y="2"/>
                    <a:pt x="190" y="3"/>
                  </a:cubicBezTo>
                  <a:cubicBezTo>
                    <a:pt x="177" y="10"/>
                    <a:pt x="164" y="17"/>
                    <a:pt x="150" y="22"/>
                  </a:cubicBezTo>
                  <a:cubicBezTo>
                    <a:pt x="136" y="28"/>
                    <a:pt x="122" y="33"/>
                    <a:pt x="107" y="37"/>
                  </a:cubicBezTo>
                  <a:cubicBezTo>
                    <a:pt x="92" y="40"/>
                    <a:pt x="77" y="43"/>
                    <a:pt x="61" y="44"/>
                  </a:cubicBezTo>
                  <a:cubicBezTo>
                    <a:pt x="46" y="45"/>
                    <a:pt x="30" y="45"/>
                    <a:pt x="15" y="43"/>
                  </a:cubicBezTo>
                  <a:cubicBezTo>
                    <a:pt x="0" y="42"/>
                    <a:pt x="0" y="42"/>
                    <a:pt x="0" y="42"/>
                  </a:cubicBezTo>
                  <a:cubicBezTo>
                    <a:pt x="15" y="43"/>
                    <a:pt x="30" y="43"/>
                    <a:pt x="46" y="42"/>
                  </a:cubicBezTo>
                  <a:cubicBezTo>
                    <a:pt x="61" y="41"/>
                    <a:pt x="77" y="39"/>
                    <a:pt x="92" y="35"/>
                  </a:cubicBezTo>
                  <a:cubicBezTo>
                    <a:pt x="107" y="32"/>
                    <a:pt x="121" y="27"/>
                    <a:pt x="135" y="21"/>
                  </a:cubicBezTo>
                  <a:cubicBezTo>
                    <a:pt x="149" y="16"/>
                    <a:pt x="162" y="9"/>
                    <a:pt x="175" y="2"/>
                  </a:cubicBezTo>
                  <a:cubicBezTo>
                    <a:pt x="175" y="1"/>
                    <a:pt x="175" y="1"/>
                    <a:pt x="176" y="1"/>
                  </a:cubicBezTo>
                  <a:cubicBezTo>
                    <a:pt x="176" y="1"/>
                    <a:pt x="177" y="1"/>
                    <a:pt x="177" y="1"/>
                  </a:cubicBezTo>
                  <a:cubicBezTo>
                    <a:pt x="178" y="0"/>
                    <a:pt x="178" y="0"/>
                    <a:pt x="179" y="0"/>
                  </a:cubicBezTo>
                  <a:cubicBezTo>
                    <a:pt x="179" y="0"/>
                    <a:pt x="180" y="0"/>
                    <a:pt x="180" y="0"/>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7" name="Freeform 177"/>
            <p:cNvSpPr>
              <a:spLocks/>
            </p:cNvSpPr>
            <p:nvPr/>
          </p:nvSpPr>
          <p:spPr bwMode="auto">
            <a:xfrm>
              <a:off x="750" y="1285"/>
              <a:ext cx="392" cy="91"/>
            </a:xfrm>
            <a:custGeom>
              <a:avLst/>
              <a:gdLst/>
              <a:ahLst/>
              <a:cxnLst>
                <a:cxn ang="0">
                  <a:pos x="15" y="43"/>
                </a:cxn>
                <a:cxn ang="0">
                  <a:pos x="0" y="42"/>
                </a:cxn>
                <a:cxn ang="0">
                  <a:pos x="46" y="42"/>
                </a:cxn>
                <a:cxn ang="0">
                  <a:pos x="92" y="35"/>
                </a:cxn>
                <a:cxn ang="0">
                  <a:pos x="135" y="21"/>
                </a:cxn>
                <a:cxn ang="0">
                  <a:pos x="175" y="2"/>
                </a:cxn>
                <a:cxn ang="0">
                  <a:pos x="176" y="1"/>
                </a:cxn>
                <a:cxn ang="0">
                  <a:pos x="177" y="1"/>
                </a:cxn>
                <a:cxn ang="0">
                  <a:pos x="179" y="0"/>
                </a:cxn>
                <a:cxn ang="0">
                  <a:pos x="180" y="0"/>
                </a:cxn>
                <a:cxn ang="0">
                  <a:pos x="196" y="1"/>
                </a:cxn>
                <a:cxn ang="0">
                  <a:pos x="194" y="1"/>
                </a:cxn>
                <a:cxn ang="0">
                  <a:pos x="193" y="1"/>
                </a:cxn>
                <a:cxn ang="0">
                  <a:pos x="191" y="2"/>
                </a:cxn>
                <a:cxn ang="0">
                  <a:pos x="190" y="3"/>
                </a:cxn>
                <a:cxn ang="0">
                  <a:pos x="150" y="22"/>
                </a:cxn>
                <a:cxn ang="0">
                  <a:pos x="107" y="37"/>
                </a:cxn>
                <a:cxn ang="0">
                  <a:pos x="61" y="44"/>
                </a:cxn>
                <a:cxn ang="0">
                  <a:pos x="15" y="43"/>
                </a:cxn>
              </a:cxnLst>
              <a:rect l="0" t="0" r="r" b="b"/>
              <a:pathLst>
                <a:path w="196" h="45">
                  <a:moveTo>
                    <a:pt x="15" y="43"/>
                  </a:moveTo>
                  <a:cubicBezTo>
                    <a:pt x="0" y="42"/>
                    <a:pt x="0" y="42"/>
                    <a:pt x="0" y="42"/>
                  </a:cubicBezTo>
                  <a:cubicBezTo>
                    <a:pt x="15" y="43"/>
                    <a:pt x="30" y="43"/>
                    <a:pt x="46" y="42"/>
                  </a:cubicBezTo>
                  <a:cubicBezTo>
                    <a:pt x="61" y="41"/>
                    <a:pt x="77" y="39"/>
                    <a:pt x="92" y="35"/>
                  </a:cubicBezTo>
                  <a:cubicBezTo>
                    <a:pt x="107" y="32"/>
                    <a:pt x="121" y="27"/>
                    <a:pt x="135" y="21"/>
                  </a:cubicBezTo>
                  <a:cubicBezTo>
                    <a:pt x="149" y="16"/>
                    <a:pt x="162" y="9"/>
                    <a:pt x="175" y="2"/>
                  </a:cubicBezTo>
                  <a:cubicBezTo>
                    <a:pt x="175" y="1"/>
                    <a:pt x="175" y="1"/>
                    <a:pt x="176" y="1"/>
                  </a:cubicBezTo>
                  <a:cubicBezTo>
                    <a:pt x="176" y="1"/>
                    <a:pt x="177" y="1"/>
                    <a:pt x="177" y="1"/>
                  </a:cubicBezTo>
                  <a:cubicBezTo>
                    <a:pt x="178" y="0"/>
                    <a:pt x="178" y="0"/>
                    <a:pt x="179" y="0"/>
                  </a:cubicBezTo>
                  <a:cubicBezTo>
                    <a:pt x="179" y="0"/>
                    <a:pt x="180" y="0"/>
                    <a:pt x="180" y="0"/>
                  </a:cubicBezTo>
                  <a:cubicBezTo>
                    <a:pt x="196" y="1"/>
                    <a:pt x="196" y="1"/>
                    <a:pt x="196" y="1"/>
                  </a:cubicBezTo>
                  <a:cubicBezTo>
                    <a:pt x="195" y="1"/>
                    <a:pt x="195" y="1"/>
                    <a:pt x="194" y="1"/>
                  </a:cubicBezTo>
                  <a:cubicBezTo>
                    <a:pt x="194" y="1"/>
                    <a:pt x="193" y="1"/>
                    <a:pt x="193" y="1"/>
                  </a:cubicBezTo>
                  <a:cubicBezTo>
                    <a:pt x="192" y="2"/>
                    <a:pt x="192" y="2"/>
                    <a:pt x="191" y="2"/>
                  </a:cubicBezTo>
                  <a:cubicBezTo>
                    <a:pt x="191" y="2"/>
                    <a:pt x="190" y="2"/>
                    <a:pt x="190" y="3"/>
                  </a:cubicBezTo>
                  <a:cubicBezTo>
                    <a:pt x="177" y="10"/>
                    <a:pt x="164" y="17"/>
                    <a:pt x="150" y="22"/>
                  </a:cubicBezTo>
                  <a:cubicBezTo>
                    <a:pt x="136" y="28"/>
                    <a:pt x="122" y="33"/>
                    <a:pt x="107" y="37"/>
                  </a:cubicBezTo>
                  <a:cubicBezTo>
                    <a:pt x="92" y="40"/>
                    <a:pt x="77" y="43"/>
                    <a:pt x="61" y="44"/>
                  </a:cubicBezTo>
                  <a:cubicBezTo>
                    <a:pt x="46" y="45"/>
                    <a:pt x="30" y="45"/>
                    <a:pt x="15" y="43"/>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8" name="Freeform 178"/>
            <p:cNvSpPr>
              <a:spLocks/>
            </p:cNvSpPr>
            <p:nvPr/>
          </p:nvSpPr>
          <p:spPr bwMode="auto">
            <a:xfrm>
              <a:off x="338" y="260"/>
              <a:ext cx="632" cy="138"/>
            </a:xfrm>
            <a:custGeom>
              <a:avLst/>
              <a:gdLst/>
              <a:ahLst/>
              <a:cxnLst>
                <a:cxn ang="0">
                  <a:pos x="315" y="64"/>
                </a:cxn>
                <a:cxn ang="0">
                  <a:pos x="315" y="64"/>
                </a:cxn>
                <a:cxn ang="0">
                  <a:pos x="313" y="64"/>
                </a:cxn>
                <a:cxn ang="0">
                  <a:pos x="311" y="64"/>
                </a:cxn>
                <a:cxn ang="0">
                  <a:pos x="309" y="64"/>
                </a:cxn>
                <a:cxn ang="0">
                  <a:pos x="307" y="63"/>
                </a:cxn>
                <a:cxn ang="0">
                  <a:pos x="302" y="60"/>
                </a:cxn>
                <a:cxn ang="0">
                  <a:pos x="297" y="58"/>
                </a:cxn>
                <a:cxn ang="0">
                  <a:pos x="292" y="55"/>
                </a:cxn>
                <a:cxn ang="0">
                  <a:pos x="287" y="53"/>
                </a:cxn>
                <a:cxn ang="0">
                  <a:pos x="208" y="21"/>
                </a:cxn>
                <a:cxn ang="0">
                  <a:pos x="132" y="3"/>
                </a:cxn>
                <a:cxn ang="0">
                  <a:pos x="80" y="0"/>
                </a:cxn>
                <a:cxn ang="0">
                  <a:pos x="64" y="1"/>
                </a:cxn>
                <a:cxn ang="0">
                  <a:pos x="13" y="15"/>
                </a:cxn>
                <a:cxn ang="0">
                  <a:pos x="0" y="22"/>
                </a:cxn>
                <a:cxn ang="0">
                  <a:pos x="0" y="22"/>
                </a:cxn>
                <a:cxn ang="0">
                  <a:pos x="0" y="22"/>
                </a:cxn>
                <a:cxn ang="0">
                  <a:pos x="36" y="10"/>
                </a:cxn>
                <a:cxn ang="0">
                  <a:pos x="50" y="8"/>
                </a:cxn>
                <a:cxn ang="0">
                  <a:pos x="117" y="10"/>
                </a:cxn>
                <a:cxn ang="0">
                  <a:pos x="193" y="27"/>
                </a:cxn>
                <a:cxn ang="0">
                  <a:pos x="272" y="58"/>
                </a:cxn>
                <a:cxn ang="0">
                  <a:pos x="277" y="60"/>
                </a:cxn>
                <a:cxn ang="0">
                  <a:pos x="282" y="63"/>
                </a:cxn>
                <a:cxn ang="0">
                  <a:pos x="287" y="65"/>
                </a:cxn>
                <a:cxn ang="0">
                  <a:pos x="292" y="68"/>
                </a:cxn>
                <a:cxn ang="0">
                  <a:pos x="294" y="69"/>
                </a:cxn>
                <a:cxn ang="0">
                  <a:pos x="296" y="69"/>
                </a:cxn>
                <a:cxn ang="0">
                  <a:pos x="298" y="69"/>
                </a:cxn>
                <a:cxn ang="0">
                  <a:pos x="300" y="69"/>
                </a:cxn>
                <a:cxn ang="0">
                  <a:pos x="315" y="64"/>
                </a:cxn>
                <a:cxn ang="0">
                  <a:pos x="315" y="64"/>
                </a:cxn>
              </a:cxnLst>
              <a:rect l="0" t="0" r="r" b="b"/>
              <a:pathLst>
                <a:path w="315" h="69">
                  <a:moveTo>
                    <a:pt x="315" y="64"/>
                  </a:moveTo>
                  <a:cubicBezTo>
                    <a:pt x="315" y="64"/>
                    <a:pt x="315" y="64"/>
                    <a:pt x="315" y="64"/>
                  </a:cubicBezTo>
                  <a:cubicBezTo>
                    <a:pt x="315" y="64"/>
                    <a:pt x="314" y="64"/>
                    <a:pt x="313" y="64"/>
                  </a:cubicBezTo>
                  <a:cubicBezTo>
                    <a:pt x="313" y="64"/>
                    <a:pt x="312" y="64"/>
                    <a:pt x="311" y="64"/>
                  </a:cubicBezTo>
                  <a:cubicBezTo>
                    <a:pt x="311" y="64"/>
                    <a:pt x="310" y="64"/>
                    <a:pt x="309" y="64"/>
                  </a:cubicBezTo>
                  <a:cubicBezTo>
                    <a:pt x="308" y="64"/>
                    <a:pt x="308" y="63"/>
                    <a:pt x="307" y="63"/>
                  </a:cubicBezTo>
                  <a:cubicBezTo>
                    <a:pt x="305" y="62"/>
                    <a:pt x="303" y="61"/>
                    <a:pt x="302" y="60"/>
                  </a:cubicBezTo>
                  <a:cubicBezTo>
                    <a:pt x="300" y="59"/>
                    <a:pt x="298" y="58"/>
                    <a:pt x="297" y="58"/>
                  </a:cubicBezTo>
                  <a:cubicBezTo>
                    <a:pt x="295" y="57"/>
                    <a:pt x="293" y="56"/>
                    <a:pt x="292" y="55"/>
                  </a:cubicBezTo>
                  <a:cubicBezTo>
                    <a:pt x="290" y="54"/>
                    <a:pt x="288" y="53"/>
                    <a:pt x="287" y="53"/>
                  </a:cubicBezTo>
                  <a:cubicBezTo>
                    <a:pt x="260" y="39"/>
                    <a:pt x="233" y="29"/>
                    <a:pt x="208" y="21"/>
                  </a:cubicBezTo>
                  <a:cubicBezTo>
                    <a:pt x="181" y="12"/>
                    <a:pt x="155" y="7"/>
                    <a:pt x="132" y="3"/>
                  </a:cubicBezTo>
                  <a:cubicBezTo>
                    <a:pt x="113" y="1"/>
                    <a:pt x="96" y="0"/>
                    <a:pt x="80" y="0"/>
                  </a:cubicBezTo>
                  <a:cubicBezTo>
                    <a:pt x="74" y="0"/>
                    <a:pt x="69" y="1"/>
                    <a:pt x="64" y="1"/>
                  </a:cubicBezTo>
                  <a:cubicBezTo>
                    <a:pt x="44" y="3"/>
                    <a:pt x="26" y="8"/>
                    <a:pt x="13" y="15"/>
                  </a:cubicBezTo>
                  <a:cubicBezTo>
                    <a:pt x="0" y="22"/>
                    <a:pt x="0" y="22"/>
                    <a:pt x="0" y="22"/>
                  </a:cubicBezTo>
                  <a:cubicBezTo>
                    <a:pt x="0" y="22"/>
                    <a:pt x="0" y="22"/>
                    <a:pt x="0" y="22"/>
                  </a:cubicBezTo>
                  <a:cubicBezTo>
                    <a:pt x="0" y="22"/>
                    <a:pt x="0" y="22"/>
                    <a:pt x="0" y="22"/>
                  </a:cubicBezTo>
                  <a:cubicBezTo>
                    <a:pt x="10" y="16"/>
                    <a:pt x="22" y="13"/>
                    <a:pt x="36" y="10"/>
                  </a:cubicBezTo>
                  <a:cubicBezTo>
                    <a:pt x="40" y="9"/>
                    <a:pt x="45" y="9"/>
                    <a:pt x="50" y="8"/>
                  </a:cubicBezTo>
                  <a:cubicBezTo>
                    <a:pt x="70" y="6"/>
                    <a:pt x="93" y="7"/>
                    <a:pt x="117" y="10"/>
                  </a:cubicBezTo>
                  <a:cubicBezTo>
                    <a:pt x="141" y="13"/>
                    <a:pt x="167" y="19"/>
                    <a:pt x="193" y="27"/>
                  </a:cubicBezTo>
                  <a:cubicBezTo>
                    <a:pt x="219" y="35"/>
                    <a:pt x="245" y="45"/>
                    <a:pt x="272" y="58"/>
                  </a:cubicBezTo>
                  <a:cubicBezTo>
                    <a:pt x="273" y="59"/>
                    <a:pt x="275" y="60"/>
                    <a:pt x="277" y="60"/>
                  </a:cubicBezTo>
                  <a:cubicBezTo>
                    <a:pt x="278" y="61"/>
                    <a:pt x="280" y="62"/>
                    <a:pt x="282" y="63"/>
                  </a:cubicBezTo>
                  <a:cubicBezTo>
                    <a:pt x="283" y="64"/>
                    <a:pt x="285" y="65"/>
                    <a:pt x="287" y="65"/>
                  </a:cubicBezTo>
                  <a:cubicBezTo>
                    <a:pt x="289" y="66"/>
                    <a:pt x="290" y="67"/>
                    <a:pt x="292" y="68"/>
                  </a:cubicBezTo>
                  <a:cubicBezTo>
                    <a:pt x="293" y="68"/>
                    <a:pt x="293" y="69"/>
                    <a:pt x="294" y="69"/>
                  </a:cubicBezTo>
                  <a:cubicBezTo>
                    <a:pt x="295" y="69"/>
                    <a:pt x="296" y="69"/>
                    <a:pt x="296" y="69"/>
                  </a:cubicBezTo>
                  <a:cubicBezTo>
                    <a:pt x="297" y="69"/>
                    <a:pt x="298" y="69"/>
                    <a:pt x="298" y="69"/>
                  </a:cubicBezTo>
                  <a:cubicBezTo>
                    <a:pt x="299" y="69"/>
                    <a:pt x="300" y="69"/>
                    <a:pt x="300" y="69"/>
                  </a:cubicBezTo>
                  <a:cubicBezTo>
                    <a:pt x="315" y="64"/>
                    <a:pt x="315" y="64"/>
                    <a:pt x="315" y="64"/>
                  </a:cubicBezTo>
                  <a:cubicBezTo>
                    <a:pt x="315" y="64"/>
                    <a:pt x="315" y="64"/>
                    <a:pt x="315" y="64"/>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59" name="Freeform 179"/>
            <p:cNvSpPr>
              <a:spLocks/>
            </p:cNvSpPr>
            <p:nvPr/>
          </p:nvSpPr>
          <p:spPr bwMode="auto">
            <a:xfrm>
              <a:off x="409" y="806"/>
              <a:ext cx="328" cy="643"/>
            </a:xfrm>
            <a:custGeom>
              <a:avLst/>
              <a:gdLst/>
              <a:ahLst/>
              <a:cxnLst>
                <a:cxn ang="0">
                  <a:pos x="164" y="321"/>
                </a:cxn>
                <a:cxn ang="0">
                  <a:pos x="149" y="319"/>
                </a:cxn>
                <a:cxn ang="0">
                  <a:pos x="114" y="311"/>
                </a:cxn>
                <a:cxn ang="0">
                  <a:pos x="82" y="298"/>
                </a:cxn>
                <a:cxn ang="0">
                  <a:pos x="54" y="280"/>
                </a:cxn>
                <a:cxn ang="0">
                  <a:pos x="30" y="257"/>
                </a:cxn>
                <a:cxn ang="0">
                  <a:pos x="14" y="231"/>
                </a:cxn>
                <a:cxn ang="0">
                  <a:pos x="4" y="203"/>
                </a:cxn>
                <a:cxn ang="0">
                  <a:pos x="0" y="173"/>
                </a:cxn>
                <a:cxn ang="0">
                  <a:pos x="2" y="141"/>
                </a:cxn>
                <a:cxn ang="0">
                  <a:pos x="14" y="102"/>
                </a:cxn>
                <a:cxn ang="0">
                  <a:pos x="35" y="66"/>
                </a:cxn>
                <a:cxn ang="0">
                  <a:pos x="63" y="32"/>
                </a:cxn>
                <a:cxn ang="0">
                  <a:pos x="96" y="3"/>
                </a:cxn>
                <a:cxn ang="0">
                  <a:pos x="111" y="0"/>
                </a:cxn>
                <a:cxn ang="0">
                  <a:pos x="77" y="30"/>
                </a:cxn>
                <a:cxn ang="0">
                  <a:pos x="49" y="64"/>
                </a:cxn>
                <a:cxn ang="0">
                  <a:pos x="28" y="101"/>
                </a:cxn>
                <a:cxn ang="0">
                  <a:pos x="16" y="141"/>
                </a:cxn>
                <a:cxn ang="0">
                  <a:pos x="14" y="173"/>
                </a:cxn>
                <a:cxn ang="0">
                  <a:pos x="18" y="204"/>
                </a:cxn>
                <a:cxn ang="0">
                  <a:pos x="28" y="232"/>
                </a:cxn>
                <a:cxn ang="0">
                  <a:pos x="45" y="258"/>
                </a:cxn>
                <a:cxn ang="0">
                  <a:pos x="68" y="282"/>
                </a:cxn>
                <a:cxn ang="0">
                  <a:pos x="97" y="300"/>
                </a:cxn>
                <a:cxn ang="0">
                  <a:pos x="129" y="314"/>
                </a:cxn>
                <a:cxn ang="0">
                  <a:pos x="164" y="321"/>
                </a:cxn>
              </a:cxnLst>
              <a:rect l="0" t="0" r="r" b="b"/>
              <a:pathLst>
                <a:path w="164" h="321">
                  <a:moveTo>
                    <a:pt x="164" y="321"/>
                  </a:moveTo>
                  <a:cubicBezTo>
                    <a:pt x="159" y="321"/>
                    <a:pt x="154" y="320"/>
                    <a:pt x="149" y="319"/>
                  </a:cubicBezTo>
                  <a:cubicBezTo>
                    <a:pt x="137" y="318"/>
                    <a:pt x="125" y="315"/>
                    <a:pt x="114" y="311"/>
                  </a:cubicBezTo>
                  <a:cubicBezTo>
                    <a:pt x="103" y="308"/>
                    <a:pt x="92" y="304"/>
                    <a:pt x="82" y="298"/>
                  </a:cubicBezTo>
                  <a:cubicBezTo>
                    <a:pt x="72" y="293"/>
                    <a:pt x="62" y="287"/>
                    <a:pt x="54" y="280"/>
                  </a:cubicBezTo>
                  <a:cubicBezTo>
                    <a:pt x="45" y="273"/>
                    <a:pt x="37" y="265"/>
                    <a:pt x="30" y="257"/>
                  </a:cubicBezTo>
                  <a:cubicBezTo>
                    <a:pt x="24" y="249"/>
                    <a:pt x="19" y="240"/>
                    <a:pt x="14" y="231"/>
                  </a:cubicBezTo>
                  <a:cubicBezTo>
                    <a:pt x="10" y="222"/>
                    <a:pt x="6" y="213"/>
                    <a:pt x="4" y="203"/>
                  </a:cubicBezTo>
                  <a:cubicBezTo>
                    <a:pt x="2" y="193"/>
                    <a:pt x="0" y="183"/>
                    <a:pt x="0" y="173"/>
                  </a:cubicBezTo>
                  <a:cubicBezTo>
                    <a:pt x="0" y="163"/>
                    <a:pt x="0" y="152"/>
                    <a:pt x="2" y="141"/>
                  </a:cubicBezTo>
                  <a:cubicBezTo>
                    <a:pt x="5" y="128"/>
                    <a:pt x="9" y="115"/>
                    <a:pt x="14" y="102"/>
                  </a:cubicBezTo>
                  <a:cubicBezTo>
                    <a:pt x="20" y="90"/>
                    <a:pt x="26" y="77"/>
                    <a:pt x="35" y="66"/>
                  </a:cubicBezTo>
                  <a:cubicBezTo>
                    <a:pt x="43" y="54"/>
                    <a:pt x="52" y="43"/>
                    <a:pt x="63" y="32"/>
                  </a:cubicBezTo>
                  <a:cubicBezTo>
                    <a:pt x="73" y="22"/>
                    <a:pt x="84" y="12"/>
                    <a:pt x="96" y="3"/>
                  </a:cubicBezTo>
                  <a:cubicBezTo>
                    <a:pt x="111" y="0"/>
                    <a:pt x="111" y="0"/>
                    <a:pt x="111" y="0"/>
                  </a:cubicBezTo>
                  <a:cubicBezTo>
                    <a:pt x="99" y="9"/>
                    <a:pt x="87" y="19"/>
                    <a:pt x="77" y="30"/>
                  </a:cubicBezTo>
                  <a:cubicBezTo>
                    <a:pt x="66" y="40"/>
                    <a:pt x="57" y="52"/>
                    <a:pt x="49" y="64"/>
                  </a:cubicBezTo>
                  <a:cubicBezTo>
                    <a:pt x="41" y="76"/>
                    <a:pt x="34" y="88"/>
                    <a:pt x="28" y="101"/>
                  </a:cubicBezTo>
                  <a:cubicBezTo>
                    <a:pt x="23" y="114"/>
                    <a:pt x="19" y="127"/>
                    <a:pt x="16" y="141"/>
                  </a:cubicBezTo>
                  <a:cubicBezTo>
                    <a:pt x="14" y="152"/>
                    <a:pt x="14" y="162"/>
                    <a:pt x="14" y="173"/>
                  </a:cubicBezTo>
                  <a:cubicBezTo>
                    <a:pt x="14" y="183"/>
                    <a:pt x="16" y="194"/>
                    <a:pt x="18" y="204"/>
                  </a:cubicBezTo>
                  <a:cubicBezTo>
                    <a:pt x="20" y="214"/>
                    <a:pt x="24" y="223"/>
                    <a:pt x="28" y="232"/>
                  </a:cubicBezTo>
                  <a:cubicBezTo>
                    <a:pt x="33" y="241"/>
                    <a:pt x="38" y="250"/>
                    <a:pt x="45" y="258"/>
                  </a:cubicBezTo>
                  <a:cubicBezTo>
                    <a:pt x="52" y="267"/>
                    <a:pt x="60" y="275"/>
                    <a:pt x="68" y="282"/>
                  </a:cubicBezTo>
                  <a:cubicBezTo>
                    <a:pt x="77" y="289"/>
                    <a:pt x="86" y="295"/>
                    <a:pt x="97" y="300"/>
                  </a:cubicBezTo>
                  <a:cubicBezTo>
                    <a:pt x="107" y="306"/>
                    <a:pt x="117" y="310"/>
                    <a:pt x="129" y="314"/>
                  </a:cubicBezTo>
                  <a:cubicBezTo>
                    <a:pt x="140" y="317"/>
                    <a:pt x="152" y="320"/>
                    <a:pt x="164" y="321"/>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60" name="Freeform 180"/>
            <p:cNvSpPr>
              <a:spLocks/>
            </p:cNvSpPr>
            <p:nvPr/>
          </p:nvSpPr>
          <p:spPr bwMode="auto">
            <a:xfrm>
              <a:off x="409" y="806"/>
              <a:ext cx="328" cy="643"/>
            </a:xfrm>
            <a:custGeom>
              <a:avLst/>
              <a:gdLst/>
              <a:ahLst/>
              <a:cxnLst>
                <a:cxn ang="0">
                  <a:pos x="164" y="321"/>
                </a:cxn>
                <a:cxn ang="0">
                  <a:pos x="149" y="319"/>
                </a:cxn>
                <a:cxn ang="0">
                  <a:pos x="114" y="311"/>
                </a:cxn>
                <a:cxn ang="0">
                  <a:pos x="82" y="298"/>
                </a:cxn>
                <a:cxn ang="0">
                  <a:pos x="54" y="280"/>
                </a:cxn>
                <a:cxn ang="0">
                  <a:pos x="30" y="257"/>
                </a:cxn>
                <a:cxn ang="0">
                  <a:pos x="14" y="231"/>
                </a:cxn>
                <a:cxn ang="0">
                  <a:pos x="4" y="203"/>
                </a:cxn>
                <a:cxn ang="0">
                  <a:pos x="0" y="173"/>
                </a:cxn>
                <a:cxn ang="0">
                  <a:pos x="2" y="141"/>
                </a:cxn>
                <a:cxn ang="0">
                  <a:pos x="14" y="102"/>
                </a:cxn>
                <a:cxn ang="0">
                  <a:pos x="35" y="66"/>
                </a:cxn>
                <a:cxn ang="0">
                  <a:pos x="63" y="32"/>
                </a:cxn>
                <a:cxn ang="0">
                  <a:pos x="96" y="3"/>
                </a:cxn>
                <a:cxn ang="0">
                  <a:pos x="111" y="0"/>
                </a:cxn>
                <a:cxn ang="0">
                  <a:pos x="77" y="30"/>
                </a:cxn>
                <a:cxn ang="0">
                  <a:pos x="49" y="64"/>
                </a:cxn>
                <a:cxn ang="0">
                  <a:pos x="28" y="101"/>
                </a:cxn>
                <a:cxn ang="0">
                  <a:pos x="16" y="141"/>
                </a:cxn>
                <a:cxn ang="0">
                  <a:pos x="14" y="173"/>
                </a:cxn>
                <a:cxn ang="0">
                  <a:pos x="18" y="204"/>
                </a:cxn>
                <a:cxn ang="0">
                  <a:pos x="28" y="232"/>
                </a:cxn>
                <a:cxn ang="0">
                  <a:pos x="45" y="258"/>
                </a:cxn>
                <a:cxn ang="0">
                  <a:pos x="68" y="282"/>
                </a:cxn>
                <a:cxn ang="0">
                  <a:pos x="97" y="300"/>
                </a:cxn>
                <a:cxn ang="0">
                  <a:pos x="129" y="314"/>
                </a:cxn>
                <a:cxn ang="0">
                  <a:pos x="164" y="321"/>
                </a:cxn>
              </a:cxnLst>
              <a:rect l="0" t="0" r="r" b="b"/>
              <a:pathLst>
                <a:path w="164" h="321">
                  <a:moveTo>
                    <a:pt x="164" y="321"/>
                  </a:moveTo>
                  <a:cubicBezTo>
                    <a:pt x="149" y="319"/>
                    <a:pt x="149" y="319"/>
                    <a:pt x="149" y="319"/>
                  </a:cubicBezTo>
                  <a:cubicBezTo>
                    <a:pt x="137" y="318"/>
                    <a:pt x="125" y="315"/>
                    <a:pt x="114" y="311"/>
                  </a:cubicBezTo>
                  <a:cubicBezTo>
                    <a:pt x="103" y="308"/>
                    <a:pt x="92" y="304"/>
                    <a:pt x="82" y="298"/>
                  </a:cubicBezTo>
                  <a:cubicBezTo>
                    <a:pt x="72" y="293"/>
                    <a:pt x="62" y="287"/>
                    <a:pt x="54" y="280"/>
                  </a:cubicBezTo>
                  <a:cubicBezTo>
                    <a:pt x="45" y="273"/>
                    <a:pt x="37" y="265"/>
                    <a:pt x="30" y="257"/>
                  </a:cubicBezTo>
                  <a:cubicBezTo>
                    <a:pt x="24" y="249"/>
                    <a:pt x="19" y="240"/>
                    <a:pt x="14" y="231"/>
                  </a:cubicBezTo>
                  <a:cubicBezTo>
                    <a:pt x="10" y="222"/>
                    <a:pt x="6" y="213"/>
                    <a:pt x="4" y="203"/>
                  </a:cubicBezTo>
                  <a:cubicBezTo>
                    <a:pt x="2" y="193"/>
                    <a:pt x="0" y="183"/>
                    <a:pt x="0" y="173"/>
                  </a:cubicBezTo>
                  <a:cubicBezTo>
                    <a:pt x="0" y="163"/>
                    <a:pt x="0" y="152"/>
                    <a:pt x="2" y="141"/>
                  </a:cubicBezTo>
                  <a:cubicBezTo>
                    <a:pt x="5" y="128"/>
                    <a:pt x="9" y="115"/>
                    <a:pt x="14" y="102"/>
                  </a:cubicBezTo>
                  <a:cubicBezTo>
                    <a:pt x="20" y="90"/>
                    <a:pt x="26" y="77"/>
                    <a:pt x="35" y="66"/>
                  </a:cubicBezTo>
                  <a:cubicBezTo>
                    <a:pt x="43" y="54"/>
                    <a:pt x="52" y="43"/>
                    <a:pt x="63" y="32"/>
                  </a:cubicBezTo>
                  <a:cubicBezTo>
                    <a:pt x="73" y="22"/>
                    <a:pt x="84" y="12"/>
                    <a:pt x="96" y="3"/>
                  </a:cubicBezTo>
                  <a:cubicBezTo>
                    <a:pt x="111" y="0"/>
                    <a:pt x="111" y="0"/>
                    <a:pt x="111" y="0"/>
                  </a:cubicBezTo>
                  <a:cubicBezTo>
                    <a:pt x="99" y="9"/>
                    <a:pt x="87" y="19"/>
                    <a:pt x="77" y="30"/>
                  </a:cubicBezTo>
                  <a:cubicBezTo>
                    <a:pt x="66" y="40"/>
                    <a:pt x="57" y="52"/>
                    <a:pt x="49" y="64"/>
                  </a:cubicBezTo>
                  <a:cubicBezTo>
                    <a:pt x="41" y="76"/>
                    <a:pt x="34" y="88"/>
                    <a:pt x="28" y="101"/>
                  </a:cubicBezTo>
                  <a:cubicBezTo>
                    <a:pt x="23" y="114"/>
                    <a:pt x="19" y="127"/>
                    <a:pt x="16" y="141"/>
                  </a:cubicBezTo>
                  <a:cubicBezTo>
                    <a:pt x="14" y="152"/>
                    <a:pt x="14" y="162"/>
                    <a:pt x="14" y="173"/>
                  </a:cubicBezTo>
                  <a:cubicBezTo>
                    <a:pt x="14" y="183"/>
                    <a:pt x="16" y="194"/>
                    <a:pt x="18" y="204"/>
                  </a:cubicBezTo>
                  <a:cubicBezTo>
                    <a:pt x="20" y="214"/>
                    <a:pt x="24" y="223"/>
                    <a:pt x="28" y="232"/>
                  </a:cubicBezTo>
                  <a:cubicBezTo>
                    <a:pt x="33" y="241"/>
                    <a:pt x="38" y="250"/>
                    <a:pt x="45" y="258"/>
                  </a:cubicBezTo>
                  <a:cubicBezTo>
                    <a:pt x="52" y="267"/>
                    <a:pt x="60" y="275"/>
                    <a:pt x="68" y="282"/>
                  </a:cubicBezTo>
                  <a:cubicBezTo>
                    <a:pt x="77" y="289"/>
                    <a:pt x="86" y="295"/>
                    <a:pt x="97" y="300"/>
                  </a:cubicBezTo>
                  <a:cubicBezTo>
                    <a:pt x="107" y="306"/>
                    <a:pt x="117" y="310"/>
                    <a:pt x="129" y="314"/>
                  </a:cubicBezTo>
                  <a:cubicBezTo>
                    <a:pt x="140" y="317"/>
                    <a:pt x="152" y="320"/>
                    <a:pt x="164" y="321"/>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61" name="Freeform 181"/>
            <p:cNvSpPr>
              <a:spLocks/>
            </p:cNvSpPr>
            <p:nvPr/>
          </p:nvSpPr>
          <p:spPr bwMode="auto">
            <a:xfrm>
              <a:off x="186" y="216"/>
              <a:ext cx="444" cy="597"/>
            </a:xfrm>
            <a:custGeom>
              <a:avLst/>
              <a:gdLst/>
              <a:ahLst/>
              <a:cxnLst>
                <a:cxn ang="0">
                  <a:pos x="42" y="8"/>
                </a:cxn>
                <a:cxn ang="0">
                  <a:pos x="56" y="0"/>
                </a:cxn>
                <a:cxn ang="0">
                  <a:pos x="42" y="10"/>
                </a:cxn>
                <a:cxn ang="0">
                  <a:pos x="31" y="22"/>
                </a:cxn>
                <a:cxn ang="0">
                  <a:pos x="23" y="36"/>
                </a:cxn>
                <a:cxn ang="0">
                  <a:pos x="17" y="52"/>
                </a:cxn>
                <a:cxn ang="0">
                  <a:pos x="25" y="115"/>
                </a:cxn>
                <a:cxn ang="0">
                  <a:pos x="67" y="181"/>
                </a:cxn>
                <a:cxn ang="0">
                  <a:pos x="136" y="243"/>
                </a:cxn>
                <a:cxn ang="0">
                  <a:pos x="222" y="295"/>
                </a:cxn>
                <a:cxn ang="0">
                  <a:pos x="207" y="298"/>
                </a:cxn>
                <a:cxn ang="0">
                  <a:pos x="122" y="247"/>
                </a:cxn>
                <a:cxn ang="0">
                  <a:pos x="54" y="186"/>
                </a:cxn>
                <a:cxn ang="0">
                  <a:pos x="12" y="121"/>
                </a:cxn>
                <a:cxn ang="0">
                  <a:pos x="5" y="59"/>
                </a:cxn>
                <a:cxn ang="0">
                  <a:pos x="10" y="43"/>
                </a:cxn>
                <a:cxn ang="0">
                  <a:pos x="18" y="30"/>
                </a:cxn>
                <a:cxn ang="0">
                  <a:pos x="29" y="18"/>
                </a:cxn>
                <a:cxn ang="0">
                  <a:pos x="42" y="8"/>
                </a:cxn>
              </a:cxnLst>
              <a:rect l="0" t="0" r="r" b="b"/>
              <a:pathLst>
                <a:path w="222" h="298">
                  <a:moveTo>
                    <a:pt x="42" y="8"/>
                  </a:moveTo>
                  <a:cubicBezTo>
                    <a:pt x="43" y="7"/>
                    <a:pt x="44" y="7"/>
                    <a:pt x="56" y="0"/>
                  </a:cubicBezTo>
                  <a:cubicBezTo>
                    <a:pt x="51" y="3"/>
                    <a:pt x="46" y="7"/>
                    <a:pt x="42" y="10"/>
                  </a:cubicBezTo>
                  <a:cubicBezTo>
                    <a:pt x="38" y="14"/>
                    <a:pt x="34" y="18"/>
                    <a:pt x="31" y="22"/>
                  </a:cubicBezTo>
                  <a:cubicBezTo>
                    <a:pt x="28" y="26"/>
                    <a:pt x="25" y="31"/>
                    <a:pt x="23" y="36"/>
                  </a:cubicBezTo>
                  <a:cubicBezTo>
                    <a:pt x="20" y="41"/>
                    <a:pt x="19" y="46"/>
                    <a:pt x="17" y="52"/>
                  </a:cubicBezTo>
                  <a:cubicBezTo>
                    <a:pt x="13" y="71"/>
                    <a:pt x="16" y="92"/>
                    <a:pt x="25" y="115"/>
                  </a:cubicBezTo>
                  <a:cubicBezTo>
                    <a:pt x="33" y="137"/>
                    <a:pt x="48" y="159"/>
                    <a:pt x="67" y="181"/>
                  </a:cubicBezTo>
                  <a:cubicBezTo>
                    <a:pt x="86" y="203"/>
                    <a:pt x="109" y="224"/>
                    <a:pt x="136" y="243"/>
                  </a:cubicBezTo>
                  <a:cubicBezTo>
                    <a:pt x="162" y="262"/>
                    <a:pt x="191" y="280"/>
                    <a:pt x="222" y="295"/>
                  </a:cubicBezTo>
                  <a:cubicBezTo>
                    <a:pt x="207" y="298"/>
                    <a:pt x="207" y="298"/>
                    <a:pt x="207" y="298"/>
                  </a:cubicBezTo>
                  <a:cubicBezTo>
                    <a:pt x="177" y="283"/>
                    <a:pt x="148" y="266"/>
                    <a:pt x="122" y="247"/>
                  </a:cubicBezTo>
                  <a:cubicBezTo>
                    <a:pt x="95" y="228"/>
                    <a:pt x="72" y="207"/>
                    <a:pt x="54" y="186"/>
                  </a:cubicBezTo>
                  <a:cubicBezTo>
                    <a:pt x="34" y="164"/>
                    <a:pt x="20" y="142"/>
                    <a:pt x="12" y="121"/>
                  </a:cubicBezTo>
                  <a:cubicBezTo>
                    <a:pt x="3" y="99"/>
                    <a:pt x="0" y="78"/>
                    <a:pt x="5" y="59"/>
                  </a:cubicBezTo>
                  <a:cubicBezTo>
                    <a:pt x="6" y="54"/>
                    <a:pt x="7" y="48"/>
                    <a:pt x="10" y="43"/>
                  </a:cubicBezTo>
                  <a:cubicBezTo>
                    <a:pt x="12" y="39"/>
                    <a:pt x="15" y="34"/>
                    <a:pt x="18" y="30"/>
                  </a:cubicBezTo>
                  <a:cubicBezTo>
                    <a:pt x="21" y="25"/>
                    <a:pt x="25" y="21"/>
                    <a:pt x="29" y="18"/>
                  </a:cubicBezTo>
                  <a:cubicBezTo>
                    <a:pt x="33" y="14"/>
                    <a:pt x="38" y="11"/>
                    <a:pt x="42" y="8"/>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62" name="Freeform 182"/>
            <p:cNvSpPr>
              <a:spLocks/>
            </p:cNvSpPr>
            <p:nvPr/>
          </p:nvSpPr>
          <p:spPr bwMode="auto">
            <a:xfrm>
              <a:off x="186" y="216"/>
              <a:ext cx="444" cy="597"/>
            </a:xfrm>
            <a:custGeom>
              <a:avLst/>
              <a:gdLst/>
              <a:ahLst/>
              <a:cxnLst>
                <a:cxn ang="0">
                  <a:pos x="222" y="295"/>
                </a:cxn>
                <a:cxn ang="0">
                  <a:pos x="207" y="298"/>
                </a:cxn>
                <a:cxn ang="0">
                  <a:pos x="122" y="247"/>
                </a:cxn>
                <a:cxn ang="0">
                  <a:pos x="54" y="186"/>
                </a:cxn>
                <a:cxn ang="0">
                  <a:pos x="12" y="121"/>
                </a:cxn>
                <a:cxn ang="0">
                  <a:pos x="5" y="59"/>
                </a:cxn>
                <a:cxn ang="0">
                  <a:pos x="10" y="43"/>
                </a:cxn>
                <a:cxn ang="0">
                  <a:pos x="18" y="30"/>
                </a:cxn>
                <a:cxn ang="0">
                  <a:pos x="29" y="18"/>
                </a:cxn>
                <a:cxn ang="0">
                  <a:pos x="42" y="8"/>
                </a:cxn>
                <a:cxn ang="0">
                  <a:pos x="56" y="0"/>
                </a:cxn>
                <a:cxn ang="0">
                  <a:pos x="42" y="10"/>
                </a:cxn>
                <a:cxn ang="0">
                  <a:pos x="31" y="22"/>
                </a:cxn>
                <a:cxn ang="0">
                  <a:pos x="23" y="36"/>
                </a:cxn>
                <a:cxn ang="0">
                  <a:pos x="17" y="52"/>
                </a:cxn>
                <a:cxn ang="0">
                  <a:pos x="25" y="115"/>
                </a:cxn>
                <a:cxn ang="0">
                  <a:pos x="67" y="181"/>
                </a:cxn>
                <a:cxn ang="0">
                  <a:pos x="136" y="243"/>
                </a:cxn>
                <a:cxn ang="0">
                  <a:pos x="222" y="295"/>
                </a:cxn>
              </a:cxnLst>
              <a:rect l="0" t="0" r="r" b="b"/>
              <a:pathLst>
                <a:path w="222" h="298">
                  <a:moveTo>
                    <a:pt x="222" y="295"/>
                  </a:moveTo>
                  <a:cubicBezTo>
                    <a:pt x="207" y="298"/>
                    <a:pt x="207" y="298"/>
                    <a:pt x="207" y="298"/>
                  </a:cubicBezTo>
                  <a:cubicBezTo>
                    <a:pt x="177" y="283"/>
                    <a:pt x="148" y="266"/>
                    <a:pt x="122" y="247"/>
                  </a:cubicBezTo>
                  <a:cubicBezTo>
                    <a:pt x="95" y="228"/>
                    <a:pt x="72" y="207"/>
                    <a:pt x="54" y="186"/>
                  </a:cubicBezTo>
                  <a:cubicBezTo>
                    <a:pt x="34" y="164"/>
                    <a:pt x="20" y="142"/>
                    <a:pt x="12" y="121"/>
                  </a:cubicBezTo>
                  <a:cubicBezTo>
                    <a:pt x="3" y="99"/>
                    <a:pt x="0" y="78"/>
                    <a:pt x="5" y="59"/>
                  </a:cubicBezTo>
                  <a:cubicBezTo>
                    <a:pt x="6" y="54"/>
                    <a:pt x="7" y="48"/>
                    <a:pt x="10" y="43"/>
                  </a:cubicBezTo>
                  <a:cubicBezTo>
                    <a:pt x="12" y="39"/>
                    <a:pt x="15" y="34"/>
                    <a:pt x="18" y="30"/>
                  </a:cubicBezTo>
                  <a:cubicBezTo>
                    <a:pt x="21" y="25"/>
                    <a:pt x="25" y="21"/>
                    <a:pt x="29" y="18"/>
                  </a:cubicBezTo>
                  <a:cubicBezTo>
                    <a:pt x="33" y="14"/>
                    <a:pt x="38" y="11"/>
                    <a:pt x="42" y="8"/>
                  </a:cubicBezTo>
                  <a:cubicBezTo>
                    <a:pt x="56" y="0"/>
                    <a:pt x="56" y="0"/>
                    <a:pt x="56" y="0"/>
                  </a:cubicBezTo>
                  <a:cubicBezTo>
                    <a:pt x="51" y="3"/>
                    <a:pt x="46" y="7"/>
                    <a:pt x="42" y="10"/>
                  </a:cubicBezTo>
                  <a:cubicBezTo>
                    <a:pt x="38" y="14"/>
                    <a:pt x="34" y="18"/>
                    <a:pt x="31" y="22"/>
                  </a:cubicBezTo>
                  <a:cubicBezTo>
                    <a:pt x="28" y="26"/>
                    <a:pt x="25" y="31"/>
                    <a:pt x="23" y="36"/>
                  </a:cubicBezTo>
                  <a:cubicBezTo>
                    <a:pt x="20" y="41"/>
                    <a:pt x="19" y="46"/>
                    <a:pt x="17" y="52"/>
                  </a:cubicBezTo>
                  <a:cubicBezTo>
                    <a:pt x="13" y="71"/>
                    <a:pt x="16" y="92"/>
                    <a:pt x="25" y="115"/>
                  </a:cubicBezTo>
                  <a:cubicBezTo>
                    <a:pt x="33" y="137"/>
                    <a:pt x="48" y="159"/>
                    <a:pt x="67" y="181"/>
                  </a:cubicBezTo>
                  <a:cubicBezTo>
                    <a:pt x="86" y="203"/>
                    <a:pt x="109" y="224"/>
                    <a:pt x="136" y="243"/>
                  </a:cubicBezTo>
                  <a:cubicBezTo>
                    <a:pt x="162" y="262"/>
                    <a:pt x="191" y="280"/>
                    <a:pt x="222" y="295"/>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sp>
          <p:nvSpPr>
            <p:cNvPr id="63" name="Freeform 183"/>
            <p:cNvSpPr>
              <a:spLocks noEditPoints="1"/>
            </p:cNvSpPr>
            <p:nvPr/>
          </p:nvSpPr>
          <p:spPr bwMode="auto">
            <a:xfrm>
              <a:off x="212" y="158"/>
              <a:ext cx="1669" cy="1490"/>
            </a:xfrm>
            <a:custGeom>
              <a:avLst/>
              <a:gdLst/>
              <a:ahLst/>
              <a:cxnLst>
                <a:cxn ang="0">
                  <a:pos x="834" y="385"/>
                </a:cxn>
                <a:cxn ang="0">
                  <a:pos x="796" y="462"/>
                </a:cxn>
                <a:cxn ang="0">
                  <a:pos x="775" y="498"/>
                </a:cxn>
                <a:cxn ang="0">
                  <a:pos x="661" y="611"/>
                </a:cxn>
                <a:cxn ang="0">
                  <a:pos x="558" y="608"/>
                </a:cxn>
                <a:cxn ang="0">
                  <a:pos x="572" y="733"/>
                </a:cxn>
                <a:cxn ang="0">
                  <a:pos x="565" y="744"/>
                </a:cxn>
                <a:cxn ang="0">
                  <a:pos x="558" y="744"/>
                </a:cxn>
                <a:cxn ang="0">
                  <a:pos x="419" y="624"/>
                </a:cxn>
                <a:cxn ang="0">
                  <a:pos x="238" y="641"/>
                </a:cxn>
                <a:cxn ang="0">
                  <a:pos x="126" y="556"/>
                </a:cxn>
                <a:cxn ang="0">
                  <a:pos x="126" y="425"/>
                </a:cxn>
                <a:cxn ang="0">
                  <a:pos x="123" y="272"/>
                </a:cxn>
                <a:cxn ang="0">
                  <a:pos x="49" y="25"/>
                </a:cxn>
                <a:cxn ang="0">
                  <a:pos x="357" y="72"/>
                </a:cxn>
                <a:cxn ang="0">
                  <a:pos x="395" y="31"/>
                </a:cxn>
                <a:cxn ang="0">
                  <a:pos x="533" y="36"/>
                </a:cxn>
                <a:cxn ang="0">
                  <a:pos x="610" y="123"/>
                </a:cxn>
                <a:cxn ang="0">
                  <a:pos x="694" y="151"/>
                </a:cxn>
                <a:cxn ang="0">
                  <a:pos x="739" y="210"/>
                </a:cxn>
                <a:cxn ang="0">
                  <a:pos x="761" y="275"/>
                </a:cxn>
                <a:cxn ang="0">
                  <a:pos x="795" y="294"/>
                </a:cxn>
                <a:cxn ang="0">
                  <a:pos x="821" y="387"/>
                </a:cxn>
                <a:cxn ang="0">
                  <a:pos x="820" y="356"/>
                </a:cxn>
                <a:cxn ang="0">
                  <a:pos x="774" y="305"/>
                </a:cxn>
                <a:cxn ang="0">
                  <a:pos x="749" y="296"/>
                </a:cxn>
                <a:cxn ang="0">
                  <a:pos x="742" y="282"/>
                </a:cxn>
                <a:cxn ang="0">
                  <a:pos x="720" y="208"/>
                </a:cxn>
                <a:cxn ang="0">
                  <a:pos x="677" y="166"/>
                </a:cxn>
                <a:cxn ang="0">
                  <a:pos x="586" y="160"/>
                </a:cxn>
                <a:cxn ang="0">
                  <a:pos x="580" y="159"/>
                </a:cxn>
                <a:cxn ang="0">
                  <a:pos x="578" y="158"/>
                </a:cxn>
                <a:cxn ang="0">
                  <a:pos x="572" y="148"/>
                </a:cxn>
                <a:cxn ang="0">
                  <a:pos x="505" y="45"/>
                </a:cxn>
                <a:cxn ang="0">
                  <a:pos x="385" y="108"/>
                </a:cxn>
                <a:cxn ang="0">
                  <a:pos x="370" y="114"/>
                </a:cxn>
                <a:cxn ang="0">
                  <a:pos x="350" y="104"/>
                </a:cxn>
                <a:cxn ang="0">
                  <a:pos x="49" y="99"/>
                </a:cxn>
                <a:cxn ang="0">
                  <a:pos x="254" y="303"/>
                </a:cxn>
                <a:cxn ang="0">
                  <a:pos x="266" y="321"/>
                </a:cxn>
                <a:cxn ang="0">
                  <a:pos x="257" y="339"/>
                </a:cxn>
                <a:cxn ang="0">
                  <a:pos x="154" y="472"/>
                </a:cxn>
                <a:cxn ang="0">
                  <a:pos x="173" y="553"/>
                </a:cxn>
                <a:cxn ang="0">
                  <a:pos x="284" y="607"/>
                </a:cxn>
                <a:cxn ang="0">
                  <a:pos x="459" y="567"/>
                </a:cxn>
                <a:cxn ang="0">
                  <a:pos x="466" y="565"/>
                </a:cxn>
                <a:cxn ang="0">
                  <a:pos x="473" y="570"/>
                </a:cxn>
                <a:cxn ang="0">
                  <a:pos x="526" y="583"/>
                </a:cxn>
                <a:cxn ang="0">
                  <a:pos x="533" y="571"/>
                </a:cxn>
                <a:cxn ang="0">
                  <a:pos x="560" y="576"/>
                </a:cxn>
                <a:cxn ang="0">
                  <a:pos x="714" y="565"/>
                </a:cxn>
                <a:cxn ang="0">
                  <a:pos x="760" y="489"/>
                </a:cxn>
                <a:cxn ang="0">
                  <a:pos x="758" y="470"/>
                </a:cxn>
                <a:cxn ang="0">
                  <a:pos x="760" y="461"/>
                </a:cxn>
                <a:cxn ang="0">
                  <a:pos x="802" y="427"/>
                </a:cxn>
              </a:cxnLst>
              <a:rect l="0" t="0" r="r" b="b"/>
              <a:pathLst>
                <a:path w="834" h="745">
                  <a:moveTo>
                    <a:pt x="830" y="347"/>
                  </a:moveTo>
                  <a:cubicBezTo>
                    <a:pt x="831" y="351"/>
                    <a:pt x="832" y="355"/>
                    <a:pt x="833" y="359"/>
                  </a:cubicBezTo>
                  <a:cubicBezTo>
                    <a:pt x="833" y="364"/>
                    <a:pt x="834" y="368"/>
                    <a:pt x="834" y="372"/>
                  </a:cubicBezTo>
                  <a:cubicBezTo>
                    <a:pt x="834" y="376"/>
                    <a:pt x="834" y="380"/>
                    <a:pt x="834" y="385"/>
                  </a:cubicBezTo>
                  <a:cubicBezTo>
                    <a:pt x="834" y="389"/>
                    <a:pt x="833" y="393"/>
                    <a:pt x="832" y="397"/>
                  </a:cubicBezTo>
                  <a:cubicBezTo>
                    <a:pt x="831" y="405"/>
                    <a:pt x="828" y="413"/>
                    <a:pt x="825" y="421"/>
                  </a:cubicBezTo>
                  <a:cubicBezTo>
                    <a:pt x="822" y="428"/>
                    <a:pt x="818" y="436"/>
                    <a:pt x="813" y="442"/>
                  </a:cubicBezTo>
                  <a:cubicBezTo>
                    <a:pt x="808" y="450"/>
                    <a:pt x="802" y="456"/>
                    <a:pt x="796" y="462"/>
                  </a:cubicBezTo>
                  <a:cubicBezTo>
                    <a:pt x="789" y="469"/>
                    <a:pt x="782" y="474"/>
                    <a:pt x="773" y="479"/>
                  </a:cubicBezTo>
                  <a:cubicBezTo>
                    <a:pt x="774" y="481"/>
                    <a:pt x="774" y="484"/>
                    <a:pt x="774" y="486"/>
                  </a:cubicBezTo>
                  <a:cubicBezTo>
                    <a:pt x="774" y="488"/>
                    <a:pt x="775" y="490"/>
                    <a:pt x="775" y="492"/>
                  </a:cubicBezTo>
                  <a:cubicBezTo>
                    <a:pt x="775" y="494"/>
                    <a:pt x="775" y="496"/>
                    <a:pt x="775" y="498"/>
                  </a:cubicBezTo>
                  <a:cubicBezTo>
                    <a:pt x="775" y="500"/>
                    <a:pt x="775" y="503"/>
                    <a:pt x="775" y="505"/>
                  </a:cubicBezTo>
                  <a:cubicBezTo>
                    <a:pt x="773" y="523"/>
                    <a:pt x="768" y="539"/>
                    <a:pt x="759" y="553"/>
                  </a:cubicBezTo>
                  <a:cubicBezTo>
                    <a:pt x="750" y="567"/>
                    <a:pt x="737" y="580"/>
                    <a:pt x="721" y="589"/>
                  </a:cubicBezTo>
                  <a:cubicBezTo>
                    <a:pt x="705" y="599"/>
                    <a:pt x="685" y="607"/>
                    <a:pt x="661" y="611"/>
                  </a:cubicBezTo>
                  <a:cubicBezTo>
                    <a:pt x="637" y="615"/>
                    <a:pt x="609" y="615"/>
                    <a:pt x="578" y="611"/>
                  </a:cubicBezTo>
                  <a:cubicBezTo>
                    <a:pt x="576" y="611"/>
                    <a:pt x="574" y="611"/>
                    <a:pt x="572" y="610"/>
                  </a:cubicBezTo>
                  <a:cubicBezTo>
                    <a:pt x="569" y="610"/>
                    <a:pt x="567" y="610"/>
                    <a:pt x="565" y="609"/>
                  </a:cubicBezTo>
                  <a:cubicBezTo>
                    <a:pt x="563" y="609"/>
                    <a:pt x="561" y="608"/>
                    <a:pt x="558" y="608"/>
                  </a:cubicBezTo>
                  <a:cubicBezTo>
                    <a:pt x="556" y="608"/>
                    <a:pt x="554" y="607"/>
                    <a:pt x="552" y="607"/>
                  </a:cubicBezTo>
                  <a:cubicBezTo>
                    <a:pt x="573" y="722"/>
                    <a:pt x="573" y="722"/>
                    <a:pt x="573" y="722"/>
                  </a:cubicBezTo>
                  <a:cubicBezTo>
                    <a:pt x="573" y="724"/>
                    <a:pt x="573" y="726"/>
                    <a:pt x="573" y="727"/>
                  </a:cubicBezTo>
                  <a:cubicBezTo>
                    <a:pt x="573" y="729"/>
                    <a:pt x="573" y="731"/>
                    <a:pt x="572" y="733"/>
                  </a:cubicBezTo>
                  <a:cubicBezTo>
                    <a:pt x="572" y="734"/>
                    <a:pt x="571" y="736"/>
                    <a:pt x="571" y="738"/>
                  </a:cubicBezTo>
                  <a:cubicBezTo>
                    <a:pt x="570" y="739"/>
                    <a:pt x="569" y="740"/>
                    <a:pt x="568" y="742"/>
                  </a:cubicBezTo>
                  <a:cubicBezTo>
                    <a:pt x="567" y="742"/>
                    <a:pt x="567" y="743"/>
                    <a:pt x="566" y="743"/>
                  </a:cubicBezTo>
                  <a:cubicBezTo>
                    <a:pt x="566" y="743"/>
                    <a:pt x="565" y="744"/>
                    <a:pt x="565" y="744"/>
                  </a:cubicBezTo>
                  <a:cubicBezTo>
                    <a:pt x="564" y="744"/>
                    <a:pt x="563" y="744"/>
                    <a:pt x="563" y="745"/>
                  </a:cubicBezTo>
                  <a:cubicBezTo>
                    <a:pt x="562" y="745"/>
                    <a:pt x="562" y="745"/>
                    <a:pt x="561" y="745"/>
                  </a:cubicBezTo>
                  <a:cubicBezTo>
                    <a:pt x="560" y="745"/>
                    <a:pt x="560" y="745"/>
                    <a:pt x="559" y="745"/>
                  </a:cubicBezTo>
                  <a:cubicBezTo>
                    <a:pt x="559" y="744"/>
                    <a:pt x="558" y="744"/>
                    <a:pt x="558" y="744"/>
                  </a:cubicBezTo>
                  <a:cubicBezTo>
                    <a:pt x="557" y="744"/>
                    <a:pt x="557" y="743"/>
                    <a:pt x="556" y="743"/>
                  </a:cubicBezTo>
                  <a:cubicBezTo>
                    <a:pt x="556" y="742"/>
                    <a:pt x="555" y="742"/>
                    <a:pt x="555" y="741"/>
                  </a:cubicBezTo>
                  <a:cubicBezTo>
                    <a:pt x="460" y="603"/>
                    <a:pt x="460" y="603"/>
                    <a:pt x="460" y="603"/>
                  </a:cubicBezTo>
                  <a:cubicBezTo>
                    <a:pt x="447" y="611"/>
                    <a:pt x="433" y="618"/>
                    <a:pt x="419" y="624"/>
                  </a:cubicBezTo>
                  <a:cubicBezTo>
                    <a:pt x="404" y="630"/>
                    <a:pt x="389" y="635"/>
                    <a:pt x="374" y="639"/>
                  </a:cubicBezTo>
                  <a:cubicBezTo>
                    <a:pt x="358" y="643"/>
                    <a:pt x="342" y="645"/>
                    <a:pt x="327" y="647"/>
                  </a:cubicBezTo>
                  <a:cubicBezTo>
                    <a:pt x="310" y="648"/>
                    <a:pt x="294" y="649"/>
                    <a:pt x="278" y="647"/>
                  </a:cubicBezTo>
                  <a:cubicBezTo>
                    <a:pt x="264" y="646"/>
                    <a:pt x="251" y="644"/>
                    <a:pt x="238" y="641"/>
                  </a:cubicBezTo>
                  <a:cubicBezTo>
                    <a:pt x="225" y="637"/>
                    <a:pt x="213" y="633"/>
                    <a:pt x="201" y="628"/>
                  </a:cubicBezTo>
                  <a:cubicBezTo>
                    <a:pt x="190" y="622"/>
                    <a:pt x="179" y="616"/>
                    <a:pt x="169" y="608"/>
                  </a:cubicBezTo>
                  <a:cubicBezTo>
                    <a:pt x="159" y="601"/>
                    <a:pt x="150" y="592"/>
                    <a:pt x="143" y="582"/>
                  </a:cubicBezTo>
                  <a:cubicBezTo>
                    <a:pt x="136" y="574"/>
                    <a:pt x="131" y="565"/>
                    <a:pt x="126" y="556"/>
                  </a:cubicBezTo>
                  <a:cubicBezTo>
                    <a:pt x="122" y="547"/>
                    <a:pt x="118" y="538"/>
                    <a:pt x="116" y="528"/>
                  </a:cubicBezTo>
                  <a:cubicBezTo>
                    <a:pt x="114" y="518"/>
                    <a:pt x="112" y="507"/>
                    <a:pt x="112" y="497"/>
                  </a:cubicBezTo>
                  <a:cubicBezTo>
                    <a:pt x="112" y="486"/>
                    <a:pt x="112" y="476"/>
                    <a:pt x="114" y="465"/>
                  </a:cubicBezTo>
                  <a:cubicBezTo>
                    <a:pt x="117" y="451"/>
                    <a:pt x="121" y="438"/>
                    <a:pt x="126" y="425"/>
                  </a:cubicBezTo>
                  <a:cubicBezTo>
                    <a:pt x="132" y="412"/>
                    <a:pt x="139" y="400"/>
                    <a:pt x="147" y="388"/>
                  </a:cubicBezTo>
                  <a:cubicBezTo>
                    <a:pt x="155" y="376"/>
                    <a:pt x="164" y="364"/>
                    <a:pt x="175" y="354"/>
                  </a:cubicBezTo>
                  <a:cubicBezTo>
                    <a:pt x="185" y="343"/>
                    <a:pt x="197" y="333"/>
                    <a:pt x="209" y="324"/>
                  </a:cubicBezTo>
                  <a:cubicBezTo>
                    <a:pt x="178" y="309"/>
                    <a:pt x="149" y="291"/>
                    <a:pt x="123" y="272"/>
                  </a:cubicBezTo>
                  <a:cubicBezTo>
                    <a:pt x="96" y="253"/>
                    <a:pt x="73" y="232"/>
                    <a:pt x="54" y="210"/>
                  </a:cubicBezTo>
                  <a:cubicBezTo>
                    <a:pt x="35" y="188"/>
                    <a:pt x="20" y="166"/>
                    <a:pt x="12" y="144"/>
                  </a:cubicBezTo>
                  <a:cubicBezTo>
                    <a:pt x="3" y="121"/>
                    <a:pt x="0" y="100"/>
                    <a:pt x="4" y="81"/>
                  </a:cubicBezTo>
                  <a:cubicBezTo>
                    <a:pt x="10" y="56"/>
                    <a:pt x="26" y="38"/>
                    <a:pt x="49" y="25"/>
                  </a:cubicBezTo>
                  <a:cubicBezTo>
                    <a:pt x="72" y="14"/>
                    <a:pt x="103" y="8"/>
                    <a:pt x="137" y="9"/>
                  </a:cubicBezTo>
                  <a:cubicBezTo>
                    <a:pt x="170" y="9"/>
                    <a:pt x="207" y="15"/>
                    <a:pt x="245" y="26"/>
                  </a:cubicBezTo>
                  <a:cubicBezTo>
                    <a:pt x="281" y="37"/>
                    <a:pt x="318" y="51"/>
                    <a:pt x="354" y="70"/>
                  </a:cubicBezTo>
                  <a:cubicBezTo>
                    <a:pt x="355" y="71"/>
                    <a:pt x="356" y="71"/>
                    <a:pt x="357" y="72"/>
                  </a:cubicBezTo>
                  <a:cubicBezTo>
                    <a:pt x="358" y="72"/>
                    <a:pt x="359" y="72"/>
                    <a:pt x="359" y="73"/>
                  </a:cubicBezTo>
                  <a:cubicBezTo>
                    <a:pt x="360" y="73"/>
                    <a:pt x="361" y="74"/>
                    <a:pt x="362" y="74"/>
                  </a:cubicBezTo>
                  <a:cubicBezTo>
                    <a:pt x="363" y="75"/>
                    <a:pt x="363" y="75"/>
                    <a:pt x="364" y="75"/>
                  </a:cubicBezTo>
                  <a:cubicBezTo>
                    <a:pt x="373" y="57"/>
                    <a:pt x="383" y="42"/>
                    <a:pt x="395" y="31"/>
                  </a:cubicBezTo>
                  <a:cubicBezTo>
                    <a:pt x="406" y="19"/>
                    <a:pt x="419" y="11"/>
                    <a:pt x="431" y="6"/>
                  </a:cubicBezTo>
                  <a:cubicBezTo>
                    <a:pt x="444" y="2"/>
                    <a:pt x="457" y="0"/>
                    <a:pt x="470" y="2"/>
                  </a:cubicBezTo>
                  <a:cubicBezTo>
                    <a:pt x="483" y="3"/>
                    <a:pt x="496" y="8"/>
                    <a:pt x="509" y="16"/>
                  </a:cubicBezTo>
                  <a:cubicBezTo>
                    <a:pt x="517" y="22"/>
                    <a:pt x="525" y="28"/>
                    <a:pt x="533" y="36"/>
                  </a:cubicBezTo>
                  <a:cubicBezTo>
                    <a:pt x="541" y="43"/>
                    <a:pt x="548" y="52"/>
                    <a:pt x="554" y="61"/>
                  </a:cubicBezTo>
                  <a:cubicBezTo>
                    <a:pt x="560" y="71"/>
                    <a:pt x="566" y="81"/>
                    <a:pt x="572" y="92"/>
                  </a:cubicBezTo>
                  <a:cubicBezTo>
                    <a:pt x="577" y="103"/>
                    <a:pt x="582" y="115"/>
                    <a:pt x="586" y="128"/>
                  </a:cubicBezTo>
                  <a:cubicBezTo>
                    <a:pt x="594" y="125"/>
                    <a:pt x="602" y="124"/>
                    <a:pt x="610" y="123"/>
                  </a:cubicBezTo>
                  <a:cubicBezTo>
                    <a:pt x="618" y="122"/>
                    <a:pt x="626" y="123"/>
                    <a:pt x="634" y="124"/>
                  </a:cubicBezTo>
                  <a:cubicBezTo>
                    <a:pt x="642" y="125"/>
                    <a:pt x="650" y="127"/>
                    <a:pt x="657" y="130"/>
                  </a:cubicBezTo>
                  <a:cubicBezTo>
                    <a:pt x="665" y="133"/>
                    <a:pt x="672" y="136"/>
                    <a:pt x="679" y="141"/>
                  </a:cubicBezTo>
                  <a:cubicBezTo>
                    <a:pt x="684" y="144"/>
                    <a:pt x="689" y="147"/>
                    <a:pt x="694" y="151"/>
                  </a:cubicBezTo>
                  <a:cubicBezTo>
                    <a:pt x="698" y="154"/>
                    <a:pt x="703" y="158"/>
                    <a:pt x="707" y="162"/>
                  </a:cubicBezTo>
                  <a:cubicBezTo>
                    <a:pt x="711" y="167"/>
                    <a:pt x="715" y="171"/>
                    <a:pt x="718" y="176"/>
                  </a:cubicBezTo>
                  <a:cubicBezTo>
                    <a:pt x="722" y="180"/>
                    <a:pt x="725" y="185"/>
                    <a:pt x="729" y="190"/>
                  </a:cubicBezTo>
                  <a:cubicBezTo>
                    <a:pt x="732" y="196"/>
                    <a:pt x="736" y="203"/>
                    <a:pt x="739" y="210"/>
                  </a:cubicBezTo>
                  <a:cubicBezTo>
                    <a:pt x="742" y="216"/>
                    <a:pt x="745" y="223"/>
                    <a:pt x="747" y="230"/>
                  </a:cubicBezTo>
                  <a:cubicBezTo>
                    <a:pt x="749" y="237"/>
                    <a:pt x="751" y="244"/>
                    <a:pt x="752" y="251"/>
                  </a:cubicBezTo>
                  <a:cubicBezTo>
                    <a:pt x="754" y="259"/>
                    <a:pt x="755" y="266"/>
                    <a:pt x="755" y="273"/>
                  </a:cubicBezTo>
                  <a:cubicBezTo>
                    <a:pt x="757" y="274"/>
                    <a:pt x="759" y="274"/>
                    <a:pt x="761" y="275"/>
                  </a:cubicBezTo>
                  <a:cubicBezTo>
                    <a:pt x="762" y="276"/>
                    <a:pt x="764" y="276"/>
                    <a:pt x="766" y="277"/>
                  </a:cubicBezTo>
                  <a:cubicBezTo>
                    <a:pt x="767" y="278"/>
                    <a:pt x="769" y="278"/>
                    <a:pt x="771" y="279"/>
                  </a:cubicBezTo>
                  <a:cubicBezTo>
                    <a:pt x="772" y="280"/>
                    <a:pt x="774" y="281"/>
                    <a:pt x="775" y="282"/>
                  </a:cubicBezTo>
                  <a:cubicBezTo>
                    <a:pt x="782" y="285"/>
                    <a:pt x="789" y="290"/>
                    <a:pt x="795" y="294"/>
                  </a:cubicBezTo>
                  <a:cubicBezTo>
                    <a:pt x="801" y="299"/>
                    <a:pt x="806" y="304"/>
                    <a:pt x="810" y="310"/>
                  </a:cubicBezTo>
                  <a:cubicBezTo>
                    <a:pt x="815" y="315"/>
                    <a:pt x="819" y="321"/>
                    <a:pt x="822" y="327"/>
                  </a:cubicBezTo>
                  <a:cubicBezTo>
                    <a:pt x="825" y="334"/>
                    <a:pt x="828" y="340"/>
                    <a:pt x="830" y="347"/>
                  </a:cubicBezTo>
                  <a:close/>
                  <a:moveTo>
                    <a:pt x="821" y="387"/>
                  </a:moveTo>
                  <a:cubicBezTo>
                    <a:pt x="821" y="384"/>
                    <a:pt x="822" y="382"/>
                    <a:pt x="822" y="379"/>
                  </a:cubicBezTo>
                  <a:cubicBezTo>
                    <a:pt x="822" y="377"/>
                    <a:pt x="822" y="374"/>
                    <a:pt x="822" y="371"/>
                  </a:cubicBezTo>
                  <a:cubicBezTo>
                    <a:pt x="822" y="369"/>
                    <a:pt x="822" y="366"/>
                    <a:pt x="821" y="364"/>
                  </a:cubicBezTo>
                  <a:cubicBezTo>
                    <a:pt x="821" y="361"/>
                    <a:pt x="820" y="359"/>
                    <a:pt x="820" y="356"/>
                  </a:cubicBezTo>
                  <a:cubicBezTo>
                    <a:pt x="818" y="351"/>
                    <a:pt x="816" y="346"/>
                    <a:pt x="813" y="341"/>
                  </a:cubicBezTo>
                  <a:cubicBezTo>
                    <a:pt x="811" y="336"/>
                    <a:pt x="807" y="332"/>
                    <a:pt x="803" y="328"/>
                  </a:cubicBezTo>
                  <a:cubicBezTo>
                    <a:pt x="800" y="323"/>
                    <a:pt x="795" y="319"/>
                    <a:pt x="790" y="315"/>
                  </a:cubicBezTo>
                  <a:cubicBezTo>
                    <a:pt x="785" y="312"/>
                    <a:pt x="780" y="308"/>
                    <a:pt x="774" y="305"/>
                  </a:cubicBezTo>
                  <a:cubicBezTo>
                    <a:pt x="772" y="304"/>
                    <a:pt x="770" y="303"/>
                    <a:pt x="768" y="303"/>
                  </a:cubicBezTo>
                  <a:cubicBezTo>
                    <a:pt x="766" y="302"/>
                    <a:pt x="764" y="301"/>
                    <a:pt x="762" y="300"/>
                  </a:cubicBezTo>
                  <a:cubicBezTo>
                    <a:pt x="760" y="299"/>
                    <a:pt x="758" y="299"/>
                    <a:pt x="756" y="298"/>
                  </a:cubicBezTo>
                  <a:cubicBezTo>
                    <a:pt x="753" y="298"/>
                    <a:pt x="751" y="297"/>
                    <a:pt x="749" y="296"/>
                  </a:cubicBezTo>
                  <a:cubicBezTo>
                    <a:pt x="748" y="296"/>
                    <a:pt x="747" y="295"/>
                    <a:pt x="746" y="294"/>
                  </a:cubicBezTo>
                  <a:cubicBezTo>
                    <a:pt x="745" y="293"/>
                    <a:pt x="744" y="292"/>
                    <a:pt x="744" y="291"/>
                  </a:cubicBezTo>
                  <a:cubicBezTo>
                    <a:pt x="743" y="290"/>
                    <a:pt x="743" y="288"/>
                    <a:pt x="742" y="287"/>
                  </a:cubicBezTo>
                  <a:cubicBezTo>
                    <a:pt x="742" y="285"/>
                    <a:pt x="742" y="284"/>
                    <a:pt x="742" y="282"/>
                  </a:cubicBezTo>
                  <a:cubicBezTo>
                    <a:pt x="742" y="275"/>
                    <a:pt x="741" y="269"/>
                    <a:pt x="740" y="262"/>
                  </a:cubicBezTo>
                  <a:cubicBezTo>
                    <a:pt x="739" y="256"/>
                    <a:pt x="738" y="250"/>
                    <a:pt x="736" y="243"/>
                  </a:cubicBezTo>
                  <a:cubicBezTo>
                    <a:pt x="734" y="237"/>
                    <a:pt x="732" y="231"/>
                    <a:pt x="729" y="225"/>
                  </a:cubicBezTo>
                  <a:cubicBezTo>
                    <a:pt x="727" y="219"/>
                    <a:pt x="723" y="213"/>
                    <a:pt x="720" y="208"/>
                  </a:cubicBezTo>
                  <a:cubicBezTo>
                    <a:pt x="717" y="203"/>
                    <a:pt x="714" y="199"/>
                    <a:pt x="711" y="195"/>
                  </a:cubicBezTo>
                  <a:cubicBezTo>
                    <a:pt x="708" y="191"/>
                    <a:pt x="704" y="188"/>
                    <a:pt x="701" y="184"/>
                  </a:cubicBezTo>
                  <a:cubicBezTo>
                    <a:pt x="697" y="181"/>
                    <a:pt x="694" y="177"/>
                    <a:pt x="690" y="174"/>
                  </a:cubicBezTo>
                  <a:cubicBezTo>
                    <a:pt x="686" y="171"/>
                    <a:pt x="682" y="169"/>
                    <a:pt x="677" y="166"/>
                  </a:cubicBezTo>
                  <a:cubicBezTo>
                    <a:pt x="670" y="162"/>
                    <a:pt x="663" y="159"/>
                    <a:pt x="656" y="156"/>
                  </a:cubicBezTo>
                  <a:cubicBezTo>
                    <a:pt x="648" y="154"/>
                    <a:pt x="640" y="152"/>
                    <a:pt x="633" y="152"/>
                  </a:cubicBezTo>
                  <a:cubicBezTo>
                    <a:pt x="625" y="151"/>
                    <a:pt x="617" y="151"/>
                    <a:pt x="609" y="153"/>
                  </a:cubicBezTo>
                  <a:cubicBezTo>
                    <a:pt x="601" y="154"/>
                    <a:pt x="593" y="156"/>
                    <a:pt x="586" y="160"/>
                  </a:cubicBezTo>
                  <a:cubicBezTo>
                    <a:pt x="585" y="160"/>
                    <a:pt x="585" y="160"/>
                    <a:pt x="584" y="160"/>
                  </a:cubicBezTo>
                  <a:cubicBezTo>
                    <a:pt x="584" y="160"/>
                    <a:pt x="583" y="160"/>
                    <a:pt x="583" y="160"/>
                  </a:cubicBezTo>
                  <a:cubicBezTo>
                    <a:pt x="582" y="160"/>
                    <a:pt x="582" y="160"/>
                    <a:pt x="581" y="160"/>
                  </a:cubicBezTo>
                  <a:cubicBezTo>
                    <a:pt x="581" y="160"/>
                    <a:pt x="580" y="159"/>
                    <a:pt x="580" y="159"/>
                  </a:cubicBezTo>
                  <a:cubicBezTo>
                    <a:pt x="580" y="159"/>
                    <a:pt x="579" y="159"/>
                    <a:pt x="579" y="159"/>
                  </a:cubicBezTo>
                  <a:cubicBezTo>
                    <a:pt x="579" y="159"/>
                    <a:pt x="579" y="159"/>
                    <a:pt x="579" y="159"/>
                  </a:cubicBezTo>
                  <a:cubicBezTo>
                    <a:pt x="579" y="158"/>
                    <a:pt x="579" y="158"/>
                    <a:pt x="578" y="158"/>
                  </a:cubicBezTo>
                  <a:cubicBezTo>
                    <a:pt x="578" y="158"/>
                    <a:pt x="578" y="158"/>
                    <a:pt x="578" y="158"/>
                  </a:cubicBezTo>
                  <a:cubicBezTo>
                    <a:pt x="577" y="157"/>
                    <a:pt x="577" y="157"/>
                    <a:pt x="576" y="156"/>
                  </a:cubicBezTo>
                  <a:cubicBezTo>
                    <a:pt x="576" y="155"/>
                    <a:pt x="575" y="155"/>
                    <a:pt x="574" y="154"/>
                  </a:cubicBezTo>
                  <a:cubicBezTo>
                    <a:pt x="574" y="153"/>
                    <a:pt x="574" y="152"/>
                    <a:pt x="573" y="151"/>
                  </a:cubicBezTo>
                  <a:cubicBezTo>
                    <a:pt x="573" y="150"/>
                    <a:pt x="572" y="149"/>
                    <a:pt x="572" y="148"/>
                  </a:cubicBezTo>
                  <a:cubicBezTo>
                    <a:pt x="569" y="136"/>
                    <a:pt x="565" y="125"/>
                    <a:pt x="560" y="115"/>
                  </a:cubicBezTo>
                  <a:cubicBezTo>
                    <a:pt x="556" y="104"/>
                    <a:pt x="551" y="95"/>
                    <a:pt x="545" y="86"/>
                  </a:cubicBezTo>
                  <a:cubicBezTo>
                    <a:pt x="539" y="77"/>
                    <a:pt x="533" y="69"/>
                    <a:pt x="527" y="62"/>
                  </a:cubicBezTo>
                  <a:cubicBezTo>
                    <a:pt x="520" y="55"/>
                    <a:pt x="513" y="50"/>
                    <a:pt x="505" y="45"/>
                  </a:cubicBezTo>
                  <a:cubicBezTo>
                    <a:pt x="495" y="39"/>
                    <a:pt x="483" y="35"/>
                    <a:pt x="473" y="34"/>
                  </a:cubicBezTo>
                  <a:cubicBezTo>
                    <a:pt x="461" y="34"/>
                    <a:pt x="450" y="36"/>
                    <a:pt x="440" y="41"/>
                  </a:cubicBezTo>
                  <a:cubicBezTo>
                    <a:pt x="429" y="46"/>
                    <a:pt x="419" y="55"/>
                    <a:pt x="409" y="66"/>
                  </a:cubicBezTo>
                  <a:cubicBezTo>
                    <a:pt x="400" y="77"/>
                    <a:pt x="392" y="91"/>
                    <a:pt x="385" y="108"/>
                  </a:cubicBezTo>
                  <a:cubicBezTo>
                    <a:pt x="384" y="110"/>
                    <a:pt x="383" y="111"/>
                    <a:pt x="382" y="112"/>
                  </a:cubicBezTo>
                  <a:cubicBezTo>
                    <a:pt x="381" y="113"/>
                    <a:pt x="380" y="114"/>
                    <a:pt x="379" y="115"/>
                  </a:cubicBezTo>
                  <a:cubicBezTo>
                    <a:pt x="377" y="115"/>
                    <a:pt x="376" y="115"/>
                    <a:pt x="374" y="115"/>
                  </a:cubicBezTo>
                  <a:cubicBezTo>
                    <a:pt x="373" y="115"/>
                    <a:pt x="371" y="115"/>
                    <a:pt x="370" y="114"/>
                  </a:cubicBezTo>
                  <a:cubicBezTo>
                    <a:pt x="368" y="113"/>
                    <a:pt x="366" y="112"/>
                    <a:pt x="365" y="111"/>
                  </a:cubicBezTo>
                  <a:cubicBezTo>
                    <a:pt x="363" y="110"/>
                    <a:pt x="361" y="109"/>
                    <a:pt x="360" y="109"/>
                  </a:cubicBezTo>
                  <a:cubicBezTo>
                    <a:pt x="358" y="108"/>
                    <a:pt x="356" y="107"/>
                    <a:pt x="355" y="106"/>
                  </a:cubicBezTo>
                  <a:cubicBezTo>
                    <a:pt x="353" y="105"/>
                    <a:pt x="351" y="104"/>
                    <a:pt x="350" y="104"/>
                  </a:cubicBezTo>
                  <a:cubicBezTo>
                    <a:pt x="315" y="87"/>
                    <a:pt x="281" y="74"/>
                    <a:pt x="249" y="65"/>
                  </a:cubicBezTo>
                  <a:cubicBezTo>
                    <a:pt x="215" y="56"/>
                    <a:pt x="183" y="52"/>
                    <a:pt x="155" y="51"/>
                  </a:cubicBezTo>
                  <a:cubicBezTo>
                    <a:pt x="126" y="51"/>
                    <a:pt x="101" y="55"/>
                    <a:pt x="83" y="63"/>
                  </a:cubicBezTo>
                  <a:cubicBezTo>
                    <a:pt x="64" y="71"/>
                    <a:pt x="52" y="83"/>
                    <a:pt x="49" y="99"/>
                  </a:cubicBezTo>
                  <a:cubicBezTo>
                    <a:pt x="46" y="113"/>
                    <a:pt x="50" y="130"/>
                    <a:pt x="60" y="148"/>
                  </a:cubicBezTo>
                  <a:cubicBezTo>
                    <a:pt x="69" y="167"/>
                    <a:pt x="85" y="186"/>
                    <a:pt x="105" y="205"/>
                  </a:cubicBezTo>
                  <a:cubicBezTo>
                    <a:pt x="124" y="224"/>
                    <a:pt x="147" y="242"/>
                    <a:pt x="173" y="259"/>
                  </a:cubicBezTo>
                  <a:cubicBezTo>
                    <a:pt x="198" y="275"/>
                    <a:pt x="225" y="291"/>
                    <a:pt x="254" y="303"/>
                  </a:cubicBezTo>
                  <a:cubicBezTo>
                    <a:pt x="255" y="304"/>
                    <a:pt x="257" y="305"/>
                    <a:pt x="258" y="306"/>
                  </a:cubicBezTo>
                  <a:cubicBezTo>
                    <a:pt x="259" y="307"/>
                    <a:pt x="261" y="309"/>
                    <a:pt x="262" y="310"/>
                  </a:cubicBezTo>
                  <a:cubicBezTo>
                    <a:pt x="263" y="312"/>
                    <a:pt x="264" y="313"/>
                    <a:pt x="264" y="315"/>
                  </a:cubicBezTo>
                  <a:cubicBezTo>
                    <a:pt x="265" y="317"/>
                    <a:pt x="265" y="319"/>
                    <a:pt x="266" y="321"/>
                  </a:cubicBezTo>
                  <a:cubicBezTo>
                    <a:pt x="266" y="323"/>
                    <a:pt x="266" y="325"/>
                    <a:pt x="265" y="326"/>
                  </a:cubicBezTo>
                  <a:cubicBezTo>
                    <a:pt x="265" y="328"/>
                    <a:pt x="265" y="330"/>
                    <a:pt x="264" y="332"/>
                  </a:cubicBezTo>
                  <a:cubicBezTo>
                    <a:pt x="263" y="333"/>
                    <a:pt x="262" y="335"/>
                    <a:pt x="261" y="336"/>
                  </a:cubicBezTo>
                  <a:cubicBezTo>
                    <a:pt x="260" y="337"/>
                    <a:pt x="259" y="338"/>
                    <a:pt x="257" y="339"/>
                  </a:cubicBezTo>
                  <a:cubicBezTo>
                    <a:pt x="244" y="347"/>
                    <a:pt x="231" y="357"/>
                    <a:pt x="220" y="366"/>
                  </a:cubicBezTo>
                  <a:cubicBezTo>
                    <a:pt x="208" y="376"/>
                    <a:pt x="198" y="387"/>
                    <a:pt x="189" y="399"/>
                  </a:cubicBezTo>
                  <a:cubicBezTo>
                    <a:pt x="179" y="410"/>
                    <a:pt x="172" y="422"/>
                    <a:pt x="166" y="434"/>
                  </a:cubicBezTo>
                  <a:cubicBezTo>
                    <a:pt x="160" y="447"/>
                    <a:pt x="156" y="459"/>
                    <a:pt x="154" y="472"/>
                  </a:cubicBezTo>
                  <a:cubicBezTo>
                    <a:pt x="153" y="480"/>
                    <a:pt x="152" y="487"/>
                    <a:pt x="152" y="494"/>
                  </a:cubicBezTo>
                  <a:cubicBezTo>
                    <a:pt x="152" y="501"/>
                    <a:pt x="153" y="508"/>
                    <a:pt x="155" y="515"/>
                  </a:cubicBezTo>
                  <a:cubicBezTo>
                    <a:pt x="157" y="522"/>
                    <a:pt x="159" y="528"/>
                    <a:pt x="162" y="534"/>
                  </a:cubicBezTo>
                  <a:cubicBezTo>
                    <a:pt x="165" y="541"/>
                    <a:pt x="169" y="547"/>
                    <a:pt x="173" y="553"/>
                  </a:cubicBezTo>
                  <a:cubicBezTo>
                    <a:pt x="179" y="560"/>
                    <a:pt x="186" y="567"/>
                    <a:pt x="194" y="573"/>
                  </a:cubicBezTo>
                  <a:cubicBezTo>
                    <a:pt x="202" y="580"/>
                    <a:pt x="211" y="585"/>
                    <a:pt x="220" y="590"/>
                  </a:cubicBezTo>
                  <a:cubicBezTo>
                    <a:pt x="230" y="594"/>
                    <a:pt x="240" y="598"/>
                    <a:pt x="250" y="601"/>
                  </a:cubicBezTo>
                  <a:cubicBezTo>
                    <a:pt x="261" y="604"/>
                    <a:pt x="272" y="606"/>
                    <a:pt x="284" y="607"/>
                  </a:cubicBezTo>
                  <a:cubicBezTo>
                    <a:pt x="299" y="609"/>
                    <a:pt x="315" y="609"/>
                    <a:pt x="330" y="608"/>
                  </a:cubicBezTo>
                  <a:cubicBezTo>
                    <a:pt x="346" y="607"/>
                    <a:pt x="361" y="604"/>
                    <a:pt x="376" y="601"/>
                  </a:cubicBezTo>
                  <a:cubicBezTo>
                    <a:pt x="391" y="597"/>
                    <a:pt x="405" y="592"/>
                    <a:pt x="419" y="586"/>
                  </a:cubicBezTo>
                  <a:cubicBezTo>
                    <a:pt x="433" y="581"/>
                    <a:pt x="446" y="574"/>
                    <a:pt x="459" y="567"/>
                  </a:cubicBezTo>
                  <a:cubicBezTo>
                    <a:pt x="460" y="566"/>
                    <a:pt x="460" y="566"/>
                    <a:pt x="461" y="566"/>
                  </a:cubicBezTo>
                  <a:cubicBezTo>
                    <a:pt x="461" y="566"/>
                    <a:pt x="462" y="565"/>
                    <a:pt x="462" y="565"/>
                  </a:cubicBezTo>
                  <a:cubicBezTo>
                    <a:pt x="463" y="565"/>
                    <a:pt x="463" y="565"/>
                    <a:pt x="464" y="565"/>
                  </a:cubicBezTo>
                  <a:cubicBezTo>
                    <a:pt x="464" y="565"/>
                    <a:pt x="465" y="565"/>
                    <a:pt x="466" y="565"/>
                  </a:cubicBezTo>
                  <a:cubicBezTo>
                    <a:pt x="466" y="565"/>
                    <a:pt x="467" y="565"/>
                    <a:pt x="468" y="566"/>
                  </a:cubicBezTo>
                  <a:cubicBezTo>
                    <a:pt x="468" y="566"/>
                    <a:pt x="469" y="566"/>
                    <a:pt x="469" y="567"/>
                  </a:cubicBezTo>
                  <a:cubicBezTo>
                    <a:pt x="470" y="567"/>
                    <a:pt x="471" y="568"/>
                    <a:pt x="471" y="568"/>
                  </a:cubicBezTo>
                  <a:cubicBezTo>
                    <a:pt x="472" y="569"/>
                    <a:pt x="472" y="569"/>
                    <a:pt x="473" y="570"/>
                  </a:cubicBezTo>
                  <a:cubicBezTo>
                    <a:pt x="541" y="671"/>
                    <a:pt x="541" y="671"/>
                    <a:pt x="541" y="671"/>
                  </a:cubicBezTo>
                  <a:cubicBezTo>
                    <a:pt x="526" y="591"/>
                    <a:pt x="526" y="591"/>
                    <a:pt x="526" y="591"/>
                  </a:cubicBezTo>
                  <a:cubicBezTo>
                    <a:pt x="525" y="590"/>
                    <a:pt x="525" y="589"/>
                    <a:pt x="525" y="587"/>
                  </a:cubicBezTo>
                  <a:cubicBezTo>
                    <a:pt x="525" y="586"/>
                    <a:pt x="525" y="584"/>
                    <a:pt x="526" y="583"/>
                  </a:cubicBezTo>
                  <a:cubicBezTo>
                    <a:pt x="526" y="582"/>
                    <a:pt x="526" y="580"/>
                    <a:pt x="527" y="579"/>
                  </a:cubicBezTo>
                  <a:cubicBezTo>
                    <a:pt x="527" y="578"/>
                    <a:pt x="528" y="577"/>
                    <a:pt x="529" y="575"/>
                  </a:cubicBezTo>
                  <a:cubicBezTo>
                    <a:pt x="529" y="574"/>
                    <a:pt x="530" y="574"/>
                    <a:pt x="531" y="573"/>
                  </a:cubicBezTo>
                  <a:cubicBezTo>
                    <a:pt x="531" y="572"/>
                    <a:pt x="532" y="572"/>
                    <a:pt x="533" y="571"/>
                  </a:cubicBezTo>
                  <a:cubicBezTo>
                    <a:pt x="534" y="571"/>
                    <a:pt x="535" y="570"/>
                    <a:pt x="536" y="570"/>
                  </a:cubicBezTo>
                  <a:cubicBezTo>
                    <a:pt x="536" y="570"/>
                    <a:pt x="537" y="570"/>
                    <a:pt x="538" y="570"/>
                  </a:cubicBezTo>
                  <a:cubicBezTo>
                    <a:pt x="542" y="571"/>
                    <a:pt x="546" y="572"/>
                    <a:pt x="549" y="573"/>
                  </a:cubicBezTo>
                  <a:cubicBezTo>
                    <a:pt x="553" y="574"/>
                    <a:pt x="557" y="575"/>
                    <a:pt x="560" y="576"/>
                  </a:cubicBezTo>
                  <a:cubicBezTo>
                    <a:pt x="564" y="577"/>
                    <a:pt x="567" y="577"/>
                    <a:pt x="571" y="578"/>
                  </a:cubicBezTo>
                  <a:cubicBezTo>
                    <a:pt x="574" y="579"/>
                    <a:pt x="578" y="579"/>
                    <a:pt x="581" y="580"/>
                  </a:cubicBezTo>
                  <a:cubicBezTo>
                    <a:pt x="611" y="585"/>
                    <a:pt x="637" y="585"/>
                    <a:pt x="660" y="582"/>
                  </a:cubicBezTo>
                  <a:cubicBezTo>
                    <a:pt x="681" y="579"/>
                    <a:pt x="699" y="573"/>
                    <a:pt x="714" y="565"/>
                  </a:cubicBezTo>
                  <a:cubicBezTo>
                    <a:pt x="729" y="557"/>
                    <a:pt x="740" y="547"/>
                    <a:pt x="748" y="536"/>
                  </a:cubicBezTo>
                  <a:cubicBezTo>
                    <a:pt x="755" y="526"/>
                    <a:pt x="760" y="513"/>
                    <a:pt x="761" y="501"/>
                  </a:cubicBezTo>
                  <a:cubicBezTo>
                    <a:pt x="761" y="499"/>
                    <a:pt x="761" y="497"/>
                    <a:pt x="761" y="495"/>
                  </a:cubicBezTo>
                  <a:cubicBezTo>
                    <a:pt x="761" y="493"/>
                    <a:pt x="761" y="491"/>
                    <a:pt x="760" y="489"/>
                  </a:cubicBezTo>
                  <a:cubicBezTo>
                    <a:pt x="760" y="486"/>
                    <a:pt x="760" y="484"/>
                    <a:pt x="760" y="482"/>
                  </a:cubicBezTo>
                  <a:cubicBezTo>
                    <a:pt x="759" y="480"/>
                    <a:pt x="759" y="478"/>
                    <a:pt x="758" y="476"/>
                  </a:cubicBezTo>
                  <a:cubicBezTo>
                    <a:pt x="758" y="475"/>
                    <a:pt x="758" y="474"/>
                    <a:pt x="758" y="473"/>
                  </a:cubicBezTo>
                  <a:cubicBezTo>
                    <a:pt x="758" y="472"/>
                    <a:pt x="758" y="471"/>
                    <a:pt x="758" y="470"/>
                  </a:cubicBezTo>
                  <a:cubicBezTo>
                    <a:pt x="758" y="470"/>
                    <a:pt x="758" y="469"/>
                    <a:pt x="758" y="468"/>
                  </a:cubicBezTo>
                  <a:cubicBezTo>
                    <a:pt x="758" y="467"/>
                    <a:pt x="758" y="466"/>
                    <a:pt x="758" y="465"/>
                  </a:cubicBezTo>
                  <a:cubicBezTo>
                    <a:pt x="758" y="465"/>
                    <a:pt x="759" y="464"/>
                    <a:pt x="759" y="463"/>
                  </a:cubicBezTo>
                  <a:cubicBezTo>
                    <a:pt x="759" y="462"/>
                    <a:pt x="759" y="462"/>
                    <a:pt x="760" y="461"/>
                  </a:cubicBezTo>
                  <a:cubicBezTo>
                    <a:pt x="760" y="461"/>
                    <a:pt x="761" y="460"/>
                    <a:pt x="761" y="460"/>
                  </a:cubicBezTo>
                  <a:cubicBezTo>
                    <a:pt x="761" y="459"/>
                    <a:pt x="762" y="459"/>
                    <a:pt x="762" y="459"/>
                  </a:cubicBezTo>
                  <a:cubicBezTo>
                    <a:pt x="770" y="454"/>
                    <a:pt x="778" y="450"/>
                    <a:pt x="784" y="444"/>
                  </a:cubicBezTo>
                  <a:cubicBezTo>
                    <a:pt x="791" y="439"/>
                    <a:pt x="797" y="433"/>
                    <a:pt x="802" y="427"/>
                  </a:cubicBezTo>
                  <a:cubicBezTo>
                    <a:pt x="807" y="421"/>
                    <a:pt x="811" y="414"/>
                    <a:pt x="814" y="407"/>
                  </a:cubicBezTo>
                  <a:cubicBezTo>
                    <a:pt x="817" y="401"/>
                    <a:pt x="820" y="394"/>
                    <a:pt x="821" y="387"/>
                  </a:cubicBezTo>
                  <a:close/>
                </a:path>
              </a:pathLst>
            </a:custGeom>
            <a:gradFill rotWithShape="1">
              <a:gsLst>
                <a:gs pos="0">
                  <a:schemeClr val="bg2">
                    <a:gamma/>
                    <a:tint val="60392"/>
                    <a:invGamma/>
                  </a:schemeClr>
                </a:gs>
                <a:gs pos="100000">
                  <a:schemeClr val="bg2"/>
                </a:gs>
              </a:gsLst>
              <a:lin ang="5400000" scaled="1"/>
            </a:gradFill>
            <a:ln w="9525">
              <a:noFill/>
              <a:round/>
              <a:headEnd/>
              <a:tailEnd/>
            </a:ln>
          </p:spPr>
          <p:txBody>
            <a:bodyPr/>
            <a:lstStyle/>
            <a:p>
              <a:endParaRPr lang="zh-CN" altLang="zh-CN"/>
            </a:p>
          </p:txBody>
        </p:sp>
      </p:grpSp>
      <p:sp>
        <p:nvSpPr>
          <p:cNvPr id="38" name="Text Box 186"/>
          <p:cNvSpPr txBox="1">
            <a:spLocks noChangeArrowheads="1"/>
          </p:cNvSpPr>
          <p:nvPr/>
        </p:nvSpPr>
        <p:spPr bwMode="auto">
          <a:xfrm>
            <a:off x="2283760" y="1492152"/>
            <a:ext cx="808600" cy="2564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baseline="-25000">
                <a:solidFill>
                  <a:schemeClr val="tx1"/>
                </a:solidFill>
                <a:latin typeface="Arial" charset="0"/>
              </a:defRPr>
            </a:lvl1pPr>
            <a:lvl2pPr marL="742950" indent="-285750" eaLnBrk="0" hangingPunct="0">
              <a:defRPr baseline="-25000">
                <a:solidFill>
                  <a:schemeClr val="tx1"/>
                </a:solidFill>
                <a:latin typeface="Arial" charset="0"/>
              </a:defRPr>
            </a:lvl2pPr>
            <a:lvl3pPr marL="1143000" indent="-228600" eaLnBrk="0" hangingPunct="0">
              <a:defRPr baseline="-25000">
                <a:solidFill>
                  <a:schemeClr val="tx1"/>
                </a:solidFill>
                <a:latin typeface="Arial" charset="0"/>
              </a:defRPr>
            </a:lvl3pPr>
            <a:lvl4pPr marL="1600200" indent="-228600" eaLnBrk="0" hangingPunct="0">
              <a:defRPr baseline="-25000">
                <a:solidFill>
                  <a:schemeClr val="tx1"/>
                </a:solidFill>
                <a:latin typeface="Arial" charset="0"/>
              </a:defRPr>
            </a:lvl4pPr>
            <a:lvl5pPr marL="2057400" indent="-228600" eaLnBrk="0" hangingPunct="0">
              <a:defRPr baseline="-25000">
                <a:solidFill>
                  <a:schemeClr val="tx1"/>
                </a:solidFill>
                <a:latin typeface="Arial" charset="0"/>
              </a:defRPr>
            </a:lvl5pPr>
            <a:lvl6pPr marL="2514600" indent="-228600" eaLnBrk="0" fontAlgn="base" hangingPunct="0">
              <a:spcBef>
                <a:spcPct val="0"/>
              </a:spcBef>
              <a:spcAft>
                <a:spcPct val="0"/>
              </a:spcAft>
              <a:defRPr baseline="-25000">
                <a:solidFill>
                  <a:schemeClr val="tx1"/>
                </a:solidFill>
                <a:latin typeface="Arial" charset="0"/>
              </a:defRPr>
            </a:lvl6pPr>
            <a:lvl7pPr marL="2971800" indent="-228600" eaLnBrk="0" fontAlgn="base" hangingPunct="0">
              <a:spcBef>
                <a:spcPct val="0"/>
              </a:spcBef>
              <a:spcAft>
                <a:spcPct val="0"/>
              </a:spcAft>
              <a:defRPr baseline="-25000">
                <a:solidFill>
                  <a:schemeClr val="tx1"/>
                </a:solidFill>
                <a:latin typeface="Arial" charset="0"/>
              </a:defRPr>
            </a:lvl7pPr>
            <a:lvl8pPr marL="3429000" indent="-228600" eaLnBrk="0" fontAlgn="base" hangingPunct="0">
              <a:spcBef>
                <a:spcPct val="0"/>
              </a:spcBef>
              <a:spcAft>
                <a:spcPct val="0"/>
              </a:spcAft>
              <a:defRPr baseline="-25000">
                <a:solidFill>
                  <a:schemeClr val="tx1"/>
                </a:solidFill>
                <a:latin typeface="Arial" charset="0"/>
              </a:defRPr>
            </a:lvl8pPr>
            <a:lvl9pPr marL="3886200" indent="-228600" eaLnBrk="0" fontAlgn="base" hangingPunct="0">
              <a:spcBef>
                <a:spcPct val="0"/>
              </a:spcBef>
              <a:spcAft>
                <a:spcPct val="0"/>
              </a:spcAft>
              <a:defRPr baseline="-25000">
                <a:solidFill>
                  <a:schemeClr val="tx1"/>
                </a:solidFill>
                <a:latin typeface="Arial" charset="0"/>
              </a:defRPr>
            </a:lvl9pPr>
          </a:lstStyle>
          <a:p>
            <a:pPr eaLnBrk="1" hangingPunct="1"/>
            <a:r>
              <a:rPr lang="zh-CN" altLang="en-US" sz="1600" b="1" dirty="0" smtClean="0">
                <a:solidFill>
                  <a:schemeClr val="accent2"/>
                </a:solidFill>
                <a:latin typeface="微软雅黑" pitchFamily="34" charset="-122"/>
                <a:ea typeface="微软雅黑" pitchFamily="34" charset="-122"/>
              </a:rPr>
              <a:t>活动总结</a:t>
            </a:r>
            <a:endParaRPr lang="en-US" altLang="zh-CN" sz="1600" b="1" dirty="0">
              <a:solidFill>
                <a:schemeClr val="accent2"/>
              </a:solidFill>
              <a:latin typeface="微软雅黑" pitchFamily="34" charset="-122"/>
              <a:ea typeface="微软雅黑" pitchFamily="34" charset="-122"/>
            </a:endParaRPr>
          </a:p>
        </p:txBody>
      </p:sp>
      <p:sp>
        <p:nvSpPr>
          <p:cNvPr id="39" name="Text Box 187"/>
          <p:cNvSpPr txBox="1">
            <a:spLocks noChangeArrowheads="1"/>
          </p:cNvSpPr>
          <p:nvPr/>
        </p:nvSpPr>
        <p:spPr bwMode="auto">
          <a:xfrm>
            <a:off x="4551930" y="1916451"/>
            <a:ext cx="69308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baseline="-25000">
                <a:solidFill>
                  <a:schemeClr val="tx1"/>
                </a:solidFill>
                <a:latin typeface="Arial" charset="0"/>
              </a:defRPr>
            </a:lvl1pPr>
            <a:lvl2pPr marL="742950" indent="-285750" eaLnBrk="0" hangingPunct="0">
              <a:defRPr baseline="-25000">
                <a:solidFill>
                  <a:schemeClr val="tx1"/>
                </a:solidFill>
                <a:latin typeface="Arial" charset="0"/>
              </a:defRPr>
            </a:lvl2pPr>
            <a:lvl3pPr marL="1143000" indent="-228600" eaLnBrk="0" hangingPunct="0">
              <a:defRPr baseline="-25000">
                <a:solidFill>
                  <a:schemeClr val="tx1"/>
                </a:solidFill>
                <a:latin typeface="Arial" charset="0"/>
              </a:defRPr>
            </a:lvl3pPr>
            <a:lvl4pPr marL="1600200" indent="-228600" eaLnBrk="0" hangingPunct="0">
              <a:defRPr baseline="-25000">
                <a:solidFill>
                  <a:schemeClr val="tx1"/>
                </a:solidFill>
                <a:latin typeface="Arial" charset="0"/>
              </a:defRPr>
            </a:lvl4pPr>
            <a:lvl5pPr marL="2057400" indent="-228600" eaLnBrk="0" hangingPunct="0">
              <a:defRPr baseline="-25000">
                <a:solidFill>
                  <a:schemeClr val="tx1"/>
                </a:solidFill>
                <a:latin typeface="Arial" charset="0"/>
              </a:defRPr>
            </a:lvl5pPr>
            <a:lvl6pPr marL="2514600" indent="-228600" eaLnBrk="0" fontAlgn="base" hangingPunct="0">
              <a:spcBef>
                <a:spcPct val="0"/>
              </a:spcBef>
              <a:spcAft>
                <a:spcPct val="0"/>
              </a:spcAft>
              <a:defRPr baseline="-25000">
                <a:solidFill>
                  <a:schemeClr val="tx1"/>
                </a:solidFill>
                <a:latin typeface="Arial" charset="0"/>
              </a:defRPr>
            </a:lvl6pPr>
            <a:lvl7pPr marL="2971800" indent="-228600" eaLnBrk="0" fontAlgn="base" hangingPunct="0">
              <a:spcBef>
                <a:spcPct val="0"/>
              </a:spcBef>
              <a:spcAft>
                <a:spcPct val="0"/>
              </a:spcAft>
              <a:defRPr baseline="-25000">
                <a:solidFill>
                  <a:schemeClr val="tx1"/>
                </a:solidFill>
                <a:latin typeface="Arial" charset="0"/>
              </a:defRPr>
            </a:lvl7pPr>
            <a:lvl8pPr marL="3429000" indent="-228600" eaLnBrk="0" fontAlgn="base" hangingPunct="0">
              <a:spcBef>
                <a:spcPct val="0"/>
              </a:spcBef>
              <a:spcAft>
                <a:spcPct val="0"/>
              </a:spcAft>
              <a:defRPr baseline="-25000">
                <a:solidFill>
                  <a:schemeClr val="tx1"/>
                </a:solidFill>
                <a:latin typeface="Arial" charset="0"/>
              </a:defRPr>
            </a:lvl8pPr>
            <a:lvl9pPr marL="3886200" indent="-228600" eaLnBrk="0" fontAlgn="base" hangingPunct="0">
              <a:spcBef>
                <a:spcPct val="0"/>
              </a:spcBef>
              <a:spcAft>
                <a:spcPct val="0"/>
              </a:spcAft>
              <a:defRPr baseline="-25000">
                <a:solidFill>
                  <a:schemeClr val="tx1"/>
                </a:solidFill>
                <a:latin typeface="Arial" charset="0"/>
              </a:defRPr>
            </a:lvl9pPr>
          </a:lstStyle>
          <a:p>
            <a:pPr algn="ctr" eaLnBrk="1" hangingPunct="1"/>
            <a:r>
              <a:rPr lang="en-US" altLang="ko-KR" sz="1600" b="1" dirty="0">
                <a:ea typeface="굴림" charset="-127"/>
              </a:rPr>
              <a:t>Concep</a:t>
            </a:r>
            <a:r>
              <a:rPr lang="en-US" altLang="ko-KR" sz="1600" b="1" dirty="0">
                <a:solidFill>
                  <a:schemeClr val="bg2"/>
                </a:solidFill>
                <a:ea typeface="굴림" charset="-127"/>
              </a:rPr>
              <a:t>t</a:t>
            </a:r>
            <a:endParaRPr lang="en-US" altLang="zh-CN" sz="1600" b="1" dirty="0">
              <a:solidFill>
                <a:schemeClr val="bg2"/>
              </a:solidFill>
              <a:ea typeface="宋体" charset="-122"/>
            </a:endParaRPr>
          </a:p>
          <a:p>
            <a:pPr eaLnBrk="1" hangingPunct="1"/>
            <a:endParaRPr lang="en-US" altLang="zh-CN" sz="1600" dirty="0">
              <a:solidFill>
                <a:schemeClr val="bg2"/>
              </a:solidFill>
              <a:ea typeface="宋体" charset="-122"/>
            </a:endParaRPr>
          </a:p>
        </p:txBody>
      </p:sp>
      <p:sp>
        <p:nvSpPr>
          <p:cNvPr id="40" name="Text Box 188"/>
          <p:cNvSpPr txBox="1">
            <a:spLocks noChangeArrowheads="1"/>
          </p:cNvSpPr>
          <p:nvPr/>
        </p:nvSpPr>
        <p:spPr bwMode="auto">
          <a:xfrm>
            <a:off x="5792505" y="1907611"/>
            <a:ext cx="808600" cy="4206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baseline="-25000">
                <a:solidFill>
                  <a:schemeClr val="tx1"/>
                </a:solidFill>
                <a:latin typeface="Arial" charset="0"/>
              </a:defRPr>
            </a:lvl1pPr>
            <a:lvl2pPr marL="742950" indent="-285750" eaLnBrk="0" hangingPunct="0">
              <a:defRPr baseline="-25000">
                <a:solidFill>
                  <a:schemeClr val="tx1"/>
                </a:solidFill>
                <a:latin typeface="Arial" charset="0"/>
              </a:defRPr>
            </a:lvl2pPr>
            <a:lvl3pPr marL="1143000" indent="-228600" eaLnBrk="0" hangingPunct="0">
              <a:defRPr baseline="-25000">
                <a:solidFill>
                  <a:schemeClr val="tx1"/>
                </a:solidFill>
                <a:latin typeface="Arial" charset="0"/>
              </a:defRPr>
            </a:lvl3pPr>
            <a:lvl4pPr marL="1600200" indent="-228600" eaLnBrk="0" hangingPunct="0">
              <a:defRPr baseline="-25000">
                <a:solidFill>
                  <a:schemeClr val="tx1"/>
                </a:solidFill>
                <a:latin typeface="Arial" charset="0"/>
              </a:defRPr>
            </a:lvl4pPr>
            <a:lvl5pPr marL="2057400" indent="-228600" eaLnBrk="0" hangingPunct="0">
              <a:defRPr baseline="-25000">
                <a:solidFill>
                  <a:schemeClr val="tx1"/>
                </a:solidFill>
                <a:latin typeface="Arial" charset="0"/>
              </a:defRPr>
            </a:lvl5pPr>
            <a:lvl6pPr marL="2514600" indent="-228600" eaLnBrk="0" fontAlgn="base" hangingPunct="0">
              <a:spcBef>
                <a:spcPct val="0"/>
              </a:spcBef>
              <a:spcAft>
                <a:spcPct val="0"/>
              </a:spcAft>
              <a:defRPr baseline="-25000">
                <a:solidFill>
                  <a:schemeClr val="tx1"/>
                </a:solidFill>
                <a:latin typeface="Arial" charset="0"/>
              </a:defRPr>
            </a:lvl6pPr>
            <a:lvl7pPr marL="2971800" indent="-228600" eaLnBrk="0" fontAlgn="base" hangingPunct="0">
              <a:spcBef>
                <a:spcPct val="0"/>
              </a:spcBef>
              <a:spcAft>
                <a:spcPct val="0"/>
              </a:spcAft>
              <a:defRPr baseline="-25000">
                <a:solidFill>
                  <a:schemeClr val="tx1"/>
                </a:solidFill>
                <a:latin typeface="Arial" charset="0"/>
              </a:defRPr>
            </a:lvl7pPr>
            <a:lvl8pPr marL="3429000" indent="-228600" eaLnBrk="0" fontAlgn="base" hangingPunct="0">
              <a:spcBef>
                <a:spcPct val="0"/>
              </a:spcBef>
              <a:spcAft>
                <a:spcPct val="0"/>
              </a:spcAft>
              <a:defRPr baseline="-25000">
                <a:solidFill>
                  <a:schemeClr val="tx1"/>
                </a:solidFill>
                <a:latin typeface="Arial" charset="0"/>
              </a:defRPr>
            </a:lvl8pPr>
            <a:lvl9pPr marL="3886200" indent="-228600" eaLnBrk="0" fontAlgn="base" hangingPunct="0">
              <a:spcBef>
                <a:spcPct val="0"/>
              </a:spcBef>
              <a:spcAft>
                <a:spcPct val="0"/>
              </a:spcAft>
              <a:defRPr baseline="-25000">
                <a:solidFill>
                  <a:schemeClr val="tx1"/>
                </a:solidFill>
                <a:latin typeface="Arial" charset="0"/>
              </a:defRPr>
            </a:lvl9pPr>
          </a:lstStyle>
          <a:p>
            <a:pPr algn="ctr" eaLnBrk="1" hangingPunct="1"/>
            <a:r>
              <a:rPr lang="en-US" altLang="ko-KR" sz="1600" b="1" dirty="0">
                <a:ea typeface="굴림" charset="-127"/>
              </a:rPr>
              <a:t>Concept</a:t>
            </a:r>
            <a:endParaRPr lang="en-US" altLang="zh-CN" sz="1600" b="1" dirty="0">
              <a:ea typeface="宋体" charset="-122"/>
            </a:endParaRPr>
          </a:p>
          <a:p>
            <a:pPr eaLnBrk="1" hangingPunct="1"/>
            <a:endParaRPr lang="en-US" altLang="zh-CN" sz="1600" dirty="0">
              <a:solidFill>
                <a:schemeClr val="bg2"/>
              </a:solidFill>
              <a:ea typeface="宋体" charset="-122"/>
            </a:endParaRPr>
          </a:p>
        </p:txBody>
      </p:sp>
      <p:sp>
        <p:nvSpPr>
          <p:cNvPr id="41" name="Text Box 189"/>
          <p:cNvSpPr txBox="1">
            <a:spLocks noChangeArrowheads="1"/>
          </p:cNvSpPr>
          <p:nvPr/>
        </p:nvSpPr>
        <p:spPr bwMode="auto">
          <a:xfrm>
            <a:off x="6987355" y="1946285"/>
            <a:ext cx="808600" cy="4206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baseline="-25000">
                <a:solidFill>
                  <a:schemeClr val="tx1"/>
                </a:solidFill>
                <a:latin typeface="Arial" charset="0"/>
              </a:defRPr>
            </a:lvl1pPr>
            <a:lvl2pPr marL="742950" indent="-285750" eaLnBrk="0" hangingPunct="0">
              <a:defRPr baseline="-25000">
                <a:solidFill>
                  <a:schemeClr val="tx1"/>
                </a:solidFill>
                <a:latin typeface="Arial" charset="0"/>
              </a:defRPr>
            </a:lvl2pPr>
            <a:lvl3pPr marL="1143000" indent="-228600" eaLnBrk="0" hangingPunct="0">
              <a:defRPr baseline="-25000">
                <a:solidFill>
                  <a:schemeClr val="tx1"/>
                </a:solidFill>
                <a:latin typeface="Arial" charset="0"/>
              </a:defRPr>
            </a:lvl3pPr>
            <a:lvl4pPr marL="1600200" indent="-228600" eaLnBrk="0" hangingPunct="0">
              <a:defRPr baseline="-25000">
                <a:solidFill>
                  <a:schemeClr val="tx1"/>
                </a:solidFill>
                <a:latin typeface="Arial" charset="0"/>
              </a:defRPr>
            </a:lvl4pPr>
            <a:lvl5pPr marL="2057400" indent="-228600" eaLnBrk="0" hangingPunct="0">
              <a:defRPr baseline="-25000">
                <a:solidFill>
                  <a:schemeClr val="tx1"/>
                </a:solidFill>
                <a:latin typeface="Arial" charset="0"/>
              </a:defRPr>
            </a:lvl5pPr>
            <a:lvl6pPr marL="2514600" indent="-228600" eaLnBrk="0" fontAlgn="base" hangingPunct="0">
              <a:spcBef>
                <a:spcPct val="0"/>
              </a:spcBef>
              <a:spcAft>
                <a:spcPct val="0"/>
              </a:spcAft>
              <a:defRPr baseline="-25000">
                <a:solidFill>
                  <a:schemeClr val="tx1"/>
                </a:solidFill>
                <a:latin typeface="Arial" charset="0"/>
              </a:defRPr>
            </a:lvl6pPr>
            <a:lvl7pPr marL="2971800" indent="-228600" eaLnBrk="0" fontAlgn="base" hangingPunct="0">
              <a:spcBef>
                <a:spcPct val="0"/>
              </a:spcBef>
              <a:spcAft>
                <a:spcPct val="0"/>
              </a:spcAft>
              <a:defRPr baseline="-25000">
                <a:solidFill>
                  <a:schemeClr val="tx1"/>
                </a:solidFill>
                <a:latin typeface="Arial" charset="0"/>
              </a:defRPr>
            </a:lvl7pPr>
            <a:lvl8pPr marL="3429000" indent="-228600" eaLnBrk="0" fontAlgn="base" hangingPunct="0">
              <a:spcBef>
                <a:spcPct val="0"/>
              </a:spcBef>
              <a:spcAft>
                <a:spcPct val="0"/>
              </a:spcAft>
              <a:defRPr baseline="-25000">
                <a:solidFill>
                  <a:schemeClr val="tx1"/>
                </a:solidFill>
                <a:latin typeface="Arial" charset="0"/>
              </a:defRPr>
            </a:lvl8pPr>
            <a:lvl9pPr marL="3886200" indent="-228600" eaLnBrk="0" fontAlgn="base" hangingPunct="0">
              <a:spcBef>
                <a:spcPct val="0"/>
              </a:spcBef>
              <a:spcAft>
                <a:spcPct val="0"/>
              </a:spcAft>
              <a:defRPr baseline="-25000">
                <a:solidFill>
                  <a:schemeClr val="tx1"/>
                </a:solidFill>
                <a:latin typeface="Arial" charset="0"/>
              </a:defRPr>
            </a:lvl9pPr>
          </a:lstStyle>
          <a:p>
            <a:pPr algn="ctr" eaLnBrk="1" hangingPunct="1"/>
            <a:r>
              <a:rPr lang="en-US" altLang="ko-KR" sz="1600" b="1" dirty="0">
                <a:ea typeface="굴림" charset="-127"/>
              </a:rPr>
              <a:t>Concept</a:t>
            </a:r>
            <a:endParaRPr lang="en-US" altLang="zh-CN" sz="1600" b="1" dirty="0">
              <a:ea typeface="宋体" charset="-122"/>
            </a:endParaRPr>
          </a:p>
          <a:p>
            <a:pPr eaLnBrk="1" hangingPunct="1"/>
            <a:endParaRPr lang="en-US" altLang="zh-CN" sz="1600" dirty="0">
              <a:ea typeface="宋体" charset="-122"/>
            </a:endParaRPr>
          </a:p>
        </p:txBody>
      </p:sp>
      <p:sp>
        <p:nvSpPr>
          <p:cNvPr id="181" name="TextBox 180"/>
          <p:cNvSpPr txBox="1"/>
          <p:nvPr/>
        </p:nvSpPr>
        <p:spPr>
          <a:xfrm>
            <a:off x="1691680" y="699542"/>
            <a:ext cx="3374770" cy="369332"/>
          </a:xfrm>
          <a:prstGeom prst="rect">
            <a:avLst/>
          </a:prstGeom>
          <a:noFill/>
        </p:spPr>
        <p:txBody>
          <a:bodyPr wrap="none" rtlCol="0">
            <a:spAutoFit/>
          </a:bodyPr>
          <a:lstStyle/>
          <a:p>
            <a:r>
              <a:rPr lang="en-US" altLang="zh-CN" dirty="0" smtClean="0">
                <a:hlinkClick r:id="rId3"/>
              </a:rPr>
              <a:t>www.51pptmoban.com</a:t>
            </a:r>
            <a:r>
              <a:rPr lang="en-US" altLang="zh-CN" dirty="0" smtClean="0"/>
              <a:t> </a:t>
            </a:r>
            <a:r>
              <a:rPr lang="zh-CN" altLang="en-US" dirty="0" smtClean="0"/>
              <a:t>收集整理</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6000760" y="0"/>
            <a:ext cx="314324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2908" y="0"/>
            <a:ext cx="314324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00364" y="0"/>
            <a:ext cx="3143240" cy="51435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p:cNvCxnSpPr/>
          <p:nvPr/>
        </p:nvCxnSpPr>
        <p:spPr>
          <a:xfrm>
            <a:off x="-357222" y="1784344"/>
            <a:ext cx="10144196" cy="1588"/>
          </a:xfrm>
          <a:prstGeom prst="line">
            <a:avLst/>
          </a:prstGeom>
          <a:ln w="57150">
            <a:solidFill>
              <a:schemeClr val="bg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5" name="图示 14"/>
          <p:cNvGraphicFramePr/>
          <p:nvPr/>
        </p:nvGraphicFramePr>
        <p:xfrm>
          <a:off x="0" y="2428874"/>
          <a:ext cx="2714644" cy="1746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图示 15"/>
          <p:cNvGraphicFramePr/>
          <p:nvPr/>
        </p:nvGraphicFramePr>
        <p:xfrm>
          <a:off x="3214678" y="2428874"/>
          <a:ext cx="2714644" cy="17462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7" name="图示 16"/>
          <p:cNvGraphicFramePr/>
          <p:nvPr/>
        </p:nvGraphicFramePr>
        <p:xfrm>
          <a:off x="6286512" y="2428874"/>
          <a:ext cx="2714644" cy="174624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1" name="椭圆 20"/>
          <p:cNvSpPr/>
          <p:nvPr/>
        </p:nvSpPr>
        <p:spPr>
          <a:xfrm>
            <a:off x="1142976" y="821872"/>
            <a:ext cx="357190" cy="35719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4357686" y="821872"/>
            <a:ext cx="357190" cy="35719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7572396" y="821872"/>
            <a:ext cx="357190" cy="3571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descr="图片3.png"/>
          <p:cNvPicPr>
            <a:picLocks noChangeAspect="1"/>
          </p:cNvPicPr>
          <p:nvPr/>
        </p:nvPicPr>
        <p:blipFill>
          <a:blip r:embed="rId17" cstate="print"/>
          <a:stretch>
            <a:fillRect/>
          </a:stretch>
        </p:blipFill>
        <p:spPr>
          <a:xfrm>
            <a:off x="6335372" y="607558"/>
            <a:ext cx="2907552" cy="749746"/>
          </a:xfrm>
          <a:prstGeom prst="rect">
            <a:avLst/>
          </a:prstGeom>
        </p:spPr>
      </p:pic>
      <p:pic>
        <p:nvPicPr>
          <p:cNvPr id="26" name="图片 25" descr="图片2.png"/>
          <p:cNvPicPr>
            <a:picLocks noChangeAspect="1"/>
          </p:cNvPicPr>
          <p:nvPr/>
        </p:nvPicPr>
        <p:blipFill>
          <a:blip r:embed="rId18" cstate="print"/>
          <a:stretch>
            <a:fillRect/>
          </a:stretch>
        </p:blipFill>
        <p:spPr>
          <a:xfrm>
            <a:off x="3109373" y="607558"/>
            <a:ext cx="2913647" cy="743651"/>
          </a:xfrm>
          <a:prstGeom prst="rect">
            <a:avLst/>
          </a:prstGeom>
        </p:spPr>
      </p:pic>
      <p:pic>
        <p:nvPicPr>
          <p:cNvPr id="25" name="图片 24" descr="图片1.png"/>
          <p:cNvPicPr>
            <a:picLocks noChangeAspect="1"/>
          </p:cNvPicPr>
          <p:nvPr/>
        </p:nvPicPr>
        <p:blipFill>
          <a:blip r:embed="rId19" cstate="print"/>
          <a:stretch>
            <a:fillRect/>
          </a:stretch>
        </p:blipFill>
        <p:spPr>
          <a:xfrm>
            <a:off x="-75174" y="607558"/>
            <a:ext cx="2907552" cy="74365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箭头连接符 5"/>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12" name="图片 11" descr="图片1.png"/>
          <p:cNvPicPr>
            <a:picLocks noChangeAspect="1"/>
          </p:cNvPicPr>
          <p:nvPr/>
        </p:nvPicPr>
        <p:blipFill>
          <a:blip r:embed="rId2" cstate="print"/>
          <a:stretch>
            <a:fillRect/>
          </a:stretch>
        </p:blipFill>
        <p:spPr>
          <a:xfrm>
            <a:off x="-1571668" y="214296"/>
            <a:ext cx="2907552" cy="743651"/>
          </a:xfrm>
          <a:prstGeom prst="rect">
            <a:avLst/>
          </a:prstGeom>
        </p:spPr>
      </p:pic>
      <p:grpSp>
        <p:nvGrpSpPr>
          <p:cNvPr id="13" name="组合 12"/>
          <p:cNvGrpSpPr/>
          <p:nvPr/>
        </p:nvGrpSpPr>
        <p:grpSpPr>
          <a:xfrm>
            <a:off x="214282" y="1699138"/>
            <a:ext cx="511608" cy="730867"/>
            <a:chOff x="0" y="0"/>
            <a:chExt cx="511608" cy="730867"/>
          </a:xfrm>
        </p:grpSpPr>
        <p:sp>
          <p:nvSpPr>
            <p:cNvPr id="20" name="燕尾形 19"/>
            <p:cNvSpPr/>
            <p:nvPr/>
          </p:nvSpPr>
          <p:spPr>
            <a:xfrm rot="5400000">
              <a:off x="-109630" y="109630"/>
              <a:ext cx="730867" cy="511607"/>
            </a:xfrm>
            <a:prstGeom prst="chevron">
              <a:avLst/>
            </a:prstGeom>
            <a:solidFill>
              <a:srgbClr val="FFFF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1"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2"/>
                  </a:solidFill>
                </a:rPr>
                <a:t>1</a:t>
              </a:r>
              <a:endParaRPr lang="zh-CN" altLang="en-US" sz="2800" b="1" kern="1200" dirty="0">
                <a:solidFill>
                  <a:schemeClr val="accent2"/>
                </a:solidFill>
              </a:endParaRPr>
            </a:p>
          </p:txBody>
        </p:sp>
      </p:grpSp>
      <p:grpSp>
        <p:nvGrpSpPr>
          <p:cNvPr id="14" name="组合 13"/>
          <p:cNvGrpSpPr/>
          <p:nvPr/>
        </p:nvGrpSpPr>
        <p:grpSpPr>
          <a:xfrm>
            <a:off x="214282" y="2206828"/>
            <a:ext cx="511608" cy="730867"/>
            <a:chOff x="0" y="507690"/>
            <a:chExt cx="511608" cy="730867"/>
          </a:xfrm>
        </p:grpSpPr>
        <p:sp>
          <p:nvSpPr>
            <p:cNvPr id="18" name="燕尾形 17"/>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15" name="组合 14"/>
          <p:cNvGrpSpPr/>
          <p:nvPr/>
        </p:nvGrpSpPr>
        <p:grpSpPr>
          <a:xfrm>
            <a:off x="214282" y="2713494"/>
            <a:ext cx="511608" cy="730867"/>
            <a:chOff x="0" y="1014356"/>
            <a:chExt cx="511608" cy="730867"/>
          </a:xfrm>
        </p:grpSpPr>
        <p:sp>
          <p:nvSpPr>
            <p:cNvPr id="16" name="燕尾形 15"/>
            <p:cNvSpPr/>
            <p:nvPr/>
          </p:nvSpPr>
          <p:spPr>
            <a:xfrm rot="5400000">
              <a:off x="-109630" y="1123986"/>
              <a:ext cx="730867" cy="511607"/>
            </a:xfrm>
            <a:prstGeom prst="chevron">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7"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cxnSp>
        <p:nvCxnSpPr>
          <p:cNvPr id="23" name="直接连接符 22"/>
          <p:cNvCxnSpPr/>
          <p:nvPr/>
        </p:nvCxnSpPr>
        <p:spPr>
          <a:xfrm rot="5400000">
            <a:off x="3288262" y="2821783"/>
            <a:ext cx="2500330"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24" name="图片 23" descr="1261905760_ddvip_6928[1]_副本.jpg"/>
          <p:cNvPicPr>
            <a:picLocks noChangeAspect="1"/>
          </p:cNvPicPr>
          <p:nvPr/>
        </p:nvPicPr>
        <p:blipFill>
          <a:blip r:embed="rId3" cstate="print"/>
          <a:stretch>
            <a:fillRect/>
          </a:stretch>
        </p:blipFill>
        <p:spPr>
          <a:xfrm>
            <a:off x="1857356" y="1643056"/>
            <a:ext cx="2285998" cy="2357454"/>
          </a:xfrm>
          <a:prstGeom prst="rect">
            <a:avLst/>
          </a:prstGeom>
        </p:spPr>
      </p:pic>
      <p:sp>
        <p:nvSpPr>
          <p:cNvPr id="26" name="TextBox 25"/>
          <p:cNvSpPr txBox="1"/>
          <p:nvPr/>
        </p:nvSpPr>
        <p:spPr>
          <a:xfrm>
            <a:off x="4786314" y="1643056"/>
            <a:ext cx="3286148" cy="2308324"/>
          </a:xfrm>
          <a:prstGeom prst="rect">
            <a:avLst/>
          </a:prstGeom>
          <a:noFill/>
        </p:spPr>
        <p:txBody>
          <a:bodyPr wrap="square" rtlCol="0">
            <a:spAutoFit/>
          </a:bodyPr>
          <a:lstStyle/>
          <a:p>
            <a:r>
              <a:rPr lang="zh-CN" altLang="en-US" dirty="0" smtClean="0">
                <a:latin typeface="微软雅黑" pitchFamily="34" charset="-122"/>
                <a:ea typeface="微软雅黑" pitchFamily="34" charset="-122"/>
              </a:rPr>
              <a:t>啦啦啦啦啦啦啦啦啦啦啦啦啦啦啦啦啦啦啦啦啦啦啦啦啦啦啦啦啦啦啦啦啦啦啦啦啦啦啦啦啦啦啦啦啦啦啦啦啦啦啦啦啦啦啦啦啦啦啦啦啦啦啦啦啦啦啦啦啦啦啦拉链啦啦啦啦啦啦啦啦啦啦啦啦啦啦啦啦啦啦啦啦啦啦啦啦啦啦啦啦啦啦啦</a:t>
            </a:r>
            <a:endParaRPr lang="zh-CN" altLang="en-US" dirty="0">
              <a:latin typeface="微软雅黑" pitchFamily="34" charset="-122"/>
              <a:ea typeface="微软雅黑" pitchFamily="34" charset="-122"/>
            </a:endParaRPr>
          </a:p>
        </p:txBody>
      </p:sp>
      <p:grpSp>
        <p:nvGrpSpPr>
          <p:cNvPr id="22" name="组合 21"/>
          <p:cNvGrpSpPr/>
          <p:nvPr/>
        </p:nvGrpSpPr>
        <p:grpSpPr>
          <a:xfrm>
            <a:off x="679981" y="1428742"/>
            <a:ext cx="668334" cy="890588"/>
            <a:chOff x="3475038" y="1824038"/>
            <a:chExt cx="3811606" cy="3033728"/>
          </a:xfrm>
        </p:grpSpPr>
        <p:sp>
          <p:nvSpPr>
            <p:cNvPr id="27"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2"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3"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4"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箭头连接符 5"/>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12" name="图片 11" descr="图片1.png"/>
          <p:cNvPicPr>
            <a:picLocks noChangeAspect="1"/>
          </p:cNvPicPr>
          <p:nvPr/>
        </p:nvPicPr>
        <p:blipFill>
          <a:blip r:embed="rId2" cstate="print"/>
          <a:stretch>
            <a:fillRect/>
          </a:stretch>
        </p:blipFill>
        <p:spPr>
          <a:xfrm>
            <a:off x="-1571668" y="214296"/>
            <a:ext cx="2907552" cy="743651"/>
          </a:xfrm>
          <a:prstGeom prst="rect">
            <a:avLst/>
          </a:prstGeom>
        </p:spPr>
      </p:pic>
      <p:grpSp>
        <p:nvGrpSpPr>
          <p:cNvPr id="2" name="组合 12"/>
          <p:cNvGrpSpPr/>
          <p:nvPr/>
        </p:nvGrpSpPr>
        <p:grpSpPr>
          <a:xfrm>
            <a:off x="214282" y="1699138"/>
            <a:ext cx="511608" cy="730867"/>
            <a:chOff x="0" y="0"/>
            <a:chExt cx="511608" cy="730867"/>
          </a:xfrm>
        </p:grpSpPr>
        <p:sp>
          <p:nvSpPr>
            <p:cNvPr id="20" name="燕尾形 19"/>
            <p:cNvSpPr/>
            <p:nvPr/>
          </p:nvSpPr>
          <p:spPr>
            <a:xfrm rot="5400000">
              <a:off x="-109630" y="109630"/>
              <a:ext cx="730867" cy="511607"/>
            </a:xfrm>
            <a:prstGeom prst="chevron">
              <a:avLst/>
            </a:prstGeom>
            <a:solidFill>
              <a:srgbClr val="FFFF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1"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2"/>
                  </a:solidFill>
                </a:rPr>
                <a:t>1</a:t>
              </a:r>
              <a:endParaRPr lang="zh-CN" altLang="en-US" sz="2800" b="1" kern="1200" dirty="0">
                <a:solidFill>
                  <a:schemeClr val="accent2"/>
                </a:solidFill>
              </a:endParaRPr>
            </a:p>
          </p:txBody>
        </p:sp>
      </p:grpSp>
      <p:grpSp>
        <p:nvGrpSpPr>
          <p:cNvPr id="3" name="组合 13"/>
          <p:cNvGrpSpPr/>
          <p:nvPr/>
        </p:nvGrpSpPr>
        <p:grpSpPr>
          <a:xfrm>
            <a:off x="214282" y="2206828"/>
            <a:ext cx="511608" cy="730867"/>
            <a:chOff x="0" y="507690"/>
            <a:chExt cx="511608" cy="730867"/>
          </a:xfrm>
        </p:grpSpPr>
        <p:sp>
          <p:nvSpPr>
            <p:cNvPr id="18" name="燕尾形 17"/>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5" name="组合 14"/>
          <p:cNvGrpSpPr/>
          <p:nvPr/>
        </p:nvGrpSpPr>
        <p:grpSpPr>
          <a:xfrm>
            <a:off x="214282" y="2713494"/>
            <a:ext cx="511608" cy="730867"/>
            <a:chOff x="0" y="1014356"/>
            <a:chExt cx="511608" cy="730867"/>
          </a:xfrm>
        </p:grpSpPr>
        <p:sp>
          <p:nvSpPr>
            <p:cNvPr id="16" name="燕尾形 15"/>
            <p:cNvSpPr/>
            <p:nvPr/>
          </p:nvSpPr>
          <p:spPr>
            <a:xfrm rot="5400000">
              <a:off x="-109630" y="1123986"/>
              <a:ext cx="730867" cy="511607"/>
            </a:xfrm>
            <a:prstGeom prst="chevron">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7"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grpSp>
        <p:nvGrpSpPr>
          <p:cNvPr id="23" name="组合 22"/>
          <p:cNvGrpSpPr/>
          <p:nvPr/>
        </p:nvGrpSpPr>
        <p:grpSpPr>
          <a:xfrm>
            <a:off x="679981" y="1895476"/>
            <a:ext cx="668334" cy="890588"/>
            <a:chOff x="3475038" y="1824038"/>
            <a:chExt cx="3811606" cy="3033728"/>
          </a:xfrm>
        </p:grpSpPr>
        <p:sp>
          <p:nvSpPr>
            <p:cNvPr id="24"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2"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3"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nvGrpSpPr>
          <p:cNvPr id="25" name="组合 24"/>
          <p:cNvGrpSpPr/>
          <p:nvPr/>
        </p:nvGrpSpPr>
        <p:grpSpPr>
          <a:xfrm>
            <a:off x="1714480" y="1214428"/>
            <a:ext cx="6357982" cy="3214710"/>
            <a:chOff x="457200" y="1143000"/>
            <a:chExt cx="8136610" cy="5257800"/>
          </a:xfrm>
        </p:grpSpPr>
        <p:sp>
          <p:nvSpPr>
            <p:cNvPr id="34" name="Freeform 20"/>
            <p:cNvSpPr>
              <a:spLocks/>
            </p:cNvSpPr>
            <p:nvPr/>
          </p:nvSpPr>
          <p:spPr bwMode="auto">
            <a:xfrm>
              <a:off x="2759547" y="3042986"/>
              <a:ext cx="943594" cy="1116954"/>
            </a:xfrm>
            <a:custGeom>
              <a:avLst/>
              <a:gdLst/>
              <a:ahLst/>
              <a:cxnLst>
                <a:cxn ang="0">
                  <a:pos x="332" y="0"/>
                </a:cxn>
                <a:cxn ang="0">
                  <a:pos x="0" y="278"/>
                </a:cxn>
                <a:cxn ang="0">
                  <a:pos x="136" y="251"/>
                </a:cxn>
                <a:cxn ang="0">
                  <a:pos x="201" y="484"/>
                </a:cxn>
                <a:cxn ang="0">
                  <a:pos x="496" y="959"/>
                </a:cxn>
                <a:cxn ang="0">
                  <a:pos x="544" y="699"/>
                </a:cxn>
                <a:cxn ang="0">
                  <a:pos x="811" y="596"/>
                </a:cxn>
                <a:cxn ang="0">
                  <a:pos x="649" y="319"/>
                </a:cxn>
                <a:cxn ang="0">
                  <a:pos x="606" y="160"/>
                </a:cxn>
                <a:cxn ang="0">
                  <a:pos x="744" y="133"/>
                </a:cxn>
                <a:cxn ang="0">
                  <a:pos x="332" y="0"/>
                </a:cxn>
              </a:cxnLst>
              <a:rect l="0" t="0" r="r" b="b"/>
              <a:pathLst>
                <a:path w="811" h="959">
                  <a:moveTo>
                    <a:pt x="332" y="0"/>
                  </a:moveTo>
                  <a:cubicBezTo>
                    <a:pt x="0" y="278"/>
                    <a:pt x="0" y="278"/>
                    <a:pt x="0" y="278"/>
                  </a:cubicBezTo>
                  <a:cubicBezTo>
                    <a:pt x="136" y="251"/>
                    <a:pt x="136" y="251"/>
                    <a:pt x="136" y="251"/>
                  </a:cubicBezTo>
                  <a:cubicBezTo>
                    <a:pt x="151" y="329"/>
                    <a:pt x="172" y="407"/>
                    <a:pt x="201" y="484"/>
                  </a:cubicBezTo>
                  <a:cubicBezTo>
                    <a:pt x="268" y="666"/>
                    <a:pt x="370" y="826"/>
                    <a:pt x="496" y="959"/>
                  </a:cubicBezTo>
                  <a:cubicBezTo>
                    <a:pt x="544" y="699"/>
                    <a:pt x="544" y="699"/>
                    <a:pt x="544" y="699"/>
                  </a:cubicBezTo>
                  <a:cubicBezTo>
                    <a:pt x="811" y="596"/>
                    <a:pt x="811" y="596"/>
                    <a:pt x="811" y="596"/>
                  </a:cubicBezTo>
                  <a:cubicBezTo>
                    <a:pt x="743" y="516"/>
                    <a:pt x="688" y="423"/>
                    <a:pt x="649" y="319"/>
                  </a:cubicBezTo>
                  <a:cubicBezTo>
                    <a:pt x="630" y="267"/>
                    <a:pt x="615" y="214"/>
                    <a:pt x="606" y="160"/>
                  </a:cubicBezTo>
                  <a:cubicBezTo>
                    <a:pt x="744" y="133"/>
                    <a:pt x="744" y="133"/>
                    <a:pt x="744" y="133"/>
                  </a:cubicBezTo>
                  <a:cubicBezTo>
                    <a:pt x="332" y="0"/>
                    <a:pt x="332" y="0"/>
                    <a:pt x="332" y="0"/>
                  </a:cubicBezTo>
                </a:path>
              </a:pathLst>
            </a:custGeom>
            <a:solidFill>
              <a:schemeClr val="bg2">
                <a:lumMod val="50000"/>
              </a:schemeClr>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35" name="Freeform 21"/>
            <p:cNvSpPr>
              <a:spLocks/>
            </p:cNvSpPr>
            <p:nvPr/>
          </p:nvSpPr>
          <p:spPr bwMode="auto">
            <a:xfrm>
              <a:off x="2871243" y="2159313"/>
              <a:ext cx="856331" cy="983735"/>
            </a:xfrm>
            <a:custGeom>
              <a:avLst/>
              <a:gdLst/>
              <a:ahLst/>
              <a:cxnLst>
                <a:cxn ang="0">
                  <a:pos x="74" y="0"/>
                </a:cxn>
                <a:cxn ang="0">
                  <a:pos x="198" y="69"/>
                </a:cxn>
                <a:cxn ang="0">
                  <a:pos x="16" y="845"/>
                </a:cxn>
                <a:cxn ang="0">
                  <a:pos x="218" y="679"/>
                </a:cxn>
                <a:cxn ang="0">
                  <a:pos x="492" y="765"/>
                </a:cxn>
                <a:cxn ang="0">
                  <a:pos x="615" y="302"/>
                </a:cxn>
                <a:cxn ang="0">
                  <a:pos x="736" y="369"/>
                </a:cxn>
                <a:cxn ang="0">
                  <a:pos x="507" y="2"/>
                </a:cxn>
                <a:cxn ang="0">
                  <a:pos x="74" y="0"/>
                </a:cxn>
              </a:cxnLst>
              <a:rect l="0" t="0" r="r" b="b"/>
              <a:pathLst>
                <a:path w="736" h="845">
                  <a:moveTo>
                    <a:pt x="74" y="0"/>
                  </a:moveTo>
                  <a:cubicBezTo>
                    <a:pt x="198" y="69"/>
                    <a:pt x="198" y="69"/>
                    <a:pt x="198" y="69"/>
                  </a:cubicBezTo>
                  <a:cubicBezTo>
                    <a:pt x="65" y="302"/>
                    <a:pt x="0" y="571"/>
                    <a:pt x="16" y="845"/>
                  </a:cubicBezTo>
                  <a:cubicBezTo>
                    <a:pt x="218" y="679"/>
                    <a:pt x="218" y="679"/>
                    <a:pt x="218" y="679"/>
                  </a:cubicBezTo>
                  <a:cubicBezTo>
                    <a:pt x="492" y="765"/>
                    <a:pt x="492" y="765"/>
                    <a:pt x="492" y="765"/>
                  </a:cubicBezTo>
                  <a:cubicBezTo>
                    <a:pt x="492" y="601"/>
                    <a:pt x="535" y="442"/>
                    <a:pt x="615" y="302"/>
                  </a:cubicBezTo>
                  <a:cubicBezTo>
                    <a:pt x="736" y="369"/>
                    <a:pt x="736" y="369"/>
                    <a:pt x="736" y="369"/>
                  </a:cubicBezTo>
                  <a:cubicBezTo>
                    <a:pt x="507" y="2"/>
                    <a:pt x="507" y="2"/>
                    <a:pt x="507" y="2"/>
                  </a:cubicBezTo>
                  <a:cubicBezTo>
                    <a:pt x="74" y="0"/>
                    <a:pt x="74" y="0"/>
                    <a:pt x="74" y="0"/>
                  </a:cubicBezTo>
                </a:path>
              </a:pathLst>
            </a:custGeom>
            <a:solidFill>
              <a:schemeClr val="bg2">
                <a:lumMod val="50000"/>
              </a:schemeClr>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36" name="Freeform 22"/>
            <p:cNvSpPr>
              <a:spLocks/>
            </p:cNvSpPr>
            <p:nvPr/>
          </p:nvSpPr>
          <p:spPr bwMode="auto">
            <a:xfrm>
              <a:off x="1746144" y="1362900"/>
              <a:ext cx="2521292" cy="994787"/>
            </a:xfrm>
            <a:custGeom>
              <a:avLst/>
              <a:gdLst/>
              <a:ahLst/>
              <a:cxnLst>
                <a:cxn ang="0">
                  <a:pos x="1836" y="0"/>
                </a:cxn>
                <a:cxn ang="0">
                  <a:pos x="1888" y="135"/>
                </a:cxn>
                <a:cxn ang="0">
                  <a:pos x="0" y="135"/>
                </a:cxn>
                <a:cxn ang="0">
                  <a:pos x="1" y="605"/>
                </a:cxn>
                <a:cxn ang="0">
                  <a:pos x="1513" y="605"/>
                </a:cxn>
                <a:cxn ang="0">
                  <a:pos x="1671" y="854"/>
                </a:cxn>
                <a:cxn ang="0">
                  <a:pos x="2059" y="580"/>
                </a:cxn>
                <a:cxn ang="0">
                  <a:pos x="2108" y="707"/>
                </a:cxn>
                <a:cxn ang="0">
                  <a:pos x="2150" y="399"/>
                </a:cxn>
                <a:cxn ang="0">
                  <a:pos x="2167" y="280"/>
                </a:cxn>
                <a:cxn ang="0">
                  <a:pos x="2167" y="279"/>
                </a:cxn>
                <a:cxn ang="0">
                  <a:pos x="2167" y="278"/>
                </a:cxn>
                <a:cxn ang="0">
                  <a:pos x="1836" y="0"/>
                </a:cxn>
              </a:cxnLst>
              <a:rect l="0" t="0" r="r" b="b"/>
              <a:pathLst>
                <a:path w="2167" h="854">
                  <a:moveTo>
                    <a:pt x="1836" y="0"/>
                  </a:moveTo>
                  <a:cubicBezTo>
                    <a:pt x="1888" y="135"/>
                    <a:pt x="1888" y="135"/>
                    <a:pt x="1888" y="135"/>
                  </a:cubicBezTo>
                  <a:cubicBezTo>
                    <a:pt x="0" y="135"/>
                    <a:pt x="0" y="135"/>
                    <a:pt x="0" y="135"/>
                  </a:cubicBezTo>
                  <a:cubicBezTo>
                    <a:pt x="1" y="605"/>
                    <a:pt x="1" y="605"/>
                    <a:pt x="1" y="605"/>
                  </a:cubicBezTo>
                  <a:cubicBezTo>
                    <a:pt x="1513" y="605"/>
                    <a:pt x="1513" y="605"/>
                    <a:pt x="1513" y="605"/>
                  </a:cubicBezTo>
                  <a:cubicBezTo>
                    <a:pt x="1671" y="854"/>
                    <a:pt x="1671" y="854"/>
                    <a:pt x="1671" y="854"/>
                  </a:cubicBezTo>
                  <a:cubicBezTo>
                    <a:pt x="1770" y="734"/>
                    <a:pt x="1902" y="638"/>
                    <a:pt x="2059" y="580"/>
                  </a:cubicBezTo>
                  <a:cubicBezTo>
                    <a:pt x="2108" y="707"/>
                    <a:pt x="2108" y="707"/>
                    <a:pt x="2108" y="707"/>
                  </a:cubicBezTo>
                  <a:cubicBezTo>
                    <a:pt x="2150" y="399"/>
                    <a:pt x="2150" y="399"/>
                    <a:pt x="2150" y="399"/>
                  </a:cubicBezTo>
                  <a:cubicBezTo>
                    <a:pt x="2167" y="280"/>
                    <a:pt x="2167" y="280"/>
                    <a:pt x="2167" y="280"/>
                  </a:cubicBezTo>
                  <a:cubicBezTo>
                    <a:pt x="2167" y="279"/>
                    <a:pt x="2167" y="279"/>
                    <a:pt x="2167" y="279"/>
                  </a:cubicBezTo>
                  <a:cubicBezTo>
                    <a:pt x="2167" y="278"/>
                    <a:pt x="2167" y="278"/>
                    <a:pt x="2167" y="278"/>
                  </a:cubicBezTo>
                  <a:cubicBezTo>
                    <a:pt x="1836" y="0"/>
                    <a:pt x="1836" y="0"/>
                    <a:pt x="1836" y="0"/>
                  </a:cubicBezTo>
                </a:path>
              </a:pathLst>
            </a:custGeom>
            <a:solidFill>
              <a:schemeClr val="accent2"/>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37" name="Freeform 23"/>
            <p:cNvSpPr>
              <a:spLocks/>
            </p:cNvSpPr>
            <p:nvPr/>
          </p:nvSpPr>
          <p:spPr bwMode="auto">
            <a:xfrm>
              <a:off x="5426276" y="1143000"/>
              <a:ext cx="1812724" cy="2370620"/>
            </a:xfrm>
            <a:custGeom>
              <a:avLst/>
              <a:gdLst/>
              <a:ahLst/>
              <a:cxnLst>
                <a:cxn ang="0">
                  <a:pos x="1151" y="0"/>
                </a:cxn>
                <a:cxn ang="0">
                  <a:pos x="388" y="1307"/>
                </a:cxn>
                <a:cxn ang="0">
                  <a:pos x="93" y="1316"/>
                </a:cxn>
                <a:cxn ang="0">
                  <a:pos x="135" y="1790"/>
                </a:cxn>
                <a:cxn ang="0">
                  <a:pos x="0" y="1768"/>
                </a:cxn>
                <a:cxn ang="0">
                  <a:pos x="244" y="1960"/>
                </a:cxn>
                <a:cxn ang="0">
                  <a:pos x="339" y="2035"/>
                </a:cxn>
                <a:cxn ang="0">
                  <a:pos x="340" y="2035"/>
                </a:cxn>
                <a:cxn ang="0">
                  <a:pos x="340" y="2036"/>
                </a:cxn>
                <a:cxn ang="0">
                  <a:pos x="748" y="1891"/>
                </a:cxn>
                <a:cxn ang="0">
                  <a:pos x="605" y="1867"/>
                </a:cxn>
                <a:cxn ang="0">
                  <a:pos x="1558" y="237"/>
                </a:cxn>
                <a:cxn ang="0">
                  <a:pos x="1151" y="0"/>
                </a:cxn>
              </a:cxnLst>
              <a:rect l="0" t="0" r="r" b="b"/>
              <a:pathLst>
                <a:path w="1558" h="2036">
                  <a:moveTo>
                    <a:pt x="1151" y="0"/>
                  </a:moveTo>
                  <a:cubicBezTo>
                    <a:pt x="388" y="1307"/>
                    <a:pt x="388" y="1307"/>
                    <a:pt x="388" y="1307"/>
                  </a:cubicBezTo>
                  <a:cubicBezTo>
                    <a:pt x="93" y="1316"/>
                    <a:pt x="93" y="1316"/>
                    <a:pt x="93" y="1316"/>
                  </a:cubicBezTo>
                  <a:cubicBezTo>
                    <a:pt x="147" y="1463"/>
                    <a:pt x="163" y="1625"/>
                    <a:pt x="135" y="1790"/>
                  </a:cubicBezTo>
                  <a:cubicBezTo>
                    <a:pt x="0" y="1768"/>
                    <a:pt x="0" y="1768"/>
                    <a:pt x="0" y="1768"/>
                  </a:cubicBezTo>
                  <a:cubicBezTo>
                    <a:pt x="244" y="1960"/>
                    <a:pt x="244" y="1960"/>
                    <a:pt x="244" y="1960"/>
                  </a:cubicBezTo>
                  <a:cubicBezTo>
                    <a:pt x="339" y="2035"/>
                    <a:pt x="339" y="2035"/>
                    <a:pt x="339" y="2035"/>
                  </a:cubicBezTo>
                  <a:cubicBezTo>
                    <a:pt x="340" y="2035"/>
                    <a:pt x="340" y="2035"/>
                    <a:pt x="340" y="2035"/>
                  </a:cubicBezTo>
                  <a:cubicBezTo>
                    <a:pt x="340" y="2036"/>
                    <a:pt x="340" y="2036"/>
                    <a:pt x="340" y="2036"/>
                  </a:cubicBezTo>
                  <a:cubicBezTo>
                    <a:pt x="748" y="1891"/>
                    <a:pt x="748" y="1891"/>
                    <a:pt x="748" y="1891"/>
                  </a:cubicBezTo>
                  <a:cubicBezTo>
                    <a:pt x="605" y="1867"/>
                    <a:pt x="605" y="1867"/>
                    <a:pt x="605" y="1867"/>
                  </a:cubicBezTo>
                  <a:cubicBezTo>
                    <a:pt x="1558" y="237"/>
                    <a:pt x="1558" y="237"/>
                    <a:pt x="1558" y="237"/>
                  </a:cubicBezTo>
                  <a:cubicBezTo>
                    <a:pt x="1151" y="0"/>
                    <a:pt x="1151" y="0"/>
                    <a:pt x="1151" y="0"/>
                  </a:cubicBezTo>
                </a:path>
              </a:pathLst>
            </a:custGeom>
            <a:solidFill>
              <a:srgbClr val="FFFF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38" name="Freeform 24"/>
            <p:cNvSpPr>
              <a:spLocks/>
            </p:cNvSpPr>
            <p:nvPr/>
          </p:nvSpPr>
          <p:spPr bwMode="auto">
            <a:xfrm>
              <a:off x="3375036" y="3737010"/>
              <a:ext cx="1668451" cy="2462536"/>
            </a:xfrm>
            <a:custGeom>
              <a:avLst/>
              <a:gdLst/>
              <a:ahLst/>
              <a:cxnLst>
                <a:cxn ang="0">
                  <a:pos x="481" y="0"/>
                </a:cxn>
                <a:cxn ang="0">
                  <a:pos x="192" y="115"/>
                </a:cxn>
                <a:cxn ang="0">
                  <a:pos x="80" y="159"/>
                </a:cxn>
                <a:cxn ang="0">
                  <a:pos x="80" y="160"/>
                </a:cxn>
                <a:cxn ang="0">
                  <a:pos x="79" y="160"/>
                </a:cxn>
                <a:cxn ang="0">
                  <a:pos x="0" y="586"/>
                </a:cxn>
                <a:cxn ang="0">
                  <a:pos x="92" y="473"/>
                </a:cxn>
                <a:cxn ang="0">
                  <a:pos x="1026" y="2115"/>
                </a:cxn>
                <a:cxn ang="0">
                  <a:pos x="1434" y="1881"/>
                </a:cxn>
                <a:cxn ang="0">
                  <a:pos x="686" y="567"/>
                </a:cxn>
                <a:cxn ang="0">
                  <a:pos x="825" y="307"/>
                </a:cxn>
                <a:cxn ang="0">
                  <a:pos x="394" y="105"/>
                </a:cxn>
                <a:cxn ang="0">
                  <a:pos x="481" y="0"/>
                </a:cxn>
              </a:cxnLst>
              <a:rect l="0" t="0" r="r" b="b"/>
              <a:pathLst>
                <a:path w="1434" h="2115">
                  <a:moveTo>
                    <a:pt x="481" y="0"/>
                  </a:moveTo>
                  <a:cubicBezTo>
                    <a:pt x="192" y="115"/>
                    <a:pt x="192" y="115"/>
                    <a:pt x="192" y="115"/>
                  </a:cubicBezTo>
                  <a:cubicBezTo>
                    <a:pt x="80" y="159"/>
                    <a:pt x="80" y="159"/>
                    <a:pt x="80" y="159"/>
                  </a:cubicBezTo>
                  <a:cubicBezTo>
                    <a:pt x="80" y="160"/>
                    <a:pt x="80" y="160"/>
                    <a:pt x="80" y="160"/>
                  </a:cubicBezTo>
                  <a:cubicBezTo>
                    <a:pt x="79" y="160"/>
                    <a:pt x="79" y="160"/>
                    <a:pt x="79" y="160"/>
                  </a:cubicBezTo>
                  <a:cubicBezTo>
                    <a:pt x="0" y="586"/>
                    <a:pt x="0" y="586"/>
                    <a:pt x="0" y="586"/>
                  </a:cubicBezTo>
                  <a:cubicBezTo>
                    <a:pt x="92" y="473"/>
                    <a:pt x="92" y="473"/>
                    <a:pt x="92" y="473"/>
                  </a:cubicBezTo>
                  <a:cubicBezTo>
                    <a:pt x="1026" y="2115"/>
                    <a:pt x="1026" y="2115"/>
                    <a:pt x="1026" y="2115"/>
                  </a:cubicBezTo>
                  <a:cubicBezTo>
                    <a:pt x="1434" y="1881"/>
                    <a:pt x="1434" y="1881"/>
                    <a:pt x="1434" y="1881"/>
                  </a:cubicBezTo>
                  <a:cubicBezTo>
                    <a:pt x="686" y="567"/>
                    <a:pt x="686" y="567"/>
                    <a:pt x="686" y="567"/>
                  </a:cubicBezTo>
                  <a:cubicBezTo>
                    <a:pt x="825" y="307"/>
                    <a:pt x="825" y="307"/>
                    <a:pt x="825" y="307"/>
                  </a:cubicBezTo>
                  <a:cubicBezTo>
                    <a:pt x="671" y="279"/>
                    <a:pt x="523" y="213"/>
                    <a:pt x="394" y="105"/>
                  </a:cubicBezTo>
                  <a:cubicBezTo>
                    <a:pt x="481" y="0"/>
                    <a:pt x="481" y="0"/>
                    <a:pt x="481" y="0"/>
                  </a:cubicBezTo>
                </a:path>
              </a:pathLst>
            </a:cu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39" name="Freeform 25"/>
            <p:cNvSpPr>
              <a:spLocks/>
            </p:cNvSpPr>
            <p:nvPr/>
          </p:nvSpPr>
          <p:spPr bwMode="auto">
            <a:xfrm>
              <a:off x="4153413" y="1346611"/>
              <a:ext cx="1057617" cy="833644"/>
            </a:xfrm>
            <a:custGeom>
              <a:avLst/>
              <a:gdLst/>
              <a:ahLst/>
              <a:cxnLst>
                <a:cxn ang="0">
                  <a:pos x="835" y="0"/>
                </a:cxn>
                <a:cxn ang="0">
                  <a:pos x="788" y="137"/>
                </a:cxn>
                <a:cxn ang="0">
                  <a:pos x="317" y="55"/>
                </a:cxn>
                <a:cxn ang="0">
                  <a:pos x="0" y="92"/>
                </a:cxn>
                <a:cxn ang="0">
                  <a:pos x="194" y="254"/>
                </a:cxn>
                <a:cxn ang="0">
                  <a:pos x="154" y="545"/>
                </a:cxn>
                <a:cxn ang="0">
                  <a:pos x="322" y="530"/>
                </a:cxn>
                <a:cxn ang="0">
                  <a:pos x="633" y="584"/>
                </a:cxn>
                <a:cxn ang="0">
                  <a:pos x="587" y="716"/>
                </a:cxn>
                <a:cxn ang="0">
                  <a:pos x="909" y="427"/>
                </a:cxn>
                <a:cxn ang="0">
                  <a:pos x="835" y="0"/>
                </a:cxn>
              </a:cxnLst>
              <a:rect l="0" t="0" r="r" b="b"/>
              <a:pathLst>
                <a:path w="909" h="716">
                  <a:moveTo>
                    <a:pt x="835" y="0"/>
                  </a:moveTo>
                  <a:cubicBezTo>
                    <a:pt x="788" y="137"/>
                    <a:pt x="788" y="137"/>
                    <a:pt x="788" y="137"/>
                  </a:cubicBezTo>
                  <a:cubicBezTo>
                    <a:pt x="638" y="83"/>
                    <a:pt x="479" y="55"/>
                    <a:pt x="317" y="55"/>
                  </a:cubicBezTo>
                  <a:cubicBezTo>
                    <a:pt x="212" y="55"/>
                    <a:pt x="106" y="67"/>
                    <a:pt x="0" y="92"/>
                  </a:cubicBezTo>
                  <a:cubicBezTo>
                    <a:pt x="194" y="254"/>
                    <a:pt x="194" y="254"/>
                    <a:pt x="194" y="254"/>
                  </a:cubicBezTo>
                  <a:cubicBezTo>
                    <a:pt x="154" y="545"/>
                    <a:pt x="154" y="545"/>
                    <a:pt x="154" y="545"/>
                  </a:cubicBezTo>
                  <a:cubicBezTo>
                    <a:pt x="210" y="535"/>
                    <a:pt x="266" y="530"/>
                    <a:pt x="322" y="530"/>
                  </a:cubicBezTo>
                  <a:cubicBezTo>
                    <a:pt x="429" y="530"/>
                    <a:pt x="534" y="548"/>
                    <a:pt x="633" y="584"/>
                  </a:cubicBezTo>
                  <a:cubicBezTo>
                    <a:pt x="587" y="716"/>
                    <a:pt x="587" y="716"/>
                    <a:pt x="587" y="716"/>
                  </a:cubicBezTo>
                  <a:cubicBezTo>
                    <a:pt x="909" y="427"/>
                    <a:pt x="909" y="427"/>
                    <a:pt x="909" y="427"/>
                  </a:cubicBezTo>
                  <a:cubicBezTo>
                    <a:pt x="835" y="0"/>
                    <a:pt x="835" y="0"/>
                    <a:pt x="835" y="0"/>
                  </a:cubicBezTo>
                </a:path>
              </a:pathLst>
            </a:custGeom>
            <a:solidFill>
              <a:schemeClr val="bg2">
                <a:lumMod val="50000"/>
              </a:schemeClr>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40" name="Freeform 26"/>
            <p:cNvSpPr>
              <a:spLocks/>
            </p:cNvSpPr>
            <p:nvPr/>
          </p:nvSpPr>
          <p:spPr bwMode="auto">
            <a:xfrm>
              <a:off x="5063266" y="1586874"/>
              <a:ext cx="1011076" cy="990716"/>
            </a:xfrm>
            <a:custGeom>
              <a:avLst/>
              <a:gdLst/>
              <a:ahLst/>
              <a:cxnLst>
                <a:cxn ang="0">
                  <a:pos x="173" y="0"/>
                </a:cxn>
                <a:cxn ang="0">
                  <a:pos x="217" y="245"/>
                </a:cxn>
                <a:cxn ang="0">
                  <a:pos x="0" y="443"/>
                </a:cxn>
                <a:cxn ang="0">
                  <a:pos x="339" y="778"/>
                </a:cxn>
                <a:cxn ang="0">
                  <a:pos x="215" y="851"/>
                </a:cxn>
                <a:cxn ang="0">
                  <a:pos x="648" y="839"/>
                </a:cxn>
                <a:cxn ang="0">
                  <a:pos x="650" y="836"/>
                </a:cxn>
                <a:cxn ang="0">
                  <a:pos x="653" y="836"/>
                </a:cxn>
                <a:cxn ang="0">
                  <a:pos x="737" y="689"/>
                </a:cxn>
                <a:cxn ang="0">
                  <a:pos x="869" y="467"/>
                </a:cxn>
                <a:cxn ang="0">
                  <a:pos x="745" y="540"/>
                </a:cxn>
                <a:cxn ang="0">
                  <a:pos x="173" y="0"/>
                </a:cxn>
              </a:cxnLst>
              <a:rect l="0" t="0" r="r" b="b"/>
              <a:pathLst>
                <a:path w="869" h="851">
                  <a:moveTo>
                    <a:pt x="173" y="0"/>
                  </a:moveTo>
                  <a:cubicBezTo>
                    <a:pt x="217" y="245"/>
                    <a:pt x="217" y="245"/>
                    <a:pt x="217" y="245"/>
                  </a:cubicBezTo>
                  <a:cubicBezTo>
                    <a:pt x="0" y="443"/>
                    <a:pt x="0" y="443"/>
                    <a:pt x="0" y="443"/>
                  </a:cubicBezTo>
                  <a:cubicBezTo>
                    <a:pt x="138" y="522"/>
                    <a:pt x="256" y="636"/>
                    <a:pt x="339" y="778"/>
                  </a:cubicBezTo>
                  <a:cubicBezTo>
                    <a:pt x="215" y="851"/>
                    <a:pt x="215" y="851"/>
                    <a:pt x="215" y="851"/>
                  </a:cubicBezTo>
                  <a:cubicBezTo>
                    <a:pt x="648" y="839"/>
                    <a:pt x="648" y="839"/>
                    <a:pt x="648" y="839"/>
                  </a:cubicBezTo>
                  <a:cubicBezTo>
                    <a:pt x="650" y="836"/>
                    <a:pt x="650" y="836"/>
                    <a:pt x="650" y="836"/>
                  </a:cubicBezTo>
                  <a:cubicBezTo>
                    <a:pt x="653" y="836"/>
                    <a:pt x="653" y="836"/>
                    <a:pt x="653" y="836"/>
                  </a:cubicBezTo>
                  <a:cubicBezTo>
                    <a:pt x="737" y="689"/>
                    <a:pt x="737" y="689"/>
                    <a:pt x="737" y="689"/>
                  </a:cubicBezTo>
                  <a:cubicBezTo>
                    <a:pt x="869" y="467"/>
                    <a:pt x="869" y="467"/>
                    <a:pt x="869" y="467"/>
                  </a:cubicBezTo>
                  <a:cubicBezTo>
                    <a:pt x="745" y="540"/>
                    <a:pt x="745" y="540"/>
                    <a:pt x="745" y="540"/>
                  </a:cubicBezTo>
                  <a:cubicBezTo>
                    <a:pt x="607" y="304"/>
                    <a:pt x="407" y="119"/>
                    <a:pt x="173" y="0"/>
                  </a:cubicBezTo>
                </a:path>
              </a:pathLst>
            </a:custGeom>
            <a:solidFill>
              <a:schemeClr val="bg2">
                <a:lumMod val="50000"/>
              </a:schemeClr>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41" name="Freeform 27"/>
            <p:cNvSpPr>
              <a:spLocks/>
            </p:cNvSpPr>
            <p:nvPr/>
          </p:nvSpPr>
          <p:spPr bwMode="auto">
            <a:xfrm>
              <a:off x="5122604" y="3404251"/>
              <a:ext cx="964537" cy="1000024"/>
            </a:xfrm>
            <a:custGeom>
              <a:avLst/>
              <a:gdLst/>
              <a:ahLst/>
              <a:cxnLst>
                <a:cxn ang="0">
                  <a:pos x="364" y="0"/>
                </a:cxn>
                <a:cxn ang="0">
                  <a:pos x="95" y="389"/>
                </a:cxn>
                <a:cxn ang="0">
                  <a:pos x="0" y="275"/>
                </a:cxn>
                <a:cxn ang="0">
                  <a:pos x="75" y="676"/>
                </a:cxn>
                <a:cxn ang="0">
                  <a:pos x="80" y="702"/>
                </a:cxn>
                <a:cxn ang="0">
                  <a:pos x="328" y="798"/>
                </a:cxn>
                <a:cxn ang="0">
                  <a:pos x="482" y="859"/>
                </a:cxn>
                <a:cxn ang="0">
                  <a:pos x="394" y="752"/>
                </a:cxn>
                <a:cxn ang="0">
                  <a:pos x="829" y="92"/>
                </a:cxn>
                <a:cxn ang="0">
                  <a:pos x="587" y="177"/>
                </a:cxn>
                <a:cxn ang="0">
                  <a:pos x="364" y="0"/>
                </a:cxn>
              </a:cxnLst>
              <a:rect l="0" t="0" r="r" b="b"/>
              <a:pathLst>
                <a:path w="829" h="859">
                  <a:moveTo>
                    <a:pt x="364" y="0"/>
                  </a:moveTo>
                  <a:cubicBezTo>
                    <a:pt x="310" y="150"/>
                    <a:pt x="218" y="284"/>
                    <a:pt x="95" y="389"/>
                  </a:cubicBezTo>
                  <a:cubicBezTo>
                    <a:pt x="0" y="275"/>
                    <a:pt x="0" y="275"/>
                    <a:pt x="0" y="275"/>
                  </a:cubicBezTo>
                  <a:cubicBezTo>
                    <a:pt x="75" y="676"/>
                    <a:pt x="75" y="676"/>
                    <a:pt x="75" y="676"/>
                  </a:cubicBezTo>
                  <a:cubicBezTo>
                    <a:pt x="80" y="702"/>
                    <a:pt x="80" y="702"/>
                    <a:pt x="80" y="702"/>
                  </a:cubicBezTo>
                  <a:cubicBezTo>
                    <a:pt x="328" y="798"/>
                    <a:pt x="328" y="798"/>
                    <a:pt x="328" y="798"/>
                  </a:cubicBezTo>
                  <a:cubicBezTo>
                    <a:pt x="482" y="859"/>
                    <a:pt x="482" y="859"/>
                    <a:pt x="482" y="859"/>
                  </a:cubicBezTo>
                  <a:cubicBezTo>
                    <a:pt x="394" y="752"/>
                    <a:pt x="394" y="752"/>
                    <a:pt x="394" y="752"/>
                  </a:cubicBezTo>
                  <a:cubicBezTo>
                    <a:pt x="601" y="577"/>
                    <a:pt x="751" y="346"/>
                    <a:pt x="829" y="92"/>
                  </a:cubicBezTo>
                  <a:cubicBezTo>
                    <a:pt x="587" y="177"/>
                    <a:pt x="587" y="177"/>
                    <a:pt x="587" y="177"/>
                  </a:cubicBezTo>
                  <a:cubicBezTo>
                    <a:pt x="364" y="0"/>
                    <a:pt x="364" y="0"/>
                    <a:pt x="364" y="0"/>
                  </a:cubicBezTo>
                </a:path>
              </a:pathLst>
            </a:custGeom>
            <a:solidFill>
              <a:schemeClr val="bg2">
                <a:lumMod val="50000"/>
              </a:schemeClr>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42" name="Freeform 28"/>
            <p:cNvSpPr>
              <a:spLocks/>
            </p:cNvSpPr>
            <p:nvPr/>
          </p:nvSpPr>
          <p:spPr bwMode="auto">
            <a:xfrm>
              <a:off x="4297687" y="3949929"/>
              <a:ext cx="1127426" cy="882511"/>
            </a:xfrm>
            <a:custGeom>
              <a:avLst/>
              <a:gdLst/>
              <a:ahLst/>
              <a:cxnLst>
                <a:cxn ang="0">
                  <a:pos x="211" y="0"/>
                </a:cxn>
                <a:cxn ang="0">
                  <a:pos x="21" y="341"/>
                </a:cxn>
                <a:cxn ang="0">
                  <a:pos x="1" y="377"/>
                </a:cxn>
                <a:cxn ang="0">
                  <a:pos x="1" y="377"/>
                </a:cxn>
                <a:cxn ang="0">
                  <a:pos x="0" y="378"/>
                </a:cxn>
                <a:cxn ang="0">
                  <a:pos x="208" y="758"/>
                </a:cxn>
                <a:cxn ang="0">
                  <a:pos x="208" y="622"/>
                </a:cxn>
                <a:cxn ang="0">
                  <a:pos x="690" y="534"/>
                </a:cxn>
                <a:cxn ang="0">
                  <a:pos x="969" y="393"/>
                </a:cxn>
                <a:cxn ang="0">
                  <a:pos x="727" y="302"/>
                </a:cxn>
                <a:cxn ang="0">
                  <a:pos x="670" y="24"/>
                </a:cxn>
                <a:cxn ang="0">
                  <a:pos x="529" y="90"/>
                </a:cxn>
                <a:cxn ang="0">
                  <a:pos x="210" y="148"/>
                </a:cxn>
                <a:cxn ang="0">
                  <a:pos x="211" y="0"/>
                </a:cxn>
              </a:cxnLst>
              <a:rect l="0" t="0" r="r" b="b"/>
              <a:pathLst>
                <a:path w="969" h="758">
                  <a:moveTo>
                    <a:pt x="211" y="0"/>
                  </a:moveTo>
                  <a:cubicBezTo>
                    <a:pt x="21" y="341"/>
                    <a:pt x="21" y="341"/>
                    <a:pt x="21" y="341"/>
                  </a:cubicBezTo>
                  <a:cubicBezTo>
                    <a:pt x="1" y="377"/>
                    <a:pt x="1" y="377"/>
                    <a:pt x="1" y="377"/>
                  </a:cubicBezTo>
                  <a:cubicBezTo>
                    <a:pt x="1" y="377"/>
                    <a:pt x="1" y="377"/>
                    <a:pt x="1" y="377"/>
                  </a:cubicBezTo>
                  <a:cubicBezTo>
                    <a:pt x="0" y="378"/>
                    <a:pt x="0" y="378"/>
                    <a:pt x="0" y="378"/>
                  </a:cubicBezTo>
                  <a:cubicBezTo>
                    <a:pt x="208" y="758"/>
                    <a:pt x="208" y="758"/>
                    <a:pt x="208" y="758"/>
                  </a:cubicBezTo>
                  <a:cubicBezTo>
                    <a:pt x="208" y="622"/>
                    <a:pt x="208" y="622"/>
                    <a:pt x="208" y="622"/>
                  </a:cubicBezTo>
                  <a:cubicBezTo>
                    <a:pt x="368" y="621"/>
                    <a:pt x="531" y="593"/>
                    <a:pt x="690" y="534"/>
                  </a:cubicBezTo>
                  <a:cubicBezTo>
                    <a:pt x="790" y="496"/>
                    <a:pt x="883" y="449"/>
                    <a:pt x="969" y="393"/>
                  </a:cubicBezTo>
                  <a:cubicBezTo>
                    <a:pt x="727" y="302"/>
                    <a:pt x="727" y="302"/>
                    <a:pt x="727" y="302"/>
                  </a:cubicBezTo>
                  <a:cubicBezTo>
                    <a:pt x="670" y="24"/>
                    <a:pt x="670" y="24"/>
                    <a:pt x="670" y="24"/>
                  </a:cubicBezTo>
                  <a:cubicBezTo>
                    <a:pt x="626" y="49"/>
                    <a:pt x="579" y="71"/>
                    <a:pt x="529" y="90"/>
                  </a:cubicBezTo>
                  <a:cubicBezTo>
                    <a:pt x="424" y="129"/>
                    <a:pt x="316" y="148"/>
                    <a:pt x="210" y="148"/>
                  </a:cubicBezTo>
                  <a:cubicBezTo>
                    <a:pt x="211" y="0"/>
                    <a:pt x="211" y="0"/>
                    <a:pt x="211" y="0"/>
                  </a:cubicBezTo>
                </a:path>
              </a:pathLst>
            </a:custGeom>
            <a:solidFill>
              <a:schemeClr val="bg2">
                <a:lumMod val="50000"/>
              </a:schemeClr>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endParaRPr lang="en-US"/>
            </a:p>
          </p:txBody>
        </p:sp>
        <p:sp>
          <p:nvSpPr>
            <p:cNvPr id="43" name="Text Box 394"/>
            <p:cNvSpPr txBox="1">
              <a:spLocks noChangeArrowheads="1"/>
            </p:cNvSpPr>
            <p:nvPr/>
          </p:nvSpPr>
          <p:spPr bwMode="auto">
            <a:xfrm>
              <a:off x="4436391" y="4161777"/>
              <a:ext cx="619932" cy="430887"/>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2200" b="1" kern="0" dirty="0" smtClean="0">
                  <a:solidFill>
                    <a:schemeClr val="bg1"/>
                  </a:solidFill>
                  <a:ea typeface="굴림" charset="-127"/>
                  <a:cs typeface="Arial" pitchFamily="34" charset="0"/>
                </a:rPr>
                <a:t>4</a:t>
              </a:r>
            </a:p>
          </p:txBody>
        </p:sp>
        <p:sp>
          <p:nvSpPr>
            <p:cNvPr id="44" name="Text Box 394"/>
            <p:cNvSpPr txBox="1">
              <a:spLocks noChangeArrowheads="1"/>
            </p:cNvSpPr>
            <p:nvPr/>
          </p:nvSpPr>
          <p:spPr bwMode="auto">
            <a:xfrm>
              <a:off x="5243594" y="3678746"/>
              <a:ext cx="619932" cy="430887"/>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2200" b="1" kern="0" dirty="0" smtClean="0">
                  <a:solidFill>
                    <a:schemeClr val="bg1"/>
                  </a:solidFill>
                  <a:ea typeface="굴림" charset="-127"/>
                  <a:cs typeface="Arial" pitchFamily="34" charset="0"/>
                </a:rPr>
                <a:t>3</a:t>
              </a:r>
            </a:p>
          </p:txBody>
        </p:sp>
        <p:sp>
          <p:nvSpPr>
            <p:cNvPr id="45" name="Text Box 394"/>
            <p:cNvSpPr txBox="1">
              <a:spLocks noChangeArrowheads="1"/>
            </p:cNvSpPr>
            <p:nvPr/>
          </p:nvSpPr>
          <p:spPr bwMode="auto">
            <a:xfrm>
              <a:off x="5228096" y="1927438"/>
              <a:ext cx="619932" cy="430887"/>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2200" b="1" kern="0" dirty="0" smtClean="0">
                  <a:solidFill>
                    <a:schemeClr val="bg1"/>
                  </a:solidFill>
                  <a:ea typeface="굴림" charset="-127"/>
                  <a:cs typeface="Arial" pitchFamily="34" charset="0"/>
                </a:rPr>
                <a:t>2</a:t>
              </a:r>
            </a:p>
          </p:txBody>
        </p:sp>
        <p:sp>
          <p:nvSpPr>
            <p:cNvPr id="46" name="Text Box 394"/>
            <p:cNvSpPr txBox="1">
              <a:spLocks noChangeArrowheads="1"/>
            </p:cNvSpPr>
            <p:nvPr/>
          </p:nvSpPr>
          <p:spPr bwMode="auto">
            <a:xfrm>
              <a:off x="4375689" y="1501234"/>
              <a:ext cx="619932" cy="430887"/>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2200" b="1" kern="0" dirty="0" smtClean="0">
                  <a:solidFill>
                    <a:schemeClr val="bg1"/>
                  </a:solidFill>
                  <a:ea typeface="굴림" charset="-127"/>
                  <a:cs typeface="Arial" pitchFamily="34" charset="0"/>
                </a:rPr>
                <a:t>1</a:t>
              </a:r>
            </a:p>
          </p:txBody>
        </p:sp>
        <p:sp>
          <p:nvSpPr>
            <p:cNvPr id="47" name="Text Box 394"/>
            <p:cNvSpPr txBox="1">
              <a:spLocks noChangeArrowheads="1"/>
            </p:cNvSpPr>
            <p:nvPr/>
          </p:nvSpPr>
          <p:spPr bwMode="auto">
            <a:xfrm>
              <a:off x="2927889" y="2391095"/>
              <a:ext cx="619932" cy="430887"/>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2200" b="1" kern="0" dirty="0" smtClean="0">
                  <a:solidFill>
                    <a:schemeClr val="bg1"/>
                  </a:solidFill>
                  <a:ea typeface="굴림" charset="-127"/>
                  <a:cs typeface="Arial" pitchFamily="34" charset="0"/>
                </a:rPr>
                <a:t>6</a:t>
              </a:r>
            </a:p>
          </p:txBody>
        </p:sp>
        <p:sp>
          <p:nvSpPr>
            <p:cNvPr id="48" name="Text Box 394"/>
            <p:cNvSpPr txBox="1">
              <a:spLocks noChangeArrowheads="1"/>
            </p:cNvSpPr>
            <p:nvPr/>
          </p:nvSpPr>
          <p:spPr bwMode="auto">
            <a:xfrm>
              <a:off x="2943387" y="3304203"/>
              <a:ext cx="619932" cy="430887"/>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2200" b="1" kern="0" dirty="0" smtClean="0">
                  <a:solidFill>
                    <a:schemeClr val="bg1"/>
                  </a:solidFill>
                  <a:ea typeface="굴림" charset="-127"/>
                  <a:cs typeface="Arial" pitchFamily="34" charset="0"/>
                </a:rPr>
                <a:t>5</a:t>
              </a:r>
            </a:p>
          </p:txBody>
        </p:sp>
        <p:sp>
          <p:nvSpPr>
            <p:cNvPr id="49" name="Text Box 394"/>
            <p:cNvSpPr txBox="1">
              <a:spLocks noChangeArrowheads="1"/>
            </p:cNvSpPr>
            <p:nvPr/>
          </p:nvSpPr>
          <p:spPr bwMode="auto">
            <a:xfrm>
              <a:off x="1819182" y="1615096"/>
              <a:ext cx="2209800" cy="546439"/>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YOUR TEXT</a:t>
              </a:r>
            </a:p>
          </p:txBody>
        </p:sp>
        <p:sp>
          <p:nvSpPr>
            <p:cNvPr id="50" name="Text Box 394"/>
            <p:cNvSpPr txBox="1">
              <a:spLocks noChangeArrowheads="1"/>
            </p:cNvSpPr>
            <p:nvPr/>
          </p:nvSpPr>
          <p:spPr bwMode="auto">
            <a:xfrm rot="18036291">
              <a:off x="5235268" y="2117040"/>
              <a:ext cx="2209801" cy="507374"/>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accent2"/>
                  </a:solidFill>
                  <a:ea typeface="굴림" charset="-127"/>
                  <a:cs typeface="Arial" pitchFamily="34" charset="0"/>
                </a:rPr>
                <a:t>YOUR TEXT</a:t>
              </a:r>
              <a:endParaRPr lang="en-US" altLang="ko-KR" sz="1600" b="1" kern="0" dirty="0" smtClean="0">
                <a:solidFill>
                  <a:schemeClr val="bg1"/>
                </a:solidFill>
                <a:ea typeface="굴림" charset="-127"/>
                <a:cs typeface="Arial" pitchFamily="34" charset="0"/>
              </a:endParaRPr>
            </a:p>
          </p:txBody>
        </p:sp>
        <p:sp>
          <p:nvSpPr>
            <p:cNvPr id="51" name="Text Box 394"/>
            <p:cNvSpPr txBox="1">
              <a:spLocks noChangeArrowheads="1"/>
            </p:cNvSpPr>
            <p:nvPr/>
          </p:nvSpPr>
          <p:spPr bwMode="auto">
            <a:xfrm rot="3670674">
              <a:off x="3148417" y="4723024"/>
              <a:ext cx="2094102" cy="507374"/>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rgbClr val="FFFF00"/>
                  </a:solidFill>
                  <a:ea typeface="굴림" charset="-127"/>
                  <a:cs typeface="Arial" pitchFamily="34" charset="0"/>
                </a:rPr>
                <a:t>YOUR TEXT</a:t>
              </a:r>
            </a:p>
          </p:txBody>
        </p:sp>
        <p:sp>
          <p:nvSpPr>
            <p:cNvPr id="52" name="Rounded Rectangle 70"/>
            <p:cNvSpPr/>
            <p:nvPr/>
          </p:nvSpPr>
          <p:spPr>
            <a:xfrm>
              <a:off x="457200" y="3733800"/>
              <a:ext cx="2209800" cy="2667000"/>
            </a:xfrm>
            <a:prstGeom prst="roundRect">
              <a:avLst>
                <a:gd name="adj" fmla="val 3877"/>
              </a:avLst>
            </a:prstGeom>
            <a:noFill/>
            <a:ln w="9525">
              <a:solidFill>
                <a:schemeClr val="bg1">
                  <a:lumMod val="75000"/>
                </a:schemeClr>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ounded Rectangle 71"/>
            <p:cNvSpPr/>
            <p:nvPr/>
          </p:nvSpPr>
          <p:spPr>
            <a:xfrm>
              <a:off x="609599" y="3857786"/>
              <a:ext cx="273328" cy="261938"/>
            </a:xfrm>
            <a:prstGeom prst="roundRect">
              <a:avLst>
                <a:gd name="adj" fmla="val 50000"/>
              </a:avLst>
            </a:prstGeom>
            <a:solidFill>
              <a:schemeClr val="bg2">
                <a:lumMod val="50000"/>
              </a:schemeClr>
            </a:solidFill>
            <a:ln w="9525"/>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394"/>
            <p:cNvSpPr txBox="1">
              <a:spLocks noChangeArrowheads="1"/>
            </p:cNvSpPr>
            <p:nvPr/>
          </p:nvSpPr>
          <p:spPr bwMode="auto">
            <a:xfrm>
              <a:off x="565001" y="3812542"/>
              <a:ext cx="356256" cy="338170"/>
            </a:xfrm>
            <a:prstGeom prst="rect">
              <a:avLst/>
            </a:prstGeom>
            <a:solidFill>
              <a:schemeClr val="bg2">
                <a:lumMod val="50000"/>
              </a:schemeClr>
            </a:solid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1</a:t>
              </a:r>
            </a:p>
          </p:txBody>
        </p:sp>
        <p:sp>
          <p:nvSpPr>
            <p:cNvPr id="55" name="Rounded Rectangle 83"/>
            <p:cNvSpPr/>
            <p:nvPr/>
          </p:nvSpPr>
          <p:spPr>
            <a:xfrm>
              <a:off x="609599" y="4278690"/>
              <a:ext cx="273328" cy="261938"/>
            </a:xfrm>
            <a:prstGeom prst="roundRect">
              <a:avLst>
                <a:gd name="adj" fmla="val 50000"/>
              </a:avLst>
            </a:prstGeom>
            <a:gradFill>
              <a:gsLst>
                <a:gs pos="0">
                  <a:schemeClr val="accent1"/>
                </a:gs>
                <a:gs pos="100000">
                  <a:schemeClr val="accent2"/>
                </a:gs>
              </a:gsLst>
              <a:lin ang="16200000" scaled="0"/>
            </a:gradFill>
            <a:ln w="9525"/>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394"/>
            <p:cNvSpPr txBox="1">
              <a:spLocks noChangeArrowheads="1"/>
            </p:cNvSpPr>
            <p:nvPr/>
          </p:nvSpPr>
          <p:spPr bwMode="auto">
            <a:xfrm>
              <a:off x="565001" y="4216456"/>
              <a:ext cx="356543" cy="338554"/>
            </a:xfrm>
            <a:prstGeom prst="rect">
              <a:avLst/>
            </a:prstGeom>
            <a:solidFill>
              <a:schemeClr val="bg2">
                <a:lumMod val="50000"/>
              </a:schemeClr>
            </a:solid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2</a:t>
              </a:r>
            </a:p>
          </p:txBody>
        </p:sp>
        <p:sp>
          <p:nvSpPr>
            <p:cNvPr id="57" name="Rounded Rectangle 85"/>
            <p:cNvSpPr/>
            <p:nvPr/>
          </p:nvSpPr>
          <p:spPr>
            <a:xfrm>
              <a:off x="609599" y="4659690"/>
              <a:ext cx="273328" cy="261938"/>
            </a:xfrm>
            <a:prstGeom prst="roundRect">
              <a:avLst>
                <a:gd name="adj" fmla="val 50000"/>
              </a:avLst>
            </a:prstGeom>
            <a:gradFill>
              <a:gsLst>
                <a:gs pos="0">
                  <a:schemeClr val="accent1"/>
                </a:gs>
                <a:gs pos="100000">
                  <a:schemeClr val="accent2"/>
                </a:gs>
              </a:gsLst>
              <a:lin ang="16200000" scaled="0"/>
            </a:gradFill>
            <a:ln w="9525"/>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394"/>
            <p:cNvSpPr txBox="1">
              <a:spLocks noChangeArrowheads="1"/>
            </p:cNvSpPr>
            <p:nvPr/>
          </p:nvSpPr>
          <p:spPr bwMode="auto">
            <a:xfrm>
              <a:off x="565001" y="4620754"/>
              <a:ext cx="356543" cy="338554"/>
            </a:xfrm>
            <a:prstGeom prst="rect">
              <a:avLst/>
            </a:prstGeom>
            <a:solidFill>
              <a:schemeClr val="bg2">
                <a:lumMod val="50000"/>
              </a:schemeClr>
            </a:solid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3</a:t>
              </a:r>
            </a:p>
          </p:txBody>
        </p:sp>
        <p:sp>
          <p:nvSpPr>
            <p:cNvPr id="59" name="Rounded Rectangle 87"/>
            <p:cNvSpPr/>
            <p:nvPr/>
          </p:nvSpPr>
          <p:spPr>
            <a:xfrm>
              <a:off x="609599" y="5074444"/>
              <a:ext cx="273328" cy="261938"/>
            </a:xfrm>
            <a:prstGeom prst="roundRect">
              <a:avLst>
                <a:gd name="adj" fmla="val 50000"/>
              </a:avLst>
            </a:prstGeom>
            <a:gradFill>
              <a:gsLst>
                <a:gs pos="0">
                  <a:schemeClr val="accent1"/>
                </a:gs>
                <a:gs pos="100000">
                  <a:schemeClr val="accent2"/>
                </a:gs>
              </a:gsLst>
              <a:lin ang="16200000" scaled="0"/>
            </a:gradFill>
            <a:ln w="9525"/>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394"/>
            <p:cNvSpPr txBox="1">
              <a:spLocks noChangeArrowheads="1"/>
            </p:cNvSpPr>
            <p:nvPr/>
          </p:nvSpPr>
          <p:spPr bwMode="auto">
            <a:xfrm>
              <a:off x="565001" y="5025051"/>
              <a:ext cx="356543" cy="338554"/>
            </a:xfrm>
            <a:prstGeom prst="rect">
              <a:avLst/>
            </a:prstGeom>
            <a:solidFill>
              <a:schemeClr val="bg2">
                <a:lumMod val="50000"/>
              </a:schemeClr>
            </a:solid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4</a:t>
              </a:r>
            </a:p>
          </p:txBody>
        </p:sp>
        <p:sp>
          <p:nvSpPr>
            <p:cNvPr id="61" name="Rounded Rectangle 89"/>
            <p:cNvSpPr/>
            <p:nvPr/>
          </p:nvSpPr>
          <p:spPr>
            <a:xfrm>
              <a:off x="609599" y="5497890"/>
              <a:ext cx="273328" cy="261938"/>
            </a:xfrm>
            <a:prstGeom prst="roundRect">
              <a:avLst>
                <a:gd name="adj" fmla="val 50000"/>
              </a:avLst>
            </a:prstGeom>
            <a:gradFill>
              <a:gsLst>
                <a:gs pos="0">
                  <a:schemeClr val="accent1"/>
                </a:gs>
                <a:gs pos="100000">
                  <a:schemeClr val="accent2"/>
                </a:gs>
              </a:gsLst>
              <a:lin ang="16200000" scaled="0"/>
            </a:gradFill>
            <a:ln w="9525"/>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Box 394"/>
            <p:cNvSpPr txBox="1">
              <a:spLocks noChangeArrowheads="1"/>
            </p:cNvSpPr>
            <p:nvPr/>
          </p:nvSpPr>
          <p:spPr bwMode="auto">
            <a:xfrm>
              <a:off x="565001" y="5429349"/>
              <a:ext cx="356543" cy="338554"/>
            </a:xfrm>
            <a:prstGeom prst="rect">
              <a:avLst/>
            </a:prstGeom>
            <a:solidFill>
              <a:schemeClr val="bg2">
                <a:lumMod val="50000"/>
              </a:schemeClr>
            </a:solid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5</a:t>
              </a:r>
            </a:p>
          </p:txBody>
        </p:sp>
        <p:sp>
          <p:nvSpPr>
            <p:cNvPr id="63" name="Rounded Rectangle 91"/>
            <p:cNvSpPr/>
            <p:nvPr/>
          </p:nvSpPr>
          <p:spPr>
            <a:xfrm>
              <a:off x="609599" y="5878890"/>
              <a:ext cx="273328" cy="261938"/>
            </a:xfrm>
            <a:prstGeom prst="roundRect">
              <a:avLst>
                <a:gd name="adj" fmla="val 50000"/>
              </a:avLst>
            </a:prstGeom>
            <a:gradFill>
              <a:gsLst>
                <a:gs pos="0">
                  <a:schemeClr val="accent1"/>
                </a:gs>
                <a:gs pos="100000">
                  <a:schemeClr val="accent2"/>
                </a:gs>
              </a:gsLst>
              <a:lin ang="16200000" scaled="0"/>
            </a:gradFill>
            <a:ln w="9525"/>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394"/>
            <p:cNvSpPr txBox="1">
              <a:spLocks noChangeArrowheads="1"/>
            </p:cNvSpPr>
            <p:nvPr/>
          </p:nvSpPr>
          <p:spPr bwMode="auto">
            <a:xfrm>
              <a:off x="565001" y="5833646"/>
              <a:ext cx="356543" cy="338554"/>
            </a:xfrm>
            <a:prstGeom prst="rect">
              <a:avLst/>
            </a:prstGeom>
            <a:solidFill>
              <a:schemeClr val="bg2">
                <a:lumMod val="50000"/>
              </a:schemeClr>
            </a:solid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6</a:t>
              </a:r>
            </a:p>
          </p:txBody>
        </p:sp>
        <p:sp>
          <p:nvSpPr>
            <p:cNvPr id="65" name="Rounded Rectangle 95"/>
            <p:cNvSpPr/>
            <p:nvPr/>
          </p:nvSpPr>
          <p:spPr>
            <a:xfrm>
              <a:off x="6384010" y="3733800"/>
              <a:ext cx="2209800" cy="2667000"/>
            </a:xfrm>
            <a:prstGeom prst="roundRect">
              <a:avLst>
                <a:gd name="adj" fmla="val 3877"/>
              </a:avLst>
            </a:prstGeom>
            <a:noFill/>
            <a:ln w="9525">
              <a:solidFill>
                <a:schemeClr val="bg1">
                  <a:lumMod val="75000"/>
                </a:schemeClr>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ounded Rectangle 96"/>
            <p:cNvSpPr/>
            <p:nvPr/>
          </p:nvSpPr>
          <p:spPr>
            <a:xfrm>
              <a:off x="6597798" y="3973890"/>
              <a:ext cx="273328" cy="261938"/>
            </a:xfrm>
            <a:prstGeom prst="roundRect">
              <a:avLst>
                <a:gd name="adj" fmla="val 50000"/>
              </a:avLst>
            </a:prstGeom>
            <a:gradFill>
              <a:gsLst>
                <a:gs pos="0">
                  <a:schemeClr val="accent6"/>
                </a:gs>
                <a:gs pos="100000">
                  <a:schemeClr val="accent5"/>
                </a:gs>
              </a:gsLst>
              <a:lin ang="16200000" scaled="0"/>
            </a:gradFill>
            <a:ln w="9525">
              <a:solidFill>
                <a:schemeClr val="accent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394"/>
            <p:cNvSpPr txBox="1">
              <a:spLocks noChangeArrowheads="1"/>
            </p:cNvSpPr>
            <p:nvPr/>
          </p:nvSpPr>
          <p:spPr bwMode="auto">
            <a:xfrm>
              <a:off x="6553200" y="3928646"/>
              <a:ext cx="356543" cy="338554"/>
            </a:xfrm>
            <a:prstGeom prst="rect">
              <a:avLst/>
            </a:prstGeom>
            <a:solidFill>
              <a:schemeClr val="accent2"/>
            </a:solid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1</a:t>
              </a:r>
            </a:p>
          </p:txBody>
        </p:sp>
        <p:sp>
          <p:nvSpPr>
            <p:cNvPr id="68" name="Rounded Rectangle 100"/>
            <p:cNvSpPr/>
            <p:nvPr/>
          </p:nvSpPr>
          <p:spPr>
            <a:xfrm>
              <a:off x="6597798" y="4873855"/>
              <a:ext cx="273328" cy="261938"/>
            </a:xfrm>
            <a:prstGeom prst="roundRect">
              <a:avLst>
                <a:gd name="adj" fmla="val 50000"/>
              </a:avLst>
            </a:prstGeom>
            <a:gradFill>
              <a:gsLst>
                <a:gs pos="0">
                  <a:schemeClr val="accent4"/>
                </a:gs>
                <a:gs pos="100000">
                  <a:schemeClr val="accent3"/>
                </a:gs>
              </a:gsLst>
              <a:lin ang="16200000" scaled="0"/>
            </a:gradFill>
            <a:ln w="952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 Box 394"/>
            <p:cNvSpPr txBox="1">
              <a:spLocks noChangeArrowheads="1"/>
            </p:cNvSpPr>
            <p:nvPr/>
          </p:nvSpPr>
          <p:spPr bwMode="auto">
            <a:xfrm>
              <a:off x="6553201" y="4828610"/>
              <a:ext cx="356543" cy="338554"/>
            </a:xfrm>
            <a:prstGeom prst="rect">
              <a:avLst/>
            </a:prstGeom>
            <a:solidFill>
              <a:srgbClr val="FFFF00"/>
            </a:solid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3</a:t>
              </a:r>
            </a:p>
          </p:txBody>
        </p:sp>
        <p:sp>
          <p:nvSpPr>
            <p:cNvPr id="70" name="Rounded Rectangle 106"/>
            <p:cNvSpPr/>
            <p:nvPr/>
          </p:nvSpPr>
          <p:spPr>
            <a:xfrm>
              <a:off x="6553200" y="5703148"/>
              <a:ext cx="356256" cy="338170"/>
            </a:xfrm>
            <a:prstGeom prst="rect">
              <a:avLst/>
            </a:prstGeom>
            <a:solidFill>
              <a:schemeClr val="accent1"/>
            </a:solidFill>
            <a:ln w="9525" algn="ctr">
              <a:noFill/>
              <a:miter lim="800000"/>
              <a:headEnd/>
              <a:tailEnd/>
            </a:ln>
            <a:effectLst/>
          </p:spPr>
          <p:txBody>
            <a:bodyPr wrap="square">
              <a:spAutoFit/>
            </a:bodyPr>
            <a:lstStyle/>
            <a:p>
              <a:pPr algn="ctr">
                <a:defRPr/>
              </a:pPr>
              <a:endParaRPr lang="en-US" altLang="ko-KR" sz="1600" b="1" kern="0">
                <a:solidFill>
                  <a:schemeClr val="bg1"/>
                </a:solidFill>
                <a:ea typeface="굴림" charset="-127"/>
                <a:cs typeface="Arial" pitchFamily="34" charset="0"/>
              </a:endParaRPr>
            </a:p>
          </p:txBody>
        </p:sp>
        <p:sp>
          <p:nvSpPr>
            <p:cNvPr id="71" name="Text Box 394"/>
            <p:cNvSpPr txBox="1">
              <a:spLocks noChangeArrowheads="1"/>
            </p:cNvSpPr>
            <p:nvPr/>
          </p:nvSpPr>
          <p:spPr bwMode="auto">
            <a:xfrm>
              <a:off x="6553201" y="5669394"/>
              <a:ext cx="356541" cy="553720"/>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600" b="1" kern="0" dirty="0" smtClean="0">
                  <a:solidFill>
                    <a:schemeClr val="bg1"/>
                  </a:solidFill>
                  <a:ea typeface="굴림" charset="-127"/>
                  <a:cs typeface="Arial" pitchFamily="34" charset="0"/>
                </a:rPr>
                <a:t>5</a:t>
              </a:r>
            </a:p>
          </p:txBody>
        </p:sp>
        <p:sp>
          <p:nvSpPr>
            <p:cNvPr id="72" name="Text Box 394"/>
            <p:cNvSpPr txBox="1">
              <a:spLocks noChangeArrowheads="1"/>
            </p:cNvSpPr>
            <p:nvPr/>
          </p:nvSpPr>
          <p:spPr bwMode="auto">
            <a:xfrm>
              <a:off x="838200" y="3862351"/>
              <a:ext cx="1676400" cy="299809"/>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 </a:t>
              </a:r>
            </a:p>
          </p:txBody>
        </p:sp>
        <p:sp>
          <p:nvSpPr>
            <p:cNvPr id="73" name="Text Box 394"/>
            <p:cNvSpPr txBox="1">
              <a:spLocks noChangeArrowheads="1"/>
            </p:cNvSpPr>
            <p:nvPr/>
          </p:nvSpPr>
          <p:spPr bwMode="auto">
            <a:xfrm>
              <a:off x="838201" y="4273055"/>
              <a:ext cx="1676400" cy="268250"/>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a:t>
              </a:r>
            </a:p>
          </p:txBody>
        </p:sp>
        <p:sp>
          <p:nvSpPr>
            <p:cNvPr id="74" name="Text Box 394"/>
            <p:cNvSpPr txBox="1">
              <a:spLocks noChangeArrowheads="1"/>
            </p:cNvSpPr>
            <p:nvPr/>
          </p:nvSpPr>
          <p:spPr bwMode="auto">
            <a:xfrm>
              <a:off x="838200" y="4651472"/>
              <a:ext cx="1676400" cy="299809"/>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a:t>
              </a:r>
            </a:p>
          </p:txBody>
        </p:sp>
        <p:sp>
          <p:nvSpPr>
            <p:cNvPr id="75" name="Text Box 394"/>
            <p:cNvSpPr txBox="1">
              <a:spLocks noChangeArrowheads="1"/>
            </p:cNvSpPr>
            <p:nvPr/>
          </p:nvSpPr>
          <p:spPr bwMode="auto">
            <a:xfrm>
              <a:off x="838200" y="5069926"/>
              <a:ext cx="1676400" cy="299809"/>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a:t>
              </a:r>
            </a:p>
          </p:txBody>
        </p:sp>
        <p:sp>
          <p:nvSpPr>
            <p:cNvPr id="76" name="Text Box 394"/>
            <p:cNvSpPr txBox="1">
              <a:spLocks noChangeArrowheads="1"/>
            </p:cNvSpPr>
            <p:nvPr/>
          </p:nvSpPr>
          <p:spPr bwMode="auto">
            <a:xfrm>
              <a:off x="838200" y="5485797"/>
              <a:ext cx="1676400" cy="299809"/>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a:t>
              </a:r>
            </a:p>
          </p:txBody>
        </p:sp>
        <p:sp>
          <p:nvSpPr>
            <p:cNvPr id="77" name="Text Box 394"/>
            <p:cNvSpPr txBox="1">
              <a:spLocks noChangeArrowheads="1"/>
            </p:cNvSpPr>
            <p:nvPr/>
          </p:nvSpPr>
          <p:spPr bwMode="auto">
            <a:xfrm>
              <a:off x="838201" y="5888753"/>
              <a:ext cx="1676400" cy="268250"/>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a:t>
              </a:r>
            </a:p>
          </p:txBody>
        </p:sp>
        <p:sp>
          <p:nvSpPr>
            <p:cNvPr id="78" name="Text Box 394"/>
            <p:cNvSpPr txBox="1">
              <a:spLocks noChangeArrowheads="1"/>
            </p:cNvSpPr>
            <p:nvPr/>
          </p:nvSpPr>
          <p:spPr bwMode="auto">
            <a:xfrm>
              <a:off x="6900620" y="3862351"/>
              <a:ext cx="1633780" cy="268250"/>
            </a:xfrm>
            <a:prstGeom prst="rect">
              <a:avLst/>
            </a:prstGeom>
            <a:noFill/>
            <a:ln w="9525" algn="ctr">
              <a:noFill/>
              <a:miter lim="800000"/>
              <a:headEnd/>
              <a:tailEnd/>
            </a:ln>
            <a:effectLst/>
          </p:spPr>
          <p:txBody>
            <a:bodyPr wrap="square">
              <a:spAutoFit/>
            </a:bodyPr>
            <a:lstStyle/>
            <a:p>
              <a:pPr algn="just"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a:t>
              </a:r>
              <a:endParaRPr lang="ru-RU" altLang="ko-KR" sz="1200" b="1" kern="0" dirty="0" smtClean="0">
                <a:solidFill>
                  <a:schemeClr val="bg1">
                    <a:lumMod val="50000"/>
                  </a:schemeClr>
                </a:solidFill>
                <a:ea typeface="굴림" charset="-127"/>
                <a:cs typeface="Arial" pitchFamily="34" charset="0"/>
              </a:endParaRPr>
            </a:p>
          </p:txBody>
        </p:sp>
        <p:sp>
          <p:nvSpPr>
            <p:cNvPr id="79" name="Text Box 394"/>
            <p:cNvSpPr txBox="1">
              <a:spLocks noChangeArrowheads="1"/>
            </p:cNvSpPr>
            <p:nvPr/>
          </p:nvSpPr>
          <p:spPr bwMode="auto">
            <a:xfrm>
              <a:off x="6900620" y="4724400"/>
              <a:ext cx="1633780" cy="447087"/>
            </a:xfrm>
            <a:prstGeom prst="rect">
              <a:avLst/>
            </a:prstGeom>
            <a:noFill/>
            <a:ln w="9525" algn="ctr">
              <a:noFill/>
              <a:miter lim="800000"/>
              <a:headEnd/>
              <a:tailEnd/>
            </a:ln>
            <a:effectLst/>
          </p:spPr>
          <p:txBody>
            <a:bodyPr wrap="square">
              <a:spAutoFit/>
            </a:bodyPr>
            <a:lstStyle/>
            <a:p>
              <a:pPr algn="just"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 </a:t>
              </a:r>
              <a:endParaRPr lang="ru-RU" altLang="ko-KR" sz="1200" b="1" kern="0" dirty="0" smtClean="0">
                <a:solidFill>
                  <a:schemeClr val="bg1">
                    <a:lumMod val="50000"/>
                  </a:schemeClr>
                </a:solidFill>
                <a:ea typeface="굴림" charset="-127"/>
                <a:cs typeface="Arial" pitchFamily="34" charset="0"/>
              </a:endParaRPr>
            </a:p>
          </p:txBody>
        </p:sp>
        <p:sp>
          <p:nvSpPr>
            <p:cNvPr id="80" name="Text Box 394"/>
            <p:cNvSpPr txBox="1">
              <a:spLocks noChangeArrowheads="1"/>
            </p:cNvSpPr>
            <p:nvPr/>
          </p:nvSpPr>
          <p:spPr bwMode="auto">
            <a:xfrm>
              <a:off x="6900620" y="5587425"/>
              <a:ext cx="1633780" cy="268250"/>
            </a:xfrm>
            <a:prstGeom prst="rect">
              <a:avLst/>
            </a:prstGeom>
            <a:noFill/>
            <a:ln w="9525" algn="ctr">
              <a:noFill/>
              <a:miter lim="800000"/>
              <a:headEnd/>
              <a:tailEnd/>
            </a:ln>
            <a:effectLst/>
          </p:spPr>
          <p:txBody>
            <a:bodyPr wrap="square">
              <a:spAutoFit/>
            </a:bodyPr>
            <a:lstStyle/>
            <a:p>
              <a:pPr algn="just" fontAlgn="auto">
                <a:spcBef>
                  <a:spcPts val="0"/>
                </a:spcBef>
                <a:spcAft>
                  <a:spcPts val="0"/>
                </a:spcAft>
                <a:defRPr/>
              </a:pPr>
              <a:r>
                <a:rPr lang="en-US" altLang="ko-KR" sz="1200" b="1" kern="0" dirty="0" smtClean="0">
                  <a:solidFill>
                    <a:schemeClr val="bg1">
                      <a:lumMod val="50000"/>
                    </a:schemeClr>
                  </a:solidFill>
                  <a:ea typeface="굴림" charset="-127"/>
                  <a:cs typeface="Arial" pitchFamily="34" charset="0"/>
                </a:rPr>
                <a:t>YOUR TEXT </a:t>
              </a:r>
              <a:endParaRPr lang="ru-RU" altLang="ko-KR" sz="1200" b="1" kern="0" dirty="0" smtClean="0">
                <a:solidFill>
                  <a:schemeClr val="bg1">
                    <a:lumMod val="50000"/>
                  </a:schemeClr>
                </a:solidFill>
                <a:ea typeface="굴림" charset="-127"/>
                <a:cs typeface="Arial" pitchFamily="34" charset="0"/>
              </a:endParaRPr>
            </a:p>
          </p:txBody>
        </p:sp>
        <p:sp>
          <p:nvSpPr>
            <p:cNvPr id="81" name="Text Box 394"/>
            <p:cNvSpPr txBox="1">
              <a:spLocks noChangeArrowheads="1"/>
            </p:cNvSpPr>
            <p:nvPr/>
          </p:nvSpPr>
          <p:spPr bwMode="auto">
            <a:xfrm>
              <a:off x="3505200" y="2667000"/>
              <a:ext cx="1981200" cy="646331"/>
            </a:xfrm>
            <a:prstGeom prst="rect">
              <a:avLst/>
            </a:prstGeom>
            <a:noFill/>
            <a:ln w="9525" algn="ctr">
              <a:noFill/>
              <a:miter lim="800000"/>
              <a:headEnd/>
              <a:tailEnd/>
            </a:ln>
            <a:effectLst/>
          </p:spPr>
          <p:txBody>
            <a:bodyPr wrap="square">
              <a:spAutoFit/>
            </a:bodyPr>
            <a:lstStyle/>
            <a:p>
              <a:pPr algn="ctr" fontAlgn="auto">
                <a:spcBef>
                  <a:spcPts val="0"/>
                </a:spcBef>
                <a:spcAft>
                  <a:spcPts val="0"/>
                </a:spcAft>
                <a:defRPr/>
              </a:pPr>
              <a:r>
                <a:rPr lang="en-US" altLang="ko-KR" b="1" kern="0" dirty="0" smtClean="0">
                  <a:solidFill>
                    <a:srgbClr val="5E5E5E"/>
                  </a:solidFill>
                  <a:ea typeface="굴림" charset="-127"/>
                  <a:cs typeface="Arial" pitchFamily="34" charset="0"/>
                </a:rPr>
                <a:t>YOUR TEXT HERE</a:t>
              </a:r>
            </a:p>
          </p:txBody>
        </p:sp>
      </p:grpSp>
      <p:sp>
        <p:nvSpPr>
          <p:cNvPr id="82" name="TextBox 81"/>
          <p:cNvSpPr txBox="1"/>
          <p:nvPr/>
        </p:nvSpPr>
        <p:spPr>
          <a:xfrm>
            <a:off x="1691680" y="699542"/>
            <a:ext cx="3374770" cy="369332"/>
          </a:xfrm>
          <a:prstGeom prst="rect">
            <a:avLst/>
          </a:prstGeom>
          <a:noFill/>
        </p:spPr>
        <p:txBody>
          <a:bodyPr wrap="none" rtlCol="0">
            <a:spAutoFit/>
          </a:bodyPr>
          <a:lstStyle/>
          <a:p>
            <a:r>
              <a:rPr lang="en-US" altLang="zh-CN" dirty="0" smtClean="0">
                <a:hlinkClick r:id="rId3"/>
              </a:rPr>
              <a:t>www.51pptmoban.com</a:t>
            </a:r>
            <a:r>
              <a:rPr lang="en-US" altLang="zh-CN" dirty="0" smtClean="0"/>
              <a:t> </a:t>
            </a:r>
            <a:r>
              <a:rPr lang="zh-CN" altLang="en-US" dirty="0" smtClean="0"/>
              <a:t>收集整理</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箭头连接符 5"/>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12" name="图片 11" descr="图片1.png"/>
          <p:cNvPicPr>
            <a:picLocks noChangeAspect="1"/>
          </p:cNvPicPr>
          <p:nvPr/>
        </p:nvPicPr>
        <p:blipFill>
          <a:blip r:embed="rId2" cstate="print"/>
          <a:stretch>
            <a:fillRect/>
          </a:stretch>
        </p:blipFill>
        <p:spPr>
          <a:xfrm>
            <a:off x="-1571668" y="214296"/>
            <a:ext cx="2907552" cy="743651"/>
          </a:xfrm>
          <a:prstGeom prst="rect">
            <a:avLst/>
          </a:prstGeom>
        </p:spPr>
      </p:pic>
      <p:grpSp>
        <p:nvGrpSpPr>
          <p:cNvPr id="2" name="组合 12"/>
          <p:cNvGrpSpPr/>
          <p:nvPr/>
        </p:nvGrpSpPr>
        <p:grpSpPr>
          <a:xfrm>
            <a:off x="214282" y="1699138"/>
            <a:ext cx="511608" cy="730867"/>
            <a:chOff x="0" y="0"/>
            <a:chExt cx="511608" cy="730867"/>
          </a:xfrm>
        </p:grpSpPr>
        <p:sp>
          <p:nvSpPr>
            <p:cNvPr id="20" name="燕尾形 19"/>
            <p:cNvSpPr/>
            <p:nvPr/>
          </p:nvSpPr>
          <p:spPr>
            <a:xfrm rot="5400000">
              <a:off x="-109630" y="109630"/>
              <a:ext cx="730867" cy="511607"/>
            </a:xfrm>
            <a:prstGeom prst="chevron">
              <a:avLst/>
            </a:prstGeom>
            <a:solidFill>
              <a:srgbClr val="FFFF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1"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2"/>
                  </a:solidFill>
                </a:rPr>
                <a:t>1</a:t>
              </a:r>
              <a:endParaRPr lang="zh-CN" altLang="en-US" sz="2800" b="1" kern="1200" dirty="0">
                <a:solidFill>
                  <a:schemeClr val="accent2"/>
                </a:solidFill>
              </a:endParaRPr>
            </a:p>
          </p:txBody>
        </p:sp>
      </p:grpSp>
      <p:grpSp>
        <p:nvGrpSpPr>
          <p:cNvPr id="3" name="组合 13"/>
          <p:cNvGrpSpPr/>
          <p:nvPr/>
        </p:nvGrpSpPr>
        <p:grpSpPr>
          <a:xfrm>
            <a:off x="214282" y="2206828"/>
            <a:ext cx="511608" cy="730867"/>
            <a:chOff x="0" y="507690"/>
            <a:chExt cx="511608" cy="730867"/>
          </a:xfrm>
        </p:grpSpPr>
        <p:sp>
          <p:nvSpPr>
            <p:cNvPr id="18" name="燕尾形 17"/>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5" name="组合 14"/>
          <p:cNvGrpSpPr/>
          <p:nvPr/>
        </p:nvGrpSpPr>
        <p:grpSpPr>
          <a:xfrm>
            <a:off x="214282" y="2713494"/>
            <a:ext cx="511608" cy="730867"/>
            <a:chOff x="0" y="1014356"/>
            <a:chExt cx="511608" cy="730867"/>
          </a:xfrm>
        </p:grpSpPr>
        <p:sp>
          <p:nvSpPr>
            <p:cNvPr id="16" name="燕尾形 15"/>
            <p:cNvSpPr/>
            <p:nvPr/>
          </p:nvSpPr>
          <p:spPr>
            <a:xfrm rot="5400000">
              <a:off x="-109630" y="1123986"/>
              <a:ext cx="730867" cy="511607"/>
            </a:xfrm>
            <a:prstGeom prst="chevron">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7"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grpSp>
        <p:nvGrpSpPr>
          <p:cNvPr id="22" name="组合 21"/>
          <p:cNvGrpSpPr/>
          <p:nvPr/>
        </p:nvGrpSpPr>
        <p:grpSpPr>
          <a:xfrm>
            <a:off x="692338" y="2395542"/>
            <a:ext cx="668334" cy="890588"/>
            <a:chOff x="3475038" y="1824038"/>
            <a:chExt cx="3811606" cy="3033728"/>
          </a:xfrm>
        </p:grpSpPr>
        <p:sp>
          <p:nvSpPr>
            <p:cNvPr id="23"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4"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2"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nvGrpSpPr>
          <p:cNvPr id="25" name="组合 24"/>
          <p:cNvGrpSpPr/>
          <p:nvPr/>
        </p:nvGrpSpPr>
        <p:grpSpPr>
          <a:xfrm>
            <a:off x="2343135" y="1071552"/>
            <a:ext cx="5086385" cy="3429024"/>
            <a:chOff x="1295400" y="1600200"/>
            <a:chExt cx="6781800" cy="4724400"/>
          </a:xfrm>
        </p:grpSpPr>
        <p:sp>
          <p:nvSpPr>
            <p:cNvPr id="33" name="Chevron 17"/>
            <p:cNvSpPr/>
            <p:nvPr/>
          </p:nvSpPr>
          <p:spPr>
            <a:xfrm>
              <a:off x="2819400" y="3503715"/>
              <a:ext cx="5257800" cy="899160"/>
            </a:xfrm>
            <a:prstGeom prst="chevron">
              <a:avLst>
                <a:gd name="adj" fmla="val 30000"/>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Chevron 18"/>
            <p:cNvSpPr/>
            <p:nvPr/>
          </p:nvSpPr>
          <p:spPr>
            <a:xfrm>
              <a:off x="2819400" y="5187735"/>
              <a:ext cx="5257800" cy="899160"/>
            </a:xfrm>
            <a:prstGeom prst="chevron">
              <a:avLst>
                <a:gd name="adj" fmla="val 30000"/>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Chevron 16"/>
            <p:cNvSpPr/>
            <p:nvPr/>
          </p:nvSpPr>
          <p:spPr>
            <a:xfrm>
              <a:off x="2819400" y="1857795"/>
              <a:ext cx="5257800" cy="899160"/>
            </a:xfrm>
            <a:prstGeom prst="chevron">
              <a:avLst>
                <a:gd name="adj" fmla="val 30000"/>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Freeform 12"/>
            <p:cNvSpPr>
              <a:spLocks/>
            </p:cNvSpPr>
            <p:nvPr/>
          </p:nvSpPr>
          <p:spPr bwMode="auto">
            <a:xfrm>
              <a:off x="1295400" y="1629195"/>
              <a:ext cx="1630446" cy="1341811"/>
            </a:xfrm>
            <a:custGeom>
              <a:avLst/>
              <a:gdLst/>
              <a:ahLst/>
              <a:cxnLst>
                <a:cxn ang="0">
                  <a:pos x="241" y="832"/>
                </a:cxn>
                <a:cxn ang="0">
                  <a:pos x="0" y="416"/>
                </a:cxn>
                <a:cxn ang="0">
                  <a:pos x="241" y="0"/>
                </a:cxn>
                <a:cxn ang="0">
                  <a:pos x="721" y="0"/>
                </a:cxn>
                <a:cxn ang="0">
                  <a:pos x="961" y="416"/>
                </a:cxn>
                <a:cxn ang="0">
                  <a:pos x="721" y="832"/>
                </a:cxn>
                <a:cxn ang="0">
                  <a:pos x="241" y="832"/>
                </a:cxn>
              </a:cxnLst>
              <a:rect l="0" t="0" r="r" b="b"/>
              <a:pathLst>
                <a:path w="961" h="832">
                  <a:moveTo>
                    <a:pt x="241" y="832"/>
                  </a:moveTo>
                  <a:lnTo>
                    <a:pt x="0" y="416"/>
                  </a:lnTo>
                  <a:lnTo>
                    <a:pt x="241" y="0"/>
                  </a:lnTo>
                  <a:lnTo>
                    <a:pt x="721" y="0"/>
                  </a:lnTo>
                  <a:lnTo>
                    <a:pt x="961" y="416"/>
                  </a:lnTo>
                  <a:lnTo>
                    <a:pt x="721" y="832"/>
                  </a:lnTo>
                  <a:lnTo>
                    <a:pt x="241" y="832"/>
                  </a:lnTo>
                  <a:close/>
                </a:path>
              </a:pathLst>
            </a:custGeom>
            <a:solidFill>
              <a:schemeClr val="accent2"/>
            </a:solidFill>
            <a:ln w="9525">
              <a:solidFill>
                <a:schemeClr val="accent2"/>
              </a:solidFill>
              <a:round/>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37" name="Freeform 12"/>
            <p:cNvSpPr>
              <a:spLocks/>
            </p:cNvSpPr>
            <p:nvPr/>
          </p:nvSpPr>
          <p:spPr bwMode="auto">
            <a:xfrm>
              <a:off x="1295400" y="3305595"/>
              <a:ext cx="1630446" cy="1341811"/>
            </a:xfrm>
            <a:custGeom>
              <a:avLst/>
              <a:gdLst/>
              <a:ahLst/>
              <a:cxnLst>
                <a:cxn ang="0">
                  <a:pos x="241" y="832"/>
                </a:cxn>
                <a:cxn ang="0">
                  <a:pos x="0" y="416"/>
                </a:cxn>
                <a:cxn ang="0">
                  <a:pos x="241" y="0"/>
                </a:cxn>
                <a:cxn ang="0">
                  <a:pos x="721" y="0"/>
                </a:cxn>
                <a:cxn ang="0">
                  <a:pos x="961" y="416"/>
                </a:cxn>
                <a:cxn ang="0">
                  <a:pos x="721" y="832"/>
                </a:cxn>
                <a:cxn ang="0">
                  <a:pos x="241" y="832"/>
                </a:cxn>
              </a:cxnLst>
              <a:rect l="0" t="0" r="r" b="b"/>
              <a:pathLst>
                <a:path w="961" h="832">
                  <a:moveTo>
                    <a:pt x="241" y="832"/>
                  </a:moveTo>
                  <a:lnTo>
                    <a:pt x="0" y="416"/>
                  </a:lnTo>
                  <a:lnTo>
                    <a:pt x="241" y="0"/>
                  </a:lnTo>
                  <a:lnTo>
                    <a:pt x="721" y="0"/>
                  </a:lnTo>
                  <a:lnTo>
                    <a:pt x="961" y="416"/>
                  </a:lnTo>
                  <a:lnTo>
                    <a:pt x="721" y="832"/>
                  </a:lnTo>
                  <a:lnTo>
                    <a:pt x="241" y="832"/>
                  </a:lnTo>
                  <a:close/>
                </a:path>
              </a:pathLst>
            </a:custGeom>
            <a:solidFill>
              <a:srgbClr val="FFFF00"/>
            </a:solidFill>
            <a:ln w="9525">
              <a:solidFill>
                <a:schemeClr val="accent2"/>
              </a:solidFill>
              <a:round/>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38" name="Freeform 13"/>
            <p:cNvSpPr>
              <a:spLocks/>
            </p:cNvSpPr>
            <p:nvPr/>
          </p:nvSpPr>
          <p:spPr bwMode="auto">
            <a:xfrm>
              <a:off x="1295400" y="4981995"/>
              <a:ext cx="1630446" cy="1341811"/>
            </a:xfrm>
            <a:custGeom>
              <a:avLst/>
              <a:gdLst/>
              <a:ahLst/>
              <a:cxnLst>
                <a:cxn ang="0">
                  <a:pos x="241" y="832"/>
                </a:cxn>
                <a:cxn ang="0">
                  <a:pos x="0" y="416"/>
                </a:cxn>
                <a:cxn ang="0">
                  <a:pos x="241" y="0"/>
                </a:cxn>
                <a:cxn ang="0">
                  <a:pos x="721" y="0"/>
                </a:cxn>
                <a:cxn ang="0">
                  <a:pos x="961" y="416"/>
                </a:cxn>
                <a:cxn ang="0">
                  <a:pos x="721" y="832"/>
                </a:cxn>
                <a:cxn ang="0">
                  <a:pos x="241" y="832"/>
                </a:cxn>
              </a:cxnLst>
              <a:rect l="0" t="0" r="r" b="b"/>
              <a:pathLst>
                <a:path w="961" h="832">
                  <a:moveTo>
                    <a:pt x="241" y="832"/>
                  </a:moveTo>
                  <a:lnTo>
                    <a:pt x="0" y="416"/>
                  </a:lnTo>
                  <a:lnTo>
                    <a:pt x="241" y="0"/>
                  </a:lnTo>
                  <a:lnTo>
                    <a:pt x="721" y="0"/>
                  </a:lnTo>
                  <a:lnTo>
                    <a:pt x="961" y="416"/>
                  </a:lnTo>
                  <a:lnTo>
                    <a:pt x="721" y="832"/>
                  </a:lnTo>
                  <a:lnTo>
                    <a:pt x="241" y="832"/>
                  </a:lnTo>
                  <a:close/>
                </a:path>
              </a:pathLst>
            </a:custGeom>
            <a:solidFill>
              <a:schemeClr val="accent1"/>
            </a:solidFill>
            <a:ln w="9525">
              <a:solidFill>
                <a:schemeClr val="accent2"/>
              </a:solidFill>
              <a:round/>
              <a:headEnd/>
              <a:tailEnd/>
            </a:ln>
            <a:effectLst>
              <a:reflection blurRad="6350" stA="52000" endA="300" endPos="35000" dir="5400000" sy="-100000" algn="bl" rotWithShape="0"/>
            </a:effectLst>
          </p:spPr>
          <p:txBody>
            <a:bodyPr vert="horz" wrap="square" lIns="91440" tIns="45720" rIns="91440" bIns="45720" numCol="1" anchor="t" anchorCtr="0" compatLnSpc="1">
              <a:prstTxWarp prst="textNoShape">
                <a:avLst/>
              </a:prstTxWarp>
            </a:bodyPr>
            <a:lstStyle/>
            <a:p>
              <a:endParaRPr lang="en-US"/>
            </a:p>
          </p:txBody>
        </p:sp>
        <p:sp>
          <p:nvSpPr>
            <p:cNvPr id="39" name="Rectangle 5"/>
            <p:cNvSpPr/>
            <p:nvPr/>
          </p:nvSpPr>
          <p:spPr>
            <a:xfrm>
              <a:off x="1363980" y="2019576"/>
              <a:ext cx="1569720" cy="466449"/>
            </a:xfrm>
            <a:prstGeom prst="rect">
              <a:avLst/>
            </a:prstGeom>
            <a:ln>
              <a:noFill/>
            </a:ln>
            <a:effectLst/>
          </p:spPr>
          <p:txBody>
            <a:bodyPr wrap="square">
              <a:spAutoFit/>
            </a:bodyPr>
            <a:lstStyle/>
            <a:p>
              <a:pPr algn="ctr"/>
              <a:r>
                <a:rPr lang="en-US" sz="1600" dirty="0" smtClean="0">
                  <a:solidFill>
                    <a:schemeClr val="bg1"/>
                  </a:solidFill>
                  <a:effectLst>
                    <a:outerShdw blurRad="38100" dist="38100" dir="2700000" algn="tl">
                      <a:srgbClr val="000000">
                        <a:alpha val="43137"/>
                      </a:srgbClr>
                    </a:outerShdw>
                  </a:effectLst>
                  <a:cs typeface="Arial" pitchFamily="34" charset="0"/>
                </a:rPr>
                <a:t>Personal</a:t>
              </a:r>
              <a:endParaRPr lang="en-US" sz="1600" dirty="0">
                <a:solidFill>
                  <a:schemeClr val="bg1"/>
                </a:solidFill>
                <a:effectLst>
                  <a:outerShdw blurRad="38100" dist="38100" dir="2700000" algn="tl">
                    <a:srgbClr val="000000">
                      <a:alpha val="43137"/>
                    </a:srgbClr>
                  </a:outerShdw>
                </a:effectLst>
                <a:cs typeface="Arial" pitchFamily="34" charset="0"/>
              </a:endParaRPr>
            </a:p>
          </p:txBody>
        </p:sp>
        <p:sp>
          <p:nvSpPr>
            <p:cNvPr id="40" name="Rectangle 6"/>
            <p:cNvSpPr/>
            <p:nvPr/>
          </p:nvSpPr>
          <p:spPr>
            <a:xfrm>
              <a:off x="1363980" y="3791226"/>
              <a:ext cx="1569720" cy="466449"/>
            </a:xfrm>
            <a:prstGeom prst="rect">
              <a:avLst/>
            </a:prstGeom>
            <a:ln>
              <a:noFill/>
            </a:ln>
            <a:effectLst/>
          </p:spPr>
          <p:txBody>
            <a:bodyPr wrap="square">
              <a:spAutoFit/>
            </a:bodyPr>
            <a:lstStyle/>
            <a:p>
              <a:pPr algn="ctr"/>
              <a:r>
                <a:rPr lang="en-US" sz="1600" dirty="0" smtClean="0">
                  <a:solidFill>
                    <a:schemeClr val="accent2"/>
                  </a:solidFill>
                  <a:effectLst>
                    <a:outerShdw blurRad="38100" dist="38100" dir="2700000" algn="tl">
                      <a:srgbClr val="000000">
                        <a:alpha val="43137"/>
                      </a:srgbClr>
                    </a:outerShdw>
                  </a:effectLst>
                  <a:cs typeface="Arial" pitchFamily="34" charset="0"/>
                </a:rPr>
                <a:t>Technical</a:t>
              </a:r>
              <a:endParaRPr lang="en-US" sz="1600" dirty="0">
                <a:solidFill>
                  <a:schemeClr val="accent2"/>
                </a:solidFill>
                <a:effectLst>
                  <a:outerShdw blurRad="38100" dist="38100" dir="2700000" algn="tl">
                    <a:srgbClr val="000000">
                      <a:alpha val="43137"/>
                    </a:srgbClr>
                  </a:outerShdw>
                </a:effectLst>
                <a:cs typeface="Arial" pitchFamily="34" charset="0"/>
              </a:endParaRPr>
            </a:p>
          </p:txBody>
        </p:sp>
        <p:sp>
          <p:nvSpPr>
            <p:cNvPr id="41" name="Rectangle 7"/>
            <p:cNvSpPr/>
            <p:nvPr/>
          </p:nvSpPr>
          <p:spPr>
            <a:xfrm>
              <a:off x="1363980" y="5464451"/>
              <a:ext cx="1569720" cy="466449"/>
            </a:xfrm>
            <a:prstGeom prst="rect">
              <a:avLst/>
            </a:prstGeom>
            <a:ln>
              <a:noFill/>
            </a:ln>
            <a:effectLst/>
          </p:spPr>
          <p:txBody>
            <a:bodyPr wrap="square">
              <a:spAutoFit/>
            </a:bodyPr>
            <a:lstStyle/>
            <a:p>
              <a:pPr algn="ctr"/>
              <a:r>
                <a:rPr lang="en-US" sz="1600" dirty="0" smtClean="0">
                  <a:solidFill>
                    <a:srgbClr val="FFFF00"/>
                  </a:solidFill>
                  <a:effectLst>
                    <a:outerShdw blurRad="38100" dist="38100" dir="2700000" algn="tl">
                      <a:srgbClr val="000000">
                        <a:alpha val="43137"/>
                      </a:srgbClr>
                    </a:outerShdw>
                  </a:effectLst>
                  <a:cs typeface="Arial" pitchFamily="34" charset="0"/>
                </a:rPr>
                <a:t>Business</a:t>
              </a:r>
              <a:endParaRPr lang="en-US" sz="1600" dirty="0">
                <a:solidFill>
                  <a:srgbClr val="FFFF00"/>
                </a:solidFill>
                <a:effectLst>
                  <a:outerShdw blurRad="38100" dist="38100" dir="2700000" algn="tl">
                    <a:srgbClr val="000000">
                      <a:alpha val="43137"/>
                    </a:srgbClr>
                  </a:outerShdw>
                </a:effectLst>
                <a:cs typeface="Arial" pitchFamily="34" charset="0"/>
              </a:endParaRPr>
            </a:p>
          </p:txBody>
        </p:sp>
        <p:sp>
          <p:nvSpPr>
            <p:cNvPr id="42" name="Rectangle 8"/>
            <p:cNvSpPr/>
            <p:nvPr/>
          </p:nvSpPr>
          <p:spPr>
            <a:xfrm>
              <a:off x="3200399" y="2056606"/>
              <a:ext cx="3642360" cy="424045"/>
            </a:xfrm>
            <a:prstGeom prst="rect">
              <a:avLst/>
            </a:prstGeom>
            <a:ln>
              <a:noFill/>
            </a:ln>
            <a:effectLst/>
          </p:spPr>
          <p:txBody>
            <a:bodyPr wrap="square">
              <a:spAutoFit/>
            </a:bodyPr>
            <a:lstStyle/>
            <a:p>
              <a:pPr algn="ctr"/>
              <a:r>
                <a:rPr lang="en-US" sz="1400" dirty="0" smtClean="0">
                  <a:solidFill>
                    <a:srgbClr val="000000"/>
                  </a:solidFill>
                  <a:cs typeface="Arial" pitchFamily="34" charset="0"/>
                </a:rPr>
                <a:t>Communication skills  /  Leadership</a:t>
              </a:r>
              <a:endParaRPr lang="en-US" sz="1400" dirty="0">
                <a:solidFill>
                  <a:srgbClr val="000000"/>
                </a:solidFill>
                <a:cs typeface="Arial" pitchFamily="34" charset="0"/>
              </a:endParaRPr>
            </a:p>
          </p:txBody>
        </p:sp>
        <p:sp>
          <p:nvSpPr>
            <p:cNvPr id="43" name="Rectangle 9"/>
            <p:cNvSpPr/>
            <p:nvPr/>
          </p:nvSpPr>
          <p:spPr>
            <a:xfrm>
              <a:off x="3124199" y="3666986"/>
              <a:ext cx="4175761" cy="424045"/>
            </a:xfrm>
            <a:prstGeom prst="rect">
              <a:avLst/>
            </a:prstGeom>
            <a:ln>
              <a:noFill/>
            </a:ln>
            <a:effectLst/>
          </p:spPr>
          <p:txBody>
            <a:bodyPr wrap="square">
              <a:spAutoFit/>
            </a:bodyPr>
            <a:lstStyle/>
            <a:p>
              <a:pPr algn="ctr"/>
              <a:r>
                <a:rPr lang="en-US" sz="1400" dirty="0" smtClean="0">
                  <a:solidFill>
                    <a:srgbClr val="000000"/>
                  </a:solidFill>
                  <a:cs typeface="Arial" pitchFamily="34" charset="0"/>
                </a:rPr>
                <a:t>Strategic planning / performance</a:t>
              </a:r>
            </a:p>
          </p:txBody>
        </p:sp>
        <p:sp>
          <p:nvSpPr>
            <p:cNvPr id="44" name="Rectangle 10"/>
            <p:cNvSpPr/>
            <p:nvPr/>
          </p:nvSpPr>
          <p:spPr>
            <a:xfrm>
              <a:off x="3276600" y="5409406"/>
              <a:ext cx="3657600" cy="424045"/>
            </a:xfrm>
            <a:prstGeom prst="rect">
              <a:avLst/>
            </a:prstGeom>
            <a:ln>
              <a:noFill/>
            </a:ln>
            <a:effectLst/>
          </p:spPr>
          <p:txBody>
            <a:bodyPr wrap="square">
              <a:spAutoFit/>
            </a:bodyPr>
            <a:lstStyle/>
            <a:p>
              <a:pPr algn="ctr"/>
              <a:r>
                <a:rPr lang="en-US" sz="1400" dirty="0" smtClean="0">
                  <a:solidFill>
                    <a:srgbClr val="000000"/>
                  </a:solidFill>
                  <a:cs typeface="Arial" pitchFamily="34" charset="0"/>
                </a:rPr>
                <a:t>Risk management / change</a:t>
              </a:r>
            </a:p>
          </p:txBody>
        </p:sp>
        <p:cxnSp>
          <p:nvCxnSpPr>
            <p:cNvPr id="45" name="Straight Arrow Connector 21"/>
            <p:cNvCxnSpPr/>
            <p:nvPr/>
          </p:nvCxnSpPr>
          <p:spPr>
            <a:xfrm rot="5400000">
              <a:off x="5182394" y="3961606"/>
              <a:ext cx="4724400" cy="1588"/>
            </a:xfrm>
            <a:prstGeom prst="straightConnector1">
              <a:avLst/>
            </a:prstGeom>
            <a:ln w="38100">
              <a:solidFill>
                <a:schemeClr val="bg2">
                  <a:lumMod val="50000"/>
                </a:schemeClr>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 name="直接箭头连接符 2"/>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6" name="图片 5" descr="图片1.png"/>
          <p:cNvPicPr>
            <a:picLocks noChangeAspect="1"/>
          </p:cNvPicPr>
          <p:nvPr/>
        </p:nvPicPr>
        <p:blipFill>
          <a:blip r:embed="rId2" cstate="print"/>
          <a:stretch>
            <a:fillRect/>
          </a:stretch>
        </p:blipFill>
        <p:spPr>
          <a:xfrm>
            <a:off x="-1643106" y="215074"/>
            <a:ext cx="2907552" cy="742095"/>
          </a:xfrm>
          <a:prstGeom prst="rect">
            <a:avLst/>
          </a:prstGeom>
        </p:spPr>
      </p:pic>
      <p:grpSp>
        <p:nvGrpSpPr>
          <p:cNvPr id="7" name="组合 6"/>
          <p:cNvGrpSpPr/>
          <p:nvPr/>
        </p:nvGrpSpPr>
        <p:grpSpPr>
          <a:xfrm>
            <a:off x="203534" y="1699138"/>
            <a:ext cx="511608" cy="730867"/>
            <a:chOff x="0" y="0"/>
            <a:chExt cx="511608" cy="730867"/>
          </a:xfrm>
        </p:grpSpPr>
        <p:sp>
          <p:nvSpPr>
            <p:cNvPr id="14" name="燕尾形 13"/>
            <p:cNvSpPr/>
            <p:nvPr/>
          </p:nvSpPr>
          <p:spPr>
            <a:xfrm rot="5400000">
              <a:off x="-109630" y="109630"/>
              <a:ext cx="730867" cy="511607"/>
            </a:xfrm>
            <a:prstGeom prst="chevron">
              <a:avLst/>
            </a:prstGeom>
            <a:solidFill>
              <a:schemeClr val="accent2"/>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5"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rgbClr val="FFFF00"/>
                  </a:solidFill>
                </a:rPr>
                <a:t>1</a:t>
              </a:r>
              <a:endParaRPr lang="zh-CN" altLang="en-US" sz="2800" b="1" kern="1200" dirty="0">
                <a:solidFill>
                  <a:srgbClr val="FFFF00"/>
                </a:solidFill>
              </a:endParaRPr>
            </a:p>
          </p:txBody>
        </p:sp>
      </p:grpSp>
      <p:grpSp>
        <p:nvGrpSpPr>
          <p:cNvPr id="8" name="组合 7"/>
          <p:cNvGrpSpPr/>
          <p:nvPr/>
        </p:nvGrpSpPr>
        <p:grpSpPr>
          <a:xfrm>
            <a:off x="203534" y="2206828"/>
            <a:ext cx="511608" cy="730867"/>
            <a:chOff x="0" y="507690"/>
            <a:chExt cx="511608" cy="730867"/>
          </a:xfrm>
        </p:grpSpPr>
        <p:sp>
          <p:nvSpPr>
            <p:cNvPr id="12" name="燕尾形 11"/>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9" name="组合 8"/>
          <p:cNvGrpSpPr/>
          <p:nvPr/>
        </p:nvGrpSpPr>
        <p:grpSpPr>
          <a:xfrm>
            <a:off x="203534" y="2713494"/>
            <a:ext cx="511608" cy="730867"/>
            <a:chOff x="0" y="1014356"/>
            <a:chExt cx="511608" cy="730867"/>
          </a:xfrm>
        </p:grpSpPr>
        <p:sp>
          <p:nvSpPr>
            <p:cNvPr id="10" name="燕尾形 9"/>
            <p:cNvSpPr/>
            <p:nvPr/>
          </p:nvSpPr>
          <p:spPr>
            <a:xfrm rot="5400000">
              <a:off x="-109630" y="1123986"/>
              <a:ext cx="730867" cy="511607"/>
            </a:xfrm>
            <a:prstGeom prst="chevron">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1"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grpSp>
        <p:nvGrpSpPr>
          <p:cNvPr id="46" name="组合 45"/>
          <p:cNvGrpSpPr/>
          <p:nvPr/>
        </p:nvGrpSpPr>
        <p:grpSpPr>
          <a:xfrm>
            <a:off x="642910" y="1428742"/>
            <a:ext cx="668334" cy="890588"/>
            <a:chOff x="3475038" y="1824038"/>
            <a:chExt cx="3811606" cy="3033728"/>
          </a:xfrm>
        </p:grpSpPr>
        <p:sp>
          <p:nvSpPr>
            <p:cNvPr id="1041"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44"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45"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46"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47"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48"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49"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50"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51"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cxnSp>
        <p:nvCxnSpPr>
          <p:cNvPr id="25" name="直接连接符 24"/>
          <p:cNvCxnSpPr/>
          <p:nvPr/>
        </p:nvCxnSpPr>
        <p:spPr>
          <a:xfrm rot="5400000">
            <a:off x="3288262" y="2821783"/>
            <a:ext cx="2500330"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26" name="图片 25" descr="1261905760_ddvip_6928[1]_副本.jpg"/>
          <p:cNvPicPr>
            <a:picLocks noChangeAspect="1"/>
          </p:cNvPicPr>
          <p:nvPr/>
        </p:nvPicPr>
        <p:blipFill>
          <a:blip r:embed="rId3" cstate="print"/>
          <a:stretch>
            <a:fillRect/>
          </a:stretch>
        </p:blipFill>
        <p:spPr>
          <a:xfrm>
            <a:off x="1857356" y="1714494"/>
            <a:ext cx="2214578" cy="2286016"/>
          </a:xfrm>
          <a:prstGeom prst="rect">
            <a:avLst/>
          </a:prstGeom>
        </p:spPr>
      </p:pic>
      <p:sp>
        <p:nvSpPr>
          <p:cNvPr id="27" name="TextBox 26"/>
          <p:cNvSpPr txBox="1"/>
          <p:nvPr/>
        </p:nvSpPr>
        <p:spPr>
          <a:xfrm>
            <a:off x="4786314" y="1643056"/>
            <a:ext cx="3286148" cy="2308324"/>
          </a:xfrm>
          <a:prstGeom prst="rect">
            <a:avLst/>
          </a:prstGeom>
          <a:noFill/>
        </p:spPr>
        <p:txBody>
          <a:bodyPr wrap="square" rtlCol="0">
            <a:spAutoFit/>
          </a:bodyPr>
          <a:lstStyle/>
          <a:p>
            <a:r>
              <a:rPr lang="zh-CN" altLang="en-US" dirty="0" smtClean="0">
                <a:latin typeface="微软雅黑" pitchFamily="34" charset="-122"/>
                <a:ea typeface="微软雅黑" pitchFamily="34" charset="-122"/>
              </a:rPr>
              <a:t>啦啦啦啦啦啦啦啦啦啦啦啦啦啦啦啦啦啦啦啦啦啦啦啦啦啦啦啦啦啦啦啦啦啦啦啦啦啦啦啦啦啦啦啦啦啦啦啦啦啦啦啦啦啦啦啦啦啦啦啦啦啦啦啦啦啦啦啦啦啦啦拉链啦啦啦啦啦啦啦啦啦啦啦啦啦啦啦啦啦啦啦啦啦啦啦啦啦啦啦啦啦啦啦</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 name="直接箭头连接符 2"/>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6" name="图片 5" descr="图片1.png"/>
          <p:cNvPicPr>
            <a:picLocks noChangeAspect="1"/>
          </p:cNvPicPr>
          <p:nvPr/>
        </p:nvPicPr>
        <p:blipFill>
          <a:blip r:embed="rId2" cstate="print"/>
          <a:stretch>
            <a:fillRect/>
          </a:stretch>
        </p:blipFill>
        <p:spPr>
          <a:xfrm>
            <a:off x="-1643106" y="215074"/>
            <a:ext cx="2907552" cy="742095"/>
          </a:xfrm>
          <a:prstGeom prst="rect">
            <a:avLst/>
          </a:prstGeom>
        </p:spPr>
      </p:pic>
      <p:grpSp>
        <p:nvGrpSpPr>
          <p:cNvPr id="2" name="组合 6"/>
          <p:cNvGrpSpPr/>
          <p:nvPr/>
        </p:nvGrpSpPr>
        <p:grpSpPr>
          <a:xfrm>
            <a:off x="203534" y="1699138"/>
            <a:ext cx="511608" cy="730867"/>
            <a:chOff x="0" y="0"/>
            <a:chExt cx="511608" cy="730867"/>
          </a:xfrm>
        </p:grpSpPr>
        <p:sp>
          <p:nvSpPr>
            <p:cNvPr id="14" name="燕尾形 13"/>
            <p:cNvSpPr/>
            <p:nvPr/>
          </p:nvSpPr>
          <p:spPr>
            <a:xfrm rot="5400000">
              <a:off x="-109630" y="109630"/>
              <a:ext cx="730867" cy="511607"/>
            </a:xfrm>
            <a:prstGeom prst="chevron">
              <a:avLst/>
            </a:prstGeom>
            <a:solidFill>
              <a:schemeClr val="accent2"/>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5"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rgbClr val="FFFF00"/>
                  </a:solidFill>
                </a:rPr>
                <a:t>1</a:t>
              </a:r>
              <a:endParaRPr lang="zh-CN" altLang="en-US" sz="2800" b="1" kern="1200" dirty="0">
                <a:solidFill>
                  <a:srgbClr val="FFFF00"/>
                </a:solidFill>
              </a:endParaRPr>
            </a:p>
          </p:txBody>
        </p:sp>
      </p:grpSp>
      <p:grpSp>
        <p:nvGrpSpPr>
          <p:cNvPr id="7" name="组合 7"/>
          <p:cNvGrpSpPr/>
          <p:nvPr/>
        </p:nvGrpSpPr>
        <p:grpSpPr>
          <a:xfrm>
            <a:off x="203534" y="2206828"/>
            <a:ext cx="511608" cy="730867"/>
            <a:chOff x="0" y="507690"/>
            <a:chExt cx="511608" cy="730867"/>
          </a:xfrm>
        </p:grpSpPr>
        <p:sp>
          <p:nvSpPr>
            <p:cNvPr id="12" name="燕尾形 11"/>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8" name="组合 8"/>
          <p:cNvGrpSpPr/>
          <p:nvPr/>
        </p:nvGrpSpPr>
        <p:grpSpPr>
          <a:xfrm>
            <a:off x="203534" y="2713494"/>
            <a:ext cx="511608" cy="730867"/>
            <a:chOff x="0" y="1014356"/>
            <a:chExt cx="511608" cy="730867"/>
          </a:xfrm>
        </p:grpSpPr>
        <p:sp>
          <p:nvSpPr>
            <p:cNvPr id="10" name="燕尾形 9"/>
            <p:cNvSpPr/>
            <p:nvPr/>
          </p:nvSpPr>
          <p:spPr>
            <a:xfrm rot="5400000">
              <a:off x="-109630" y="1123986"/>
              <a:ext cx="730867" cy="511607"/>
            </a:xfrm>
            <a:prstGeom prst="chevron">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1"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grpSp>
        <p:nvGrpSpPr>
          <p:cNvPr id="25" name="组合 24"/>
          <p:cNvGrpSpPr/>
          <p:nvPr/>
        </p:nvGrpSpPr>
        <p:grpSpPr>
          <a:xfrm>
            <a:off x="679981" y="1895476"/>
            <a:ext cx="668334" cy="890588"/>
            <a:chOff x="3475038" y="1824038"/>
            <a:chExt cx="3811606" cy="3033728"/>
          </a:xfrm>
        </p:grpSpPr>
        <p:sp>
          <p:nvSpPr>
            <p:cNvPr id="26"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2"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3"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4"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nvGrpSpPr>
          <p:cNvPr id="35" name="组合 34"/>
          <p:cNvGrpSpPr/>
          <p:nvPr/>
        </p:nvGrpSpPr>
        <p:grpSpPr>
          <a:xfrm>
            <a:off x="2143108" y="1142990"/>
            <a:ext cx="6119826" cy="3471860"/>
            <a:chOff x="316752" y="1143000"/>
            <a:chExt cx="8446248" cy="5257800"/>
          </a:xfrm>
        </p:grpSpPr>
        <p:grpSp>
          <p:nvGrpSpPr>
            <p:cNvPr id="36" name="Group 10"/>
            <p:cNvGrpSpPr/>
            <p:nvPr/>
          </p:nvGrpSpPr>
          <p:grpSpPr>
            <a:xfrm>
              <a:off x="316752" y="1143000"/>
              <a:ext cx="8446248" cy="3752850"/>
              <a:chOff x="914400" y="1600200"/>
              <a:chExt cx="7031394" cy="3124200"/>
            </a:xfrm>
          </p:grpSpPr>
          <p:grpSp>
            <p:nvGrpSpPr>
              <p:cNvPr id="50" name="Group 6"/>
              <p:cNvGrpSpPr/>
              <p:nvPr/>
            </p:nvGrpSpPr>
            <p:grpSpPr>
              <a:xfrm>
                <a:off x="914400" y="1600200"/>
                <a:ext cx="7031394" cy="3124200"/>
                <a:chOff x="1447800" y="2628900"/>
                <a:chExt cx="5745163" cy="2552700"/>
              </a:xfrm>
            </p:grpSpPr>
            <p:sp>
              <p:nvSpPr>
                <p:cNvPr id="54" name="Freeform 40"/>
                <p:cNvSpPr>
                  <a:spLocks/>
                </p:cNvSpPr>
                <p:nvPr/>
              </p:nvSpPr>
              <p:spPr bwMode="auto">
                <a:xfrm>
                  <a:off x="1447800" y="2713037"/>
                  <a:ext cx="5745163" cy="2468563"/>
                </a:xfrm>
                <a:custGeom>
                  <a:avLst/>
                  <a:gdLst/>
                  <a:ahLst/>
                  <a:cxnLst>
                    <a:cxn ang="0">
                      <a:pos x="1532" y="272"/>
                    </a:cxn>
                    <a:cxn ang="0">
                      <a:pos x="984" y="0"/>
                    </a:cxn>
                    <a:cxn ang="0">
                      <a:pos x="984" y="162"/>
                    </a:cxn>
                    <a:cxn ang="0">
                      <a:pos x="0" y="658"/>
                    </a:cxn>
                    <a:cxn ang="0">
                      <a:pos x="984" y="388"/>
                    </a:cxn>
                    <a:cxn ang="0">
                      <a:pos x="984" y="385"/>
                    </a:cxn>
                    <a:cxn ang="0">
                      <a:pos x="984" y="533"/>
                    </a:cxn>
                    <a:cxn ang="0">
                      <a:pos x="1532" y="272"/>
                    </a:cxn>
                  </a:cxnLst>
                  <a:rect l="0" t="0" r="r" b="b"/>
                  <a:pathLst>
                    <a:path w="1532" h="658">
                      <a:moveTo>
                        <a:pt x="1532" y="272"/>
                      </a:moveTo>
                      <a:cubicBezTo>
                        <a:pt x="984" y="0"/>
                        <a:pt x="984" y="0"/>
                        <a:pt x="984" y="0"/>
                      </a:cubicBezTo>
                      <a:cubicBezTo>
                        <a:pt x="984" y="162"/>
                        <a:pt x="984" y="162"/>
                        <a:pt x="984" y="162"/>
                      </a:cubicBezTo>
                      <a:cubicBezTo>
                        <a:pt x="914" y="167"/>
                        <a:pt x="243" y="222"/>
                        <a:pt x="0" y="658"/>
                      </a:cubicBezTo>
                      <a:cubicBezTo>
                        <a:pt x="0" y="658"/>
                        <a:pt x="302" y="350"/>
                        <a:pt x="984" y="388"/>
                      </a:cubicBezTo>
                      <a:cubicBezTo>
                        <a:pt x="984" y="385"/>
                        <a:pt x="984" y="385"/>
                        <a:pt x="984" y="385"/>
                      </a:cubicBezTo>
                      <a:cubicBezTo>
                        <a:pt x="984" y="533"/>
                        <a:pt x="984" y="533"/>
                        <a:pt x="984" y="533"/>
                      </a:cubicBezTo>
                      <a:lnTo>
                        <a:pt x="1532" y="272"/>
                      </a:lnTo>
                      <a:close/>
                    </a:path>
                  </a:pathLst>
                </a:custGeom>
                <a:gradFill flip="none" rotWithShape="1">
                  <a:gsLst>
                    <a:gs pos="0">
                      <a:srgbClr val="000000"/>
                    </a:gs>
                    <a:gs pos="67000">
                      <a:srgbClr val="808080">
                        <a:shade val="67500"/>
                        <a:satMod val="115000"/>
                      </a:srgbClr>
                    </a:gs>
                    <a:gs pos="100000">
                      <a:srgbClr val="808080">
                        <a:shade val="100000"/>
                        <a:satMod val="115000"/>
                      </a:srgbClr>
                    </a:gs>
                  </a:gsLst>
                  <a:lin ang="1350000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40"/>
                <p:cNvSpPr>
                  <a:spLocks/>
                </p:cNvSpPr>
                <p:nvPr/>
              </p:nvSpPr>
              <p:spPr bwMode="auto">
                <a:xfrm>
                  <a:off x="1447800" y="2628900"/>
                  <a:ext cx="5745163" cy="2468563"/>
                </a:xfrm>
                <a:custGeom>
                  <a:avLst/>
                  <a:gdLst/>
                  <a:ahLst/>
                  <a:cxnLst>
                    <a:cxn ang="0">
                      <a:pos x="1532" y="272"/>
                    </a:cxn>
                    <a:cxn ang="0">
                      <a:pos x="984" y="0"/>
                    </a:cxn>
                    <a:cxn ang="0">
                      <a:pos x="984" y="162"/>
                    </a:cxn>
                    <a:cxn ang="0">
                      <a:pos x="0" y="658"/>
                    </a:cxn>
                    <a:cxn ang="0">
                      <a:pos x="984" y="388"/>
                    </a:cxn>
                    <a:cxn ang="0">
                      <a:pos x="984" y="385"/>
                    </a:cxn>
                    <a:cxn ang="0">
                      <a:pos x="984" y="533"/>
                    </a:cxn>
                    <a:cxn ang="0">
                      <a:pos x="1532" y="272"/>
                    </a:cxn>
                  </a:cxnLst>
                  <a:rect l="0" t="0" r="r" b="b"/>
                  <a:pathLst>
                    <a:path w="1532" h="658">
                      <a:moveTo>
                        <a:pt x="1532" y="272"/>
                      </a:moveTo>
                      <a:cubicBezTo>
                        <a:pt x="984" y="0"/>
                        <a:pt x="984" y="0"/>
                        <a:pt x="984" y="0"/>
                      </a:cubicBezTo>
                      <a:cubicBezTo>
                        <a:pt x="984" y="162"/>
                        <a:pt x="984" y="162"/>
                        <a:pt x="984" y="162"/>
                      </a:cubicBezTo>
                      <a:cubicBezTo>
                        <a:pt x="914" y="167"/>
                        <a:pt x="243" y="222"/>
                        <a:pt x="0" y="658"/>
                      </a:cubicBezTo>
                      <a:cubicBezTo>
                        <a:pt x="0" y="658"/>
                        <a:pt x="302" y="350"/>
                        <a:pt x="984" y="388"/>
                      </a:cubicBezTo>
                      <a:cubicBezTo>
                        <a:pt x="984" y="385"/>
                        <a:pt x="984" y="385"/>
                        <a:pt x="984" y="385"/>
                      </a:cubicBezTo>
                      <a:cubicBezTo>
                        <a:pt x="984" y="533"/>
                        <a:pt x="984" y="533"/>
                        <a:pt x="984" y="533"/>
                      </a:cubicBezTo>
                      <a:lnTo>
                        <a:pt x="1532" y="272"/>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51" name="Oval 7"/>
              <p:cNvSpPr/>
              <p:nvPr/>
            </p:nvSpPr>
            <p:spPr>
              <a:xfrm>
                <a:off x="1936491" y="3419475"/>
                <a:ext cx="416184" cy="416184"/>
              </a:xfrm>
              <a:prstGeom prst="ellipse">
                <a:avLst/>
              </a:prstGeom>
              <a:solidFill>
                <a:schemeClr val="accent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itchFamily="34" charset="0"/>
                    <a:cs typeface="Arial" pitchFamily="34" charset="0"/>
                  </a:rPr>
                  <a:t>1</a:t>
                </a:r>
                <a:endParaRPr lang="en-US" sz="2400" dirty="0">
                  <a:latin typeface="Arial" pitchFamily="34" charset="0"/>
                  <a:cs typeface="Arial" pitchFamily="34" charset="0"/>
                </a:endParaRPr>
              </a:p>
            </p:txBody>
          </p:sp>
          <p:sp>
            <p:nvSpPr>
              <p:cNvPr id="52" name="Oval 8"/>
              <p:cNvSpPr/>
              <p:nvPr/>
            </p:nvSpPr>
            <p:spPr>
              <a:xfrm>
                <a:off x="4403466" y="2498466"/>
                <a:ext cx="854334" cy="854334"/>
              </a:xfrm>
              <a:prstGeom prst="ellipse">
                <a:avLst/>
              </a:prstGeom>
              <a:solidFill>
                <a:schemeClr val="accent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FF00"/>
                    </a:solidFill>
                    <a:latin typeface="Arial" pitchFamily="34" charset="0"/>
                    <a:cs typeface="Arial" pitchFamily="34" charset="0"/>
                  </a:rPr>
                  <a:t>3</a:t>
                </a:r>
                <a:endParaRPr lang="en-US" sz="2400" dirty="0">
                  <a:solidFill>
                    <a:srgbClr val="FFFF00"/>
                  </a:solidFill>
                  <a:latin typeface="Arial" pitchFamily="34" charset="0"/>
                  <a:cs typeface="Arial" pitchFamily="34" charset="0"/>
                </a:endParaRPr>
              </a:p>
            </p:txBody>
          </p:sp>
          <p:sp>
            <p:nvSpPr>
              <p:cNvPr id="53" name="Oval 9"/>
              <p:cNvSpPr/>
              <p:nvPr/>
            </p:nvSpPr>
            <p:spPr>
              <a:xfrm>
                <a:off x="2971800" y="2895600"/>
                <a:ext cx="574416" cy="574416"/>
              </a:xfrm>
              <a:prstGeom prst="ellipse">
                <a:avLst/>
              </a:prstGeom>
              <a:solidFill>
                <a:srgbClr val="FFFF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2"/>
                    </a:solidFill>
                    <a:latin typeface="Arial" pitchFamily="34" charset="0"/>
                    <a:cs typeface="Arial" pitchFamily="34" charset="0"/>
                  </a:rPr>
                  <a:t>2</a:t>
                </a:r>
                <a:endParaRPr lang="en-US" sz="2400" dirty="0">
                  <a:solidFill>
                    <a:schemeClr val="accent2"/>
                  </a:solidFill>
                  <a:latin typeface="Arial" pitchFamily="34" charset="0"/>
                  <a:cs typeface="Arial" pitchFamily="34" charset="0"/>
                </a:endParaRPr>
              </a:p>
            </p:txBody>
          </p:sp>
        </p:grpSp>
        <p:sp>
          <p:nvSpPr>
            <p:cNvPr id="37" name="Rectangle 11"/>
            <p:cNvSpPr/>
            <p:nvPr/>
          </p:nvSpPr>
          <p:spPr>
            <a:xfrm>
              <a:off x="990600" y="4333874"/>
              <a:ext cx="1495238" cy="512708"/>
            </a:xfrm>
            <a:prstGeom prst="rect">
              <a:avLst/>
            </a:prstGeom>
          </p:spPr>
          <p:txBody>
            <a:bodyPr wrap="square">
              <a:spAutoFit/>
            </a:bodyPr>
            <a:lstStyle/>
            <a:p>
              <a:pPr algn="ctr"/>
              <a:r>
                <a:rPr lang="en-US" sz="1600" b="1" dirty="0" smtClean="0">
                  <a:solidFill>
                    <a:schemeClr val="tx1">
                      <a:lumMod val="50000"/>
                    </a:schemeClr>
                  </a:solidFill>
                  <a:cs typeface="Arial" pitchFamily="34" charset="0"/>
                </a:rPr>
                <a:t>STEP 1</a:t>
              </a:r>
              <a:endParaRPr lang="en-US" sz="1600" b="1" dirty="0">
                <a:solidFill>
                  <a:schemeClr val="tx1">
                    <a:lumMod val="50000"/>
                  </a:schemeClr>
                </a:solidFill>
                <a:cs typeface="Arial" pitchFamily="34" charset="0"/>
              </a:endParaRPr>
            </a:p>
          </p:txBody>
        </p:sp>
        <p:sp>
          <p:nvSpPr>
            <p:cNvPr id="38" name="Rectangle 12"/>
            <p:cNvSpPr/>
            <p:nvPr/>
          </p:nvSpPr>
          <p:spPr>
            <a:xfrm>
              <a:off x="2565692" y="3819525"/>
              <a:ext cx="1482435" cy="512708"/>
            </a:xfrm>
            <a:prstGeom prst="rect">
              <a:avLst/>
            </a:prstGeom>
          </p:spPr>
          <p:txBody>
            <a:bodyPr wrap="square">
              <a:spAutoFit/>
            </a:bodyPr>
            <a:lstStyle/>
            <a:p>
              <a:pPr algn="ctr"/>
              <a:r>
                <a:rPr lang="en-US" sz="1600" b="1" dirty="0" smtClean="0">
                  <a:solidFill>
                    <a:schemeClr val="tx1">
                      <a:lumMod val="50000"/>
                    </a:schemeClr>
                  </a:solidFill>
                  <a:cs typeface="Arial" pitchFamily="34" charset="0"/>
                </a:rPr>
                <a:t>STEP 2</a:t>
              </a:r>
              <a:endParaRPr lang="en-US" sz="1600" b="1" dirty="0">
                <a:solidFill>
                  <a:schemeClr val="tx1">
                    <a:lumMod val="50000"/>
                  </a:schemeClr>
                </a:solidFill>
                <a:cs typeface="Arial" pitchFamily="34" charset="0"/>
              </a:endParaRPr>
            </a:p>
          </p:txBody>
        </p:sp>
        <p:sp>
          <p:nvSpPr>
            <p:cNvPr id="39" name="Rectangle 13"/>
            <p:cNvSpPr/>
            <p:nvPr/>
          </p:nvSpPr>
          <p:spPr>
            <a:xfrm>
              <a:off x="4251616" y="3428999"/>
              <a:ext cx="1482435" cy="512708"/>
            </a:xfrm>
            <a:prstGeom prst="rect">
              <a:avLst/>
            </a:prstGeom>
          </p:spPr>
          <p:txBody>
            <a:bodyPr wrap="square">
              <a:spAutoFit/>
            </a:bodyPr>
            <a:lstStyle/>
            <a:p>
              <a:pPr algn="ctr"/>
              <a:r>
                <a:rPr lang="en-US" sz="1600" b="1" dirty="0" smtClean="0">
                  <a:solidFill>
                    <a:schemeClr val="tx1">
                      <a:lumMod val="50000"/>
                    </a:schemeClr>
                  </a:solidFill>
                  <a:cs typeface="Arial" pitchFamily="34" charset="0"/>
                </a:rPr>
                <a:t>STEP 2</a:t>
              </a:r>
              <a:endParaRPr lang="en-US" sz="1600" b="1" dirty="0">
                <a:solidFill>
                  <a:schemeClr val="tx1">
                    <a:lumMod val="50000"/>
                  </a:schemeClr>
                </a:solidFill>
                <a:cs typeface="Arial" pitchFamily="34" charset="0"/>
              </a:endParaRPr>
            </a:p>
          </p:txBody>
        </p:sp>
        <p:cxnSp>
          <p:nvCxnSpPr>
            <p:cNvPr id="48" name="Straight Connector 26"/>
            <p:cNvCxnSpPr/>
            <p:nvPr/>
          </p:nvCxnSpPr>
          <p:spPr>
            <a:xfrm rot="5400000">
              <a:off x="1343025" y="5229225"/>
              <a:ext cx="2190750" cy="1588"/>
            </a:xfrm>
            <a:prstGeom prst="line">
              <a:avLst/>
            </a:prstGeom>
            <a:ln>
              <a:solidFill>
                <a:schemeClr val="tx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27"/>
            <p:cNvCxnSpPr/>
            <p:nvPr/>
          </p:nvCxnSpPr>
          <p:spPr>
            <a:xfrm rot="5400000">
              <a:off x="2858294" y="5066506"/>
              <a:ext cx="2667000" cy="1588"/>
            </a:xfrm>
            <a:prstGeom prst="line">
              <a:avLst/>
            </a:prstGeom>
            <a:ln>
              <a:solidFill>
                <a:schemeClr val="tx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0" name="TextBox 39"/>
          <p:cNvSpPr txBox="1"/>
          <p:nvPr/>
        </p:nvSpPr>
        <p:spPr>
          <a:xfrm>
            <a:off x="1691680" y="699542"/>
            <a:ext cx="3374770" cy="369332"/>
          </a:xfrm>
          <a:prstGeom prst="rect">
            <a:avLst/>
          </a:prstGeom>
          <a:noFill/>
        </p:spPr>
        <p:txBody>
          <a:bodyPr wrap="none" rtlCol="0">
            <a:spAutoFit/>
          </a:bodyPr>
          <a:lstStyle/>
          <a:p>
            <a:r>
              <a:rPr lang="en-US" altLang="zh-CN" dirty="0" smtClean="0">
                <a:hlinkClick r:id="rId3"/>
              </a:rPr>
              <a:t>www.51pptmoban.com</a:t>
            </a:r>
            <a:r>
              <a:rPr lang="en-US" altLang="zh-CN" dirty="0" smtClean="0"/>
              <a:t> </a:t>
            </a:r>
            <a:r>
              <a:rPr lang="zh-CN" altLang="en-US" dirty="0" smtClean="0"/>
              <a:t>收集整理</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 name="直接箭头连接符 2"/>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6" name="图片 5" descr="图片1.png"/>
          <p:cNvPicPr>
            <a:picLocks noChangeAspect="1"/>
          </p:cNvPicPr>
          <p:nvPr/>
        </p:nvPicPr>
        <p:blipFill>
          <a:blip r:embed="rId2" cstate="print"/>
          <a:stretch>
            <a:fillRect/>
          </a:stretch>
        </p:blipFill>
        <p:spPr>
          <a:xfrm>
            <a:off x="-1643106" y="215074"/>
            <a:ext cx="2907552" cy="742095"/>
          </a:xfrm>
          <a:prstGeom prst="rect">
            <a:avLst/>
          </a:prstGeom>
        </p:spPr>
      </p:pic>
      <p:grpSp>
        <p:nvGrpSpPr>
          <p:cNvPr id="2" name="组合 6"/>
          <p:cNvGrpSpPr/>
          <p:nvPr/>
        </p:nvGrpSpPr>
        <p:grpSpPr>
          <a:xfrm>
            <a:off x="203534" y="1699138"/>
            <a:ext cx="511608" cy="730867"/>
            <a:chOff x="0" y="0"/>
            <a:chExt cx="511608" cy="730867"/>
          </a:xfrm>
        </p:grpSpPr>
        <p:sp>
          <p:nvSpPr>
            <p:cNvPr id="14" name="燕尾形 13"/>
            <p:cNvSpPr/>
            <p:nvPr/>
          </p:nvSpPr>
          <p:spPr>
            <a:xfrm rot="5400000">
              <a:off x="-109630" y="109630"/>
              <a:ext cx="730867" cy="511607"/>
            </a:xfrm>
            <a:prstGeom prst="chevron">
              <a:avLst/>
            </a:prstGeom>
            <a:solidFill>
              <a:schemeClr val="accent2"/>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5"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rgbClr val="FFFF00"/>
                  </a:solidFill>
                </a:rPr>
                <a:t>1</a:t>
              </a:r>
              <a:endParaRPr lang="zh-CN" altLang="en-US" sz="2800" b="1" kern="1200" dirty="0">
                <a:solidFill>
                  <a:srgbClr val="FFFF00"/>
                </a:solidFill>
              </a:endParaRPr>
            </a:p>
          </p:txBody>
        </p:sp>
      </p:grpSp>
      <p:grpSp>
        <p:nvGrpSpPr>
          <p:cNvPr id="7" name="组合 7"/>
          <p:cNvGrpSpPr/>
          <p:nvPr/>
        </p:nvGrpSpPr>
        <p:grpSpPr>
          <a:xfrm>
            <a:off x="203534" y="2206828"/>
            <a:ext cx="511608" cy="730867"/>
            <a:chOff x="0" y="507690"/>
            <a:chExt cx="511608" cy="730867"/>
          </a:xfrm>
        </p:grpSpPr>
        <p:sp>
          <p:nvSpPr>
            <p:cNvPr id="12" name="燕尾形 11"/>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8" name="组合 8"/>
          <p:cNvGrpSpPr/>
          <p:nvPr/>
        </p:nvGrpSpPr>
        <p:grpSpPr>
          <a:xfrm>
            <a:off x="203534" y="2713494"/>
            <a:ext cx="511608" cy="730867"/>
            <a:chOff x="0" y="1014356"/>
            <a:chExt cx="511608" cy="730867"/>
          </a:xfrm>
        </p:grpSpPr>
        <p:sp>
          <p:nvSpPr>
            <p:cNvPr id="10" name="燕尾形 9"/>
            <p:cNvSpPr/>
            <p:nvPr/>
          </p:nvSpPr>
          <p:spPr>
            <a:xfrm rot="5400000">
              <a:off x="-109630" y="1123986"/>
              <a:ext cx="730867" cy="511607"/>
            </a:xfrm>
            <a:prstGeom prst="chevron">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1"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grpSp>
        <p:nvGrpSpPr>
          <p:cNvPr id="25" name="组合 24"/>
          <p:cNvGrpSpPr/>
          <p:nvPr/>
        </p:nvGrpSpPr>
        <p:grpSpPr>
          <a:xfrm>
            <a:off x="692338" y="2395542"/>
            <a:ext cx="668334" cy="890588"/>
            <a:chOff x="3475038" y="1824038"/>
            <a:chExt cx="3811606" cy="3033728"/>
          </a:xfrm>
        </p:grpSpPr>
        <p:sp>
          <p:nvSpPr>
            <p:cNvPr id="26"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2"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3"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4"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nvGrpSpPr>
          <p:cNvPr id="35" name="组合 34"/>
          <p:cNvGrpSpPr/>
          <p:nvPr/>
        </p:nvGrpSpPr>
        <p:grpSpPr>
          <a:xfrm>
            <a:off x="2285984" y="1142990"/>
            <a:ext cx="5500726" cy="2857520"/>
            <a:chOff x="674176" y="1728446"/>
            <a:chExt cx="7796898" cy="3667887"/>
          </a:xfrm>
        </p:grpSpPr>
        <p:sp>
          <p:nvSpPr>
            <p:cNvPr id="36" name="Right Arrow 18"/>
            <p:cNvSpPr/>
            <p:nvPr/>
          </p:nvSpPr>
          <p:spPr>
            <a:xfrm rot="19065122">
              <a:off x="4386574" y="2320325"/>
              <a:ext cx="2408110" cy="525651"/>
            </a:xfrm>
            <a:prstGeom prst="rightArrow">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21"/>
            <p:cNvSpPr/>
            <p:nvPr/>
          </p:nvSpPr>
          <p:spPr>
            <a:xfrm>
              <a:off x="4984548" y="3602064"/>
              <a:ext cx="2711652" cy="525651"/>
            </a:xfrm>
            <a:prstGeom prst="rightArrow">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22"/>
            <p:cNvSpPr/>
            <p:nvPr/>
          </p:nvSpPr>
          <p:spPr>
            <a:xfrm rot="2335814">
              <a:off x="4522712" y="4806782"/>
              <a:ext cx="2408110" cy="525651"/>
            </a:xfrm>
            <a:prstGeom prst="rightArrow">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43"/>
            <p:cNvSpPr/>
            <p:nvPr/>
          </p:nvSpPr>
          <p:spPr>
            <a:xfrm>
              <a:off x="6639732" y="1728446"/>
              <a:ext cx="1095173" cy="369332"/>
            </a:xfrm>
            <a:prstGeom prst="rect">
              <a:avLst/>
            </a:prstGeom>
          </p:spPr>
          <p:txBody>
            <a:bodyPr wrap="none">
              <a:spAutoFit/>
            </a:bodyPr>
            <a:lstStyle/>
            <a:p>
              <a:pPr algn="ctr" fontAlgn="auto">
                <a:spcBef>
                  <a:spcPts val="0"/>
                </a:spcBef>
                <a:spcAft>
                  <a:spcPts val="0"/>
                </a:spcAft>
                <a:defRPr/>
              </a:pPr>
              <a:r>
                <a:rPr lang="en-US" altLang="ko-KR" kern="0" dirty="0" smtClean="0">
                  <a:solidFill>
                    <a:schemeClr val="tx1">
                      <a:lumMod val="65000"/>
                      <a:lumOff val="35000"/>
                    </a:schemeClr>
                  </a:solidFill>
                  <a:ea typeface="굴림" charset="-127"/>
                  <a:cs typeface="Arial" pitchFamily="34" charset="0"/>
                </a:rPr>
                <a:t>Choice 1</a:t>
              </a:r>
            </a:p>
          </p:txBody>
        </p:sp>
        <p:sp>
          <p:nvSpPr>
            <p:cNvPr id="40" name="Rectangle 44"/>
            <p:cNvSpPr/>
            <p:nvPr/>
          </p:nvSpPr>
          <p:spPr>
            <a:xfrm>
              <a:off x="7375901" y="3123293"/>
              <a:ext cx="1095173" cy="369332"/>
            </a:xfrm>
            <a:prstGeom prst="rect">
              <a:avLst/>
            </a:prstGeom>
          </p:spPr>
          <p:txBody>
            <a:bodyPr wrap="none">
              <a:spAutoFit/>
            </a:bodyPr>
            <a:lstStyle/>
            <a:p>
              <a:pPr algn="ctr" fontAlgn="auto">
                <a:spcBef>
                  <a:spcPts val="0"/>
                </a:spcBef>
                <a:spcAft>
                  <a:spcPts val="0"/>
                </a:spcAft>
                <a:defRPr/>
              </a:pPr>
              <a:r>
                <a:rPr lang="en-US" altLang="ko-KR" kern="0" dirty="0" smtClean="0">
                  <a:solidFill>
                    <a:schemeClr val="tx1">
                      <a:lumMod val="65000"/>
                      <a:lumOff val="35000"/>
                    </a:schemeClr>
                  </a:solidFill>
                  <a:ea typeface="굴림" charset="-127"/>
                  <a:cs typeface="Arial" pitchFamily="34" charset="0"/>
                </a:rPr>
                <a:t>Choice 2</a:t>
              </a:r>
            </a:p>
          </p:txBody>
        </p:sp>
        <p:sp>
          <p:nvSpPr>
            <p:cNvPr id="41" name="Rectangle 48"/>
            <p:cNvSpPr/>
            <p:nvPr/>
          </p:nvSpPr>
          <p:spPr>
            <a:xfrm>
              <a:off x="6589362" y="5027001"/>
              <a:ext cx="1095173" cy="369332"/>
            </a:xfrm>
            <a:prstGeom prst="rect">
              <a:avLst/>
            </a:prstGeom>
          </p:spPr>
          <p:txBody>
            <a:bodyPr wrap="none">
              <a:spAutoFit/>
            </a:bodyPr>
            <a:lstStyle/>
            <a:p>
              <a:pPr algn="ctr" fontAlgn="auto">
                <a:spcBef>
                  <a:spcPts val="0"/>
                </a:spcBef>
                <a:spcAft>
                  <a:spcPts val="0"/>
                </a:spcAft>
                <a:defRPr/>
              </a:pPr>
              <a:r>
                <a:rPr lang="en-US" altLang="ko-KR" kern="0" dirty="0" smtClean="0">
                  <a:solidFill>
                    <a:schemeClr val="tx1">
                      <a:lumMod val="65000"/>
                      <a:lumOff val="35000"/>
                    </a:schemeClr>
                  </a:solidFill>
                  <a:ea typeface="굴림" charset="-127"/>
                  <a:cs typeface="Arial" pitchFamily="34" charset="0"/>
                </a:rPr>
                <a:t>Choice 3</a:t>
              </a:r>
            </a:p>
          </p:txBody>
        </p:sp>
        <p:sp>
          <p:nvSpPr>
            <p:cNvPr id="42" name="Donut 51"/>
            <p:cNvSpPr/>
            <p:nvPr/>
          </p:nvSpPr>
          <p:spPr>
            <a:xfrm>
              <a:off x="3314056" y="2970509"/>
              <a:ext cx="1830091" cy="1830091"/>
            </a:xfrm>
            <a:prstGeom prst="donut">
              <a:avLst>
                <a:gd name="adj" fmla="val 18646"/>
              </a:avLst>
            </a:prstGeom>
            <a:solidFill>
              <a:srgbClr val="D1D1D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Right Arrow 16"/>
            <p:cNvSpPr/>
            <p:nvPr/>
          </p:nvSpPr>
          <p:spPr>
            <a:xfrm>
              <a:off x="674176" y="3421251"/>
              <a:ext cx="3745424" cy="914400"/>
            </a:xfrm>
            <a:prstGeom prst="righ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17"/>
            <p:cNvSpPr/>
            <p:nvPr/>
          </p:nvSpPr>
          <p:spPr>
            <a:xfrm>
              <a:off x="1219200" y="3705772"/>
              <a:ext cx="2262158" cy="369332"/>
            </a:xfrm>
            <a:prstGeom prst="rect">
              <a:avLst/>
            </a:prstGeom>
          </p:spPr>
          <p:txBody>
            <a:bodyPr wrap="none">
              <a:spAutoFit/>
            </a:bodyPr>
            <a:lstStyle/>
            <a:p>
              <a:pPr algn="ctr" fontAlgn="auto">
                <a:spcBef>
                  <a:spcPts val="0"/>
                </a:spcBef>
                <a:spcAft>
                  <a:spcPts val="0"/>
                </a:spcAft>
                <a:defRPr/>
              </a:pPr>
              <a:r>
                <a:rPr lang="en-US" altLang="ko-KR" kern="0" dirty="0" smtClean="0">
                  <a:solidFill>
                    <a:schemeClr val="bg1"/>
                  </a:solidFill>
                  <a:ea typeface="굴림" charset="-127"/>
                  <a:cs typeface="Arial" pitchFamily="34" charset="0"/>
                </a:rPr>
                <a:t>YOUR TEXT HERE</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42908" y="0"/>
            <a:ext cx="1143008"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 name="直接箭头连接符 2"/>
          <p:cNvCxnSpPr/>
          <p:nvPr/>
        </p:nvCxnSpPr>
        <p:spPr>
          <a:xfrm rot="10800000">
            <a:off x="5715008" y="642924"/>
            <a:ext cx="3714776" cy="1588"/>
          </a:xfrm>
          <a:prstGeom prst="straightConnector1">
            <a:avLst/>
          </a:prstGeom>
          <a:ln w="285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000760" y="214296"/>
            <a:ext cx="3071834"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演协某大型活动活动策划书</a:t>
            </a:r>
            <a:endParaRPr lang="zh-CN" altLang="en-US" b="1" dirty="0">
              <a:latin typeface="微软雅黑" pitchFamily="34" charset="-122"/>
              <a:ea typeface="微软雅黑" pitchFamily="34" charset="-122"/>
            </a:endParaRPr>
          </a:p>
        </p:txBody>
      </p:sp>
      <p:pic>
        <p:nvPicPr>
          <p:cNvPr id="6" name="图片 5" descr="图片1.png"/>
          <p:cNvPicPr>
            <a:picLocks noChangeAspect="1"/>
          </p:cNvPicPr>
          <p:nvPr/>
        </p:nvPicPr>
        <p:blipFill>
          <a:blip r:embed="rId2" cstate="print"/>
          <a:stretch>
            <a:fillRect/>
          </a:stretch>
        </p:blipFill>
        <p:spPr>
          <a:xfrm>
            <a:off x="-1669501" y="214296"/>
            <a:ext cx="2883915" cy="743651"/>
          </a:xfrm>
          <a:prstGeom prst="rect">
            <a:avLst/>
          </a:prstGeom>
        </p:spPr>
      </p:pic>
      <p:grpSp>
        <p:nvGrpSpPr>
          <p:cNvPr id="8" name="组合 7"/>
          <p:cNvGrpSpPr/>
          <p:nvPr/>
        </p:nvGrpSpPr>
        <p:grpSpPr>
          <a:xfrm>
            <a:off x="203534" y="1699138"/>
            <a:ext cx="511608" cy="730867"/>
            <a:chOff x="0" y="0"/>
            <a:chExt cx="511608" cy="730867"/>
          </a:xfrm>
        </p:grpSpPr>
        <p:sp>
          <p:nvSpPr>
            <p:cNvPr id="15" name="燕尾形 14"/>
            <p:cNvSpPr/>
            <p:nvPr/>
          </p:nvSpPr>
          <p:spPr>
            <a:xfrm rot="5400000">
              <a:off x="-109630" y="109630"/>
              <a:ext cx="730867" cy="511607"/>
            </a:xfrm>
            <a:prstGeom prst="chevron">
              <a:avLst/>
            </a:prstGeom>
            <a:solidFill>
              <a:srgbClr val="FFFF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燕尾形 4"/>
            <p:cNvSpPr/>
            <p:nvPr/>
          </p:nvSpPr>
          <p:spPr>
            <a:xfrm>
              <a:off x="1" y="25580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accent2"/>
                  </a:solidFill>
                </a:rPr>
                <a:t>1</a:t>
              </a:r>
              <a:endParaRPr lang="zh-CN" altLang="en-US" sz="2800" b="1" kern="1200" dirty="0">
                <a:solidFill>
                  <a:schemeClr val="accent2"/>
                </a:solidFill>
              </a:endParaRPr>
            </a:p>
          </p:txBody>
        </p:sp>
      </p:grpSp>
      <p:grpSp>
        <p:nvGrpSpPr>
          <p:cNvPr id="9" name="组合 8"/>
          <p:cNvGrpSpPr/>
          <p:nvPr/>
        </p:nvGrpSpPr>
        <p:grpSpPr>
          <a:xfrm>
            <a:off x="203534" y="2206828"/>
            <a:ext cx="511608" cy="730867"/>
            <a:chOff x="0" y="507690"/>
            <a:chExt cx="511608" cy="730867"/>
          </a:xfrm>
        </p:grpSpPr>
        <p:sp>
          <p:nvSpPr>
            <p:cNvPr id="13" name="燕尾形 12"/>
            <p:cNvSpPr/>
            <p:nvPr/>
          </p:nvSpPr>
          <p:spPr>
            <a:xfrm rot="5400000">
              <a:off x="-109630" y="617320"/>
              <a:ext cx="730867" cy="511607"/>
            </a:xfrm>
            <a:prstGeom prst="chevron">
              <a:avLst/>
            </a:prstGeom>
            <a:solidFill>
              <a:schemeClr val="bg2">
                <a:lumMod val="5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4" name="燕尾形 6"/>
            <p:cNvSpPr/>
            <p:nvPr/>
          </p:nvSpPr>
          <p:spPr>
            <a:xfrm>
              <a:off x="1" y="763494"/>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solidFill>
                    <a:srgbClr val="92D050"/>
                  </a:solidFill>
                </a:rPr>
                <a:t>2</a:t>
              </a:r>
              <a:endParaRPr lang="zh-CN" altLang="en-US" sz="2800" kern="1200" dirty="0">
                <a:solidFill>
                  <a:srgbClr val="92D050"/>
                </a:solidFill>
              </a:endParaRPr>
            </a:p>
          </p:txBody>
        </p:sp>
      </p:grpSp>
      <p:grpSp>
        <p:nvGrpSpPr>
          <p:cNvPr id="10" name="组合 9"/>
          <p:cNvGrpSpPr/>
          <p:nvPr/>
        </p:nvGrpSpPr>
        <p:grpSpPr>
          <a:xfrm>
            <a:off x="203534" y="2713494"/>
            <a:ext cx="511608" cy="730867"/>
            <a:chOff x="0" y="1014356"/>
            <a:chExt cx="511608" cy="730867"/>
          </a:xfrm>
        </p:grpSpPr>
        <p:sp>
          <p:nvSpPr>
            <p:cNvPr id="11" name="燕尾形 10"/>
            <p:cNvSpPr/>
            <p:nvPr/>
          </p:nvSpPr>
          <p:spPr>
            <a:xfrm rot="5400000">
              <a:off x="-109630" y="1123986"/>
              <a:ext cx="730867" cy="511607"/>
            </a:xfrm>
            <a:prstGeom prst="chevron">
              <a:avLst/>
            </a:prstGeom>
            <a:solidFill>
              <a:schemeClr val="accent2"/>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2" name="燕尾形 8"/>
            <p:cNvSpPr/>
            <p:nvPr/>
          </p:nvSpPr>
          <p:spPr>
            <a:xfrm>
              <a:off x="1" y="1270160"/>
              <a:ext cx="511607" cy="219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kern="1200" dirty="0" smtClean="0"/>
                <a:t>3</a:t>
              </a:r>
              <a:endParaRPr lang="zh-CN" altLang="en-US" sz="2800" kern="1200" dirty="0"/>
            </a:p>
          </p:txBody>
        </p:sp>
      </p:grpSp>
      <p:grpSp>
        <p:nvGrpSpPr>
          <p:cNvPr id="17" name="组合 16"/>
          <p:cNvGrpSpPr/>
          <p:nvPr/>
        </p:nvGrpSpPr>
        <p:grpSpPr>
          <a:xfrm>
            <a:off x="642910" y="1428742"/>
            <a:ext cx="668334" cy="890588"/>
            <a:chOff x="3475038" y="1824038"/>
            <a:chExt cx="3811606" cy="3033728"/>
          </a:xfrm>
        </p:grpSpPr>
        <p:sp>
          <p:nvSpPr>
            <p:cNvPr id="18" name="AutoShape 17"/>
            <p:cNvSpPr>
              <a:spLocks noChangeAspect="1" noChangeArrowheads="1" noTextEdit="1"/>
            </p:cNvSpPr>
            <p:nvPr/>
          </p:nvSpPr>
          <p:spPr bwMode="auto">
            <a:xfrm>
              <a:off x="3475038" y="1824038"/>
              <a:ext cx="3811606" cy="3033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20"/>
            <p:cNvSpPr>
              <a:spLocks/>
            </p:cNvSpPr>
            <p:nvPr/>
          </p:nvSpPr>
          <p:spPr bwMode="auto">
            <a:xfrm>
              <a:off x="5306374" y="1824038"/>
              <a:ext cx="1561048" cy="1539408"/>
            </a:xfrm>
            <a:custGeom>
              <a:avLst/>
              <a:gdLst/>
              <a:ahLst/>
              <a:cxnLst>
                <a:cxn ang="0">
                  <a:pos x="564" y="200"/>
                </a:cxn>
                <a:cxn ang="0">
                  <a:pos x="552" y="152"/>
                </a:cxn>
                <a:cxn ang="0">
                  <a:pos x="528" y="110"/>
                </a:cxn>
                <a:cxn ang="0">
                  <a:pos x="496" y="74"/>
                </a:cxn>
                <a:cxn ang="0">
                  <a:pos x="458" y="44"/>
                </a:cxn>
                <a:cxn ang="0">
                  <a:pos x="412" y="22"/>
                </a:cxn>
                <a:cxn ang="0">
                  <a:pos x="360" y="6"/>
                </a:cxn>
                <a:cxn ang="0">
                  <a:pos x="306" y="0"/>
                </a:cxn>
                <a:cxn ang="0">
                  <a:pos x="248" y="4"/>
                </a:cxn>
                <a:cxn ang="0">
                  <a:pos x="220" y="8"/>
                </a:cxn>
                <a:cxn ang="0">
                  <a:pos x="166" y="26"/>
                </a:cxn>
                <a:cxn ang="0">
                  <a:pos x="118" y="52"/>
                </a:cxn>
                <a:cxn ang="0">
                  <a:pos x="78" y="82"/>
                </a:cxn>
                <a:cxn ang="0">
                  <a:pos x="44" y="120"/>
                </a:cxn>
                <a:cxn ang="0">
                  <a:pos x="20" y="162"/>
                </a:cxn>
                <a:cxn ang="0">
                  <a:pos x="4" y="208"/>
                </a:cxn>
                <a:cxn ang="0">
                  <a:pos x="0" y="256"/>
                </a:cxn>
                <a:cxn ang="0">
                  <a:pos x="2" y="280"/>
                </a:cxn>
                <a:cxn ang="0">
                  <a:pos x="10" y="314"/>
                </a:cxn>
                <a:cxn ang="0">
                  <a:pos x="24" y="314"/>
                </a:cxn>
                <a:cxn ang="0">
                  <a:pos x="82" y="300"/>
                </a:cxn>
                <a:cxn ang="0">
                  <a:pos x="140" y="278"/>
                </a:cxn>
                <a:cxn ang="0">
                  <a:pos x="138" y="294"/>
                </a:cxn>
                <a:cxn ang="0">
                  <a:pos x="126" y="326"/>
                </a:cxn>
                <a:cxn ang="0">
                  <a:pos x="114" y="342"/>
                </a:cxn>
                <a:cxn ang="0">
                  <a:pos x="94" y="356"/>
                </a:cxn>
                <a:cxn ang="0">
                  <a:pos x="68" y="364"/>
                </a:cxn>
                <a:cxn ang="0">
                  <a:pos x="34" y="364"/>
                </a:cxn>
                <a:cxn ang="0">
                  <a:pos x="46" y="380"/>
                </a:cxn>
                <a:cxn ang="0">
                  <a:pos x="70" y="406"/>
                </a:cxn>
                <a:cxn ang="0">
                  <a:pos x="100" y="430"/>
                </a:cxn>
                <a:cxn ang="0">
                  <a:pos x="134" y="448"/>
                </a:cxn>
                <a:cxn ang="0">
                  <a:pos x="170" y="464"/>
                </a:cxn>
                <a:cxn ang="0">
                  <a:pos x="210" y="474"/>
                </a:cxn>
                <a:cxn ang="0">
                  <a:pos x="250" y="478"/>
                </a:cxn>
                <a:cxn ang="0">
                  <a:pos x="294" y="478"/>
                </a:cxn>
                <a:cxn ang="0">
                  <a:pos x="316" y="476"/>
                </a:cxn>
                <a:cxn ang="0">
                  <a:pos x="372" y="462"/>
                </a:cxn>
                <a:cxn ang="0">
                  <a:pos x="422" y="440"/>
                </a:cxn>
                <a:cxn ang="0">
                  <a:pos x="468" y="412"/>
                </a:cxn>
                <a:cxn ang="0">
                  <a:pos x="506" y="378"/>
                </a:cxn>
                <a:cxn ang="0">
                  <a:pos x="534" y="338"/>
                </a:cxn>
                <a:cxn ang="0">
                  <a:pos x="554" y="294"/>
                </a:cxn>
                <a:cxn ang="0">
                  <a:pos x="564" y="248"/>
                </a:cxn>
                <a:cxn ang="0">
                  <a:pos x="564" y="200"/>
                </a:cxn>
              </a:cxnLst>
              <a:rect l="0" t="0" r="r" b="b"/>
              <a:pathLst>
                <a:path w="566" h="478">
                  <a:moveTo>
                    <a:pt x="564" y="200"/>
                  </a:moveTo>
                  <a:lnTo>
                    <a:pt x="564" y="200"/>
                  </a:lnTo>
                  <a:lnTo>
                    <a:pt x="558" y="176"/>
                  </a:lnTo>
                  <a:lnTo>
                    <a:pt x="552" y="152"/>
                  </a:lnTo>
                  <a:lnTo>
                    <a:pt x="542" y="130"/>
                  </a:lnTo>
                  <a:lnTo>
                    <a:pt x="528" y="110"/>
                  </a:lnTo>
                  <a:lnTo>
                    <a:pt x="514" y="92"/>
                  </a:lnTo>
                  <a:lnTo>
                    <a:pt x="496" y="74"/>
                  </a:lnTo>
                  <a:lnTo>
                    <a:pt x="478" y="58"/>
                  </a:lnTo>
                  <a:lnTo>
                    <a:pt x="458" y="44"/>
                  </a:lnTo>
                  <a:lnTo>
                    <a:pt x="436" y="32"/>
                  </a:lnTo>
                  <a:lnTo>
                    <a:pt x="412" y="22"/>
                  </a:lnTo>
                  <a:lnTo>
                    <a:pt x="386" y="12"/>
                  </a:lnTo>
                  <a:lnTo>
                    <a:pt x="360" y="6"/>
                  </a:lnTo>
                  <a:lnTo>
                    <a:pt x="334" y="2"/>
                  </a:lnTo>
                  <a:lnTo>
                    <a:pt x="306" y="0"/>
                  </a:lnTo>
                  <a:lnTo>
                    <a:pt x="278" y="0"/>
                  </a:lnTo>
                  <a:lnTo>
                    <a:pt x="248" y="4"/>
                  </a:lnTo>
                  <a:lnTo>
                    <a:pt x="248" y="4"/>
                  </a:lnTo>
                  <a:lnTo>
                    <a:pt x="220" y="8"/>
                  </a:lnTo>
                  <a:lnTo>
                    <a:pt x="192" y="16"/>
                  </a:lnTo>
                  <a:lnTo>
                    <a:pt x="166" y="26"/>
                  </a:lnTo>
                  <a:lnTo>
                    <a:pt x="142" y="38"/>
                  </a:lnTo>
                  <a:lnTo>
                    <a:pt x="118" y="52"/>
                  </a:lnTo>
                  <a:lnTo>
                    <a:pt x="98" y="66"/>
                  </a:lnTo>
                  <a:lnTo>
                    <a:pt x="78" y="82"/>
                  </a:lnTo>
                  <a:lnTo>
                    <a:pt x="60" y="100"/>
                  </a:lnTo>
                  <a:lnTo>
                    <a:pt x="44" y="120"/>
                  </a:lnTo>
                  <a:lnTo>
                    <a:pt x="30" y="140"/>
                  </a:lnTo>
                  <a:lnTo>
                    <a:pt x="20" y="162"/>
                  </a:lnTo>
                  <a:lnTo>
                    <a:pt x="10" y="184"/>
                  </a:lnTo>
                  <a:lnTo>
                    <a:pt x="4" y="208"/>
                  </a:lnTo>
                  <a:lnTo>
                    <a:pt x="0" y="232"/>
                  </a:lnTo>
                  <a:lnTo>
                    <a:pt x="0" y="256"/>
                  </a:lnTo>
                  <a:lnTo>
                    <a:pt x="2" y="280"/>
                  </a:lnTo>
                  <a:lnTo>
                    <a:pt x="2" y="280"/>
                  </a:lnTo>
                  <a:lnTo>
                    <a:pt x="4" y="296"/>
                  </a:lnTo>
                  <a:lnTo>
                    <a:pt x="10" y="314"/>
                  </a:lnTo>
                  <a:lnTo>
                    <a:pt x="10" y="314"/>
                  </a:lnTo>
                  <a:lnTo>
                    <a:pt x="24" y="314"/>
                  </a:lnTo>
                  <a:lnTo>
                    <a:pt x="42" y="310"/>
                  </a:lnTo>
                  <a:lnTo>
                    <a:pt x="82" y="300"/>
                  </a:lnTo>
                  <a:lnTo>
                    <a:pt x="118" y="288"/>
                  </a:lnTo>
                  <a:lnTo>
                    <a:pt x="140" y="278"/>
                  </a:lnTo>
                  <a:lnTo>
                    <a:pt x="140" y="278"/>
                  </a:lnTo>
                  <a:lnTo>
                    <a:pt x="138" y="294"/>
                  </a:lnTo>
                  <a:lnTo>
                    <a:pt x="134" y="308"/>
                  </a:lnTo>
                  <a:lnTo>
                    <a:pt x="126" y="326"/>
                  </a:lnTo>
                  <a:lnTo>
                    <a:pt x="120" y="334"/>
                  </a:lnTo>
                  <a:lnTo>
                    <a:pt x="114" y="342"/>
                  </a:lnTo>
                  <a:lnTo>
                    <a:pt x="104" y="350"/>
                  </a:lnTo>
                  <a:lnTo>
                    <a:pt x="94" y="356"/>
                  </a:lnTo>
                  <a:lnTo>
                    <a:pt x="82" y="360"/>
                  </a:lnTo>
                  <a:lnTo>
                    <a:pt x="68" y="364"/>
                  </a:lnTo>
                  <a:lnTo>
                    <a:pt x="52" y="366"/>
                  </a:lnTo>
                  <a:lnTo>
                    <a:pt x="34" y="364"/>
                  </a:lnTo>
                  <a:lnTo>
                    <a:pt x="34" y="364"/>
                  </a:lnTo>
                  <a:lnTo>
                    <a:pt x="46" y="380"/>
                  </a:lnTo>
                  <a:lnTo>
                    <a:pt x="58" y="394"/>
                  </a:lnTo>
                  <a:lnTo>
                    <a:pt x="70" y="406"/>
                  </a:lnTo>
                  <a:lnTo>
                    <a:pt x="84" y="418"/>
                  </a:lnTo>
                  <a:lnTo>
                    <a:pt x="100" y="430"/>
                  </a:lnTo>
                  <a:lnTo>
                    <a:pt x="116" y="440"/>
                  </a:lnTo>
                  <a:lnTo>
                    <a:pt x="134" y="448"/>
                  </a:lnTo>
                  <a:lnTo>
                    <a:pt x="152" y="456"/>
                  </a:lnTo>
                  <a:lnTo>
                    <a:pt x="170" y="464"/>
                  </a:lnTo>
                  <a:lnTo>
                    <a:pt x="190" y="468"/>
                  </a:lnTo>
                  <a:lnTo>
                    <a:pt x="210" y="474"/>
                  </a:lnTo>
                  <a:lnTo>
                    <a:pt x="230" y="476"/>
                  </a:lnTo>
                  <a:lnTo>
                    <a:pt x="250" y="478"/>
                  </a:lnTo>
                  <a:lnTo>
                    <a:pt x="272" y="478"/>
                  </a:lnTo>
                  <a:lnTo>
                    <a:pt x="294" y="478"/>
                  </a:lnTo>
                  <a:lnTo>
                    <a:pt x="316" y="476"/>
                  </a:lnTo>
                  <a:lnTo>
                    <a:pt x="316" y="476"/>
                  </a:lnTo>
                  <a:lnTo>
                    <a:pt x="344" y="470"/>
                  </a:lnTo>
                  <a:lnTo>
                    <a:pt x="372" y="462"/>
                  </a:lnTo>
                  <a:lnTo>
                    <a:pt x="398" y="452"/>
                  </a:lnTo>
                  <a:lnTo>
                    <a:pt x="422" y="440"/>
                  </a:lnTo>
                  <a:lnTo>
                    <a:pt x="446" y="428"/>
                  </a:lnTo>
                  <a:lnTo>
                    <a:pt x="468" y="412"/>
                  </a:lnTo>
                  <a:lnTo>
                    <a:pt x="488" y="396"/>
                  </a:lnTo>
                  <a:lnTo>
                    <a:pt x="506" y="378"/>
                  </a:lnTo>
                  <a:lnTo>
                    <a:pt x="520" y="358"/>
                  </a:lnTo>
                  <a:lnTo>
                    <a:pt x="534" y="338"/>
                  </a:lnTo>
                  <a:lnTo>
                    <a:pt x="546" y="316"/>
                  </a:lnTo>
                  <a:lnTo>
                    <a:pt x="554" y="294"/>
                  </a:lnTo>
                  <a:lnTo>
                    <a:pt x="562" y="270"/>
                  </a:lnTo>
                  <a:lnTo>
                    <a:pt x="564" y="248"/>
                  </a:lnTo>
                  <a:lnTo>
                    <a:pt x="566" y="224"/>
                  </a:lnTo>
                  <a:lnTo>
                    <a:pt x="564" y="200"/>
                  </a:lnTo>
                  <a:lnTo>
                    <a:pt x="564" y="20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21"/>
            <p:cNvSpPr>
              <a:spLocks/>
            </p:cNvSpPr>
            <p:nvPr/>
          </p:nvSpPr>
          <p:spPr bwMode="auto">
            <a:xfrm>
              <a:off x="5400147" y="2319998"/>
              <a:ext cx="143418" cy="322052"/>
            </a:xfrm>
            <a:custGeom>
              <a:avLst/>
              <a:gdLst/>
              <a:ahLst/>
              <a:cxnLst>
                <a:cxn ang="0">
                  <a:pos x="6" y="100"/>
                </a:cxn>
                <a:cxn ang="0">
                  <a:pos x="6" y="100"/>
                </a:cxn>
                <a:cxn ang="0">
                  <a:pos x="18" y="98"/>
                </a:cxn>
                <a:cxn ang="0">
                  <a:pos x="32" y="98"/>
                </a:cxn>
                <a:cxn ang="0">
                  <a:pos x="32" y="98"/>
                </a:cxn>
                <a:cxn ang="0">
                  <a:pos x="42" y="100"/>
                </a:cxn>
                <a:cxn ang="0">
                  <a:pos x="42" y="100"/>
                </a:cxn>
                <a:cxn ang="0">
                  <a:pos x="48" y="86"/>
                </a:cxn>
                <a:cxn ang="0">
                  <a:pos x="50" y="72"/>
                </a:cxn>
                <a:cxn ang="0">
                  <a:pos x="52" y="56"/>
                </a:cxn>
                <a:cxn ang="0">
                  <a:pos x="52" y="40"/>
                </a:cxn>
                <a:cxn ang="0">
                  <a:pos x="52" y="40"/>
                </a:cxn>
                <a:cxn ang="0">
                  <a:pos x="48" y="20"/>
                </a:cxn>
                <a:cxn ang="0">
                  <a:pos x="44" y="12"/>
                </a:cxn>
                <a:cxn ang="0">
                  <a:pos x="40" y="6"/>
                </a:cxn>
                <a:cxn ang="0">
                  <a:pos x="36" y="2"/>
                </a:cxn>
                <a:cxn ang="0">
                  <a:pos x="30" y="0"/>
                </a:cxn>
                <a:cxn ang="0">
                  <a:pos x="26" y="0"/>
                </a:cxn>
                <a:cxn ang="0">
                  <a:pos x="20" y="2"/>
                </a:cxn>
                <a:cxn ang="0">
                  <a:pos x="20" y="2"/>
                </a:cxn>
                <a:cxn ang="0">
                  <a:pos x="16" y="6"/>
                </a:cxn>
                <a:cxn ang="0">
                  <a:pos x="10" y="14"/>
                </a:cxn>
                <a:cxn ang="0">
                  <a:pos x="4" y="30"/>
                </a:cxn>
                <a:cxn ang="0">
                  <a:pos x="0" y="52"/>
                </a:cxn>
                <a:cxn ang="0">
                  <a:pos x="0" y="74"/>
                </a:cxn>
                <a:cxn ang="0">
                  <a:pos x="0" y="74"/>
                </a:cxn>
                <a:cxn ang="0">
                  <a:pos x="2" y="88"/>
                </a:cxn>
                <a:cxn ang="0">
                  <a:pos x="6" y="100"/>
                </a:cxn>
                <a:cxn ang="0">
                  <a:pos x="6" y="100"/>
                </a:cxn>
              </a:cxnLst>
              <a:rect l="0" t="0" r="r" b="b"/>
              <a:pathLst>
                <a:path w="52" h="100">
                  <a:moveTo>
                    <a:pt x="6" y="100"/>
                  </a:moveTo>
                  <a:lnTo>
                    <a:pt x="6" y="100"/>
                  </a:lnTo>
                  <a:lnTo>
                    <a:pt x="18" y="98"/>
                  </a:lnTo>
                  <a:lnTo>
                    <a:pt x="32" y="98"/>
                  </a:lnTo>
                  <a:lnTo>
                    <a:pt x="32" y="98"/>
                  </a:lnTo>
                  <a:lnTo>
                    <a:pt x="42" y="100"/>
                  </a:lnTo>
                  <a:lnTo>
                    <a:pt x="42" y="100"/>
                  </a:lnTo>
                  <a:lnTo>
                    <a:pt x="48" y="86"/>
                  </a:lnTo>
                  <a:lnTo>
                    <a:pt x="50" y="72"/>
                  </a:lnTo>
                  <a:lnTo>
                    <a:pt x="52" y="56"/>
                  </a:lnTo>
                  <a:lnTo>
                    <a:pt x="52" y="40"/>
                  </a:lnTo>
                  <a:lnTo>
                    <a:pt x="52" y="40"/>
                  </a:lnTo>
                  <a:lnTo>
                    <a:pt x="48" y="20"/>
                  </a:lnTo>
                  <a:lnTo>
                    <a:pt x="44" y="12"/>
                  </a:lnTo>
                  <a:lnTo>
                    <a:pt x="40" y="6"/>
                  </a:lnTo>
                  <a:lnTo>
                    <a:pt x="36" y="2"/>
                  </a:lnTo>
                  <a:lnTo>
                    <a:pt x="30" y="0"/>
                  </a:lnTo>
                  <a:lnTo>
                    <a:pt x="26" y="0"/>
                  </a:lnTo>
                  <a:lnTo>
                    <a:pt x="20" y="2"/>
                  </a:lnTo>
                  <a:lnTo>
                    <a:pt x="20" y="2"/>
                  </a:lnTo>
                  <a:lnTo>
                    <a:pt x="16" y="6"/>
                  </a:lnTo>
                  <a:lnTo>
                    <a:pt x="10" y="14"/>
                  </a:lnTo>
                  <a:lnTo>
                    <a:pt x="4" y="30"/>
                  </a:lnTo>
                  <a:lnTo>
                    <a:pt x="0" y="52"/>
                  </a:lnTo>
                  <a:lnTo>
                    <a:pt x="0" y="74"/>
                  </a:lnTo>
                  <a:lnTo>
                    <a:pt x="0" y="74"/>
                  </a:lnTo>
                  <a:lnTo>
                    <a:pt x="2" y="88"/>
                  </a:lnTo>
                  <a:lnTo>
                    <a:pt x="6" y="100"/>
                  </a:lnTo>
                  <a:lnTo>
                    <a:pt x="6" y="10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Freeform 22"/>
            <p:cNvSpPr>
              <a:spLocks/>
            </p:cNvSpPr>
            <p:nvPr/>
          </p:nvSpPr>
          <p:spPr bwMode="auto">
            <a:xfrm>
              <a:off x="5427728" y="2493906"/>
              <a:ext cx="49645" cy="186790"/>
            </a:xfrm>
            <a:custGeom>
              <a:avLst/>
              <a:gdLst/>
              <a:ahLst/>
              <a:cxnLst>
                <a:cxn ang="0">
                  <a:pos x="18" y="30"/>
                </a:cxn>
                <a:cxn ang="0">
                  <a:pos x="18" y="30"/>
                </a:cxn>
                <a:cxn ang="0">
                  <a:pos x="18" y="18"/>
                </a:cxn>
                <a:cxn ang="0">
                  <a:pos x="18" y="8"/>
                </a:cxn>
                <a:cxn ang="0">
                  <a:pos x="16" y="2"/>
                </a:cxn>
                <a:cxn ang="0">
                  <a:pos x="12" y="0"/>
                </a:cxn>
                <a:cxn ang="0">
                  <a:pos x="12" y="0"/>
                </a:cxn>
                <a:cxn ang="0">
                  <a:pos x="8" y="2"/>
                </a:cxn>
                <a:cxn ang="0">
                  <a:pos x="4" y="8"/>
                </a:cxn>
                <a:cxn ang="0">
                  <a:pos x="2" y="16"/>
                </a:cxn>
                <a:cxn ang="0">
                  <a:pos x="0" y="28"/>
                </a:cxn>
                <a:cxn ang="0">
                  <a:pos x="0" y="28"/>
                </a:cxn>
                <a:cxn ang="0">
                  <a:pos x="0" y="40"/>
                </a:cxn>
                <a:cxn ang="0">
                  <a:pos x="0" y="48"/>
                </a:cxn>
                <a:cxn ang="0">
                  <a:pos x="2" y="56"/>
                </a:cxn>
                <a:cxn ang="0">
                  <a:pos x="6" y="58"/>
                </a:cxn>
                <a:cxn ang="0">
                  <a:pos x="6" y="58"/>
                </a:cxn>
                <a:cxn ang="0">
                  <a:pos x="10" y="56"/>
                </a:cxn>
                <a:cxn ang="0">
                  <a:pos x="14" y="50"/>
                </a:cxn>
                <a:cxn ang="0">
                  <a:pos x="16" y="42"/>
                </a:cxn>
                <a:cxn ang="0">
                  <a:pos x="18" y="30"/>
                </a:cxn>
                <a:cxn ang="0">
                  <a:pos x="18" y="30"/>
                </a:cxn>
              </a:cxnLst>
              <a:rect l="0" t="0" r="r" b="b"/>
              <a:pathLst>
                <a:path w="18" h="58">
                  <a:moveTo>
                    <a:pt x="18" y="30"/>
                  </a:moveTo>
                  <a:lnTo>
                    <a:pt x="18" y="30"/>
                  </a:lnTo>
                  <a:lnTo>
                    <a:pt x="18" y="18"/>
                  </a:lnTo>
                  <a:lnTo>
                    <a:pt x="18" y="8"/>
                  </a:lnTo>
                  <a:lnTo>
                    <a:pt x="16" y="2"/>
                  </a:lnTo>
                  <a:lnTo>
                    <a:pt x="12" y="0"/>
                  </a:lnTo>
                  <a:lnTo>
                    <a:pt x="12" y="0"/>
                  </a:lnTo>
                  <a:lnTo>
                    <a:pt x="8" y="2"/>
                  </a:lnTo>
                  <a:lnTo>
                    <a:pt x="4" y="8"/>
                  </a:lnTo>
                  <a:lnTo>
                    <a:pt x="2" y="16"/>
                  </a:lnTo>
                  <a:lnTo>
                    <a:pt x="0" y="28"/>
                  </a:lnTo>
                  <a:lnTo>
                    <a:pt x="0" y="28"/>
                  </a:lnTo>
                  <a:lnTo>
                    <a:pt x="0" y="40"/>
                  </a:lnTo>
                  <a:lnTo>
                    <a:pt x="0" y="48"/>
                  </a:lnTo>
                  <a:lnTo>
                    <a:pt x="2" y="56"/>
                  </a:lnTo>
                  <a:lnTo>
                    <a:pt x="6" y="58"/>
                  </a:lnTo>
                  <a:lnTo>
                    <a:pt x="6" y="58"/>
                  </a:lnTo>
                  <a:lnTo>
                    <a:pt x="10" y="56"/>
                  </a:lnTo>
                  <a:lnTo>
                    <a:pt x="14" y="50"/>
                  </a:lnTo>
                  <a:lnTo>
                    <a:pt x="16" y="42"/>
                  </a:lnTo>
                  <a:lnTo>
                    <a:pt x="18" y="30"/>
                  </a:lnTo>
                  <a:lnTo>
                    <a:pt x="18" y="3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2" name="Freeform 23"/>
            <p:cNvSpPr>
              <a:spLocks/>
            </p:cNvSpPr>
            <p:nvPr/>
          </p:nvSpPr>
          <p:spPr bwMode="auto">
            <a:xfrm>
              <a:off x="5604242" y="3202420"/>
              <a:ext cx="1577597" cy="1571613"/>
            </a:xfrm>
            <a:custGeom>
              <a:avLst/>
              <a:gdLst/>
              <a:ahLst/>
              <a:cxnLst>
                <a:cxn ang="0">
                  <a:pos x="380" y="0"/>
                </a:cxn>
                <a:cxn ang="0">
                  <a:pos x="346" y="22"/>
                </a:cxn>
                <a:cxn ang="0">
                  <a:pos x="308" y="42"/>
                </a:cxn>
                <a:cxn ang="0">
                  <a:pos x="258" y="62"/>
                </a:cxn>
                <a:cxn ang="0">
                  <a:pos x="200" y="74"/>
                </a:cxn>
                <a:cxn ang="0">
                  <a:pos x="136" y="76"/>
                </a:cxn>
                <a:cxn ang="0">
                  <a:pos x="86" y="66"/>
                </a:cxn>
                <a:cxn ang="0">
                  <a:pos x="52" y="54"/>
                </a:cxn>
                <a:cxn ang="0">
                  <a:pos x="18" y="36"/>
                </a:cxn>
                <a:cxn ang="0">
                  <a:pos x="2" y="24"/>
                </a:cxn>
                <a:cxn ang="0">
                  <a:pos x="0" y="52"/>
                </a:cxn>
                <a:cxn ang="0">
                  <a:pos x="8" y="96"/>
                </a:cxn>
                <a:cxn ang="0">
                  <a:pos x="28" y="152"/>
                </a:cxn>
                <a:cxn ang="0">
                  <a:pos x="56" y="200"/>
                </a:cxn>
                <a:cxn ang="0">
                  <a:pos x="84" y="232"/>
                </a:cxn>
                <a:cxn ang="0">
                  <a:pos x="118" y="266"/>
                </a:cxn>
                <a:cxn ang="0">
                  <a:pos x="162" y="298"/>
                </a:cxn>
                <a:cxn ang="0">
                  <a:pos x="214" y="330"/>
                </a:cxn>
                <a:cxn ang="0">
                  <a:pos x="276" y="358"/>
                </a:cxn>
                <a:cxn ang="0">
                  <a:pos x="350" y="386"/>
                </a:cxn>
                <a:cxn ang="0">
                  <a:pos x="436" y="408"/>
                </a:cxn>
                <a:cxn ang="0">
                  <a:pos x="528" y="474"/>
                </a:cxn>
                <a:cxn ang="0">
                  <a:pos x="536" y="478"/>
                </a:cxn>
                <a:cxn ang="0">
                  <a:pos x="560" y="488"/>
                </a:cxn>
                <a:cxn ang="0">
                  <a:pos x="570" y="486"/>
                </a:cxn>
                <a:cxn ang="0">
                  <a:pos x="572" y="480"/>
                </a:cxn>
                <a:cxn ang="0">
                  <a:pos x="572" y="476"/>
                </a:cxn>
                <a:cxn ang="0">
                  <a:pos x="552" y="426"/>
                </a:cxn>
                <a:cxn ang="0">
                  <a:pos x="534" y="392"/>
                </a:cxn>
                <a:cxn ang="0">
                  <a:pos x="522" y="376"/>
                </a:cxn>
                <a:cxn ang="0">
                  <a:pos x="518" y="374"/>
                </a:cxn>
                <a:cxn ang="0">
                  <a:pos x="448" y="360"/>
                </a:cxn>
                <a:cxn ang="0">
                  <a:pos x="370" y="342"/>
                </a:cxn>
                <a:cxn ang="0">
                  <a:pos x="324" y="322"/>
                </a:cxn>
                <a:cxn ang="0">
                  <a:pos x="310" y="308"/>
                </a:cxn>
                <a:cxn ang="0">
                  <a:pos x="308" y="300"/>
                </a:cxn>
                <a:cxn ang="0">
                  <a:pos x="312" y="292"/>
                </a:cxn>
                <a:cxn ang="0">
                  <a:pos x="330" y="260"/>
                </a:cxn>
                <a:cxn ang="0">
                  <a:pos x="352" y="238"/>
                </a:cxn>
                <a:cxn ang="0">
                  <a:pos x="364" y="230"/>
                </a:cxn>
                <a:cxn ang="0">
                  <a:pos x="376" y="222"/>
                </a:cxn>
                <a:cxn ang="0">
                  <a:pos x="392" y="200"/>
                </a:cxn>
                <a:cxn ang="0">
                  <a:pos x="402" y="174"/>
                </a:cxn>
                <a:cxn ang="0">
                  <a:pos x="406" y="140"/>
                </a:cxn>
                <a:cxn ang="0">
                  <a:pos x="404" y="94"/>
                </a:cxn>
                <a:cxn ang="0">
                  <a:pos x="390" y="34"/>
                </a:cxn>
                <a:cxn ang="0">
                  <a:pos x="380" y="0"/>
                </a:cxn>
              </a:cxnLst>
              <a:rect l="0" t="0" r="r" b="b"/>
              <a:pathLst>
                <a:path w="572" h="488">
                  <a:moveTo>
                    <a:pt x="380" y="0"/>
                  </a:moveTo>
                  <a:lnTo>
                    <a:pt x="380" y="0"/>
                  </a:lnTo>
                  <a:lnTo>
                    <a:pt x="370" y="6"/>
                  </a:lnTo>
                  <a:lnTo>
                    <a:pt x="346" y="22"/>
                  </a:lnTo>
                  <a:lnTo>
                    <a:pt x="328" y="32"/>
                  </a:lnTo>
                  <a:lnTo>
                    <a:pt x="308" y="42"/>
                  </a:lnTo>
                  <a:lnTo>
                    <a:pt x="284" y="52"/>
                  </a:lnTo>
                  <a:lnTo>
                    <a:pt x="258" y="62"/>
                  </a:lnTo>
                  <a:lnTo>
                    <a:pt x="230" y="70"/>
                  </a:lnTo>
                  <a:lnTo>
                    <a:pt x="200" y="74"/>
                  </a:lnTo>
                  <a:lnTo>
                    <a:pt x="168" y="78"/>
                  </a:lnTo>
                  <a:lnTo>
                    <a:pt x="136" y="76"/>
                  </a:lnTo>
                  <a:lnTo>
                    <a:pt x="104" y="72"/>
                  </a:lnTo>
                  <a:lnTo>
                    <a:pt x="86" y="66"/>
                  </a:lnTo>
                  <a:lnTo>
                    <a:pt x="70" y="62"/>
                  </a:lnTo>
                  <a:lnTo>
                    <a:pt x="52" y="54"/>
                  </a:lnTo>
                  <a:lnTo>
                    <a:pt x="36" y="46"/>
                  </a:lnTo>
                  <a:lnTo>
                    <a:pt x="18" y="36"/>
                  </a:lnTo>
                  <a:lnTo>
                    <a:pt x="2" y="24"/>
                  </a:lnTo>
                  <a:lnTo>
                    <a:pt x="2" y="24"/>
                  </a:lnTo>
                  <a:lnTo>
                    <a:pt x="0" y="38"/>
                  </a:lnTo>
                  <a:lnTo>
                    <a:pt x="0" y="52"/>
                  </a:lnTo>
                  <a:lnTo>
                    <a:pt x="2" y="72"/>
                  </a:lnTo>
                  <a:lnTo>
                    <a:pt x="8" y="96"/>
                  </a:lnTo>
                  <a:lnTo>
                    <a:pt x="16" y="122"/>
                  </a:lnTo>
                  <a:lnTo>
                    <a:pt x="28" y="152"/>
                  </a:lnTo>
                  <a:lnTo>
                    <a:pt x="46" y="184"/>
                  </a:lnTo>
                  <a:lnTo>
                    <a:pt x="56" y="200"/>
                  </a:lnTo>
                  <a:lnTo>
                    <a:pt x="70" y="216"/>
                  </a:lnTo>
                  <a:lnTo>
                    <a:pt x="84" y="232"/>
                  </a:lnTo>
                  <a:lnTo>
                    <a:pt x="100" y="250"/>
                  </a:lnTo>
                  <a:lnTo>
                    <a:pt x="118" y="266"/>
                  </a:lnTo>
                  <a:lnTo>
                    <a:pt x="138" y="282"/>
                  </a:lnTo>
                  <a:lnTo>
                    <a:pt x="162" y="298"/>
                  </a:lnTo>
                  <a:lnTo>
                    <a:pt x="186" y="314"/>
                  </a:lnTo>
                  <a:lnTo>
                    <a:pt x="214" y="330"/>
                  </a:lnTo>
                  <a:lnTo>
                    <a:pt x="244" y="344"/>
                  </a:lnTo>
                  <a:lnTo>
                    <a:pt x="276" y="358"/>
                  </a:lnTo>
                  <a:lnTo>
                    <a:pt x="312" y="372"/>
                  </a:lnTo>
                  <a:lnTo>
                    <a:pt x="350" y="386"/>
                  </a:lnTo>
                  <a:lnTo>
                    <a:pt x="392" y="398"/>
                  </a:lnTo>
                  <a:lnTo>
                    <a:pt x="436" y="408"/>
                  </a:lnTo>
                  <a:lnTo>
                    <a:pt x="484" y="418"/>
                  </a:lnTo>
                  <a:lnTo>
                    <a:pt x="528" y="474"/>
                  </a:lnTo>
                  <a:lnTo>
                    <a:pt x="528" y="474"/>
                  </a:lnTo>
                  <a:lnTo>
                    <a:pt x="536" y="478"/>
                  </a:lnTo>
                  <a:lnTo>
                    <a:pt x="552" y="486"/>
                  </a:lnTo>
                  <a:lnTo>
                    <a:pt x="560" y="488"/>
                  </a:lnTo>
                  <a:lnTo>
                    <a:pt x="568" y="488"/>
                  </a:lnTo>
                  <a:lnTo>
                    <a:pt x="570" y="486"/>
                  </a:lnTo>
                  <a:lnTo>
                    <a:pt x="572" y="484"/>
                  </a:lnTo>
                  <a:lnTo>
                    <a:pt x="572" y="480"/>
                  </a:lnTo>
                  <a:lnTo>
                    <a:pt x="572" y="476"/>
                  </a:lnTo>
                  <a:lnTo>
                    <a:pt x="572" y="476"/>
                  </a:lnTo>
                  <a:lnTo>
                    <a:pt x="566" y="460"/>
                  </a:lnTo>
                  <a:lnTo>
                    <a:pt x="552" y="426"/>
                  </a:lnTo>
                  <a:lnTo>
                    <a:pt x="544" y="408"/>
                  </a:lnTo>
                  <a:lnTo>
                    <a:pt x="534" y="392"/>
                  </a:lnTo>
                  <a:lnTo>
                    <a:pt x="526" y="378"/>
                  </a:lnTo>
                  <a:lnTo>
                    <a:pt x="522" y="376"/>
                  </a:lnTo>
                  <a:lnTo>
                    <a:pt x="518" y="374"/>
                  </a:lnTo>
                  <a:lnTo>
                    <a:pt x="518" y="374"/>
                  </a:lnTo>
                  <a:lnTo>
                    <a:pt x="484" y="368"/>
                  </a:lnTo>
                  <a:lnTo>
                    <a:pt x="448" y="360"/>
                  </a:lnTo>
                  <a:lnTo>
                    <a:pt x="410" y="352"/>
                  </a:lnTo>
                  <a:lnTo>
                    <a:pt x="370" y="342"/>
                  </a:lnTo>
                  <a:lnTo>
                    <a:pt x="338" y="330"/>
                  </a:lnTo>
                  <a:lnTo>
                    <a:pt x="324" y="322"/>
                  </a:lnTo>
                  <a:lnTo>
                    <a:pt x="316" y="316"/>
                  </a:lnTo>
                  <a:lnTo>
                    <a:pt x="310" y="308"/>
                  </a:lnTo>
                  <a:lnTo>
                    <a:pt x="308" y="304"/>
                  </a:lnTo>
                  <a:lnTo>
                    <a:pt x="308" y="300"/>
                  </a:lnTo>
                  <a:lnTo>
                    <a:pt x="308" y="300"/>
                  </a:lnTo>
                  <a:lnTo>
                    <a:pt x="312" y="292"/>
                  </a:lnTo>
                  <a:lnTo>
                    <a:pt x="322" y="272"/>
                  </a:lnTo>
                  <a:lnTo>
                    <a:pt x="330" y="260"/>
                  </a:lnTo>
                  <a:lnTo>
                    <a:pt x="340" y="248"/>
                  </a:lnTo>
                  <a:lnTo>
                    <a:pt x="352" y="238"/>
                  </a:lnTo>
                  <a:lnTo>
                    <a:pt x="364" y="230"/>
                  </a:lnTo>
                  <a:lnTo>
                    <a:pt x="364" y="230"/>
                  </a:lnTo>
                  <a:lnTo>
                    <a:pt x="368" y="228"/>
                  </a:lnTo>
                  <a:lnTo>
                    <a:pt x="376" y="222"/>
                  </a:lnTo>
                  <a:lnTo>
                    <a:pt x="388" y="208"/>
                  </a:lnTo>
                  <a:lnTo>
                    <a:pt x="392" y="200"/>
                  </a:lnTo>
                  <a:lnTo>
                    <a:pt x="398" y="188"/>
                  </a:lnTo>
                  <a:lnTo>
                    <a:pt x="402" y="174"/>
                  </a:lnTo>
                  <a:lnTo>
                    <a:pt x="404" y="158"/>
                  </a:lnTo>
                  <a:lnTo>
                    <a:pt x="406" y="140"/>
                  </a:lnTo>
                  <a:lnTo>
                    <a:pt x="406" y="118"/>
                  </a:lnTo>
                  <a:lnTo>
                    <a:pt x="404" y="94"/>
                  </a:lnTo>
                  <a:lnTo>
                    <a:pt x="398" y="66"/>
                  </a:lnTo>
                  <a:lnTo>
                    <a:pt x="390" y="34"/>
                  </a:lnTo>
                  <a:lnTo>
                    <a:pt x="380" y="0"/>
                  </a:lnTo>
                  <a:lnTo>
                    <a:pt x="38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24"/>
            <p:cNvSpPr>
              <a:spLocks/>
            </p:cNvSpPr>
            <p:nvPr/>
          </p:nvSpPr>
          <p:spPr bwMode="auto">
            <a:xfrm>
              <a:off x="5223633" y="3968903"/>
              <a:ext cx="888088" cy="689191"/>
            </a:xfrm>
            <a:custGeom>
              <a:avLst/>
              <a:gdLst/>
              <a:ahLst/>
              <a:cxnLst>
                <a:cxn ang="0">
                  <a:pos x="314" y="0"/>
                </a:cxn>
                <a:cxn ang="0">
                  <a:pos x="314" y="0"/>
                </a:cxn>
                <a:cxn ang="0">
                  <a:pos x="282" y="8"/>
                </a:cxn>
                <a:cxn ang="0">
                  <a:pos x="250" y="16"/>
                </a:cxn>
                <a:cxn ang="0">
                  <a:pos x="212" y="26"/>
                </a:cxn>
                <a:cxn ang="0">
                  <a:pos x="172" y="40"/>
                </a:cxn>
                <a:cxn ang="0">
                  <a:pos x="138" y="54"/>
                </a:cxn>
                <a:cxn ang="0">
                  <a:pos x="124" y="62"/>
                </a:cxn>
                <a:cxn ang="0">
                  <a:pos x="112" y="70"/>
                </a:cxn>
                <a:cxn ang="0">
                  <a:pos x="102" y="80"/>
                </a:cxn>
                <a:cxn ang="0">
                  <a:pos x="98" y="88"/>
                </a:cxn>
                <a:cxn ang="0">
                  <a:pos x="78" y="174"/>
                </a:cxn>
                <a:cxn ang="0">
                  <a:pos x="78" y="174"/>
                </a:cxn>
                <a:cxn ang="0">
                  <a:pos x="54" y="174"/>
                </a:cxn>
                <a:cxn ang="0">
                  <a:pos x="32" y="174"/>
                </a:cxn>
                <a:cxn ang="0">
                  <a:pos x="22" y="176"/>
                </a:cxn>
                <a:cxn ang="0">
                  <a:pos x="12" y="180"/>
                </a:cxn>
                <a:cxn ang="0">
                  <a:pos x="12" y="180"/>
                </a:cxn>
                <a:cxn ang="0">
                  <a:pos x="4" y="186"/>
                </a:cxn>
                <a:cxn ang="0">
                  <a:pos x="0" y="192"/>
                </a:cxn>
                <a:cxn ang="0">
                  <a:pos x="0" y="196"/>
                </a:cxn>
                <a:cxn ang="0">
                  <a:pos x="0" y="200"/>
                </a:cxn>
                <a:cxn ang="0">
                  <a:pos x="2" y="204"/>
                </a:cxn>
                <a:cxn ang="0">
                  <a:pos x="6" y="206"/>
                </a:cxn>
                <a:cxn ang="0">
                  <a:pos x="14" y="210"/>
                </a:cxn>
                <a:cxn ang="0">
                  <a:pos x="24" y="212"/>
                </a:cxn>
                <a:cxn ang="0">
                  <a:pos x="54" y="214"/>
                </a:cxn>
                <a:cxn ang="0">
                  <a:pos x="100" y="214"/>
                </a:cxn>
                <a:cxn ang="0">
                  <a:pos x="164" y="106"/>
                </a:cxn>
                <a:cxn ang="0">
                  <a:pos x="322" y="46"/>
                </a:cxn>
                <a:cxn ang="0">
                  <a:pos x="314" y="0"/>
                </a:cxn>
              </a:cxnLst>
              <a:rect l="0" t="0" r="r" b="b"/>
              <a:pathLst>
                <a:path w="322" h="214">
                  <a:moveTo>
                    <a:pt x="314" y="0"/>
                  </a:moveTo>
                  <a:lnTo>
                    <a:pt x="314" y="0"/>
                  </a:lnTo>
                  <a:lnTo>
                    <a:pt x="282" y="8"/>
                  </a:lnTo>
                  <a:lnTo>
                    <a:pt x="250" y="16"/>
                  </a:lnTo>
                  <a:lnTo>
                    <a:pt x="212" y="26"/>
                  </a:lnTo>
                  <a:lnTo>
                    <a:pt x="172" y="40"/>
                  </a:lnTo>
                  <a:lnTo>
                    <a:pt x="138" y="54"/>
                  </a:lnTo>
                  <a:lnTo>
                    <a:pt x="124" y="62"/>
                  </a:lnTo>
                  <a:lnTo>
                    <a:pt x="112" y="70"/>
                  </a:lnTo>
                  <a:lnTo>
                    <a:pt x="102" y="80"/>
                  </a:lnTo>
                  <a:lnTo>
                    <a:pt x="98" y="88"/>
                  </a:lnTo>
                  <a:lnTo>
                    <a:pt x="78" y="174"/>
                  </a:lnTo>
                  <a:lnTo>
                    <a:pt x="78" y="174"/>
                  </a:lnTo>
                  <a:lnTo>
                    <a:pt x="54" y="174"/>
                  </a:lnTo>
                  <a:lnTo>
                    <a:pt x="32" y="174"/>
                  </a:lnTo>
                  <a:lnTo>
                    <a:pt x="22" y="176"/>
                  </a:lnTo>
                  <a:lnTo>
                    <a:pt x="12" y="180"/>
                  </a:lnTo>
                  <a:lnTo>
                    <a:pt x="12" y="180"/>
                  </a:lnTo>
                  <a:lnTo>
                    <a:pt x="4" y="186"/>
                  </a:lnTo>
                  <a:lnTo>
                    <a:pt x="0" y="192"/>
                  </a:lnTo>
                  <a:lnTo>
                    <a:pt x="0" y="196"/>
                  </a:lnTo>
                  <a:lnTo>
                    <a:pt x="0" y="200"/>
                  </a:lnTo>
                  <a:lnTo>
                    <a:pt x="2" y="204"/>
                  </a:lnTo>
                  <a:lnTo>
                    <a:pt x="6" y="206"/>
                  </a:lnTo>
                  <a:lnTo>
                    <a:pt x="14" y="210"/>
                  </a:lnTo>
                  <a:lnTo>
                    <a:pt x="24" y="212"/>
                  </a:lnTo>
                  <a:lnTo>
                    <a:pt x="54" y="214"/>
                  </a:lnTo>
                  <a:lnTo>
                    <a:pt x="100" y="214"/>
                  </a:lnTo>
                  <a:lnTo>
                    <a:pt x="164" y="106"/>
                  </a:lnTo>
                  <a:lnTo>
                    <a:pt x="322" y="46"/>
                  </a:lnTo>
                  <a:lnTo>
                    <a:pt x="314"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4" name="Freeform 25"/>
            <p:cNvSpPr>
              <a:spLocks/>
            </p:cNvSpPr>
            <p:nvPr/>
          </p:nvSpPr>
          <p:spPr bwMode="auto">
            <a:xfrm>
              <a:off x="4644445" y="3260389"/>
              <a:ext cx="1456243" cy="251200"/>
            </a:xfrm>
            <a:custGeom>
              <a:avLst/>
              <a:gdLst/>
              <a:ahLst/>
              <a:cxnLst>
                <a:cxn ang="0">
                  <a:pos x="528" y="74"/>
                </a:cxn>
                <a:cxn ang="0">
                  <a:pos x="528" y="74"/>
                </a:cxn>
                <a:cxn ang="0">
                  <a:pos x="464" y="62"/>
                </a:cxn>
                <a:cxn ang="0">
                  <a:pos x="396" y="48"/>
                </a:cxn>
                <a:cxn ang="0">
                  <a:pos x="316" y="34"/>
                </a:cxn>
                <a:cxn ang="0">
                  <a:pos x="228" y="20"/>
                </a:cxn>
                <a:cxn ang="0">
                  <a:pos x="140" y="8"/>
                </a:cxn>
                <a:cxn ang="0">
                  <a:pos x="100" y="4"/>
                </a:cxn>
                <a:cxn ang="0">
                  <a:pos x="62" y="2"/>
                </a:cxn>
                <a:cxn ang="0">
                  <a:pos x="30" y="0"/>
                </a:cxn>
                <a:cxn ang="0">
                  <a:pos x="2" y="2"/>
                </a:cxn>
                <a:cxn ang="0">
                  <a:pos x="2" y="2"/>
                </a:cxn>
                <a:cxn ang="0">
                  <a:pos x="0" y="4"/>
                </a:cxn>
                <a:cxn ang="0">
                  <a:pos x="0" y="8"/>
                </a:cxn>
                <a:cxn ang="0">
                  <a:pos x="4" y="12"/>
                </a:cxn>
                <a:cxn ang="0">
                  <a:pos x="12" y="18"/>
                </a:cxn>
                <a:cxn ang="0">
                  <a:pos x="28" y="24"/>
                </a:cxn>
                <a:cxn ang="0">
                  <a:pos x="50" y="30"/>
                </a:cxn>
                <a:cxn ang="0">
                  <a:pos x="82" y="36"/>
                </a:cxn>
                <a:cxn ang="0">
                  <a:pos x="82" y="36"/>
                </a:cxn>
                <a:cxn ang="0">
                  <a:pos x="86" y="44"/>
                </a:cxn>
                <a:cxn ang="0">
                  <a:pos x="92" y="52"/>
                </a:cxn>
                <a:cxn ang="0">
                  <a:pos x="100" y="60"/>
                </a:cxn>
                <a:cxn ang="0">
                  <a:pos x="110" y="66"/>
                </a:cxn>
                <a:cxn ang="0">
                  <a:pos x="116" y="66"/>
                </a:cxn>
                <a:cxn ang="0">
                  <a:pos x="122" y="66"/>
                </a:cxn>
                <a:cxn ang="0">
                  <a:pos x="130" y="64"/>
                </a:cxn>
                <a:cxn ang="0">
                  <a:pos x="138" y="60"/>
                </a:cxn>
                <a:cxn ang="0">
                  <a:pos x="146" y="52"/>
                </a:cxn>
                <a:cxn ang="0">
                  <a:pos x="156" y="44"/>
                </a:cxn>
                <a:cxn ang="0">
                  <a:pos x="156" y="44"/>
                </a:cxn>
                <a:cxn ang="0">
                  <a:pos x="180" y="44"/>
                </a:cxn>
                <a:cxn ang="0">
                  <a:pos x="240" y="48"/>
                </a:cxn>
                <a:cxn ang="0">
                  <a:pos x="280" y="52"/>
                </a:cxn>
                <a:cxn ang="0">
                  <a:pos x="320" y="58"/>
                </a:cxn>
                <a:cxn ang="0">
                  <a:pos x="364" y="68"/>
                </a:cxn>
                <a:cxn ang="0">
                  <a:pos x="404" y="78"/>
                </a:cxn>
                <a:cxn ang="0">
                  <a:pos x="528" y="74"/>
                </a:cxn>
              </a:cxnLst>
              <a:rect l="0" t="0" r="r" b="b"/>
              <a:pathLst>
                <a:path w="528" h="78">
                  <a:moveTo>
                    <a:pt x="528" y="74"/>
                  </a:moveTo>
                  <a:lnTo>
                    <a:pt x="528" y="74"/>
                  </a:lnTo>
                  <a:lnTo>
                    <a:pt x="464" y="62"/>
                  </a:lnTo>
                  <a:lnTo>
                    <a:pt x="396" y="48"/>
                  </a:lnTo>
                  <a:lnTo>
                    <a:pt x="316" y="34"/>
                  </a:lnTo>
                  <a:lnTo>
                    <a:pt x="228" y="20"/>
                  </a:lnTo>
                  <a:lnTo>
                    <a:pt x="140" y="8"/>
                  </a:lnTo>
                  <a:lnTo>
                    <a:pt x="100" y="4"/>
                  </a:lnTo>
                  <a:lnTo>
                    <a:pt x="62" y="2"/>
                  </a:lnTo>
                  <a:lnTo>
                    <a:pt x="30" y="0"/>
                  </a:lnTo>
                  <a:lnTo>
                    <a:pt x="2" y="2"/>
                  </a:lnTo>
                  <a:lnTo>
                    <a:pt x="2" y="2"/>
                  </a:lnTo>
                  <a:lnTo>
                    <a:pt x="0" y="4"/>
                  </a:lnTo>
                  <a:lnTo>
                    <a:pt x="0" y="8"/>
                  </a:lnTo>
                  <a:lnTo>
                    <a:pt x="4" y="12"/>
                  </a:lnTo>
                  <a:lnTo>
                    <a:pt x="12" y="18"/>
                  </a:lnTo>
                  <a:lnTo>
                    <a:pt x="28" y="24"/>
                  </a:lnTo>
                  <a:lnTo>
                    <a:pt x="50" y="30"/>
                  </a:lnTo>
                  <a:lnTo>
                    <a:pt x="82" y="36"/>
                  </a:lnTo>
                  <a:lnTo>
                    <a:pt x="82" y="36"/>
                  </a:lnTo>
                  <a:lnTo>
                    <a:pt x="86" y="44"/>
                  </a:lnTo>
                  <a:lnTo>
                    <a:pt x="92" y="52"/>
                  </a:lnTo>
                  <a:lnTo>
                    <a:pt x="100" y="60"/>
                  </a:lnTo>
                  <a:lnTo>
                    <a:pt x="110" y="66"/>
                  </a:lnTo>
                  <a:lnTo>
                    <a:pt x="116" y="66"/>
                  </a:lnTo>
                  <a:lnTo>
                    <a:pt x="122" y="66"/>
                  </a:lnTo>
                  <a:lnTo>
                    <a:pt x="130" y="64"/>
                  </a:lnTo>
                  <a:lnTo>
                    <a:pt x="138" y="60"/>
                  </a:lnTo>
                  <a:lnTo>
                    <a:pt x="146" y="52"/>
                  </a:lnTo>
                  <a:lnTo>
                    <a:pt x="156" y="44"/>
                  </a:lnTo>
                  <a:lnTo>
                    <a:pt x="156" y="44"/>
                  </a:lnTo>
                  <a:lnTo>
                    <a:pt x="180" y="44"/>
                  </a:lnTo>
                  <a:lnTo>
                    <a:pt x="240" y="48"/>
                  </a:lnTo>
                  <a:lnTo>
                    <a:pt x="280" y="52"/>
                  </a:lnTo>
                  <a:lnTo>
                    <a:pt x="320" y="58"/>
                  </a:lnTo>
                  <a:lnTo>
                    <a:pt x="364" y="68"/>
                  </a:lnTo>
                  <a:lnTo>
                    <a:pt x="404" y="78"/>
                  </a:lnTo>
                  <a:lnTo>
                    <a:pt x="528" y="7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26"/>
            <p:cNvSpPr>
              <a:spLocks/>
            </p:cNvSpPr>
            <p:nvPr/>
          </p:nvSpPr>
          <p:spPr bwMode="auto">
            <a:xfrm>
              <a:off x="3857620" y="3286130"/>
              <a:ext cx="1417631" cy="1004802"/>
            </a:xfrm>
            <a:custGeom>
              <a:avLst/>
              <a:gdLst/>
              <a:ahLst/>
              <a:cxnLst>
                <a:cxn ang="0">
                  <a:pos x="514" y="84"/>
                </a:cxn>
                <a:cxn ang="0">
                  <a:pos x="280" y="84"/>
                </a:cxn>
                <a:cxn ang="0">
                  <a:pos x="282" y="0"/>
                </a:cxn>
                <a:cxn ang="0">
                  <a:pos x="0" y="150"/>
                </a:cxn>
                <a:cxn ang="0">
                  <a:pos x="278" y="312"/>
                </a:cxn>
                <a:cxn ang="0">
                  <a:pos x="278" y="226"/>
                </a:cxn>
                <a:cxn ang="0">
                  <a:pos x="514" y="226"/>
                </a:cxn>
                <a:cxn ang="0">
                  <a:pos x="514" y="84"/>
                </a:cxn>
              </a:cxnLst>
              <a:rect l="0" t="0" r="r" b="b"/>
              <a:pathLst>
                <a:path w="514" h="312">
                  <a:moveTo>
                    <a:pt x="514" y="84"/>
                  </a:moveTo>
                  <a:lnTo>
                    <a:pt x="280" y="84"/>
                  </a:lnTo>
                  <a:lnTo>
                    <a:pt x="282" y="0"/>
                  </a:lnTo>
                  <a:lnTo>
                    <a:pt x="0" y="150"/>
                  </a:lnTo>
                  <a:lnTo>
                    <a:pt x="278" y="312"/>
                  </a:lnTo>
                  <a:lnTo>
                    <a:pt x="278" y="226"/>
                  </a:lnTo>
                  <a:lnTo>
                    <a:pt x="514" y="226"/>
                  </a:lnTo>
                  <a:lnTo>
                    <a:pt x="514" y="84"/>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27"/>
            <p:cNvSpPr>
              <a:spLocks/>
            </p:cNvSpPr>
            <p:nvPr/>
          </p:nvSpPr>
          <p:spPr bwMode="auto">
            <a:xfrm>
              <a:off x="6602651" y="3421415"/>
              <a:ext cx="474382" cy="566811"/>
            </a:xfrm>
            <a:custGeom>
              <a:avLst/>
              <a:gdLst/>
              <a:ahLst/>
              <a:cxnLst>
                <a:cxn ang="0">
                  <a:pos x="30" y="0"/>
                </a:cxn>
                <a:cxn ang="0">
                  <a:pos x="30" y="0"/>
                </a:cxn>
                <a:cxn ang="0">
                  <a:pos x="46" y="2"/>
                </a:cxn>
                <a:cxn ang="0">
                  <a:pos x="64" y="10"/>
                </a:cxn>
                <a:cxn ang="0">
                  <a:pos x="96" y="26"/>
                </a:cxn>
                <a:cxn ang="0">
                  <a:pos x="96" y="26"/>
                </a:cxn>
                <a:cxn ang="0">
                  <a:pos x="124" y="40"/>
                </a:cxn>
                <a:cxn ang="0">
                  <a:pos x="150" y="54"/>
                </a:cxn>
                <a:cxn ang="0">
                  <a:pos x="150" y="54"/>
                </a:cxn>
                <a:cxn ang="0">
                  <a:pos x="158" y="60"/>
                </a:cxn>
                <a:cxn ang="0">
                  <a:pos x="162" y="66"/>
                </a:cxn>
                <a:cxn ang="0">
                  <a:pos x="166" y="74"/>
                </a:cxn>
                <a:cxn ang="0">
                  <a:pos x="168" y="84"/>
                </a:cxn>
                <a:cxn ang="0">
                  <a:pos x="168" y="102"/>
                </a:cxn>
                <a:cxn ang="0">
                  <a:pos x="170" y="122"/>
                </a:cxn>
                <a:cxn ang="0">
                  <a:pos x="170" y="122"/>
                </a:cxn>
                <a:cxn ang="0">
                  <a:pos x="172" y="142"/>
                </a:cxn>
                <a:cxn ang="0">
                  <a:pos x="172" y="150"/>
                </a:cxn>
                <a:cxn ang="0">
                  <a:pos x="170" y="158"/>
                </a:cxn>
                <a:cxn ang="0">
                  <a:pos x="168" y="166"/>
                </a:cxn>
                <a:cxn ang="0">
                  <a:pos x="162" y="172"/>
                </a:cxn>
                <a:cxn ang="0">
                  <a:pos x="154" y="174"/>
                </a:cxn>
                <a:cxn ang="0">
                  <a:pos x="144" y="176"/>
                </a:cxn>
                <a:cxn ang="0">
                  <a:pos x="144" y="176"/>
                </a:cxn>
                <a:cxn ang="0">
                  <a:pos x="136" y="176"/>
                </a:cxn>
                <a:cxn ang="0">
                  <a:pos x="128" y="174"/>
                </a:cxn>
                <a:cxn ang="0">
                  <a:pos x="124" y="170"/>
                </a:cxn>
                <a:cxn ang="0">
                  <a:pos x="120" y="162"/>
                </a:cxn>
                <a:cxn ang="0">
                  <a:pos x="120" y="162"/>
                </a:cxn>
                <a:cxn ang="0">
                  <a:pos x="122" y="156"/>
                </a:cxn>
                <a:cxn ang="0">
                  <a:pos x="124" y="152"/>
                </a:cxn>
                <a:cxn ang="0">
                  <a:pos x="128" y="146"/>
                </a:cxn>
                <a:cxn ang="0">
                  <a:pos x="132" y="142"/>
                </a:cxn>
                <a:cxn ang="0">
                  <a:pos x="132" y="142"/>
                </a:cxn>
                <a:cxn ang="0">
                  <a:pos x="136" y="128"/>
                </a:cxn>
                <a:cxn ang="0">
                  <a:pos x="136" y="108"/>
                </a:cxn>
                <a:cxn ang="0">
                  <a:pos x="136" y="90"/>
                </a:cxn>
                <a:cxn ang="0">
                  <a:pos x="132" y="76"/>
                </a:cxn>
                <a:cxn ang="0">
                  <a:pos x="132" y="76"/>
                </a:cxn>
                <a:cxn ang="0">
                  <a:pos x="100" y="70"/>
                </a:cxn>
                <a:cxn ang="0">
                  <a:pos x="66" y="62"/>
                </a:cxn>
                <a:cxn ang="0">
                  <a:pos x="34" y="54"/>
                </a:cxn>
                <a:cxn ang="0">
                  <a:pos x="2" y="46"/>
                </a:cxn>
                <a:cxn ang="0">
                  <a:pos x="2" y="46"/>
                </a:cxn>
                <a:cxn ang="0">
                  <a:pos x="0" y="32"/>
                </a:cxn>
                <a:cxn ang="0">
                  <a:pos x="2" y="26"/>
                </a:cxn>
                <a:cxn ang="0">
                  <a:pos x="2" y="20"/>
                </a:cxn>
                <a:cxn ang="0">
                  <a:pos x="30" y="0"/>
                </a:cxn>
              </a:cxnLst>
              <a:rect l="0" t="0" r="r" b="b"/>
              <a:pathLst>
                <a:path w="172" h="176">
                  <a:moveTo>
                    <a:pt x="30" y="0"/>
                  </a:moveTo>
                  <a:lnTo>
                    <a:pt x="30" y="0"/>
                  </a:lnTo>
                  <a:lnTo>
                    <a:pt x="46" y="2"/>
                  </a:lnTo>
                  <a:lnTo>
                    <a:pt x="64" y="10"/>
                  </a:lnTo>
                  <a:lnTo>
                    <a:pt x="96" y="26"/>
                  </a:lnTo>
                  <a:lnTo>
                    <a:pt x="96" y="26"/>
                  </a:lnTo>
                  <a:lnTo>
                    <a:pt x="124" y="40"/>
                  </a:lnTo>
                  <a:lnTo>
                    <a:pt x="150" y="54"/>
                  </a:lnTo>
                  <a:lnTo>
                    <a:pt x="150" y="54"/>
                  </a:lnTo>
                  <a:lnTo>
                    <a:pt x="158" y="60"/>
                  </a:lnTo>
                  <a:lnTo>
                    <a:pt x="162" y="66"/>
                  </a:lnTo>
                  <a:lnTo>
                    <a:pt x="166" y="74"/>
                  </a:lnTo>
                  <a:lnTo>
                    <a:pt x="168" y="84"/>
                  </a:lnTo>
                  <a:lnTo>
                    <a:pt x="168" y="102"/>
                  </a:lnTo>
                  <a:lnTo>
                    <a:pt x="170" y="122"/>
                  </a:lnTo>
                  <a:lnTo>
                    <a:pt x="170" y="122"/>
                  </a:lnTo>
                  <a:lnTo>
                    <a:pt x="172" y="142"/>
                  </a:lnTo>
                  <a:lnTo>
                    <a:pt x="172" y="150"/>
                  </a:lnTo>
                  <a:lnTo>
                    <a:pt x="170" y="158"/>
                  </a:lnTo>
                  <a:lnTo>
                    <a:pt x="168" y="166"/>
                  </a:lnTo>
                  <a:lnTo>
                    <a:pt x="162" y="172"/>
                  </a:lnTo>
                  <a:lnTo>
                    <a:pt x="154" y="174"/>
                  </a:lnTo>
                  <a:lnTo>
                    <a:pt x="144" y="176"/>
                  </a:lnTo>
                  <a:lnTo>
                    <a:pt x="144" y="176"/>
                  </a:lnTo>
                  <a:lnTo>
                    <a:pt x="136" y="176"/>
                  </a:lnTo>
                  <a:lnTo>
                    <a:pt x="128" y="174"/>
                  </a:lnTo>
                  <a:lnTo>
                    <a:pt x="124" y="170"/>
                  </a:lnTo>
                  <a:lnTo>
                    <a:pt x="120" y="162"/>
                  </a:lnTo>
                  <a:lnTo>
                    <a:pt x="120" y="162"/>
                  </a:lnTo>
                  <a:lnTo>
                    <a:pt x="122" y="156"/>
                  </a:lnTo>
                  <a:lnTo>
                    <a:pt x="124" y="152"/>
                  </a:lnTo>
                  <a:lnTo>
                    <a:pt x="128" y="146"/>
                  </a:lnTo>
                  <a:lnTo>
                    <a:pt x="132" y="142"/>
                  </a:lnTo>
                  <a:lnTo>
                    <a:pt x="132" y="142"/>
                  </a:lnTo>
                  <a:lnTo>
                    <a:pt x="136" y="128"/>
                  </a:lnTo>
                  <a:lnTo>
                    <a:pt x="136" y="108"/>
                  </a:lnTo>
                  <a:lnTo>
                    <a:pt x="136" y="90"/>
                  </a:lnTo>
                  <a:lnTo>
                    <a:pt x="132" y="76"/>
                  </a:lnTo>
                  <a:lnTo>
                    <a:pt x="132" y="76"/>
                  </a:lnTo>
                  <a:lnTo>
                    <a:pt x="100" y="70"/>
                  </a:lnTo>
                  <a:lnTo>
                    <a:pt x="66" y="62"/>
                  </a:lnTo>
                  <a:lnTo>
                    <a:pt x="34" y="54"/>
                  </a:lnTo>
                  <a:lnTo>
                    <a:pt x="2" y="46"/>
                  </a:lnTo>
                  <a:lnTo>
                    <a:pt x="2" y="46"/>
                  </a:lnTo>
                  <a:lnTo>
                    <a:pt x="0" y="32"/>
                  </a:lnTo>
                  <a:lnTo>
                    <a:pt x="2" y="26"/>
                  </a:lnTo>
                  <a:lnTo>
                    <a:pt x="2" y="20"/>
                  </a:lnTo>
                  <a:lnTo>
                    <a:pt x="30" y="0"/>
                  </a:lnTo>
                  <a:close/>
                </a:path>
              </a:pathLst>
            </a:custGeom>
            <a:solidFill>
              <a:schemeClr val="bg2">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aphicFrame>
        <p:nvGraphicFramePr>
          <p:cNvPr id="27" name="表格 26"/>
          <p:cNvGraphicFramePr>
            <a:graphicFrameLocks noGrp="1"/>
          </p:cNvGraphicFramePr>
          <p:nvPr/>
        </p:nvGraphicFramePr>
        <p:xfrm>
          <a:off x="2000232" y="1500180"/>
          <a:ext cx="6096000" cy="2595880"/>
        </p:xfrm>
        <a:graphic>
          <a:graphicData uri="http://schemas.openxmlformats.org/drawingml/2006/table">
            <a:tbl>
              <a:tblPr firstRow="1" bandRow="1">
                <a:tableStyleId>{5C22544A-7EE6-4342-B048-85BDC9FD1C3A}</a:tableStyleId>
              </a:tblPr>
              <a:tblGrid>
                <a:gridCol w="1500198"/>
                <a:gridCol w="1857388"/>
                <a:gridCol w="2738414"/>
              </a:tblGrid>
              <a:tr h="370840">
                <a:tc>
                  <a:txBody>
                    <a:bodyPr/>
                    <a:lstStyle/>
                    <a:p>
                      <a:pPr algn="ctr"/>
                      <a:r>
                        <a:rPr lang="zh-CN" altLang="en-US" dirty="0" smtClean="0">
                          <a:latin typeface="微软雅黑" pitchFamily="34" charset="-122"/>
                          <a:ea typeface="微软雅黑" pitchFamily="34" charset="-122"/>
                        </a:rPr>
                        <a:t>项目</a:t>
                      </a:r>
                      <a:endParaRPr lang="zh-CN" altLang="en-US" dirty="0">
                        <a:latin typeface="微软雅黑" pitchFamily="34" charset="-122"/>
                        <a:ea typeface="微软雅黑" pitchFamily="34" charset="-122"/>
                      </a:endParaRPr>
                    </a:p>
                  </a:txBody>
                  <a:tcPr>
                    <a:solidFill>
                      <a:schemeClr val="accent2">
                        <a:lumMod val="50000"/>
                      </a:schemeClr>
                    </a:solidFill>
                  </a:tcPr>
                </a:tc>
                <a:tc>
                  <a:txBody>
                    <a:bodyPr/>
                    <a:lstStyle/>
                    <a:p>
                      <a:pPr algn="ctr"/>
                      <a:r>
                        <a:rPr lang="zh-CN" altLang="en-US" dirty="0" smtClean="0">
                          <a:latin typeface="微软雅黑" pitchFamily="34" charset="-122"/>
                          <a:ea typeface="微软雅黑" pitchFamily="34" charset="-122"/>
                        </a:rPr>
                        <a:t>经费</a:t>
                      </a:r>
                      <a:endParaRPr lang="zh-CN" altLang="en-US" dirty="0">
                        <a:latin typeface="微软雅黑" pitchFamily="34" charset="-122"/>
                        <a:ea typeface="微软雅黑" pitchFamily="34" charset="-122"/>
                      </a:endParaRPr>
                    </a:p>
                  </a:txBody>
                  <a:tcPr>
                    <a:solidFill>
                      <a:schemeClr val="accent3">
                        <a:lumMod val="75000"/>
                      </a:schemeClr>
                    </a:solidFill>
                  </a:tcPr>
                </a:tc>
                <a:tc>
                  <a:txBody>
                    <a:bodyPr/>
                    <a:lstStyle/>
                    <a:p>
                      <a:pPr algn="ctr"/>
                      <a:r>
                        <a:rPr lang="zh-CN" altLang="en-US" dirty="0" smtClean="0">
                          <a:latin typeface="微软雅黑" pitchFamily="34" charset="-122"/>
                          <a:ea typeface="微软雅黑" pitchFamily="34" charset="-122"/>
                        </a:rPr>
                        <a:t>支出</a:t>
                      </a:r>
                      <a:endParaRPr lang="zh-CN" altLang="en-US" dirty="0">
                        <a:latin typeface="微软雅黑" pitchFamily="34" charset="-122"/>
                        <a:ea typeface="微软雅黑" pitchFamily="34" charset="-122"/>
                      </a:endParaRPr>
                    </a:p>
                  </a:txBody>
                  <a:tcPr>
                    <a:solidFill>
                      <a:schemeClr val="accent1">
                        <a:lumMod val="50000"/>
                      </a:schemeClr>
                    </a:solidFill>
                  </a:tcPr>
                </a:tc>
              </a:tr>
              <a:tr h="370840">
                <a:tc>
                  <a:txBody>
                    <a:bodyPr/>
                    <a:lstStyle/>
                    <a:p>
                      <a:endParaRPr lang="zh-CN" altLang="en-US" dirty="0"/>
                    </a:p>
                  </a:txBody>
                  <a:tcPr>
                    <a:solidFill>
                      <a:schemeClr val="accent2"/>
                    </a:solidFill>
                  </a:tcPr>
                </a:tc>
                <a:tc>
                  <a:txBody>
                    <a:bodyPr/>
                    <a:lstStyle/>
                    <a:p>
                      <a:endParaRPr lang="zh-CN" altLang="en-US" dirty="0"/>
                    </a:p>
                  </a:txBody>
                  <a:tcPr>
                    <a:solidFill>
                      <a:srgbClr val="FFFF00"/>
                    </a:solidFill>
                  </a:tcPr>
                </a:tc>
                <a:tc>
                  <a:txBody>
                    <a:bodyPr/>
                    <a:lstStyle/>
                    <a:p>
                      <a:endParaRPr lang="zh-CN" altLang="en-US" dirty="0"/>
                    </a:p>
                  </a:txBody>
                  <a:tcPr>
                    <a:solidFill>
                      <a:srgbClr val="92D050"/>
                    </a:solidFill>
                  </a:tcPr>
                </a:tc>
              </a:tr>
              <a:tr h="370840">
                <a:tc>
                  <a:txBody>
                    <a:bodyPr/>
                    <a:lstStyle/>
                    <a:p>
                      <a:endParaRPr lang="zh-CN" altLang="en-US" dirty="0"/>
                    </a:p>
                  </a:txBody>
                  <a:tcPr>
                    <a:solidFill>
                      <a:schemeClr val="accent2"/>
                    </a:solidFill>
                  </a:tcPr>
                </a:tc>
                <a:tc>
                  <a:txBody>
                    <a:bodyPr/>
                    <a:lstStyle/>
                    <a:p>
                      <a:endParaRPr lang="zh-CN" altLang="en-US" dirty="0"/>
                    </a:p>
                  </a:txBody>
                  <a:tcPr>
                    <a:solidFill>
                      <a:srgbClr val="FFFF00"/>
                    </a:solidFill>
                  </a:tcPr>
                </a:tc>
                <a:tc>
                  <a:txBody>
                    <a:bodyPr/>
                    <a:lstStyle/>
                    <a:p>
                      <a:endParaRPr lang="zh-CN" altLang="en-US" dirty="0"/>
                    </a:p>
                  </a:txBody>
                  <a:tcPr>
                    <a:solidFill>
                      <a:srgbClr val="92D050"/>
                    </a:solidFill>
                  </a:tcPr>
                </a:tc>
              </a:tr>
              <a:tr h="370840">
                <a:tc>
                  <a:txBody>
                    <a:bodyPr/>
                    <a:lstStyle/>
                    <a:p>
                      <a:endParaRPr lang="zh-CN" altLang="en-US" dirty="0"/>
                    </a:p>
                  </a:txBody>
                  <a:tcPr>
                    <a:solidFill>
                      <a:schemeClr val="accent2"/>
                    </a:solidFill>
                  </a:tcPr>
                </a:tc>
                <a:tc>
                  <a:txBody>
                    <a:bodyPr/>
                    <a:lstStyle/>
                    <a:p>
                      <a:endParaRPr lang="zh-CN" altLang="en-US" dirty="0"/>
                    </a:p>
                  </a:txBody>
                  <a:tcPr>
                    <a:solidFill>
                      <a:srgbClr val="FFFF00"/>
                    </a:solidFill>
                  </a:tcPr>
                </a:tc>
                <a:tc>
                  <a:txBody>
                    <a:bodyPr/>
                    <a:lstStyle/>
                    <a:p>
                      <a:endParaRPr lang="zh-CN" altLang="en-US" dirty="0"/>
                    </a:p>
                  </a:txBody>
                  <a:tcPr>
                    <a:solidFill>
                      <a:srgbClr val="92D050"/>
                    </a:solidFill>
                  </a:tcPr>
                </a:tc>
              </a:tr>
              <a:tr h="370840">
                <a:tc>
                  <a:txBody>
                    <a:bodyPr/>
                    <a:lstStyle/>
                    <a:p>
                      <a:endParaRPr lang="zh-CN" altLang="en-US" dirty="0"/>
                    </a:p>
                  </a:txBody>
                  <a:tcPr>
                    <a:solidFill>
                      <a:schemeClr val="accent2"/>
                    </a:solidFill>
                  </a:tcPr>
                </a:tc>
                <a:tc>
                  <a:txBody>
                    <a:bodyPr/>
                    <a:lstStyle/>
                    <a:p>
                      <a:endParaRPr lang="zh-CN" altLang="en-US" dirty="0"/>
                    </a:p>
                  </a:txBody>
                  <a:tcPr>
                    <a:solidFill>
                      <a:srgbClr val="FFFF00"/>
                    </a:solidFill>
                  </a:tcPr>
                </a:tc>
                <a:tc>
                  <a:txBody>
                    <a:bodyPr/>
                    <a:lstStyle/>
                    <a:p>
                      <a:endParaRPr lang="zh-CN" altLang="en-US" dirty="0"/>
                    </a:p>
                  </a:txBody>
                  <a:tcPr>
                    <a:solidFill>
                      <a:srgbClr val="92D050"/>
                    </a:solidFill>
                  </a:tcPr>
                </a:tc>
              </a:tr>
              <a:tr h="370840">
                <a:tc>
                  <a:txBody>
                    <a:bodyPr/>
                    <a:lstStyle/>
                    <a:p>
                      <a:endParaRPr lang="zh-CN" altLang="en-US" dirty="0"/>
                    </a:p>
                  </a:txBody>
                  <a:tcPr>
                    <a:solidFill>
                      <a:schemeClr val="accent2"/>
                    </a:solidFill>
                  </a:tcPr>
                </a:tc>
                <a:tc>
                  <a:txBody>
                    <a:bodyPr/>
                    <a:lstStyle/>
                    <a:p>
                      <a:endParaRPr lang="zh-CN" altLang="en-US" dirty="0"/>
                    </a:p>
                  </a:txBody>
                  <a:tcPr>
                    <a:solidFill>
                      <a:srgbClr val="FFFF00"/>
                    </a:solidFill>
                  </a:tcPr>
                </a:tc>
                <a:tc>
                  <a:txBody>
                    <a:bodyPr/>
                    <a:lstStyle/>
                    <a:p>
                      <a:endParaRPr lang="zh-CN" altLang="en-US" dirty="0"/>
                    </a:p>
                  </a:txBody>
                  <a:tcPr>
                    <a:solidFill>
                      <a:srgbClr val="92D050"/>
                    </a:solidFill>
                  </a:tcPr>
                </a:tc>
              </a:tr>
              <a:tr h="370840">
                <a:tc>
                  <a:txBody>
                    <a:bodyPr/>
                    <a:lstStyle/>
                    <a:p>
                      <a:endParaRPr lang="zh-CN" altLang="en-US" dirty="0"/>
                    </a:p>
                  </a:txBody>
                  <a:tcPr>
                    <a:solidFill>
                      <a:schemeClr val="accent2"/>
                    </a:solidFill>
                  </a:tcPr>
                </a:tc>
                <a:tc>
                  <a:txBody>
                    <a:bodyPr/>
                    <a:lstStyle/>
                    <a:p>
                      <a:endParaRPr lang="zh-CN" altLang="en-US" dirty="0"/>
                    </a:p>
                  </a:txBody>
                  <a:tcPr>
                    <a:solidFill>
                      <a:srgbClr val="FFFF00"/>
                    </a:solidFill>
                  </a:tcPr>
                </a:tc>
                <a:tc>
                  <a:txBody>
                    <a:bodyPr/>
                    <a:lstStyle/>
                    <a:p>
                      <a:endParaRPr lang="zh-CN" altLang="en-US" dirty="0"/>
                    </a:p>
                  </a:txBody>
                  <a:tcPr>
                    <a:solidFill>
                      <a:srgbClr val="92D05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穿越">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429</Words>
  <Application>Microsoft Office PowerPoint</Application>
  <PresentationFormat>全屏显示(16:9)</PresentationFormat>
  <Paragraphs>117</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主题</vt:lpstr>
      <vt:lpstr>某某活动策划模版 ——11月27日梦想起飞</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Company>Sky123.Org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某某活动策划模版 ——11月27日梦想起飞</dc:title>
  <dc:creator>wang</dc:creator>
  <cp:lastModifiedBy>haobaopc04</cp:lastModifiedBy>
  <cp:revision>17</cp:revision>
  <dcterms:created xsi:type="dcterms:W3CDTF">2012-11-20T09:55:52Z</dcterms:created>
  <dcterms:modified xsi:type="dcterms:W3CDTF">2012-11-22T15:17:04Z</dcterms:modified>
</cp:coreProperties>
</file>