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9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9" r:id="rId42"/>
    <p:sldId id="297" r:id="rId43"/>
  </p:sldIdLst>
  <p:sldSz cx="9144000" cy="5143500" type="screen16x9"/>
  <p:notesSz cx="6858000" cy="9144000"/>
  <p:embeddedFontLst>
    <p:embeddedFont>
      <p:font typeface="Arial Unicode MS" pitchFamily="34" charset="-122"/>
      <p:regular r:id="rId44"/>
    </p:embeddedFont>
    <p:embeddedFont>
      <p:font typeface="微软雅黑" pitchFamily="34" charset="-122"/>
      <p:regular r:id="rId45"/>
      <p:bold r:id="rId46"/>
    </p:embeddedFont>
    <p:embeddedFont>
      <p:font typeface="Calibri" pitchFamily="34" charset="0"/>
      <p:regular r:id="rId47"/>
      <p:bold r:id="rId48"/>
      <p:italic r:id="rId49"/>
      <p:boldItalic r:id="rId50"/>
    </p:embeddedFont>
    <p:embeddedFont>
      <p:font typeface="方正启体简体" pitchFamily="65" charset="-122"/>
      <p:regular r:id="rId5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24" autoAdjust="0"/>
    <p:restoredTop sz="94660"/>
  </p:normalViewPr>
  <p:slideViewPr>
    <p:cSldViewPr>
      <p:cViewPr>
        <p:scale>
          <a:sx n="50" d="100"/>
          <a:sy n="50" d="100"/>
        </p:scale>
        <p:origin x="-2232" y="-7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2012/11/12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2012/11/12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2012/11/12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2012/11/12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2012/11/12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2012/11/12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2012/11/12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2012/11/12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2012/11/12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2012/11/12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-1"/>
            <a:ext cx="9180512" cy="5143501"/>
            <a:chOff x="0" y="-1"/>
            <a:chExt cx="9180512" cy="5143501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5436096" cy="5143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512" y="-1"/>
              <a:ext cx="4572000" cy="4636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8560"/>
            <a:ext cx="9144000" cy="545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659982"/>
            <a:ext cx="759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00B050"/>
                </a:solidFill>
                <a:latin typeface="方正启体简体" pitchFamily="65" charset="-122"/>
                <a:ea typeface="方正启体简体" pitchFamily="65" charset="-122"/>
              </a:rPr>
              <a:t>岁月静美，陌</a:t>
            </a:r>
            <a:r>
              <a:rPr lang="zh-CN" altLang="en-US" sz="2400" dirty="0">
                <a:solidFill>
                  <a:srgbClr val="00B050"/>
                </a:solidFill>
                <a:latin typeface="方正启体简体" pitchFamily="65" charset="-122"/>
                <a:ea typeface="方正启体简体" pitchFamily="65" charset="-122"/>
              </a:rPr>
              <a:t>上花开</a:t>
            </a:r>
          </a:p>
        </p:txBody>
      </p:sp>
      <p:pic>
        <p:nvPicPr>
          <p:cNvPr id="6" name="500 mile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591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628" y="360040"/>
            <a:ext cx="6544835" cy="4371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直接连接符 5"/>
          <p:cNvCxnSpPr/>
          <p:nvPr/>
        </p:nvCxnSpPr>
        <p:spPr>
          <a:xfrm>
            <a:off x="0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028384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045" y="472269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总有人比你努力，可怕的是比你牛的人比你还努力。</a:t>
            </a:r>
          </a:p>
        </p:txBody>
      </p:sp>
    </p:spTree>
    <p:extLst>
      <p:ext uri="{BB962C8B-B14F-4D97-AF65-F5344CB8AC3E}">
        <p14:creationId xmlns:p14="http://schemas.microsoft.com/office/powerpoint/2010/main" val="3640688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992" y="440753"/>
            <a:ext cx="6322106" cy="4210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直接连接符 5"/>
          <p:cNvCxnSpPr/>
          <p:nvPr/>
        </p:nvCxnSpPr>
        <p:spPr>
          <a:xfrm>
            <a:off x="0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028384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045" y="472269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爱的时候就去爱，退的时候就全身而退，不再回头。</a:t>
            </a:r>
          </a:p>
        </p:txBody>
      </p:sp>
    </p:spTree>
    <p:extLst>
      <p:ext uri="{BB962C8B-B14F-4D97-AF65-F5344CB8AC3E}">
        <p14:creationId xmlns:p14="http://schemas.microsoft.com/office/powerpoint/2010/main" val="815254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333" y="360040"/>
            <a:ext cx="6005425" cy="4371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直接连接符 5"/>
          <p:cNvCxnSpPr/>
          <p:nvPr/>
        </p:nvCxnSpPr>
        <p:spPr>
          <a:xfrm>
            <a:off x="0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028384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045" y="472269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最糟糕的一种感觉是，你无法爱上别人，只因你依然留恋那个伤害你的人。</a:t>
            </a:r>
          </a:p>
        </p:txBody>
      </p:sp>
    </p:spTree>
    <p:extLst>
      <p:ext uri="{BB962C8B-B14F-4D97-AF65-F5344CB8AC3E}">
        <p14:creationId xmlns:p14="http://schemas.microsoft.com/office/powerpoint/2010/main" val="3389688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992" y="440753"/>
            <a:ext cx="6322106" cy="4210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直接连接符 5"/>
          <p:cNvCxnSpPr/>
          <p:nvPr/>
        </p:nvCxnSpPr>
        <p:spPr>
          <a:xfrm>
            <a:off x="0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028384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045" y="472269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给时间一点时间，一切都会过去。</a:t>
            </a:r>
          </a:p>
        </p:txBody>
      </p:sp>
    </p:spTree>
    <p:extLst>
      <p:ext uri="{BB962C8B-B14F-4D97-AF65-F5344CB8AC3E}">
        <p14:creationId xmlns:p14="http://schemas.microsoft.com/office/powerpoint/2010/main" val="18635193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57" y="440753"/>
            <a:ext cx="6303176" cy="4210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直接连接符 5"/>
          <p:cNvCxnSpPr/>
          <p:nvPr/>
        </p:nvCxnSpPr>
        <p:spPr>
          <a:xfrm>
            <a:off x="0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028384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045" y="472269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痛苦的时候，正是成长的时候。</a:t>
            </a:r>
          </a:p>
        </p:txBody>
      </p:sp>
    </p:spTree>
    <p:extLst>
      <p:ext uri="{BB962C8B-B14F-4D97-AF65-F5344CB8AC3E}">
        <p14:creationId xmlns:p14="http://schemas.microsoft.com/office/powerpoint/2010/main" val="3968780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940" y="440753"/>
            <a:ext cx="6210209" cy="4210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直接连接符 5"/>
          <p:cNvCxnSpPr/>
          <p:nvPr/>
        </p:nvCxnSpPr>
        <p:spPr>
          <a:xfrm>
            <a:off x="0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028384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045" y="472269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所谓成熟是从蝌蚪变成青蛙，而不是从小蝌蚪变成大蝌蚪。</a:t>
            </a:r>
          </a:p>
        </p:txBody>
      </p:sp>
    </p:spTree>
    <p:extLst>
      <p:ext uri="{BB962C8B-B14F-4D97-AF65-F5344CB8AC3E}">
        <p14:creationId xmlns:p14="http://schemas.microsoft.com/office/powerpoint/2010/main" val="28531542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864" y="440753"/>
            <a:ext cx="6284361" cy="4210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直接连接符 5"/>
          <p:cNvCxnSpPr/>
          <p:nvPr/>
        </p:nvCxnSpPr>
        <p:spPr>
          <a:xfrm>
            <a:off x="0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028384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045" y="472269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能跟你一辈子的人就是：理解你的过去，相信你的未来，并包容你的现在的人。</a:t>
            </a:r>
          </a:p>
        </p:txBody>
      </p:sp>
    </p:spTree>
    <p:extLst>
      <p:ext uri="{BB962C8B-B14F-4D97-AF65-F5344CB8AC3E}">
        <p14:creationId xmlns:p14="http://schemas.microsoft.com/office/powerpoint/2010/main" val="20571029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57" y="447056"/>
            <a:ext cx="6303176" cy="4197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直接连接符 5"/>
          <p:cNvCxnSpPr/>
          <p:nvPr/>
        </p:nvCxnSpPr>
        <p:spPr>
          <a:xfrm>
            <a:off x="0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028384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045" y="472269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爱是一种遇见，不能等待，也不能准备。</a:t>
            </a:r>
          </a:p>
        </p:txBody>
      </p:sp>
    </p:spTree>
    <p:extLst>
      <p:ext uri="{BB962C8B-B14F-4D97-AF65-F5344CB8AC3E}">
        <p14:creationId xmlns:p14="http://schemas.microsoft.com/office/powerpoint/2010/main" val="246837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864" y="453322"/>
            <a:ext cx="6284361" cy="4185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直接连接符 5"/>
          <p:cNvCxnSpPr/>
          <p:nvPr/>
        </p:nvCxnSpPr>
        <p:spPr>
          <a:xfrm>
            <a:off x="0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028384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045" y="472269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努力过后，才知道许多事情，坚持坚持，就过来了。</a:t>
            </a:r>
          </a:p>
        </p:txBody>
      </p:sp>
    </p:spTree>
    <p:extLst>
      <p:ext uri="{BB962C8B-B14F-4D97-AF65-F5344CB8AC3E}">
        <p14:creationId xmlns:p14="http://schemas.microsoft.com/office/powerpoint/2010/main" val="3194768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864" y="453322"/>
            <a:ext cx="6284361" cy="4185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直接连接符 5"/>
          <p:cNvCxnSpPr/>
          <p:nvPr/>
        </p:nvCxnSpPr>
        <p:spPr>
          <a:xfrm>
            <a:off x="0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028384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045" y="472269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心若沉浮，浅笑安然。</a:t>
            </a:r>
          </a:p>
        </p:txBody>
      </p:sp>
    </p:spTree>
    <p:extLst>
      <p:ext uri="{BB962C8B-B14F-4D97-AF65-F5344CB8AC3E}">
        <p14:creationId xmlns:p14="http://schemas.microsoft.com/office/powerpoint/2010/main" val="377532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9" r="2309" b="25570"/>
          <a:stretch/>
        </p:blipFill>
        <p:spPr>
          <a:xfrm>
            <a:off x="1" y="-17920"/>
            <a:ext cx="9180511" cy="518202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187624" y="1059582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那些说过的话，那些唱过的歌，那些冷暖自知的沉默</a:t>
            </a:r>
          </a:p>
          <a:p>
            <a:pPr>
              <a:lnSpc>
                <a:spcPct val="150000"/>
              </a:lnSpc>
            </a:pPr>
            <a:r>
              <a:rPr lang="zh-CN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那些走过的路，那些见过的人，那些苦过又疗愈的</a:t>
            </a:r>
            <a:r>
              <a:rPr lang="zh-CN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伤</a:t>
            </a:r>
            <a:endParaRPr lang="zh-CN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2224484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那些擦身而过的爱，那些狭路相逢的恨，那些被遗忘的缘分</a:t>
            </a:r>
          </a:p>
          <a:p>
            <a:pPr lvl="0">
              <a:lnSpc>
                <a:spcPct val="150000"/>
              </a:lnSpc>
            </a:pPr>
            <a:r>
              <a:rPr lang="zh-CN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那些发过的誓，那些许过的愿，那些求过的生生世世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0" y="627534"/>
            <a:ext cx="680424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32240" y="41151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卷首语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】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7956376" y="627534"/>
            <a:ext cx="122413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971600" y="1131590"/>
            <a:ext cx="0" cy="9233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7308304" y="1131590"/>
            <a:ext cx="0" cy="9233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971600" y="2283718"/>
            <a:ext cx="0" cy="9233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7308304" y="2283718"/>
            <a:ext cx="0" cy="9233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1259632" y="2139702"/>
            <a:ext cx="158417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3491880" y="2139702"/>
            <a:ext cx="158417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5587380" y="2139702"/>
            <a:ext cx="158417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4" y="-17920"/>
            <a:ext cx="645454" cy="64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575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95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864" y="459606"/>
            <a:ext cx="6284361" cy="4172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直接连接符 5"/>
          <p:cNvCxnSpPr/>
          <p:nvPr/>
        </p:nvCxnSpPr>
        <p:spPr>
          <a:xfrm>
            <a:off x="0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028384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045" y="472269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小时候，幸福是件很简单的事；长大后，简单是件很幸福的事。</a:t>
            </a:r>
          </a:p>
        </p:txBody>
      </p:sp>
    </p:spTree>
    <p:extLst>
      <p:ext uri="{BB962C8B-B14F-4D97-AF65-F5344CB8AC3E}">
        <p14:creationId xmlns:p14="http://schemas.microsoft.com/office/powerpoint/2010/main" val="475853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864" y="616715"/>
            <a:ext cx="6284361" cy="3858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直接连接符 5"/>
          <p:cNvCxnSpPr/>
          <p:nvPr/>
        </p:nvCxnSpPr>
        <p:spPr>
          <a:xfrm>
            <a:off x="0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028384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045" y="472269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放弃并不总意味着你软弱，有时反而说明你足够坚强去舍弃。</a:t>
            </a:r>
          </a:p>
        </p:txBody>
      </p:sp>
    </p:spTree>
    <p:extLst>
      <p:ext uri="{BB962C8B-B14F-4D97-AF65-F5344CB8AC3E}">
        <p14:creationId xmlns:p14="http://schemas.microsoft.com/office/powerpoint/2010/main" val="2023111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301" y="459606"/>
            <a:ext cx="6265487" cy="4172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直接连接符 5"/>
          <p:cNvCxnSpPr/>
          <p:nvPr/>
        </p:nvCxnSpPr>
        <p:spPr>
          <a:xfrm>
            <a:off x="0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028384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045" y="472269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微笑吧，因为你笑起来很美丽；保持坚强吧，因为这样谁都不可以打倒你。</a:t>
            </a:r>
          </a:p>
        </p:txBody>
      </p:sp>
    </p:spTree>
    <p:extLst>
      <p:ext uri="{BB962C8B-B14F-4D97-AF65-F5344CB8AC3E}">
        <p14:creationId xmlns:p14="http://schemas.microsoft.com/office/powerpoint/2010/main" val="3659762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474" y="616715"/>
            <a:ext cx="5811140" cy="3858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直接连接符 5"/>
          <p:cNvCxnSpPr/>
          <p:nvPr/>
        </p:nvCxnSpPr>
        <p:spPr>
          <a:xfrm>
            <a:off x="0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028384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045" y="472269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只有做自己真正喜欢并且擅长的事时，才有可能取得成功。</a:t>
            </a:r>
          </a:p>
        </p:txBody>
      </p:sp>
    </p:spTree>
    <p:extLst>
      <p:ext uri="{BB962C8B-B14F-4D97-AF65-F5344CB8AC3E}">
        <p14:creationId xmlns:p14="http://schemas.microsoft.com/office/powerpoint/2010/main" val="3089148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909" y="616715"/>
            <a:ext cx="5300270" cy="3858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直接连接符 5"/>
          <p:cNvCxnSpPr/>
          <p:nvPr/>
        </p:nvCxnSpPr>
        <p:spPr>
          <a:xfrm>
            <a:off x="0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028384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045" y="472269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微笑是两个人之间最短的距离。</a:t>
            </a:r>
          </a:p>
        </p:txBody>
      </p:sp>
    </p:spTree>
    <p:extLst>
      <p:ext uri="{BB962C8B-B14F-4D97-AF65-F5344CB8AC3E}">
        <p14:creationId xmlns:p14="http://schemas.microsoft.com/office/powerpoint/2010/main" val="192826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909" y="775723"/>
            <a:ext cx="5300270" cy="3540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直接连接符 5"/>
          <p:cNvCxnSpPr/>
          <p:nvPr/>
        </p:nvCxnSpPr>
        <p:spPr>
          <a:xfrm>
            <a:off x="0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028384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045" y="472269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与众不同的你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是至真的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，何必让自己变得与别人一样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73382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909" y="786324"/>
            <a:ext cx="5300270" cy="3519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直接连接符 5"/>
          <p:cNvCxnSpPr/>
          <p:nvPr/>
        </p:nvCxnSpPr>
        <p:spPr>
          <a:xfrm>
            <a:off x="0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028384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045" y="472269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爱是一瞬间的礼物，人生没有如果，只有后果和结果。过去的不再回来，回来的不再完美！</a:t>
            </a:r>
          </a:p>
        </p:txBody>
      </p:sp>
    </p:spTree>
    <p:extLst>
      <p:ext uri="{BB962C8B-B14F-4D97-AF65-F5344CB8AC3E}">
        <p14:creationId xmlns:p14="http://schemas.microsoft.com/office/powerpoint/2010/main" val="1169607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272" y="453322"/>
            <a:ext cx="6265544" cy="4185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直接连接符 5"/>
          <p:cNvCxnSpPr/>
          <p:nvPr/>
        </p:nvCxnSpPr>
        <p:spPr>
          <a:xfrm>
            <a:off x="0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028384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045" y="472269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或许我们走那么远，不是为了看风景，而是为了去天地的尽头会一会自己。</a:t>
            </a:r>
          </a:p>
        </p:txBody>
      </p:sp>
    </p:spTree>
    <p:extLst>
      <p:ext uri="{BB962C8B-B14F-4D97-AF65-F5344CB8AC3E}">
        <p14:creationId xmlns:p14="http://schemas.microsoft.com/office/powerpoint/2010/main" val="3831494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864" y="453322"/>
            <a:ext cx="6284360" cy="4185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直接连接符 5"/>
          <p:cNvCxnSpPr/>
          <p:nvPr/>
        </p:nvCxnSpPr>
        <p:spPr>
          <a:xfrm>
            <a:off x="0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028384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045" y="472269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内涵比外表重要，而一颗良善的心，却又是一切修养之始。</a:t>
            </a:r>
          </a:p>
        </p:txBody>
      </p:sp>
    </p:spTree>
    <p:extLst>
      <p:ext uri="{BB962C8B-B14F-4D97-AF65-F5344CB8AC3E}">
        <p14:creationId xmlns:p14="http://schemas.microsoft.com/office/powerpoint/2010/main" val="21199151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864" y="579009"/>
            <a:ext cx="6284361" cy="3934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直接连接符 5"/>
          <p:cNvCxnSpPr/>
          <p:nvPr/>
        </p:nvCxnSpPr>
        <p:spPr>
          <a:xfrm>
            <a:off x="0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028384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045" y="472269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头脑就像降落伞，只有在打开时才起作用。</a:t>
            </a:r>
          </a:p>
        </p:txBody>
      </p:sp>
    </p:spTree>
    <p:extLst>
      <p:ext uri="{BB962C8B-B14F-4D97-AF65-F5344CB8AC3E}">
        <p14:creationId xmlns:p14="http://schemas.microsoft.com/office/powerpoint/2010/main" val="42072160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60040"/>
            <a:ext cx="7028859" cy="4371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直接连接符 5"/>
          <p:cNvCxnSpPr/>
          <p:nvPr/>
        </p:nvCxnSpPr>
        <p:spPr>
          <a:xfrm>
            <a:off x="0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028384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045" y="472269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重新站起来，告诉自己，继续走吧。</a:t>
            </a:r>
          </a:p>
        </p:txBody>
      </p:sp>
    </p:spTree>
    <p:extLst>
      <p:ext uri="{BB962C8B-B14F-4D97-AF65-F5344CB8AC3E}">
        <p14:creationId xmlns:p14="http://schemas.microsoft.com/office/powerpoint/2010/main" val="367959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864" y="453322"/>
            <a:ext cx="6284360" cy="4185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直接连接符 5"/>
          <p:cNvCxnSpPr/>
          <p:nvPr/>
        </p:nvCxnSpPr>
        <p:spPr>
          <a:xfrm>
            <a:off x="0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028384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475326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最好的爱情，让你不断完善自身，却不用丢了自己。</a:t>
            </a:r>
          </a:p>
        </p:txBody>
      </p:sp>
    </p:spTree>
    <p:extLst>
      <p:ext uri="{BB962C8B-B14F-4D97-AF65-F5344CB8AC3E}">
        <p14:creationId xmlns:p14="http://schemas.microsoft.com/office/powerpoint/2010/main" val="2792201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272" y="453322"/>
            <a:ext cx="6265544" cy="4185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直接连接符 5"/>
          <p:cNvCxnSpPr/>
          <p:nvPr/>
        </p:nvCxnSpPr>
        <p:spPr>
          <a:xfrm>
            <a:off x="0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028384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045" y="472269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阳光下灿烂，风雨中奔跑，做自己的梦，走自己的路。</a:t>
            </a:r>
          </a:p>
        </p:txBody>
      </p:sp>
    </p:spTree>
    <p:extLst>
      <p:ext uri="{BB962C8B-B14F-4D97-AF65-F5344CB8AC3E}">
        <p14:creationId xmlns:p14="http://schemas.microsoft.com/office/powerpoint/2010/main" val="2792201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864" y="459606"/>
            <a:ext cx="6284361" cy="4172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直接连接符 5"/>
          <p:cNvCxnSpPr/>
          <p:nvPr/>
        </p:nvCxnSpPr>
        <p:spPr>
          <a:xfrm>
            <a:off x="0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028384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045" y="472269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你这么害怕明天，又怎么能过好今天。</a:t>
            </a:r>
          </a:p>
        </p:txBody>
      </p:sp>
    </p:spTree>
    <p:extLst>
      <p:ext uri="{BB962C8B-B14F-4D97-AF65-F5344CB8AC3E}">
        <p14:creationId xmlns:p14="http://schemas.microsoft.com/office/powerpoint/2010/main" val="2792201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286" y="453322"/>
            <a:ext cx="5625516" cy="4185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直接连接符 5"/>
          <p:cNvCxnSpPr/>
          <p:nvPr/>
        </p:nvCxnSpPr>
        <p:spPr>
          <a:xfrm>
            <a:off x="0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028384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045" y="472269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每一个不曾起舞的日子，都是对生命的辜负。</a:t>
            </a:r>
          </a:p>
        </p:txBody>
      </p:sp>
    </p:spTree>
    <p:extLst>
      <p:ext uri="{BB962C8B-B14F-4D97-AF65-F5344CB8AC3E}">
        <p14:creationId xmlns:p14="http://schemas.microsoft.com/office/powerpoint/2010/main" val="2792201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272" y="453322"/>
            <a:ext cx="6265544" cy="4185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直接连接符 5"/>
          <p:cNvCxnSpPr/>
          <p:nvPr/>
        </p:nvCxnSpPr>
        <p:spPr>
          <a:xfrm>
            <a:off x="0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028384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045" y="472269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走在一起是缘分，一起在走是幸福。</a:t>
            </a:r>
          </a:p>
        </p:txBody>
      </p:sp>
    </p:spTree>
    <p:extLst>
      <p:ext uri="{BB962C8B-B14F-4D97-AF65-F5344CB8AC3E}">
        <p14:creationId xmlns:p14="http://schemas.microsoft.com/office/powerpoint/2010/main" val="2792201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43" y="453322"/>
            <a:ext cx="5733402" cy="4185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直接连接符 5"/>
          <p:cNvCxnSpPr/>
          <p:nvPr/>
        </p:nvCxnSpPr>
        <p:spPr>
          <a:xfrm>
            <a:off x="0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028384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045" y="472269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失败时有人伸出一只手来为你擦泪，会好过成功时无数人伸手为你鼓掌。</a:t>
            </a:r>
          </a:p>
        </p:txBody>
      </p:sp>
    </p:spTree>
    <p:extLst>
      <p:ext uri="{BB962C8B-B14F-4D97-AF65-F5344CB8AC3E}">
        <p14:creationId xmlns:p14="http://schemas.microsoft.com/office/powerpoint/2010/main" val="2792201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272" y="453322"/>
            <a:ext cx="6265544" cy="4185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直接连接符 5"/>
          <p:cNvCxnSpPr/>
          <p:nvPr/>
        </p:nvCxnSpPr>
        <p:spPr>
          <a:xfrm>
            <a:off x="0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028384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045" y="472269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生命是华丽错觉，时间是贼，偷走一切。</a:t>
            </a:r>
          </a:p>
        </p:txBody>
      </p:sp>
    </p:spTree>
    <p:extLst>
      <p:ext uri="{BB962C8B-B14F-4D97-AF65-F5344CB8AC3E}">
        <p14:creationId xmlns:p14="http://schemas.microsoft.com/office/powerpoint/2010/main" val="2792201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864" y="453322"/>
            <a:ext cx="6284360" cy="4185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直接连接符 5"/>
          <p:cNvCxnSpPr/>
          <p:nvPr/>
        </p:nvCxnSpPr>
        <p:spPr>
          <a:xfrm>
            <a:off x="0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028384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045" y="472269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知道过去始终是存在的，就没有必要遮掩和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炫耀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792201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864" y="472175"/>
            <a:ext cx="6284361" cy="4147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直接连接符 5"/>
          <p:cNvCxnSpPr/>
          <p:nvPr/>
        </p:nvCxnSpPr>
        <p:spPr>
          <a:xfrm>
            <a:off x="0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028384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045" y="472269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幸福五大原则：心中无恨、脑中无忧、生活简单、多些付出、少些期待。</a:t>
            </a:r>
          </a:p>
        </p:txBody>
      </p:sp>
    </p:spTree>
    <p:extLst>
      <p:ext uri="{BB962C8B-B14F-4D97-AF65-F5344CB8AC3E}">
        <p14:creationId xmlns:p14="http://schemas.microsoft.com/office/powerpoint/2010/main" val="2792201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864" y="453322"/>
            <a:ext cx="6284360" cy="4185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直接连接符 5"/>
          <p:cNvCxnSpPr/>
          <p:nvPr/>
        </p:nvCxnSpPr>
        <p:spPr>
          <a:xfrm>
            <a:off x="0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028384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045" y="472269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给时间一点时间，让过去的过去，让开始的重新开始。</a:t>
            </a:r>
          </a:p>
        </p:txBody>
      </p:sp>
    </p:spTree>
    <p:extLst>
      <p:ext uri="{BB962C8B-B14F-4D97-AF65-F5344CB8AC3E}">
        <p14:creationId xmlns:p14="http://schemas.microsoft.com/office/powerpoint/2010/main" val="2792201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801" y="360040"/>
            <a:ext cx="6564489" cy="4371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直接连接符 5"/>
          <p:cNvCxnSpPr/>
          <p:nvPr/>
        </p:nvCxnSpPr>
        <p:spPr>
          <a:xfrm>
            <a:off x="0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028384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045" y="472269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好好对自己，一辈子没多长；好好对别人，下辈子不一定能遇上。</a:t>
            </a:r>
          </a:p>
        </p:txBody>
      </p:sp>
    </p:spTree>
    <p:extLst>
      <p:ext uri="{BB962C8B-B14F-4D97-AF65-F5344CB8AC3E}">
        <p14:creationId xmlns:p14="http://schemas.microsoft.com/office/powerpoint/2010/main" val="3204820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864" y="465891"/>
            <a:ext cx="6284361" cy="4160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直接连接符 5"/>
          <p:cNvCxnSpPr/>
          <p:nvPr/>
        </p:nvCxnSpPr>
        <p:spPr>
          <a:xfrm>
            <a:off x="0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028384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045" y="472269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所谓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爱情，就是你面对的那个人，他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的感觉和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你的情绪，在同一个频率。</a:t>
            </a:r>
          </a:p>
        </p:txBody>
      </p:sp>
    </p:spTree>
    <p:extLst>
      <p:ext uri="{BB962C8B-B14F-4D97-AF65-F5344CB8AC3E}">
        <p14:creationId xmlns:p14="http://schemas.microsoft.com/office/powerpoint/2010/main" val="2792201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77668" cy="516403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4" y="54088"/>
            <a:ext cx="645454" cy="6454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123478"/>
            <a:ext cx="8460432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600" dirty="0" smtClean="0">
                <a:latin typeface="微软雅黑" pitchFamily="34" charset="-122"/>
                <a:ea typeface="微软雅黑" pitchFamily="34" charset="-122"/>
              </a:rPr>
              <a:t>往事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浓淡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色如清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已</a:t>
            </a:r>
            <a:r>
              <a:rPr lang="zh-CN" altLang="zh-CN" sz="1600" dirty="0" smtClean="0">
                <a:latin typeface="微软雅黑" pitchFamily="34" charset="-122"/>
                <a:ea typeface="微软雅黑" pitchFamily="34" charset="-122"/>
              </a:rPr>
              <a:t>轻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zh-CN" altLang="zh-CN" sz="1600" dirty="0" smtClean="0">
                <a:latin typeface="微软雅黑" pitchFamily="34" charset="-122"/>
                <a:ea typeface="微软雅黑" pitchFamily="34" charset="-122"/>
              </a:rPr>
              <a:t>经年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悲喜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净如镜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已静——在各自的天涯，我们会遇见最初的</a:t>
            </a:r>
            <a:r>
              <a:rPr lang="zh-CN" altLang="zh-CN" sz="1600" dirty="0" smtClean="0">
                <a:latin typeface="微软雅黑" pitchFamily="34" charset="-122"/>
                <a:ea typeface="微软雅黑" pitchFamily="34" charset="-122"/>
              </a:rPr>
              <a:t>自己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！</a:t>
            </a:r>
            <a:endParaRPr lang="zh-CN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516216" y="555526"/>
            <a:ext cx="2300630" cy="3812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——【</a:t>
            </a:r>
            <a:r>
              <a:rPr lang="zh-CN" altLang="en-US" sz="16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陌上小语</a:t>
            </a:r>
            <a:r>
              <a:rPr lang="en-US" altLang="zh-CN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】——</a:t>
            </a:r>
            <a:endParaRPr lang="zh-CN" altLang="zh-CN" sz="16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89998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737" y="465891"/>
            <a:ext cx="6246615" cy="4160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直接连接符 5"/>
          <p:cNvCxnSpPr/>
          <p:nvPr/>
        </p:nvCxnSpPr>
        <p:spPr>
          <a:xfrm>
            <a:off x="0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028384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619672" y="4587974"/>
            <a:ext cx="6061672" cy="5173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陌上初薰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作品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陌上小语微杂志系列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之一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48264" y="4659982"/>
            <a:ext cx="648072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B05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GO</a:t>
            </a:r>
            <a:endParaRPr lang="zh-CN" altLang="en-US" sz="2000" b="1" dirty="0">
              <a:solidFill>
                <a:srgbClr val="00B05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804248" y="4659982"/>
            <a:ext cx="0" cy="40011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932040" y="3075806"/>
            <a:ext cx="274930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932040" y="3723878"/>
            <a:ext cx="274930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12060" y="3210530"/>
            <a:ext cx="234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送你一颗幸运草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726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78" y="360040"/>
            <a:ext cx="5956335" cy="4371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直接连接符 5"/>
          <p:cNvCxnSpPr/>
          <p:nvPr/>
        </p:nvCxnSpPr>
        <p:spPr>
          <a:xfrm>
            <a:off x="0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028384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045" y="472269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当我们懂得珍惜平凡的幸福时，就已经成了人生的赢家。</a:t>
            </a:r>
          </a:p>
        </p:txBody>
      </p:sp>
    </p:spTree>
    <p:extLst>
      <p:ext uri="{BB962C8B-B14F-4D97-AF65-F5344CB8AC3E}">
        <p14:creationId xmlns:p14="http://schemas.microsoft.com/office/powerpoint/2010/main" val="19019814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628" y="360040"/>
            <a:ext cx="6544835" cy="4371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直接连接符 5"/>
          <p:cNvCxnSpPr/>
          <p:nvPr/>
        </p:nvCxnSpPr>
        <p:spPr>
          <a:xfrm>
            <a:off x="0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028384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045" y="472269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做个命运的智者，错过白天的骄阳，那就期待夜晚的群星。</a:t>
            </a:r>
          </a:p>
        </p:txBody>
      </p:sp>
    </p:spTree>
    <p:extLst>
      <p:ext uri="{BB962C8B-B14F-4D97-AF65-F5344CB8AC3E}">
        <p14:creationId xmlns:p14="http://schemas.microsoft.com/office/powerpoint/2010/main" val="1152410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07" y="360040"/>
            <a:ext cx="6726076" cy="4371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直接连接符 5"/>
          <p:cNvCxnSpPr/>
          <p:nvPr/>
        </p:nvCxnSpPr>
        <p:spPr>
          <a:xfrm>
            <a:off x="0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028384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045" y="472269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你生活在别人的眼神里，就迷失在自己的心路上。</a:t>
            </a:r>
          </a:p>
        </p:txBody>
      </p:sp>
    </p:spTree>
    <p:extLst>
      <p:ext uri="{BB962C8B-B14F-4D97-AF65-F5344CB8AC3E}">
        <p14:creationId xmlns:p14="http://schemas.microsoft.com/office/powerpoint/2010/main" val="703134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801" y="360040"/>
            <a:ext cx="6564489" cy="4371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直接连接符 5"/>
          <p:cNvCxnSpPr/>
          <p:nvPr/>
        </p:nvCxnSpPr>
        <p:spPr>
          <a:xfrm>
            <a:off x="0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028384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045" y="472269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如果奇迹还没有出现，上帝给了你一次机会，叫你去创造一个。</a:t>
            </a:r>
          </a:p>
        </p:txBody>
      </p:sp>
    </p:spTree>
    <p:extLst>
      <p:ext uri="{BB962C8B-B14F-4D97-AF65-F5344CB8AC3E}">
        <p14:creationId xmlns:p14="http://schemas.microsoft.com/office/powerpoint/2010/main" val="949467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07" y="440753"/>
            <a:ext cx="6726076" cy="4210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直接连接符 5"/>
          <p:cNvCxnSpPr/>
          <p:nvPr/>
        </p:nvCxnSpPr>
        <p:spPr>
          <a:xfrm>
            <a:off x="0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028384" y="4587974"/>
            <a:ext cx="11156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045" y="472269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任何限制，都是从自己的内心开始的。</a:t>
            </a:r>
          </a:p>
        </p:txBody>
      </p:sp>
    </p:spTree>
    <p:extLst>
      <p:ext uri="{BB962C8B-B14F-4D97-AF65-F5344CB8AC3E}">
        <p14:creationId xmlns:p14="http://schemas.microsoft.com/office/powerpoint/2010/main" val="1486740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768</Words>
  <Application>Microsoft Office PowerPoint</Application>
  <PresentationFormat>全屏显示(16:9)</PresentationFormat>
  <Paragraphs>49</Paragraphs>
  <Slides>42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49" baseType="lpstr">
      <vt:lpstr>Arial</vt:lpstr>
      <vt:lpstr>宋体</vt:lpstr>
      <vt:lpstr>Arial Unicode MS</vt:lpstr>
      <vt:lpstr>微软雅黑</vt:lpstr>
      <vt:lpstr>Calibri</vt:lpstr>
      <vt:lpstr>方正启体简体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陌上小语微杂志之-岁月静美，陌上花开</dc:title>
  <dc:creator>陌上初薰</dc:creator>
  <cp:lastModifiedBy>wyj</cp:lastModifiedBy>
  <cp:revision>30</cp:revision>
  <dcterms:created xsi:type="dcterms:W3CDTF">2012-11-12T03:11:30Z</dcterms:created>
  <dcterms:modified xsi:type="dcterms:W3CDTF">2012-11-12T08:52:46Z</dcterms:modified>
</cp:coreProperties>
</file>