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3" r:id="rId2"/>
    <p:sldId id="374" r:id="rId3"/>
    <p:sldId id="440" r:id="rId4"/>
    <p:sldId id="385" r:id="rId5"/>
    <p:sldId id="391" r:id="rId6"/>
    <p:sldId id="392" r:id="rId7"/>
    <p:sldId id="378" r:id="rId8"/>
    <p:sldId id="397" r:id="rId9"/>
    <p:sldId id="403" r:id="rId10"/>
    <p:sldId id="402" r:id="rId11"/>
    <p:sldId id="410" r:id="rId12"/>
    <p:sldId id="413" r:id="rId13"/>
    <p:sldId id="423" r:id="rId14"/>
    <p:sldId id="425" r:id="rId15"/>
    <p:sldId id="428" r:id="rId16"/>
    <p:sldId id="433" r:id="rId17"/>
    <p:sldId id="435" r:id="rId18"/>
    <p:sldId id="436" r:id="rId19"/>
    <p:sldId id="437" r:id="rId20"/>
    <p:sldId id="377" r:id="rId21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79646"/>
    <a:srgbClr val="FFD03B"/>
    <a:srgbClr val="FFFF00"/>
    <a:srgbClr val="FC6204"/>
    <a:srgbClr val="009BD2"/>
    <a:srgbClr val="00A7D2"/>
    <a:srgbClr val="66FFFF"/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9181" autoAdjust="0"/>
  </p:normalViewPr>
  <p:slideViewPr>
    <p:cSldViewPr>
      <p:cViewPr varScale="1">
        <p:scale>
          <a:sx n="113" d="100"/>
          <a:sy n="113" d="100"/>
        </p:scale>
        <p:origin x="-46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600"/>
            </a:pPr>
            <a:r>
              <a:rPr lang="zh-CN" sz="1600" dirty="0"/>
              <a:t>各类型维修</a:t>
            </a:r>
            <a:r>
              <a:rPr lang="zh-CN" sz="1600" b="1" dirty="0" smtClean="0">
                <a:solidFill>
                  <a:srgbClr val="FC6204"/>
                </a:solidFill>
              </a:rPr>
              <a:t>次数</a:t>
            </a:r>
            <a:r>
              <a:rPr lang="en-US" altLang="zh-CN" sz="1600" dirty="0" smtClean="0"/>
              <a:t>—2012.05</a:t>
            </a:r>
            <a:endParaRPr lang="zh-CN" sz="1600" dirty="0"/>
          </a:p>
        </c:rich>
      </c:tx>
      <c:layout>
        <c:manualLayout>
          <c:xMode val="edge"/>
          <c:yMode val="edge"/>
          <c:x val="0.2066421090494731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513910761154854E-2"/>
          <c:y val="0.19892322619977845"/>
          <c:w val="0.86881942257217926"/>
          <c:h val="0.6355464154766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PM</c:v>
                </c:pt>
                <c:pt idx="1">
                  <c:v>BM</c:v>
                </c:pt>
                <c:pt idx="2">
                  <c:v>其他</c:v>
                </c:pt>
                <c:pt idx="3">
                  <c:v>保养</c:v>
                </c:pt>
                <c:pt idx="4">
                  <c:v>CM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44</c:v>
                </c:pt>
                <c:pt idx="2">
                  <c:v>38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702656"/>
        <c:axId val="651704960"/>
      </c:barChart>
      <c:catAx>
        <c:axId val="651702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651704960"/>
        <c:crosses val="autoZero"/>
        <c:auto val="1"/>
        <c:lblAlgn val="ctr"/>
        <c:lblOffset val="100"/>
        <c:noMultiLvlLbl val="0"/>
      </c:catAx>
      <c:valAx>
        <c:axId val="65170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170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0">
          <a:latin typeface="微软雅黑" pitchFamily="34" charset="-122"/>
          <a:ea typeface="微软雅黑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600"/>
            </a:pPr>
            <a:r>
              <a:rPr lang="zh-CN" sz="1600" dirty="0"/>
              <a:t>各类型</a:t>
            </a:r>
            <a:r>
              <a:rPr lang="zh-CN" sz="1600" dirty="0" smtClean="0"/>
              <a:t>维修</a:t>
            </a:r>
            <a:r>
              <a:rPr lang="zh-CN" altLang="en-US" sz="1600" b="1" dirty="0" smtClean="0">
                <a:solidFill>
                  <a:srgbClr val="FC6204"/>
                </a:solidFill>
              </a:rPr>
              <a:t>时间</a:t>
            </a:r>
            <a:r>
              <a:rPr lang="en-US" altLang="zh-CN" sz="1600" dirty="0" smtClean="0"/>
              <a:t>min—2012.05</a:t>
            </a:r>
            <a:endParaRPr lang="zh-CN" sz="1600" dirty="0"/>
          </a:p>
        </c:rich>
      </c:tx>
      <c:layout>
        <c:manualLayout>
          <c:xMode val="edge"/>
          <c:yMode val="edge"/>
          <c:x val="0.135095162954580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513910761154854E-2"/>
          <c:y val="0.22618603972213405"/>
          <c:w val="0.86881942257217926"/>
          <c:h val="0.60833552948738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PM</c:v>
                </c:pt>
                <c:pt idx="1">
                  <c:v>BM</c:v>
                </c:pt>
                <c:pt idx="2">
                  <c:v>其他</c:v>
                </c:pt>
                <c:pt idx="3">
                  <c:v>保养</c:v>
                </c:pt>
                <c:pt idx="4">
                  <c:v>CM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1465</c:v>
                </c:pt>
                <c:pt idx="1">
                  <c:v>1360</c:v>
                </c:pt>
                <c:pt idx="2">
                  <c:v>705</c:v>
                </c:pt>
                <c:pt idx="3">
                  <c:v>295</c:v>
                </c:pt>
                <c:pt idx="4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982336"/>
        <c:axId val="650614272"/>
      </c:barChart>
      <c:catAx>
        <c:axId val="649982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650614272"/>
        <c:crosses val="autoZero"/>
        <c:auto val="1"/>
        <c:lblAlgn val="ctr"/>
        <c:lblOffset val="100"/>
        <c:noMultiLvlLbl val="0"/>
      </c:catAx>
      <c:valAx>
        <c:axId val="65061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998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0">
          <a:latin typeface="微软雅黑" pitchFamily="34" charset="-122"/>
          <a:ea typeface="微软雅黑" pitchFamily="34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600"/>
            </a:pPr>
            <a:r>
              <a:rPr lang="zh-CN" sz="1600" dirty="0"/>
              <a:t>各</a:t>
            </a:r>
            <a:r>
              <a:rPr lang="zh-CN" sz="1600" b="1" dirty="0">
                <a:solidFill>
                  <a:srgbClr val="F79646"/>
                </a:solidFill>
              </a:rPr>
              <a:t>责任区</a:t>
            </a:r>
            <a:r>
              <a:rPr lang="zh-CN" sz="1600" dirty="0"/>
              <a:t>故障维修次数（机械</a:t>
            </a:r>
            <a:r>
              <a:rPr lang="zh-CN" sz="1600" dirty="0" smtClean="0"/>
              <a:t>）</a:t>
            </a:r>
            <a:endParaRPr lang="zh-CN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895254472501314E-2"/>
          <c:y val="0.20642503656508596"/>
          <c:w val="0.90238827043171332"/>
          <c:h val="0.66204003125563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王桂松</c:v>
                </c:pt>
                <c:pt idx="1">
                  <c:v>薛智勇</c:v>
                </c:pt>
                <c:pt idx="2">
                  <c:v>陈庆春</c:v>
                </c:pt>
                <c:pt idx="3">
                  <c:v>黄强和</c:v>
                </c:pt>
                <c:pt idx="4">
                  <c:v>蔡克印</c:v>
                </c:pt>
                <c:pt idx="5">
                  <c:v>蔡志坚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2306304"/>
        <c:axId val="652307840"/>
      </c:barChart>
      <c:catAx>
        <c:axId val="652306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652307840"/>
        <c:crosses val="autoZero"/>
        <c:auto val="1"/>
        <c:lblAlgn val="ctr"/>
        <c:lblOffset val="100"/>
        <c:noMultiLvlLbl val="0"/>
      </c:catAx>
      <c:valAx>
        <c:axId val="65230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230630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b="0">
          <a:latin typeface="微软雅黑" pitchFamily="34" charset="-122"/>
          <a:ea typeface="微软雅黑" pitchFamily="34" charset="-122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600"/>
            </a:pPr>
            <a:r>
              <a:rPr lang="zh-CN" sz="1600" dirty="0"/>
              <a:t>各</a:t>
            </a:r>
            <a:r>
              <a:rPr lang="zh-CN" sz="1600" b="1" dirty="0">
                <a:solidFill>
                  <a:srgbClr val="F79646"/>
                </a:solidFill>
              </a:rPr>
              <a:t>责任区</a:t>
            </a:r>
            <a:r>
              <a:rPr lang="zh-CN" sz="1600" dirty="0"/>
              <a:t>故障维修次数（</a:t>
            </a:r>
            <a:r>
              <a:rPr lang="zh-CN" altLang="en-US" sz="1600" dirty="0"/>
              <a:t>电气</a:t>
            </a:r>
            <a:r>
              <a:rPr lang="zh-CN" sz="1600" dirty="0"/>
              <a:t>）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895254472501314E-2"/>
          <c:y val="0.20642503656508596"/>
          <c:w val="0.90238827043171332"/>
          <c:h val="0.66204003125563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陈佳旭</c:v>
                </c:pt>
                <c:pt idx="1">
                  <c:v>陈毅哲</c:v>
                </c:pt>
                <c:pt idx="2">
                  <c:v>刘光磊</c:v>
                </c:pt>
                <c:pt idx="3">
                  <c:v>沈科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2733824"/>
        <c:axId val="652818304"/>
      </c:barChart>
      <c:catAx>
        <c:axId val="652733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652818304"/>
        <c:crosses val="autoZero"/>
        <c:auto val="1"/>
        <c:lblAlgn val="ctr"/>
        <c:lblOffset val="100"/>
        <c:noMultiLvlLbl val="0"/>
      </c:catAx>
      <c:valAx>
        <c:axId val="65281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2733824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b="0">
          <a:latin typeface="微软雅黑" pitchFamily="34" charset="-122"/>
          <a:ea typeface="微软雅黑" pitchFamily="34" charset="-122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[制丝一区履历分析 —2012.04 .xlsx]各段故障次数、时间!数据透视表9</c:name>
    <c:fmtId val="-1"/>
  </c:pivotSource>
  <c:chart>
    <c:title>
      <c:tx>
        <c:rich>
          <a:bodyPr/>
          <a:lstStyle/>
          <a:p>
            <a:pPr>
              <a:defRPr sz="1600"/>
            </a:pPr>
            <a:r>
              <a:rPr lang="zh-CN" sz="1600" dirty="0"/>
              <a:t>各</a:t>
            </a:r>
            <a:r>
              <a:rPr lang="zh-CN" sz="1600" dirty="0">
                <a:solidFill>
                  <a:srgbClr val="00B0F0"/>
                </a:solidFill>
              </a:rPr>
              <a:t>工段</a:t>
            </a:r>
            <a:r>
              <a:rPr lang="zh-CN" sz="1600" dirty="0"/>
              <a:t>维修次数</a:t>
            </a:r>
            <a:r>
              <a:rPr lang="en-US" sz="1600" dirty="0"/>
              <a:t>/</a:t>
            </a:r>
            <a:r>
              <a:rPr lang="zh-CN" sz="1600" dirty="0"/>
              <a:t>时间</a:t>
            </a:r>
            <a:r>
              <a:rPr lang="en-US" sz="1600" dirty="0"/>
              <a:t>—2012.05</a:t>
            </a:r>
            <a:endParaRPr lang="zh-CN" sz="1600" dirty="0"/>
          </a:p>
        </c:rich>
      </c:tx>
      <c:layout/>
      <c:overlay val="0"/>
    </c:title>
    <c:autoTitleDeleted val="0"/>
    <c:pivotFmts>
      <c:pivotFmt>
        <c:idx val="0"/>
        <c:spPr>
          <a:ln>
            <a:solidFill>
              <a:srgbClr val="7030A0"/>
            </a:solidFill>
          </a:ln>
        </c:spPr>
        <c:marker>
          <c:symbol val="circle"/>
          <c:size val="4"/>
          <c:spPr>
            <a:solidFill>
              <a:srgbClr val="7030A0"/>
            </a:solidFill>
          </c:spPr>
        </c:marker>
      </c:pivotFmt>
      <c:pivotFmt>
        <c:idx val="1"/>
        <c:spPr>
          <a:solidFill>
            <a:srgbClr val="00B0F0"/>
          </a:solidFill>
        </c:spPr>
        <c:marker>
          <c:symbol val="none"/>
        </c:marker>
      </c:pivotFmt>
      <c:pivotFmt>
        <c:idx val="2"/>
        <c:spPr>
          <a:solidFill>
            <a:srgbClr val="00B0F0"/>
          </a:solidFill>
        </c:spPr>
        <c:marker>
          <c:symbol val="none"/>
        </c:marker>
      </c:pivotFmt>
      <c:pivotFmt>
        <c:idx val="3"/>
        <c:spPr>
          <a:ln>
            <a:solidFill>
              <a:srgbClr val="7030A0"/>
            </a:solidFill>
          </a:ln>
        </c:spPr>
        <c:marker>
          <c:symbol val="circle"/>
          <c:size val="4"/>
          <c:spPr>
            <a:solidFill>
              <a:srgbClr val="7030A0"/>
            </a:solidFill>
          </c:spPr>
        </c:marker>
      </c:pivotFmt>
      <c:pivotFmt>
        <c:idx val="4"/>
        <c:spPr>
          <a:solidFill>
            <a:srgbClr val="00B0F0"/>
          </a:solidFill>
        </c:spPr>
        <c:marker>
          <c:symbol val="none"/>
        </c:marker>
      </c:pivotFmt>
      <c:pivotFmt>
        <c:idx val="5"/>
        <c:spPr>
          <a:ln>
            <a:solidFill>
              <a:srgbClr val="7030A0"/>
            </a:solidFill>
          </a:ln>
        </c:spPr>
        <c:marker>
          <c:symbol val="circle"/>
          <c:size val="4"/>
          <c:spPr>
            <a:solidFill>
              <a:srgbClr val="7030A0"/>
            </a:solidFill>
          </c:spPr>
        </c:marker>
      </c:pivotFmt>
    </c:pivotFmts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各段故障次数、时间!$D$5:$D$6</c:f>
              <c:strCache>
                <c:ptCount val="1"/>
                <c:pt idx="0">
                  <c:v>求和项:维修时间
(Min)2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各段故障次数、时间!$B$7:$B$16</c:f>
              <c:strCache>
                <c:ptCount val="9"/>
                <c:pt idx="0">
                  <c:v>叶丝段—大线</c:v>
                </c:pt>
                <c:pt idx="1">
                  <c:v>叶片段</c:v>
                </c:pt>
                <c:pt idx="2">
                  <c:v>梗段</c:v>
                </c:pt>
                <c:pt idx="3">
                  <c:v>掺兑段</c:v>
                </c:pt>
                <c:pt idx="4">
                  <c:v>叶丝段—小线</c:v>
                </c:pt>
                <c:pt idx="5">
                  <c:v>公共设备</c:v>
                </c:pt>
                <c:pt idx="6">
                  <c:v>白肋烟段</c:v>
                </c:pt>
                <c:pt idx="7">
                  <c:v>电控柜/操作站</c:v>
                </c:pt>
                <c:pt idx="8">
                  <c:v>集中除尘</c:v>
                </c:pt>
              </c:strCache>
            </c:strRef>
          </c:cat>
          <c:val>
            <c:numRef>
              <c:f>各段故障次数、时间!$D$7:$D$16</c:f>
              <c:numCache>
                <c:formatCode>General</c:formatCode>
                <c:ptCount val="9"/>
                <c:pt idx="0">
                  <c:v>1445</c:v>
                </c:pt>
                <c:pt idx="1">
                  <c:v>976</c:v>
                </c:pt>
                <c:pt idx="2">
                  <c:v>805</c:v>
                </c:pt>
                <c:pt idx="3">
                  <c:v>586</c:v>
                </c:pt>
                <c:pt idx="4">
                  <c:v>410</c:v>
                </c:pt>
                <c:pt idx="5">
                  <c:v>260</c:v>
                </c:pt>
                <c:pt idx="6">
                  <c:v>80</c:v>
                </c:pt>
                <c:pt idx="7">
                  <c:v>90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102976"/>
        <c:axId val="535104896"/>
      </c:barChart>
      <c:lineChart>
        <c:grouping val="standard"/>
        <c:varyColors val="0"/>
        <c:ser>
          <c:idx val="0"/>
          <c:order val="0"/>
          <c:tx>
            <c:strRef>
              <c:f>各段故障次数、时间!$C$5:$C$6</c:f>
              <c:strCache>
                <c:ptCount val="1"/>
                <c:pt idx="0">
                  <c:v>计数项:维修时间
(Min)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4"/>
            <c:spPr>
              <a:solidFill>
                <a:srgbClr val="7030A0"/>
              </a:solidFill>
            </c:spPr>
          </c:marker>
          <c:cat>
            <c:strRef>
              <c:f>各段故障次数、时间!$B$7:$B$16</c:f>
              <c:strCache>
                <c:ptCount val="9"/>
                <c:pt idx="0">
                  <c:v>叶丝段—大线</c:v>
                </c:pt>
                <c:pt idx="1">
                  <c:v>叶片段</c:v>
                </c:pt>
                <c:pt idx="2">
                  <c:v>梗段</c:v>
                </c:pt>
                <c:pt idx="3">
                  <c:v>掺兑段</c:v>
                </c:pt>
                <c:pt idx="4">
                  <c:v>叶丝段—小线</c:v>
                </c:pt>
                <c:pt idx="5">
                  <c:v>公共设备</c:v>
                </c:pt>
                <c:pt idx="6">
                  <c:v>白肋烟段</c:v>
                </c:pt>
                <c:pt idx="7">
                  <c:v>电控柜/操作站</c:v>
                </c:pt>
                <c:pt idx="8">
                  <c:v>集中除尘</c:v>
                </c:pt>
              </c:strCache>
            </c:strRef>
          </c:cat>
          <c:val>
            <c:numRef>
              <c:f>各段故障次数、时间!$C$7:$C$16</c:f>
              <c:numCache>
                <c:formatCode>General</c:formatCode>
                <c:ptCount val="9"/>
                <c:pt idx="0">
                  <c:v>53</c:v>
                </c:pt>
                <c:pt idx="1">
                  <c:v>41</c:v>
                </c:pt>
                <c:pt idx="2">
                  <c:v>24</c:v>
                </c:pt>
                <c:pt idx="3">
                  <c:v>21</c:v>
                </c:pt>
                <c:pt idx="4">
                  <c:v>14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108224"/>
        <c:axId val="535106688"/>
      </c:lineChart>
      <c:catAx>
        <c:axId val="53510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535104896"/>
        <c:crosses val="autoZero"/>
        <c:auto val="1"/>
        <c:lblAlgn val="ctr"/>
        <c:lblOffset val="100"/>
        <c:noMultiLvlLbl val="0"/>
      </c:catAx>
      <c:valAx>
        <c:axId val="5351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5102976"/>
        <c:crosses val="autoZero"/>
        <c:crossBetween val="between"/>
        <c:majorUnit val="400"/>
      </c:valAx>
      <c:valAx>
        <c:axId val="5351066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535108224"/>
        <c:crosses val="max"/>
        <c:crossBetween val="between"/>
      </c:valAx>
      <c:catAx>
        <c:axId val="535108224"/>
        <c:scaling>
          <c:orientation val="minMax"/>
        </c:scaling>
        <c:delete val="1"/>
        <c:axPos val="b"/>
        <c:majorTickMark val="out"/>
        <c:minorTickMark val="none"/>
        <c:tickLblPos val="nextTo"/>
        <c:crossAx val="5351066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b="0">
          <a:latin typeface="微软雅黑" pitchFamily="34" charset="-122"/>
          <a:ea typeface="微软雅黑" pitchFamily="34" charset="-122"/>
        </a:defRPr>
      </a:pPr>
      <a:endParaRPr lang="zh-CN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Categories val="1"/>
        <c14:dropZoneData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solidFill>
                  <a:schemeClr val="bg2">
                    <a:lumMod val="25000"/>
                  </a:schemeClr>
                </a:solidFill>
              </a:defRPr>
            </a:pPr>
            <a:r>
              <a:rPr lang="zh-CN" altLang="en-US" sz="1800" b="0">
                <a:solidFill>
                  <a:schemeClr val="bg2">
                    <a:lumMod val="25000"/>
                  </a:schemeClr>
                </a:solidFill>
              </a:rPr>
              <a:t>维修次数</a:t>
            </a:r>
            <a:r>
              <a:rPr lang="en-US" altLang="zh-CN" sz="1800" b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zh-CN" altLang="en-US" sz="1800" b="0">
                <a:solidFill>
                  <a:schemeClr val="bg2">
                    <a:lumMod val="25000"/>
                  </a:schemeClr>
                </a:solidFill>
              </a:rPr>
              <a:t>时间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F0">
                <a:alpha val="68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20"/>
                <c:pt idx="0">
                  <c:v>三一三切丝机</c:v>
                </c:pt>
                <c:pt idx="1">
                  <c:v>一号切梗丝机</c:v>
                </c:pt>
                <c:pt idx="2">
                  <c:v>纸箱开包系统</c:v>
                </c:pt>
                <c:pt idx="3">
                  <c:v>大线二号切丝机</c:v>
                </c:pt>
                <c:pt idx="4">
                  <c:v>薄板烘丝机</c:v>
                </c:pt>
                <c:pt idx="5">
                  <c:v>大线一号切丝机</c:v>
                </c:pt>
                <c:pt idx="6">
                  <c:v>贮柜</c:v>
                </c:pt>
                <c:pt idx="7">
                  <c:v>加料机</c:v>
                </c:pt>
                <c:pt idx="8">
                  <c:v>喂料机</c:v>
                </c:pt>
                <c:pt idx="9">
                  <c:v>异味处理</c:v>
                </c:pt>
                <c:pt idx="10">
                  <c:v>振槽</c:v>
                </c:pt>
                <c:pt idx="11">
                  <c:v>小线一号切丝机</c:v>
                </c:pt>
                <c:pt idx="12">
                  <c:v>输送机</c:v>
                </c:pt>
                <c:pt idx="13">
                  <c:v>大线松叶机WQ318</c:v>
                </c:pt>
                <c:pt idx="14">
                  <c:v>流化床</c:v>
                </c:pt>
                <c:pt idx="15">
                  <c:v>小线松叶机WQ311</c:v>
                </c:pt>
                <c:pt idx="16">
                  <c:v>十一号贮丝柜布料车</c:v>
                </c:pt>
                <c:pt idx="17">
                  <c:v>分配车</c:v>
                </c:pt>
                <c:pt idx="18">
                  <c:v>HXD主机</c:v>
                </c:pt>
                <c:pt idx="19">
                  <c:v>洗梗机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160</c:v>
                </c:pt>
                <c:pt idx="1">
                  <c:v>120</c:v>
                </c:pt>
                <c:pt idx="2">
                  <c:v>110</c:v>
                </c:pt>
                <c:pt idx="3">
                  <c:v>105</c:v>
                </c:pt>
                <c:pt idx="4">
                  <c:v>90</c:v>
                </c:pt>
                <c:pt idx="5">
                  <c:v>85</c:v>
                </c:pt>
                <c:pt idx="6">
                  <c:v>70</c:v>
                </c:pt>
                <c:pt idx="7">
                  <c:v>55</c:v>
                </c:pt>
                <c:pt idx="8">
                  <c:v>55</c:v>
                </c:pt>
                <c:pt idx="9">
                  <c:v>50</c:v>
                </c:pt>
                <c:pt idx="10">
                  <c:v>50</c:v>
                </c:pt>
                <c:pt idx="11">
                  <c:v>40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0136576"/>
        <c:axId val="540138112"/>
      </c:barChar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4"/>
            <c:spPr>
              <a:solidFill>
                <a:srgbClr val="FFFF00"/>
              </a:solidFill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20"/>
                <c:pt idx="0">
                  <c:v>三一三切丝机</c:v>
                </c:pt>
                <c:pt idx="1">
                  <c:v>一号切梗丝机</c:v>
                </c:pt>
                <c:pt idx="2">
                  <c:v>纸箱开包系统</c:v>
                </c:pt>
                <c:pt idx="3">
                  <c:v>大线二号切丝机</c:v>
                </c:pt>
                <c:pt idx="4">
                  <c:v>薄板烘丝机</c:v>
                </c:pt>
                <c:pt idx="5">
                  <c:v>大线一号切丝机</c:v>
                </c:pt>
                <c:pt idx="6">
                  <c:v>贮柜</c:v>
                </c:pt>
                <c:pt idx="7">
                  <c:v>加料机</c:v>
                </c:pt>
                <c:pt idx="8">
                  <c:v>喂料机</c:v>
                </c:pt>
                <c:pt idx="9">
                  <c:v>异味处理</c:v>
                </c:pt>
                <c:pt idx="10">
                  <c:v>振槽</c:v>
                </c:pt>
                <c:pt idx="11">
                  <c:v>小线一号切丝机</c:v>
                </c:pt>
                <c:pt idx="12">
                  <c:v>输送机</c:v>
                </c:pt>
                <c:pt idx="13">
                  <c:v>大线松叶机WQ318</c:v>
                </c:pt>
                <c:pt idx="14">
                  <c:v>流化床</c:v>
                </c:pt>
                <c:pt idx="15">
                  <c:v>小线松叶机WQ311</c:v>
                </c:pt>
                <c:pt idx="16">
                  <c:v>十一号贮丝柜布料车</c:v>
                </c:pt>
                <c:pt idx="17">
                  <c:v>分配车</c:v>
                </c:pt>
                <c:pt idx="18">
                  <c:v>HXD主机</c:v>
                </c:pt>
                <c:pt idx="19">
                  <c:v>洗梗机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182400"/>
        <c:axId val="540180864"/>
      </c:lineChart>
      <c:catAx>
        <c:axId val="5401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0138112"/>
        <c:crosses val="autoZero"/>
        <c:auto val="1"/>
        <c:lblAlgn val="ctr"/>
        <c:lblOffset val="100"/>
        <c:noMultiLvlLbl val="0"/>
      </c:catAx>
      <c:valAx>
        <c:axId val="54013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0136576"/>
        <c:crosses val="autoZero"/>
        <c:crossBetween val="between"/>
      </c:valAx>
      <c:valAx>
        <c:axId val="5401808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540182400"/>
        <c:crosses val="max"/>
        <c:crossBetween val="between"/>
      </c:valAx>
      <c:catAx>
        <c:axId val="540182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0180864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>
          <a:latin typeface="微软雅黑" pitchFamily="34" charset="-122"/>
          <a:ea typeface="微软雅黑" pitchFamily="34" charset="-122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D8ADE-93A8-4D90-B46E-70CD54D32724}" type="doc">
      <dgm:prSet loTypeId="urn:microsoft.com/office/officeart/2005/8/layout/vList3#1" loCatId="list" qsTypeId="urn:microsoft.com/office/officeart/2005/8/quickstyle/simple5" qsCatId="simple" csTypeId="urn:microsoft.com/office/officeart/2005/8/colors/accent1_5" csCatId="accent1" phldr="1"/>
      <dgm:spPr/>
    </dgm:pt>
    <dgm:pt modelId="{D30CFB6A-5F87-42DD-B6B3-FD1135B92881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费用领用情况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4FA891E0-FFC9-4CB1-AA1A-2EC041AA2596}" type="parTrans" cxnId="{89AB3F86-5E96-4C50-BC8E-81DD445E653D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AEEF31B0-DA1F-472C-962E-D0D39F8F560E}" type="sibTrans" cxnId="{89AB3F86-5E96-4C50-BC8E-81DD445E653D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7DEF6545-FCF4-4BB6-87DD-B5BDA69817DB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故障率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D044F602-23FA-4655-A4F6-E4347A487881}" type="parTrans" cxnId="{07CE3863-4B75-4A49-86B2-C38EDFDB105E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FAB6919A-0A02-4880-8C49-636DD92E0FC6}" type="sibTrans" cxnId="{07CE3863-4B75-4A49-86B2-C38EDFDB105E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69FADB62-DD3F-4197-A16A-BB5D0EFE774D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停机故障分析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F6F295F8-4FF6-44CF-9779-4457469982B5}" type="parTrans" cxnId="{0DF716C5-9C8D-4586-8F57-1BF409D292DD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86BA8041-F3CD-4515-B2CB-74B329F435CF}" type="sibTrans" cxnId="{0DF716C5-9C8D-4586-8F57-1BF409D292DD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A6E4E1AD-3A24-4A55-B490-642B4C452393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维护类型次数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28C29AC1-C9B4-43F9-9F9C-FD07E1F93560}" type="parTrans" cxnId="{F9409BCC-2095-4160-8285-4500643E3909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4B070776-A3A0-4C6D-B6E9-46811C0F042D}" type="sibTrans" cxnId="{F9409BCC-2095-4160-8285-4500643E3909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331507DA-12A5-4C79-A635-D1F0D1DF0B80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机电比例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00FA18DB-2E35-438D-9BF8-2B083B434B27}" type="parTrans" cxnId="{06122859-BDB4-4E95-8FC9-3338313F7EBA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FF3733DA-1458-4B7C-8437-30C3BAD0DBC9}" type="sibTrans" cxnId="{06122859-BDB4-4E95-8FC9-3338313F7EBA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8CE3E32E-9B71-479F-A600-29F85CD7084C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各段故障次数、时间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1888D064-27C8-49A0-9E7E-A2323183FA4F}" type="parTrans" cxnId="{109A08D5-82C2-46ED-BE71-CA0E8409D9DC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B6366CB9-7CEE-432E-B692-582AE8F6123D}" type="sibTrans" cxnId="{109A08D5-82C2-46ED-BE71-CA0E8409D9DC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E3A1B5F8-E1D0-4610-A43E-52790DB4F573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各责任区域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864BB1EE-38B3-470D-B30D-858B6BA1E6AB}" type="parTrans" cxnId="{8EED6A0A-BBD7-41C4-B7C2-426BA8A16D87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4EFFAD1C-2C10-47A7-9F86-E2C45B643BC9}" type="sibTrans" cxnId="{8EED6A0A-BBD7-41C4-B7C2-426BA8A16D87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F104DBC6-74D7-4FE2-98CE-647C42B551D7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叶片设备运行情况（机械）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328F09DC-1202-4044-935D-8FE123A4F210}" type="parTrans" cxnId="{C023B9EF-E745-4936-BE96-2B9B5C94063F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FF7B290D-2AF4-400E-9090-5790AF97532E}" type="sibTrans" cxnId="{C023B9EF-E745-4936-BE96-2B9B5C94063F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2283EEC4-7618-436A-8846-8AC9F2009370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叶片设备运行情况（电气）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F00C00CA-923C-4506-9DF6-445DC9139F12}" type="parTrans" cxnId="{1ED142EA-7C31-4F3B-A45A-79C433D3A657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6690744F-7687-4E9D-9A4E-8DD2F3EF4F50}" type="sibTrans" cxnId="{1ED142EA-7C31-4F3B-A45A-79C433D3A657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AAED7A8-DB56-42BD-AB71-9EF42C1D11BE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叶丝设备运行情况（机械）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62501297-ABF4-45BD-89AE-45A7FD96B71C}" type="parTrans" cxnId="{2FE7D55E-CC88-4466-9A47-F71E0A9B49A2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91D0180E-A55B-41DC-AD02-0B2FF9ECABE3}" type="sibTrans" cxnId="{2FE7D55E-CC88-4466-9A47-F71E0A9B49A2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D1D71559-DA43-4394-86DB-4F118D035997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叶丝设备运行情况（电气）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1E8AA2F6-66F3-4A89-96D6-9353452F7D82}" type="parTrans" cxnId="{06C32377-1138-4DD9-B58F-4A152513B71A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0FB3FD8E-F4F8-4EA4-A5A7-DA4EA6C18738}" type="sibTrans" cxnId="{06C32377-1138-4DD9-B58F-4A152513B71A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6F0AEE57-6128-4671-B4C0-97431313B360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梗段设备运行情况（机械）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4EE11E97-2714-4C06-91EE-2D54109DC578}" type="parTrans" cxnId="{B47592F2-2EA5-4AB1-9302-E94194FA04AB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EF7F1864-25A9-4E97-AA81-020D9DA1F0FE}" type="sibTrans" cxnId="{B47592F2-2EA5-4AB1-9302-E94194FA04AB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D360E7CD-1823-4E4C-85B8-55315A54D6E9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梗段设备运行情况（电气）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BCB6B717-448A-4397-A40B-9DBB9AE08335}" type="parTrans" cxnId="{12B558D5-9BAC-4DDD-856D-8A271777BA24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CB3BD355-7A9E-4B30-A31D-2E1D624362AD}" type="sibTrans" cxnId="{12B558D5-9BAC-4DDD-856D-8A271777BA24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361DADF7-6D0B-417F-A3A5-0269A930E3EA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掺兑设备运行情况（机械）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3F346E0E-638C-4721-9C32-D231E9A24C28}" type="parTrans" cxnId="{2DA45385-75B7-4042-A949-46BAD680DC1B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53C7C9AD-188D-4D79-B692-1BF9B5A04014}" type="sibTrans" cxnId="{2DA45385-75B7-4042-A949-46BAD680DC1B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252466F4-E162-4CD9-9021-4E0DB1D733E6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掺兑设备运行情况（电气）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67292D25-375E-41CC-B48B-CD022B5ACE28}" type="parTrans" cxnId="{B1FF246D-341C-4F81-A44F-BD5AC820E76E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98D5983A-E326-490B-8708-AD75A15F6F29}" type="sibTrans" cxnId="{B1FF246D-341C-4F81-A44F-BD5AC820E76E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FE23E780-C945-42B0-B0BA-76EF2878F1C5}">
      <dgm:prSet phldrT="[文本]" custT="1"/>
      <dgm:spPr>
        <a:solidFill>
          <a:schemeClr val="accent1">
            <a:alpha val="78000"/>
          </a:schemeClr>
        </a:solidFill>
      </dgm:spPr>
      <dgm:t>
        <a:bodyPr/>
        <a:lstStyle/>
        <a:p>
          <a:r>
            <a:rPr lang="zh-CN" altLang="en-US" sz="1100" b="1">
              <a:latin typeface="微软雅黑" pitchFamily="34" charset="-122"/>
              <a:ea typeface="微软雅黑" pitchFamily="34" charset="-122"/>
            </a:rPr>
            <a:t>维修次数最多、时间最长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C2CB196A-13AD-47FE-B176-2378C9636DAA}" type="parTrans" cxnId="{9E166B74-D1AA-46C1-B02A-60B8E8DFD0DD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C67E778-074A-49DA-BA7A-B6B7FD8F38AC}" type="sibTrans" cxnId="{9E166B74-D1AA-46C1-B02A-60B8E8DFD0DD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ABB768DB-2AB4-42BC-965A-B4784BEBC04B}" type="pres">
      <dgm:prSet presAssocID="{F32D8ADE-93A8-4D90-B46E-70CD54D32724}" presName="linearFlow" presStyleCnt="0">
        <dgm:presLayoutVars>
          <dgm:dir/>
          <dgm:resizeHandles val="exact"/>
        </dgm:presLayoutVars>
      </dgm:prSet>
      <dgm:spPr/>
    </dgm:pt>
    <dgm:pt modelId="{88432866-1733-4FCE-AE1D-3A90000C73A5}" type="pres">
      <dgm:prSet presAssocID="{D30CFB6A-5F87-42DD-B6B3-FD1135B92881}" presName="composite" presStyleCnt="0"/>
      <dgm:spPr/>
    </dgm:pt>
    <dgm:pt modelId="{89CDE0A1-6733-4C8F-9EBC-F25DE98FA615}" type="pres">
      <dgm:prSet presAssocID="{D30CFB6A-5F87-42DD-B6B3-FD1135B92881}" presName="imgShp" presStyleLbl="fgImgPlace1" presStyleIdx="0" presStyleCnt="16"/>
      <dgm:spPr/>
    </dgm:pt>
    <dgm:pt modelId="{2D0C7900-FF99-4C59-AA2A-69E3E0C88239}" type="pres">
      <dgm:prSet presAssocID="{D30CFB6A-5F87-42DD-B6B3-FD1135B92881}" presName="txShp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3750F8-4F1D-477E-80F5-83991B3E8977}" type="pres">
      <dgm:prSet presAssocID="{AEEF31B0-DA1F-472C-962E-D0D39F8F560E}" presName="spacing" presStyleCnt="0"/>
      <dgm:spPr/>
    </dgm:pt>
    <dgm:pt modelId="{FF46DB6E-218C-4FE8-8097-BC614F347DED}" type="pres">
      <dgm:prSet presAssocID="{7DEF6545-FCF4-4BB6-87DD-B5BDA69817DB}" presName="composite" presStyleCnt="0"/>
      <dgm:spPr/>
    </dgm:pt>
    <dgm:pt modelId="{5D4E2630-EAA3-4BD7-8231-4A4AB11F0342}" type="pres">
      <dgm:prSet presAssocID="{7DEF6545-FCF4-4BB6-87DD-B5BDA69817DB}" presName="imgShp" presStyleLbl="fgImgPlace1" presStyleIdx="1" presStyleCnt="16"/>
      <dgm:spPr/>
    </dgm:pt>
    <dgm:pt modelId="{D804AC36-0F2E-4298-BBDA-B7EA430D74FD}" type="pres">
      <dgm:prSet presAssocID="{7DEF6545-FCF4-4BB6-87DD-B5BDA69817DB}" presName="txShp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4AA3B6-5BB2-4CB1-8D12-AC8AAD9CA9E7}" type="pres">
      <dgm:prSet presAssocID="{FAB6919A-0A02-4880-8C49-636DD92E0FC6}" presName="spacing" presStyleCnt="0"/>
      <dgm:spPr/>
    </dgm:pt>
    <dgm:pt modelId="{D59B6421-489D-46C1-8EB8-84284699E9DC}" type="pres">
      <dgm:prSet presAssocID="{69FADB62-DD3F-4197-A16A-BB5D0EFE774D}" presName="composite" presStyleCnt="0"/>
      <dgm:spPr/>
    </dgm:pt>
    <dgm:pt modelId="{8A3F1897-54C6-4638-8253-58CD1B1C989E}" type="pres">
      <dgm:prSet presAssocID="{69FADB62-DD3F-4197-A16A-BB5D0EFE774D}" presName="imgShp" presStyleLbl="fgImgPlace1" presStyleIdx="2" presStyleCnt="16"/>
      <dgm:spPr/>
    </dgm:pt>
    <dgm:pt modelId="{D24C7118-0C1E-474C-82DD-14CFA22642DF}" type="pres">
      <dgm:prSet presAssocID="{69FADB62-DD3F-4197-A16A-BB5D0EFE774D}" presName="txShp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CE5997-1C45-49FD-9018-EF54CB47D226}" type="pres">
      <dgm:prSet presAssocID="{86BA8041-F3CD-4515-B2CB-74B329F435CF}" presName="spacing" presStyleCnt="0"/>
      <dgm:spPr/>
    </dgm:pt>
    <dgm:pt modelId="{783B35A9-4272-4D3C-A39F-732623FFC3AD}" type="pres">
      <dgm:prSet presAssocID="{A6E4E1AD-3A24-4A55-B490-642B4C452393}" presName="composite" presStyleCnt="0"/>
      <dgm:spPr/>
    </dgm:pt>
    <dgm:pt modelId="{C8F8CE7C-1EBE-401B-9533-149250B2C678}" type="pres">
      <dgm:prSet presAssocID="{A6E4E1AD-3A24-4A55-B490-642B4C452393}" presName="imgShp" presStyleLbl="fgImgPlace1" presStyleIdx="3" presStyleCnt="16"/>
      <dgm:spPr/>
    </dgm:pt>
    <dgm:pt modelId="{CBF9629E-D9F5-4CD7-B245-600BF1E89B42}" type="pres">
      <dgm:prSet presAssocID="{A6E4E1AD-3A24-4A55-B490-642B4C452393}" presName="txShp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6F4071-CDC2-4374-9780-F7027E0159E9}" type="pres">
      <dgm:prSet presAssocID="{4B070776-A3A0-4C6D-B6E9-46811C0F042D}" presName="spacing" presStyleCnt="0"/>
      <dgm:spPr/>
    </dgm:pt>
    <dgm:pt modelId="{E9A95472-A2A7-4DA7-BA57-0534597D6F06}" type="pres">
      <dgm:prSet presAssocID="{331507DA-12A5-4C79-A635-D1F0D1DF0B80}" presName="composite" presStyleCnt="0"/>
      <dgm:spPr/>
    </dgm:pt>
    <dgm:pt modelId="{178E0215-88AE-47A6-A0F7-5DFC12F83338}" type="pres">
      <dgm:prSet presAssocID="{331507DA-12A5-4C79-A635-D1F0D1DF0B80}" presName="imgShp" presStyleLbl="fgImgPlace1" presStyleIdx="4" presStyleCnt="16"/>
      <dgm:spPr/>
    </dgm:pt>
    <dgm:pt modelId="{2DE341B7-75C4-4B2C-A3EB-2E4422AC45C0}" type="pres">
      <dgm:prSet presAssocID="{331507DA-12A5-4C79-A635-D1F0D1DF0B80}" presName="txShp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8594D7-84D5-4BDA-B9EE-FFCF6C783631}" type="pres">
      <dgm:prSet presAssocID="{FF3733DA-1458-4B7C-8437-30C3BAD0DBC9}" presName="spacing" presStyleCnt="0"/>
      <dgm:spPr/>
    </dgm:pt>
    <dgm:pt modelId="{35365D63-766E-4D9F-A92A-9DCD371DF1CE}" type="pres">
      <dgm:prSet presAssocID="{8CE3E32E-9B71-479F-A600-29F85CD7084C}" presName="composite" presStyleCnt="0"/>
      <dgm:spPr/>
    </dgm:pt>
    <dgm:pt modelId="{7ACF0A78-C082-496E-A82B-B9E2A5CB8DF2}" type="pres">
      <dgm:prSet presAssocID="{8CE3E32E-9B71-479F-A600-29F85CD7084C}" presName="imgShp" presStyleLbl="fgImgPlace1" presStyleIdx="5" presStyleCnt="16"/>
      <dgm:spPr/>
    </dgm:pt>
    <dgm:pt modelId="{9A8C91E6-CDC5-448E-A9C2-6BF091373DD1}" type="pres">
      <dgm:prSet presAssocID="{8CE3E32E-9B71-479F-A600-29F85CD7084C}" presName="txShp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6D6726-2B4D-49DF-8A02-8210D7929576}" type="pres">
      <dgm:prSet presAssocID="{B6366CB9-7CEE-432E-B692-582AE8F6123D}" presName="spacing" presStyleCnt="0"/>
      <dgm:spPr/>
    </dgm:pt>
    <dgm:pt modelId="{9F45E6F4-D0F8-4495-995B-E63BE71DDC1A}" type="pres">
      <dgm:prSet presAssocID="{E3A1B5F8-E1D0-4610-A43E-52790DB4F573}" presName="composite" presStyleCnt="0"/>
      <dgm:spPr/>
    </dgm:pt>
    <dgm:pt modelId="{16323411-F9AF-4FE6-81D9-C3B8FBA9CDD6}" type="pres">
      <dgm:prSet presAssocID="{E3A1B5F8-E1D0-4610-A43E-52790DB4F573}" presName="imgShp" presStyleLbl="fgImgPlace1" presStyleIdx="6" presStyleCnt="16"/>
      <dgm:spPr/>
    </dgm:pt>
    <dgm:pt modelId="{CA509A83-64A5-4739-B7E2-BA5191DE6B50}" type="pres">
      <dgm:prSet presAssocID="{E3A1B5F8-E1D0-4610-A43E-52790DB4F573}" presName="txShp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CECE3C-9806-443A-A386-3A96959B1C93}" type="pres">
      <dgm:prSet presAssocID="{4EFFAD1C-2C10-47A7-9F86-E2C45B643BC9}" presName="spacing" presStyleCnt="0"/>
      <dgm:spPr/>
    </dgm:pt>
    <dgm:pt modelId="{A08292E2-3091-4682-9068-CAB49DABC574}" type="pres">
      <dgm:prSet presAssocID="{F104DBC6-74D7-4FE2-98CE-647C42B551D7}" presName="composite" presStyleCnt="0"/>
      <dgm:spPr/>
    </dgm:pt>
    <dgm:pt modelId="{AB4F35D3-4629-4C2D-9B07-7194C9A01931}" type="pres">
      <dgm:prSet presAssocID="{F104DBC6-74D7-4FE2-98CE-647C42B551D7}" presName="imgShp" presStyleLbl="fgImgPlace1" presStyleIdx="7" presStyleCnt="16"/>
      <dgm:spPr/>
    </dgm:pt>
    <dgm:pt modelId="{F432DF42-D02D-48F7-BE4E-6DA2DC741855}" type="pres">
      <dgm:prSet presAssocID="{F104DBC6-74D7-4FE2-98CE-647C42B551D7}" presName="txShp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92A6FC-8258-4394-9359-505616059A58}" type="pres">
      <dgm:prSet presAssocID="{FF7B290D-2AF4-400E-9090-5790AF97532E}" presName="spacing" presStyleCnt="0"/>
      <dgm:spPr/>
    </dgm:pt>
    <dgm:pt modelId="{E13E9D48-F5BC-4DA6-87D5-0D709544C27C}" type="pres">
      <dgm:prSet presAssocID="{2283EEC4-7618-436A-8846-8AC9F2009370}" presName="composite" presStyleCnt="0"/>
      <dgm:spPr/>
    </dgm:pt>
    <dgm:pt modelId="{5586F976-A2BB-4DC2-A410-17AE65642670}" type="pres">
      <dgm:prSet presAssocID="{2283EEC4-7618-436A-8846-8AC9F2009370}" presName="imgShp" presStyleLbl="fgImgPlace1" presStyleIdx="8" presStyleCnt="16"/>
      <dgm:spPr/>
    </dgm:pt>
    <dgm:pt modelId="{58759A04-F0BE-432D-ABD6-99BE164CEEBD}" type="pres">
      <dgm:prSet presAssocID="{2283EEC4-7618-436A-8846-8AC9F2009370}" presName="txShp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9C453C-A239-4E2E-909F-8AD1D6AF61FC}" type="pres">
      <dgm:prSet presAssocID="{6690744F-7687-4E9D-9A4E-8DD2F3EF4F50}" presName="spacing" presStyleCnt="0"/>
      <dgm:spPr/>
    </dgm:pt>
    <dgm:pt modelId="{5C4801A6-CFB1-48C3-B9D6-C202E7525566}" type="pres">
      <dgm:prSet presAssocID="{1AAED7A8-DB56-42BD-AB71-9EF42C1D11BE}" presName="composite" presStyleCnt="0"/>
      <dgm:spPr/>
    </dgm:pt>
    <dgm:pt modelId="{B52127DF-380A-489F-A8E2-0ADC2F661B3B}" type="pres">
      <dgm:prSet presAssocID="{1AAED7A8-DB56-42BD-AB71-9EF42C1D11BE}" presName="imgShp" presStyleLbl="fgImgPlace1" presStyleIdx="9" presStyleCnt="16"/>
      <dgm:spPr/>
    </dgm:pt>
    <dgm:pt modelId="{33E15314-CD65-4AE1-B7D4-E717B2047D00}" type="pres">
      <dgm:prSet presAssocID="{1AAED7A8-DB56-42BD-AB71-9EF42C1D11BE}" presName="txShp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365FD4-9665-4762-942D-03CD315AD3BC}" type="pres">
      <dgm:prSet presAssocID="{91D0180E-A55B-41DC-AD02-0B2FF9ECABE3}" presName="spacing" presStyleCnt="0"/>
      <dgm:spPr/>
    </dgm:pt>
    <dgm:pt modelId="{8BB40A0C-6638-4F26-A458-7DA068BF7286}" type="pres">
      <dgm:prSet presAssocID="{D1D71559-DA43-4394-86DB-4F118D035997}" presName="composite" presStyleCnt="0"/>
      <dgm:spPr/>
    </dgm:pt>
    <dgm:pt modelId="{95CB3E41-E5FB-4E21-9AD8-DF1770CD6164}" type="pres">
      <dgm:prSet presAssocID="{D1D71559-DA43-4394-86DB-4F118D035997}" presName="imgShp" presStyleLbl="fgImgPlace1" presStyleIdx="10" presStyleCnt="16"/>
      <dgm:spPr/>
    </dgm:pt>
    <dgm:pt modelId="{B76E1C5B-8E92-4642-8B69-8EC774E0CC45}" type="pres">
      <dgm:prSet presAssocID="{D1D71559-DA43-4394-86DB-4F118D035997}" presName="txShp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C1156E-7473-4D6B-8BC8-317079D6BFE7}" type="pres">
      <dgm:prSet presAssocID="{0FB3FD8E-F4F8-4EA4-A5A7-DA4EA6C18738}" presName="spacing" presStyleCnt="0"/>
      <dgm:spPr/>
    </dgm:pt>
    <dgm:pt modelId="{AD40C5C9-F1A6-430D-BFE6-C43E619BA615}" type="pres">
      <dgm:prSet presAssocID="{6F0AEE57-6128-4671-B4C0-97431313B360}" presName="composite" presStyleCnt="0"/>
      <dgm:spPr/>
    </dgm:pt>
    <dgm:pt modelId="{05BCCD4C-D2BC-4F94-8248-A068FE08CB07}" type="pres">
      <dgm:prSet presAssocID="{6F0AEE57-6128-4671-B4C0-97431313B360}" presName="imgShp" presStyleLbl="fgImgPlace1" presStyleIdx="11" presStyleCnt="16"/>
      <dgm:spPr/>
    </dgm:pt>
    <dgm:pt modelId="{0F080B1B-03F1-4495-B371-8BFC6D80F1C9}" type="pres">
      <dgm:prSet presAssocID="{6F0AEE57-6128-4671-B4C0-97431313B360}" presName="txShp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4103ED-13C3-4F44-AAC8-FDE3482BFC4D}" type="pres">
      <dgm:prSet presAssocID="{EF7F1864-25A9-4E97-AA81-020D9DA1F0FE}" presName="spacing" presStyleCnt="0"/>
      <dgm:spPr/>
    </dgm:pt>
    <dgm:pt modelId="{1A116E2D-780F-48C4-962B-5610AD209CE7}" type="pres">
      <dgm:prSet presAssocID="{D360E7CD-1823-4E4C-85B8-55315A54D6E9}" presName="composite" presStyleCnt="0"/>
      <dgm:spPr/>
    </dgm:pt>
    <dgm:pt modelId="{1963763D-2577-4C71-8700-258194DC67B8}" type="pres">
      <dgm:prSet presAssocID="{D360E7CD-1823-4E4C-85B8-55315A54D6E9}" presName="imgShp" presStyleLbl="fgImgPlace1" presStyleIdx="12" presStyleCnt="16"/>
      <dgm:spPr/>
    </dgm:pt>
    <dgm:pt modelId="{B9067D7F-B51E-4859-A420-3B2E860E669C}" type="pres">
      <dgm:prSet presAssocID="{D360E7CD-1823-4E4C-85B8-55315A54D6E9}" presName="txShp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FB1959-1D3A-4FD7-B2FA-D34F1F619225}" type="pres">
      <dgm:prSet presAssocID="{CB3BD355-7A9E-4B30-A31D-2E1D624362AD}" presName="spacing" presStyleCnt="0"/>
      <dgm:spPr/>
    </dgm:pt>
    <dgm:pt modelId="{F6E5D4F9-89F0-43CB-B83A-86B0495A3957}" type="pres">
      <dgm:prSet presAssocID="{361DADF7-6D0B-417F-A3A5-0269A930E3EA}" presName="composite" presStyleCnt="0"/>
      <dgm:spPr/>
    </dgm:pt>
    <dgm:pt modelId="{105F0F79-5672-40BB-8E24-68F00991E35A}" type="pres">
      <dgm:prSet presAssocID="{361DADF7-6D0B-417F-A3A5-0269A930E3EA}" presName="imgShp" presStyleLbl="fgImgPlace1" presStyleIdx="13" presStyleCnt="16"/>
      <dgm:spPr/>
    </dgm:pt>
    <dgm:pt modelId="{FFEE35FC-5F03-49EA-9D49-30DB31A53FA9}" type="pres">
      <dgm:prSet presAssocID="{361DADF7-6D0B-417F-A3A5-0269A930E3EA}" presName="txShp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8A765F-20F9-432C-BD39-AB08FA2451C1}" type="pres">
      <dgm:prSet presAssocID="{53C7C9AD-188D-4D79-B692-1BF9B5A04014}" presName="spacing" presStyleCnt="0"/>
      <dgm:spPr/>
    </dgm:pt>
    <dgm:pt modelId="{19574D55-35B6-4A8B-8458-5BC025A33EF7}" type="pres">
      <dgm:prSet presAssocID="{252466F4-E162-4CD9-9021-4E0DB1D733E6}" presName="composite" presStyleCnt="0"/>
      <dgm:spPr/>
    </dgm:pt>
    <dgm:pt modelId="{EC2CBD7B-DC81-4582-A715-337DB61836E8}" type="pres">
      <dgm:prSet presAssocID="{252466F4-E162-4CD9-9021-4E0DB1D733E6}" presName="imgShp" presStyleLbl="fgImgPlace1" presStyleIdx="14" presStyleCnt="16"/>
      <dgm:spPr/>
    </dgm:pt>
    <dgm:pt modelId="{64DC9F74-8446-48CD-AA5C-04347B70D5A9}" type="pres">
      <dgm:prSet presAssocID="{252466F4-E162-4CD9-9021-4E0DB1D733E6}" presName="txShp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F76C3F-8AF9-4A91-9A83-9A9EFD05D2E2}" type="pres">
      <dgm:prSet presAssocID="{98D5983A-E326-490B-8708-AD75A15F6F29}" presName="spacing" presStyleCnt="0"/>
      <dgm:spPr/>
    </dgm:pt>
    <dgm:pt modelId="{79129AF7-6946-4A30-8EAB-B6CC8ED5A1DC}" type="pres">
      <dgm:prSet presAssocID="{FE23E780-C945-42B0-B0BA-76EF2878F1C5}" presName="composite" presStyleCnt="0"/>
      <dgm:spPr/>
    </dgm:pt>
    <dgm:pt modelId="{3B48B912-2213-4108-B98E-EFBECBDB9953}" type="pres">
      <dgm:prSet presAssocID="{FE23E780-C945-42B0-B0BA-76EF2878F1C5}" presName="imgShp" presStyleLbl="fgImgPlace1" presStyleIdx="15" presStyleCnt="16"/>
      <dgm:spPr/>
    </dgm:pt>
    <dgm:pt modelId="{4ED418C3-50D2-4E63-952F-74D47CE1D8BF}" type="pres">
      <dgm:prSet presAssocID="{FE23E780-C945-42B0-B0BA-76EF2878F1C5}" presName="txShp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47592F2-2EA5-4AB1-9302-E94194FA04AB}" srcId="{F32D8ADE-93A8-4D90-B46E-70CD54D32724}" destId="{6F0AEE57-6128-4671-B4C0-97431313B360}" srcOrd="11" destOrd="0" parTransId="{4EE11E97-2714-4C06-91EE-2D54109DC578}" sibTransId="{EF7F1864-25A9-4E97-AA81-020D9DA1F0FE}"/>
    <dgm:cxn modelId="{F2DFB8EC-6AF0-4CDC-96DF-1A74DCEF3B6A}" type="presOf" srcId="{6F0AEE57-6128-4671-B4C0-97431313B360}" destId="{0F080B1B-03F1-4495-B371-8BFC6D80F1C9}" srcOrd="0" destOrd="0" presId="urn:microsoft.com/office/officeart/2005/8/layout/vList3#1"/>
    <dgm:cxn modelId="{12B558D5-9BAC-4DDD-856D-8A271777BA24}" srcId="{F32D8ADE-93A8-4D90-B46E-70CD54D32724}" destId="{D360E7CD-1823-4E4C-85B8-55315A54D6E9}" srcOrd="12" destOrd="0" parTransId="{BCB6B717-448A-4397-A40B-9DBB9AE08335}" sibTransId="{CB3BD355-7A9E-4B30-A31D-2E1D624362AD}"/>
    <dgm:cxn modelId="{06C32377-1138-4DD9-B58F-4A152513B71A}" srcId="{F32D8ADE-93A8-4D90-B46E-70CD54D32724}" destId="{D1D71559-DA43-4394-86DB-4F118D035997}" srcOrd="10" destOrd="0" parTransId="{1E8AA2F6-66F3-4A89-96D6-9353452F7D82}" sibTransId="{0FB3FD8E-F4F8-4EA4-A5A7-DA4EA6C18738}"/>
    <dgm:cxn modelId="{04F5CD6A-1C8F-4BC1-B1B0-AE0E962041A7}" type="presOf" srcId="{7DEF6545-FCF4-4BB6-87DD-B5BDA69817DB}" destId="{D804AC36-0F2E-4298-BBDA-B7EA430D74FD}" srcOrd="0" destOrd="0" presId="urn:microsoft.com/office/officeart/2005/8/layout/vList3#1"/>
    <dgm:cxn modelId="{07CE3863-4B75-4A49-86B2-C38EDFDB105E}" srcId="{F32D8ADE-93A8-4D90-B46E-70CD54D32724}" destId="{7DEF6545-FCF4-4BB6-87DD-B5BDA69817DB}" srcOrd="1" destOrd="0" parTransId="{D044F602-23FA-4655-A4F6-E4347A487881}" sibTransId="{FAB6919A-0A02-4880-8C49-636DD92E0FC6}"/>
    <dgm:cxn modelId="{81D03F15-63F8-49AE-AD66-8C9B31F279B3}" type="presOf" srcId="{69FADB62-DD3F-4197-A16A-BB5D0EFE774D}" destId="{D24C7118-0C1E-474C-82DD-14CFA22642DF}" srcOrd="0" destOrd="0" presId="urn:microsoft.com/office/officeart/2005/8/layout/vList3#1"/>
    <dgm:cxn modelId="{2FE7D55E-CC88-4466-9A47-F71E0A9B49A2}" srcId="{F32D8ADE-93A8-4D90-B46E-70CD54D32724}" destId="{1AAED7A8-DB56-42BD-AB71-9EF42C1D11BE}" srcOrd="9" destOrd="0" parTransId="{62501297-ABF4-45BD-89AE-45A7FD96B71C}" sibTransId="{91D0180E-A55B-41DC-AD02-0B2FF9ECABE3}"/>
    <dgm:cxn modelId="{9E166B74-D1AA-46C1-B02A-60B8E8DFD0DD}" srcId="{F32D8ADE-93A8-4D90-B46E-70CD54D32724}" destId="{FE23E780-C945-42B0-B0BA-76EF2878F1C5}" srcOrd="15" destOrd="0" parTransId="{C2CB196A-13AD-47FE-B176-2378C9636DAA}" sibTransId="{1C67E778-074A-49DA-BA7A-B6B7FD8F38AC}"/>
    <dgm:cxn modelId="{109A08D5-82C2-46ED-BE71-CA0E8409D9DC}" srcId="{F32D8ADE-93A8-4D90-B46E-70CD54D32724}" destId="{8CE3E32E-9B71-479F-A600-29F85CD7084C}" srcOrd="5" destOrd="0" parTransId="{1888D064-27C8-49A0-9E7E-A2323183FA4F}" sibTransId="{B6366CB9-7CEE-432E-B692-582AE8F6123D}"/>
    <dgm:cxn modelId="{F9409BCC-2095-4160-8285-4500643E3909}" srcId="{F32D8ADE-93A8-4D90-B46E-70CD54D32724}" destId="{A6E4E1AD-3A24-4A55-B490-642B4C452393}" srcOrd="3" destOrd="0" parTransId="{28C29AC1-C9B4-43F9-9F9C-FD07E1F93560}" sibTransId="{4B070776-A3A0-4C6D-B6E9-46811C0F042D}"/>
    <dgm:cxn modelId="{F1C3273E-E2AE-4B76-AF88-8B35F8337092}" type="presOf" srcId="{E3A1B5F8-E1D0-4610-A43E-52790DB4F573}" destId="{CA509A83-64A5-4739-B7E2-BA5191DE6B50}" srcOrd="0" destOrd="0" presId="urn:microsoft.com/office/officeart/2005/8/layout/vList3#1"/>
    <dgm:cxn modelId="{B1FF246D-341C-4F81-A44F-BD5AC820E76E}" srcId="{F32D8ADE-93A8-4D90-B46E-70CD54D32724}" destId="{252466F4-E162-4CD9-9021-4E0DB1D733E6}" srcOrd="14" destOrd="0" parTransId="{67292D25-375E-41CC-B48B-CD022B5ACE28}" sibTransId="{98D5983A-E326-490B-8708-AD75A15F6F29}"/>
    <dgm:cxn modelId="{EA08AFA6-311A-4D28-BF5D-1ECCAD88987E}" type="presOf" srcId="{2283EEC4-7618-436A-8846-8AC9F2009370}" destId="{58759A04-F0BE-432D-ABD6-99BE164CEEBD}" srcOrd="0" destOrd="0" presId="urn:microsoft.com/office/officeart/2005/8/layout/vList3#1"/>
    <dgm:cxn modelId="{2DA45385-75B7-4042-A949-46BAD680DC1B}" srcId="{F32D8ADE-93A8-4D90-B46E-70CD54D32724}" destId="{361DADF7-6D0B-417F-A3A5-0269A930E3EA}" srcOrd="13" destOrd="0" parTransId="{3F346E0E-638C-4721-9C32-D231E9A24C28}" sibTransId="{53C7C9AD-188D-4D79-B692-1BF9B5A04014}"/>
    <dgm:cxn modelId="{635BA319-BF86-4776-9052-F0D6E954E3B2}" type="presOf" srcId="{331507DA-12A5-4C79-A635-D1F0D1DF0B80}" destId="{2DE341B7-75C4-4B2C-A3EB-2E4422AC45C0}" srcOrd="0" destOrd="0" presId="urn:microsoft.com/office/officeart/2005/8/layout/vList3#1"/>
    <dgm:cxn modelId="{8EED6A0A-BBD7-41C4-B7C2-426BA8A16D87}" srcId="{F32D8ADE-93A8-4D90-B46E-70CD54D32724}" destId="{E3A1B5F8-E1D0-4610-A43E-52790DB4F573}" srcOrd="6" destOrd="0" parTransId="{864BB1EE-38B3-470D-B30D-858B6BA1E6AB}" sibTransId="{4EFFAD1C-2C10-47A7-9F86-E2C45B643BC9}"/>
    <dgm:cxn modelId="{F2BBD823-9AB0-4135-9ECA-C30FDC9860A9}" type="presOf" srcId="{D30CFB6A-5F87-42DD-B6B3-FD1135B92881}" destId="{2D0C7900-FF99-4C59-AA2A-69E3E0C88239}" srcOrd="0" destOrd="0" presId="urn:microsoft.com/office/officeart/2005/8/layout/vList3#1"/>
    <dgm:cxn modelId="{297CA180-9FCB-4601-A1A8-08ECE83B9A24}" type="presOf" srcId="{F32D8ADE-93A8-4D90-B46E-70CD54D32724}" destId="{ABB768DB-2AB4-42BC-965A-B4784BEBC04B}" srcOrd="0" destOrd="0" presId="urn:microsoft.com/office/officeart/2005/8/layout/vList3#1"/>
    <dgm:cxn modelId="{89AB3F86-5E96-4C50-BC8E-81DD445E653D}" srcId="{F32D8ADE-93A8-4D90-B46E-70CD54D32724}" destId="{D30CFB6A-5F87-42DD-B6B3-FD1135B92881}" srcOrd="0" destOrd="0" parTransId="{4FA891E0-FFC9-4CB1-AA1A-2EC041AA2596}" sibTransId="{AEEF31B0-DA1F-472C-962E-D0D39F8F560E}"/>
    <dgm:cxn modelId="{5E152E6B-5F99-4703-BE4A-3AD2F5FE8EFB}" type="presOf" srcId="{1AAED7A8-DB56-42BD-AB71-9EF42C1D11BE}" destId="{33E15314-CD65-4AE1-B7D4-E717B2047D00}" srcOrd="0" destOrd="0" presId="urn:microsoft.com/office/officeart/2005/8/layout/vList3#1"/>
    <dgm:cxn modelId="{C023B9EF-E745-4936-BE96-2B9B5C94063F}" srcId="{F32D8ADE-93A8-4D90-B46E-70CD54D32724}" destId="{F104DBC6-74D7-4FE2-98CE-647C42B551D7}" srcOrd="7" destOrd="0" parTransId="{328F09DC-1202-4044-935D-8FE123A4F210}" sibTransId="{FF7B290D-2AF4-400E-9090-5790AF97532E}"/>
    <dgm:cxn modelId="{41C643B3-82C7-4B6B-B309-6D734974B34E}" type="presOf" srcId="{F104DBC6-74D7-4FE2-98CE-647C42B551D7}" destId="{F432DF42-D02D-48F7-BE4E-6DA2DC741855}" srcOrd="0" destOrd="0" presId="urn:microsoft.com/office/officeart/2005/8/layout/vList3#1"/>
    <dgm:cxn modelId="{1122CF74-E0FB-429E-9295-BAC8CA084C2C}" type="presOf" srcId="{A6E4E1AD-3A24-4A55-B490-642B4C452393}" destId="{CBF9629E-D9F5-4CD7-B245-600BF1E89B42}" srcOrd="0" destOrd="0" presId="urn:microsoft.com/office/officeart/2005/8/layout/vList3#1"/>
    <dgm:cxn modelId="{BB992D44-4C1E-421B-825D-5A8B77D8B145}" type="presOf" srcId="{252466F4-E162-4CD9-9021-4E0DB1D733E6}" destId="{64DC9F74-8446-48CD-AA5C-04347B70D5A9}" srcOrd="0" destOrd="0" presId="urn:microsoft.com/office/officeart/2005/8/layout/vList3#1"/>
    <dgm:cxn modelId="{00E78498-6AE0-430F-BC14-D38E271589F1}" type="presOf" srcId="{361DADF7-6D0B-417F-A3A5-0269A930E3EA}" destId="{FFEE35FC-5F03-49EA-9D49-30DB31A53FA9}" srcOrd="0" destOrd="0" presId="urn:microsoft.com/office/officeart/2005/8/layout/vList3#1"/>
    <dgm:cxn modelId="{F4B98F68-B86E-4A47-B8EE-9FFF656FF549}" type="presOf" srcId="{D360E7CD-1823-4E4C-85B8-55315A54D6E9}" destId="{B9067D7F-B51E-4859-A420-3B2E860E669C}" srcOrd="0" destOrd="0" presId="urn:microsoft.com/office/officeart/2005/8/layout/vList3#1"/>
    <dgm:cxn modelId="{0131E7BD-6704-4C1D-B239-F95C7F936861}" type="presOf" srcId="{FE23E780-C945-42B0-B0BA-76EF2878F1C5}" destId="{4ED418C3-50D2-4E63-952F-74D47CE1D8BF}" srcOrd="0" destOrd="0" presId="urn:microsoft.com/office/officeart/2005/8/layout/vList3#1"/>
    <dgm:cxn modelId="{1ED142EA-7C31-4F3B-A45A-79C433D3A657}" srcId="{F32D8ADE-93A8-4D90-B46E-70CD54D32724}" destId="{2283EEC4-7618-436A-8846-8AC9F2009370}" srcOrd="8" destOrd="0" parTransId="{F00C00CA-923C-4506-9DF6-445DC9139F12}" sibTransId="{6690744F-7687-4E9D-9A4E-8DD2F3EF4F50}"/>
    <dgm:cxn modelId="{0DF716C5-9C8D-4586-8F57-1BF409D292DD}" srcId="{F32D8ADE-93A8-4D90-B46E-70CD54D32724}" destId="{69FADB62-DD3F-4197-A16A-BB5D0EFE774D}" srcOrd="2" destOrd="0" parTransId="{F6F295F8-4FF6-44CF-9779-4457469982B5}" sibTransId="{86BA8041-F3CD-4515-B2CB-74B329F435CF}"/>
    <dgm:cxn modelId="{B6473E78-651B-490F-B33E-33B31FDD7532}" type="presOf" srcId="{8CE3E32E-9B71-479F-A600-29F85CD7084C}" destId="{9A8C91E6-CDC5-448E-A9C2-6BF091373DD1}" srcOrd="0" destOrd="0" presId="urn:microsoft.com/office/officeart/2005/8/layout/vList3#1"/>
    <dgm:cxn modelId="{7538B015-6C0C-4653-B282-9392DAFC33D1}" type="presOf" srcId="{D1D71559-DA43-4394-86DB-4F118D035997}" destId="{B76E1C5B-8E92-4642-8B69-8EC774E0CC45}" srcOrd="0" destOrd="0" presId="urn:microsoft.com/office/officeart/2005/8/layout/vList3#1"/>
    <dgm:cxn modelId="{06122859-BDB4-4E95-8FC9-3338313F7EBA}" srcId="{F32D8ADE-93A8-4D90-B46E-70CD54D32724}" destId="{331507DA-12A5-4C79-A635-D1F0D1DF0B80}" srcOrd="4" destOrd="0" parTransId="{00FA18DB-2E35-438D-9BF8-2B083B434B27}" sibTransId="{FF3733DA-1458-4B7C-8437-30C3BAD0DBC9}"/>
    <dgm:cxn modelId="{ED4D1972-898E-4775-82AB-265145C3D8AA}" type="presParOf" srcId="{ABB768DB-2AB4-42BC-965A-B4784BEBC04B}" destId="{88432866-1733-4FCE-AE1D-3A90000C73A5}" srcOrd="0" destOrd="0" presId="urn:microsoft.com/office/officeart/2005/8/layout/vList3#1"/>
    <dgm:cxn modelId="{8834C2C5-34B8-4C26-92C0-36DA21949237}" type="presParOf" srcId="{88432866-1733-4FCE-AE1D-3A90000C73A5}" destId="{89CDE0A1-6733-4C8F-9EBC-F25DE98FA615}" srcOrd="0" destOrd="0" presId="urn:microsoft.com/office/officeart/2005/8/layout/vList3#1"/>
    <dgm:cxn modelId="{66A372BD-E5C1-4EF9-9D7E-B6F5CFE42F32}" type="presParOf" srcId="{88432866-1733-4FCE-AE1D-3A90000C73A5}" destId="{2D0C7900-FF99-4C59-AA2A-69E3E0C88239}" srcOrd="1" destOrd="0" presId="urn:microsoft.com/office/officeart/2005/8/layout/vList3#1"/>
    <dgm:cxn modelId="{B6FA8FE0-1D0B-4591-B521-153EEEF56002}" type="presParOf" srcId="{ABB768DB-2AB4-42BC-965A-B4784BEBC04B}" destId="{163750F8-4F1D-477E-80F5-83991B3E8977}" srcOrd="1" destOrd="0" presId="urn:microsoft.com/office/officeart/2005/8/layout/vList3#1"/>
    <dgm:cxn modelId="{152DB09A-2D65-4135-8AFD-435B2E3CC1DF}" type="presParOf" srcId="{ABB768DB-2AB4-42BC-965A-B4784BEBC04B}" destId="{FF46DB6E-218C-4FE8-8097-BC614F347DED}" srcOrd="2" destOrd="0" presId="urn:microsoft.com/office/officeart/2005/8/layout/vList3#1"/>
    <dgm:cxn modelId="{2287C17D-7776-4F3B-9F9A-FB44C0141B35}" type="presParOf" srcId="{FF46DB6E-218C-4FE8-8097-BC614F347DED}" destId="{5D4E2630-EAA3-4BD7-8231-4A4AB11F0342}" srcOrd="0" destOrd="0" presId="urn:microsoft.com/office/officeart/2005/8/layout/vList3#1"/>
    <dgm:cxn modelId="{53DEE772-EBDD-4CD5-81BA-15A403C2E7B4}" type="presParOf" srcId="{FF46DB6E-218C-4FE8-8097-BC614F347DED}" destId="{D804AC36-0F2E-4298-BBDA-B7EA430D74FD}" srcOrd="1" destOrd="0" presId="urn:microsoft.com/office/officeart/2005/8/layout/vList3#1"/>
    <dgm:cxn modelId="{D8DF4033-A909-465E-97C9-333E61499424}" type="presParOf" srcId="{ABB768DB-2AB4-42BC-965A-B4784BEBC04B}" destId="{B64AA3B6-5BB2-4CB1-8D12-AC8AAD9CA9E7}" srcOrd="3" destOrd="0" presId="urn:microsoft.com/office/officeart/2005/8/layout/vList3#1"/>
    <dgm:cxn modelId="{63515B83-B9B8-4306-BBE1-02D063E37769}" type="presParOf" srcId="{ABB768DB-2AB4-42BC-965A-B4784BEBC04B}" destId="{D59B6421-489D-46C1-8EB8-84284699E9DC}" srcOrd="4" destOrd="0" presId="urn:microsoft.com/office/officeart/2005/8/layout/vList3#1"/>
    <dgm:cxn modelId="{3CE19A63-FCAD-4180-8849-48E91D63A8D1}" type="presParOf" srcId="{D59B6421-489D-46C1-8EB8-84284699E9DC}" destId="{8A3F1897-54C6-4638-8253-58CD1B1C989E}" srcOrd="0" destOrd="0" presId="urn:microsoft.com/office/officeart/2005/8/layout/vList3#1"/>
    <dgm:cxn modelId="{EE211FCD-23E6-4DDB-9848-253CC9577749}" type="presParOf" srcId="{D59B6421-489D-46C1-8EB8-84284699E9DC}" destId="{D24C7118-0C1E-474C-82DD-14CFA22642DF}" srcOrd="1" destOrd="0" presId="urn:microsoft.com/office/officeart/2005/8/layout/vList3#1"/>
    <dgm:cxn modelId="{39B4486F-0EB4-4D8B-859B-BE071659507C}" type="presParOf" srcId="{ABB768DB-2AB4-42BC-965A-B4784BEBC04B}" destId="{58CE5997-1C45-49FD-9018-EF54CB47D226}" srcOrd="5" destOrd="0" presId="urn:microsoft.com/office/officeart/2005/8/layout/vList3#1"/>
    <dgm:cxn modelId="{22906E56-CF83-4B26-9A67-B652E608CB8D}" type="presParOf" srcId="{ABB768DB-2AB4-42BC-965A-B4784BEBC04B}" destId="{783B35A9-4272-4D3C-A39F-732623FFC3AD}" srcOrd="6" destOrd="0" presId="urn:microsoft.com/office/officeart/2005/8/layout/vList3#1"/>
    <dgm:cxn modelId="{EA7C339A-9313-428B-948E-0DF9F74DA251}" type="presParOf" srcId="{783B35A9-4272-4D3C-A39F-732623FFC3AD}" destId="{C8F8CE7C-1EBE-401B-9533-149250B2C678}" srcOrd="0" destOrd="0" presId="urn:microsoft.com/office/officeart/2005/8/layout/vList3#1"/>
    <dgm:cxn modelId="{7A7BAF37-5774-4D82-AA11-A6547FBBA6B2}" type="presParOf" srcId="{783B35A9-4272-4D3C-A39F-732623FFC3AD}" destId="{CBF9629E-D9F5-4CD7-B245-600BF1E89B42}" srcOrd="1" destOrd="0" presId="urn:microsoft.com/office/officeart/2005/8/layout/vList3#1"/>
    <dgm:cxn modelId="{8A60235D-A975-4331-AC22-7F60DC9BB95D}" type="presParOf" srcId="{ABB768DB-2AB4-42BC-965A-B4784BEBC04B}" destId="{186F4071-CDC2-4374-9780-F7027E0159E9}" srcOrd="7" destOrd="0" presId="urn:microsoft.com/office/officeart/2005/8/layout/vList3#1"/>
    <dgm:cxn modelId="{1FD91266-E82F-472A-AB2C-5143897DEC01}" type="presParOf" srcId="{ABB768DB-2AB4-42BC-965A-B4784BEBC04B}" destId="{E9A95472-A2A7-4DA7-BA57-0534597D6F06}" srcOrd="8" destOrd="0" presId="urn:microsoft.com/office/officeart/2005/8/layout/vList3#1"/>
    <dgm:cxn modelId="{FCABE7A4-F213-4AD0-8831-C5F88726AC1A}" type="presParOf" srcId="{E9A95472-A2A7-4DA7-BA57-0534597D6F06}" destId="{178E0215-88AE-47A6-A0F7-5DFC12F83338}" srcOrd="0" destOrd="0" presId="urn:microsoft.com/office/officeart/2005/8/layout/vList3#1"/>
    <dgm:cxn modelId="{B30AD696-A1DA-4AE8-9DCC-6C58850D7FEE}" type="presParOf" srcId="{E9A95472-A2A7-4DA7-BA57-0534597D6F06}" destId="{2DE341B7-75C4-4B2C-A3EB-2E4422AC45C0}" srcOrd="1" destOrd="0" presId="urn:microsoft.com/office/officeart/2005/8/layout/vList3#1"/>
    <dgm:cxn modelId="{6EF35152-9FE3-4E7A-961A-570A7932F67F}" type="presParOf" srcId="{ABB768DB-2AB4-42BC-965A-B4784BEBC04B}" destId="{BB8594D7-84D5-4BDA-B9EE-FFCF6C783631}" srcOrd="9" destOrd="0" presId="urn:microsoft.com/office/officeart/2005/8/layout/vList3#1"/>
    <dgm:cxn modelId="{A75768B2-DC7B-439E-B4AB-840985413502}" type="presParOf" srcId="{ABB768DB-2AB4-42BC-965A-B4784BEBC04B}" destId="{35365D63-766E-4D9F-A92A-9DCD371DF1CE}" srcOrd="10" destOrd="0" presId="urn:microsoft.com/office/officeart/2005/8/layout/vList3#1"/>
    <dgm:cxn modelId="{8A5CE9C9-9A38-4FF8-A11F-2F7DF590CE51}" type="presParOf" srcId="{35365D63-766E-4D9F-A92A-9DCD371DF1CE}" destId="{7ACF0A78-C082-496E-A82B-B9E2A5CB8DF2}" srcOrd="0" destOrd="0" presId="urn:microsoft.com/office/officeart/2005/8/layout/vList3#1"/>
    <dgm:cxn modelId="{39531570-38D5-4814-ADAB-1BC26E669E15}" type="presParOf" srcId="{35365D63-766E-4D9F-A92A-9DCD371DF1CE}" destId="{9A8C91E6-CDC5-448E-A9C2-6BF091373DD1}" srcOrd="1" destOrd="0" presId="urn:microsoft.com/office/officeart/2005/8/layout/vList3#1"/>
    <dgm:cxn modelId="{9B0A544E-FC7C-42A9-A4A3-593C7E42542B}" type="presParOf" srcId="{ABB768DB-2AB4-42BC-965A-B4784BEBC04B}" destId="{666D6726-2B4D-49DF-8A02-8210D7929576}" srcOrd="11" destOrd="0" presId="urn:microsoft.com/office/officeart/2005/8/layout/vList3#1"/>
    <dgm:cxn modelId="{23A5C974-860E-41AF-B7C2-7F28E2FAFE7B}" type="presParOf" srcId="{ABB768DB-2AB4-42BC-965A-B4784BEBC04B}" destId="{9F45E6F4-D0F8-4495-995B-E63BE71DDC1A}" srcOrd="12" destOrd="0" presId="urn:microsoft.com/office/officeart/2005/8/layout/vList3#1"/>
    <dgm:cxn modelId="{AA95CA1B-85EC-4E5C-A461-E02F6B3EB6CA}" type="presParOf" srcId="{9F45E6F4-D0F8-4495-995B-E63BE71DDC1A}" destId="{16323411-F9AF-4FE6-81D9-C3B8FBA9CDD6}" srcOrd="0" destOrd="0" presId="urn:microsoft.com/office/officeart/2005/8/layout/vList3#1"/>
    <dgm:cxn modelId="{5F2332F8-19C0-48A7-B796-27FE9743D587}" type="presParOf" srcId="{9F45E6F4-D0F8-4495-995B-E63BE71DDC1A}" destId="{CA509A83-64A5-4739-B7E2-BA5191DE6B50}" srcOrd="1" destOrd="0" presId="urn:microsoft.com/office/officeart/2005/8/layout/vList3#1"/>
    <dgm:cxn modelId="{CF1DA12E-3E3D-4711-8975-6F4A300AE7F6}" type="presParOf" srcId="{ABB768DB-2AB4-42BC-965A-B4784BEBC04B}" destId="{8CCECE3C-9806-443A-A386-3A96959B1C93}" srcOrd="13" destOrd="0" presId="urn:microsoft.com/office/officeart/2005/8/layout/vList3#1"/>
    <dgm:cxn modelId="{A099BADB-85DB-4A64-814B-E606B844AD23}" type="presParOf" srcId="{ABB768DB-2AB4-42BC-965A-B4784BEBC04B}" destId="{A08292E2-3091-4682-9068-CAB49DABC574}" srcOrd="14" destOrd="0" presId="urn:microsoft.com/office/officeart/2005/8/layout/vList3#1"/>
    <dgm:cxn modelId="{282CABCC-1E85-4AD5-BA9D-C86B7C23F3CF}" type="presParOf" srcId="{A08292E2-3091-4682-9068-CAB49DABC574}" destId="{AB4F35D3-4629-4C2D-9B07-7194C9A01931}" srcOrd="0" destOrd="0" presId="urn:microsoft.com/office/officeart/2005/8/layout/vList3#1"/>
    <dgm:cxn modelId="{D2047C28-0263-4244-9095-548D8DBFA98D}" type="presParOf" srcId="{A08292E2-3091-4682-9068-CAB49DABC574}" destId="{F432DF42-D02D-48F7-BE4E-6DA2DC741855}" srcOrd="1" destOrd="0" presId="urn:microsoft.com/office/officeart/2005/8/layout/vList3#1"/>
    <dgm:cxn modelId="{16EBE067-324C-40EC-974A-563783CD2E55}" type="presParOf" srcId="{ABB768DB-2AB4-42BC-965A-B4784BEBC04B}" destId="{4992A6FC-8258-4394-9359-505616059A58}" srcOrd="15" destOrd="0" presId="urn:microsoft.com/office/officeart/2005/8/layout/vList3#1"/>
    <dgm:cxn modelId="{CF456041-71CC-4238-8ACF-3C78E928E0DC}" type="presParOf" srcId="{ABB768DB-2AB4-42BC-965A-B4784BEBC04B}" destId="{E13E9D48-F5BC-4DA6-87D5-0D709544C27C}" srcOrd="16" destOrd="0" presId="urn:microsoft.com/office/officeart/2005/8/layout/vList3#1"/>
    <dgm:cxn modelId="{FD0F7523-2466-49C0-B673-B4EEEC29ED48}" type="presParOf" srcId="{E13E9D48-F5BC-4DA6-87D5-0D709544C27C}" destId="{5586F976-A2BB-4DC2-A410-17AE65642670}" srcOrd="0" destOrd="0" presId="urn:microsoft.com/office/officeart/2005/8/layout/vList3#1"/>
    <dgm:cxn modelId="{734B621A-A7C7-434D-B530-8AC4D0846E06}" type="presParOf" srcId="{E13E9D48-F5BC-4DA6-87D5-0D709544C27C}" destId="{58759A04-F0BE-432D-ABD6-99BE164CEEBD}" srcOrd="1" destOrd="0" presId="urn:microsoft.com/office/officeart/2005/8/layout/vList3#1"/>
    <dgm:cxn modelId="{998D5C4B-5F30-446C-A2E0-CBE66C26EE71}" type="presParOf" srcId="{ABB768DB-2AB4-42BC-965A-B4784BEBC04B}" destId="{2C9C453C-A239-4E2E-909F-8AD1D6AF61FC}" srcOrd="17" destOrd="0" presId="urn:microsoft.com/office/officeart/2005/8/layout/vList3#1"/>
    <dgm:cxn modelId="{2FC54BAE-9660-4430-8B32-8C491D268148}" type="presParOf" srcId="{ABB768DB-2AB4-42BC-965A-B4784BEBC04B}" destId="{5C4801A6-CFB1-48C3-B9D6-C202E7525566}" srcOrd="18" destOrd="0" presId="urn:microsoft.com/office/officeart/2005/8/layout/vList3#1"/>
    <dgm:cxn modelId="{497F0580-5268-47D9-9D6D-771C1806947B}" type="presParOf" srcId="{5C4801A6-CFB1-48C3-B9D6-C202E7525566}" destId="{B52127DF-380A-489F-A8E2-0ADC2F661B3B}" srcOrd="0" destOrd="0" presId="urn:microsoft.com/office/officeart/2005/8/layout/vList3#1"/>
    <dgm:cxn modelId="{9A29F4B9-C750-4988-BDCA-4A702DDF6450}" type="presParOf" srcId="{5C4801A6-CFB1-48C3-B9D6-C202E7525566}" destId="{33E15314-CD65-4AE1-B7D4-E717B2047D00}" srcOrd="1" destOrd="0" presId="urn:microsoft.com/office/officeart/2005/8/layout/vList3#1"/>
    <dgm:cxn modelId="{30257EC8-35F5-45CB-B1C8-80692166EB1D}" type="presParOf" srcId="{ABB768DB-2AB4-42BC-965A-B4784BEBC04B}" destId="{2A365FD4-9665-4762-942D-03CD315AD3BC}" srcOrd="19" destOrd="0" presId="urn:microsoft.com/office/officeart/2005/8/layout/vList3#1"/>
    <dgm:cxn modelId="{BB06CEC5-C0AA-4E33-89FB-6756BA5B9130}" type="presParOf" srcId="{ABB768DB-2AB4-42BC-965A-B4784BEBC04B}" destId="{8BB40A0C-6638-4F26-A458-7DA068BF7286}" srcOrd="20" destOrd="0" presId="urn:microsoft.com/office/officeart/2005/8/layout/vList3#1"/>
    <dgm:cxn modelId="{F1AF3776-2728-4F34-8706-EC62C92481BF}" type="presParOf" srcId="{8BB40A0C-6638-4F26-A458-7DA068BF7286}" destId="{95CB3E41-E5FB-4E21-9AD8-DF1770CD6164}" srcOrd="0" destOrd="0" presId="urn:microsoft.com/office/officeart/2005/8/layout/vList3#1"/>
    <dgm:cxn modelId="{2C2EFF01-146E-482B-B80F-048BE64E44F4}" type="presParOf" srcId="{8BB40A0C-6638-4F26-A458-7DA068BF7286}" destId="{B76E1C5B-8E92-4642-8B69-8EC774E0CC45}" srcOrd="1" destOrd="0" presId="urn:microsoft.com/office/officeart/2005/8/layout/vList3#1"/>
    <dgm:cxn modelId="{CD17B3AC-E17B-4C78-B785-ED507ED50A50}" type="presParOf" srcId="{ABB768DB-2AB4-42BC-965A-B4784BEBC04B}" destId="{F6C1156E-7473-4D6B-8BC8-317079D6BFE7}" srcOrd="21" destOrd="0" presId="urn:microsoft.com/office/officeart/2005/8/layout/vList3#1"/>
    <dgm:cxn modelId="{ECAC1B01-D6E2-4821-B961-F82CAC3E928B}" type="presParOf" srcId="{ABB768DB-2AB4-42BC-965A-B4784BEBC04B}" destId="{AD40C5C9-F1A6-430D-BFE6-C43E619BA615}" srcOrd="22" destOrd="0" presId="urn:microsoft.com/office/officeart/2005/8/layout/vList3#1"/>
    <dgm:cxn modelId="{DF568C6B-D7A2-4222-B51D-46F3B6F93E31}" type="presParOf" srcId="{AD40C5C9-F1A6-430D-BFE6-C43E619BA615}" destId="{05BCCD4C-D2BC-4F94-8248-A068FE08CB07}" srcOrd="0" destOrd="0" presId="urn:microsoft.com/office/officeart/2005/8/layout/vList3#1"/>
    <dgm:cxn modelId="{F159EC8C-FBFA-4647-832F-11FB9A6E2072}" type="presParOf" srcId="{AD40C5C9-F1A6-430D-BFE6-C43E619BA615}" destId="{0F080B1B-03F1-4495-B371-8BFC6D80F1C9}" srcOrd="1" destOrd="0" presId="urn:microsoft.com/office/officeart/2005/8/layout/vList3#1"/>
    <dgm:cxn modelId="{C7F22698-8188-4968-A118-24201A87C5FE}" type="presParOf" srcId="{ABB768DB-2AB4-42BC-965A-B4784BEBC04B}" destId="{AA4103ED-13C3-4F44-AAC8-FDE3482BFC4D}" srcOrd="23" destOrd="0" presId="urn:microsoft.com/office/officeart/2005/8/layout/vList3#1"/>
    <dgm:cxn modelId="{3529A843-3023-4377-8767-6239032937F9}" type="presParOf" srcId="{ABB768DB-2AB4-42BC-965A-B4784BEBC04B}" destId="{1A116E2D-780F-48C4-962B-5610AD209CE7}" srcOrd="24" destOrd="0" presId="urn:microsoft.com/office/officeart/2005/8/layout/vList3#1"/>
    <dgm:cxn modelId="{5F603CDC-CFD8-4403-A12C-ED36F11F555C}" type="presParOf" srcId="{1A116E2D-780F-48C4-962B-5610AD209CE7}" destId="{1963763D-2577-4C71-8700-258194DC67B8}" srcOrd="0" destOrd="0" presId="urn:microsoft.com/office/officeart/2005/8/layout/vList3#1"/>
    <dgm:cxn modelId="{159349C7-8043-41E1-B5B2-0829919AEF47}" type="presParOf" srcId="{1A116E2D-780F-48C4-962B-5610AD209CE7}" destId="{B9067D7F-B51E-4859-A420-3B2E860E669C}" srcOrd="1" destOrd="0" presId="urn:microsoft.com/office/officeart/2005/8/layout/vList3#1"/>
    <dgm:cxn modelId="{FB978934-EAD3-4A12-93B5-29BBF3572208}" type="presParOf" srcId="{ABB768DB-2AB4-42BC-965A-B4784BEBC04B}" destId="{30FB1959-1D3A-4FD7-B2FA-D34F1F619225}" srcOrd="25" destOrd="0" presId="urn:microsoft.com/office/officeart/2005/8/layout/vList3#1"/>
    <dgm:cxn modelId="{697F5284-4C0C-408F-B0FA-4EA87B63F9A7}" type="presParOf" srcId="{ABB768DB-2AB4-42BC-965A-B4784BEBC04B}" destId="{F6E5D4F9-89F0-43CB-B83A-86B0495A3957}" srcOrd="26" destOrd="0" presId="urn:microsoft.com/office/officeart/2005/8/layout/vList3#1"/>
    <dgm:cxn modelId="{F0F48CB6-E4D2-4770-82CE-A89CE19FC59F}" type="presParOf" srcId="{F6E5D4F9-89F0-43CB-B83A-86B0495A3957}" destId="{105F0F79-5672-40BB-8E24-68F00991E35A}" srcOrd="0" destOrd="0" presId="urn:microsoft.com/office/officeart/2005/8/layout/vList3#1"/>
    <dgm:cxn modelId="{F8391571-D5D5-4908-92EC-6DE77BB59D36}" type="presParOf" srcId="{F6E5D4F9-89F0-43CB-B83A-86B0495A3957}" destId="{FFEE35FC-5F03-49EA-9D49-30DB31A53FA9}" srcOrd="1" destOrd="0" presId="urn:microsoft.com/office/officeart/2005/8/layout/vList3#1"/>
    <dgm:cxn modelId="{FE4F613D-17FE-4768-8F6E-A0A1491A4461}" type="presParOf" srcId="{ABB768DB-2AB4-42BC-965A-B4784BEBC04B}" destId="{3B8A765F-20F9-432C-BD39-AB08FA2451C1}" srcOrd="27" destOrd="0" presId="urn:microsoft.com/office/officeart/2005/8/layout/vList3#1"/>
    <dgm:cxn modelId="{776198F4-2F36-4107-893A-08FADB0794BA}" type="presParOf" srcId="{ABB768DB-2AB4-42BC-965A-B4784BEBC04B}" destId="{19574D55-35B6-4A8B-8458-5BC025A33EF7}" srcOrd="28" destOrd="0" presId="urn:microsoft.com/office/officeart/2005/8/layout/vList3#1"/>
    <dgm:cxn modelId="{7383052C-4ABF-4E50-A821-D7C568424A8F}" type="presParOf" srcId="{19574D55-35B6-4A8B-8458-5BC025A33EF7}" destId="{EC2CBD7B-DC81-4582-A715-337DB61836E8}" srcOrd="0" destOrd="0" presId="urn:microsoft.com/office/officeart/2005/8/layout/vList3#1"/>
    <dgm:cxn modelId="{EDBC7BEB-F2FA-4B85-BF49-49D3FA449733}" type="presParOf" srcId="{19574D55-35B6-4A8B-8458-5BC025A33EF7}" destId="{64DC9F74-8446-48CD-AA5C-04347B70D5A9}" srcOrd="1" destOrd="0" presId="urn:microsoft.com/office/officeart/2005/8/layout/vList3#1"/>
    <dgm:cxn modelId="{218D6D48-B69F-47E7-8099-CCAA02450DDE}" type="presParOf" srcId="{ABB768DB-2AB4-42BC-965A-B4784BEBC04B}" destId="{EEF76C3F-8AF9-4A91-9A83-9A9EFD05D2E2}" srcOrd="29" destOrd="0" presId="urn:microsoft.com/office/officeart/2005/8/layout/vList3#1"/>
    <dgm:cxn modelId="{6D7F1077-14A4-47F1-8CBC-74258407CB7F}" type="presParOf" srcId="{ABB768DB-2AB4-42BC-965A-B4784BEBC04B}" destId="{79129AF7-6946-4A30-8EAB-B6CC8ED5A1DC}" srcOrd="30" destOrd="0" presId="urn:microsoft.com/office/officeart/2005/8/layout/vList3#1"/>
    <dgm:cxn modelId="{D472AA62-8AD7-4FE6-A8A6-F6D0C7E4F0F7}" type="presParOf" srcId="{79129AF7-6946-4A30-8EAB-B6CC8ED5A1DC}" destId="{3B48B912-2213-4108-B98E-EFBECBDB9953}" srcOrd="0" destOrd="0" presId="urn:microsoft.com/office/officeart/2005/8/layout/vList3#1"/>
    <dgm:cxn modelId="{B6006BDF-7732-4407-A077-E55E61417564}" type="presParOf" srcId="{79129AF7-6946-4A30-8EAB-B6CC8ED5A1DC}" destId="{4ED418C3-50D2-4E63-952F-74D47CE1D8B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41F49-8E57-4B25-A34F-969089C5862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B19C70E-D52C-4999-9001-AC6462452BA9}">
      <dgm:prSet phldrT="[文本]" custT="1"/>
      <dgm:spPr/>
      <dgm:t>
        <a:bodyPr/>
        <a:lstStyle/>
        <a:p>
          <a:r>
            <a:rPr lang="zh-CN" altLang="en-US" sz="1600" b="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设备分析报告</a:t>
          </a:r>
          <a:endParaRPr lang="zh-CN" altLang="en-US" sz="1600" b="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50D3AD09-E630-4B25-910B-BBCDDD1AABCE}" type="parTrans" cxnId="{6E8CDE75-3E0C-4C78-85C6-0F874F04E84E}">
      <dgm:prSet/>
      <dgm:spPr/>
      <dgm:t>
        <a:bodyPr/>
        <a:lstStyle/>
        <a:p>
          <a:endParaRPr lang="zh-CN" altLang="en-US" sz="2400" b="0">
            <a:solidFill>
              <a:schemeClr val="bg2">
                <a:lumMod val="2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5730B428-895F-4AAD-97CA-D7B180F9FFB9}" type="sibTrans" cxnId="{6E8CDE75-3E0C-4C78-85C6-0F874F04E84E}">
      <dgm:prSet/>
      <dgm:spPr/>
      <dgm:t>
        <a:bodyPr/>
        <a:lstStyle/>
        <a:p>
          <a:endParaRPr lang="zh-CN" altLang="en-US" sz="2400" b="0">
            <a:solidFill>
              <a:schemeClr val="bg2">
                <a:lumMod val="2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AEB602F5-86E5-49F5-A1DB-61724FF74DCA}">
      <dgm:prSet phldrT="[文本]" custT="1"/>
      <dgm:spPr/>
      <dgm:t>
        <a:bodyPr/>
        <a:lstStyle/>
        <a:p>
          <a:r>
            <a:rPr lang="zh-CN" altLang="en-US" sz="1600" b="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班组设备例会</a:t>
          </a:r>
          <a:endParaRPr lang="zh-CN" altLang="en-US" sz="1600" b="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15FB9CB0-4BBA-4220-B6CE-3C688644F3E0}" type="parTrans" cxnId="{64F89136-000D-4FF1-A4EF-AC9CEB918E7A}">
      <dgm:prSet/>
      <dgm:spPr/>
      <dgm:t>
        <a:bodyPr/>
        <a:lstStyle/>
        <a:p>
          <a:endParaRPr lang="zh-CN" altLang="en-US" sz="2400" b="0">
            <a:solidFill>
              <a:schemeClr val="bg2">
                <a:lumMod val="2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ACA009CD-8881-4A6B-9799-EC85B4F355DA}" type="sibTrans" cxnId="{64F89136-000D-4FF1-A4EF-AC9CEB918E7A}">
      <dgm:prSet/>
      <dgm:spPr/>
      <dgm:t>
        <a:bodyPr/>
        <a:lstStyle/>
        <a:p>
          <a:endParaRPr lang="zh-CN" altLang="en-US" sz="2400" b="0">
            <a:solidFill>
              <a:schemeClr val="bg2">
                <a:lumMod val="2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A1CD2272-8979-4D1C-B692-BA942E3AD4F7}">
      <dgm:prSet phldrT="[文本]" custT="1"/>
      <dgm:spPr/>
      <dgm:t>
        <a:bodyPr/>
        <a:lstStyle/>
        <a:p>
          <a:r>
            <a:rPr lang="zh-CN" altLang="en-US" sz="1600" b="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车间现场看板</a:t>
          </a:r>
          <a:endParaRPr lang="zh-CN" altLang="en-US" sz="1600" b="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778312B7-51BB-4101-A7D7-3DE5230B4155}" type="parTrans" cxnId="{F8DA16F4-2BAB-4894-90A7-45E32AAE69CB}">
      <dgm:prSet/>
      <dgm:spPr/>
      <dgm:t>
        <a:bodyPr/>
        <a:lstStyle/>
        <a:p>
          <a:endParaRPr lang="zh-CN" altLang="en-US" sz="2400" b="0">
            <a:solidFill>
              <a:schemeClr val="bg2">
                <a:lumMod val="2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B7E0D04F-EC2E-4031-9FC7-0C953DC8479B}" type="sibTrans" cxnId="{F8DA16F4-2BAB-4894-90A7-45E32AAE69CB}">
      <dgm:prSet/>
      <dgm:spPr/>
      <dgm:t>
        <a:bodyPr/>
        <a:lstStyle/>
        <a:p>
          <a:endParaRPr lang="zh-CN" altLang="en-US" sz="2400" b="0">
            <a:solidFill>
              <a:schemeClr val="bg2">
                <a:lumMod val="2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FE083B7-EF56-4C11-B34A-30C44FD16141}" type="pres">
      <dgm:prSet presAssocID="{DEE41F49-8E57-4B25-A34F-969089C5862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B976F0E-5A10-4A49-BF01-B1B7799CC6DB}" type="pres">
      <dgm:prSet presAssocID="{6B19C70E-D52C-4999-9001-AC6462452BA9}" presName="Accent1" presStyleCnt="0"/>
      <dgm:spPr/>
    </dgm:pt>
    <dgm:pt modelId="{C6FF425A-6406-4DAB-B842-BBE609357C71}" type="pres">
      <dgm:prSet presAssocID="{6B19C70E-D52C-4999-9001-AC6462452BA9}" presName="Accent" presStyleLbl="node1" presStyleIdx="0" presStyleCnt="3"/>
      <dgm:spPr>
        <a:solidFill>
          <a:srgbClr val="00B0F0">
            <a:alpha val="87059"/>
          </a:srgbClr>
        </a:solidFill>
      </dgm:spPr>
      <dgm:t>
        <a:bodyPr/>
        <a:lstStyle/>
        <a:p>
          <a:endParaRPr lang="zh-CN" altLang="en-US"/>
        </a:p>
      </dgm:t>
    </dgm:pt>
    <dgm:pt modelId="{C37BE764-19E4-450B-B2FC-A2352CFD9399}" type="pres">
      <dgm:prSet presAssocID="{6B19C70E-D52C-4999-9001-AC6462452BA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72D62-F4E7-4DF1-A216-2B71BE436F74}" type="pres">
      <dgm:prSet presAssocID="{AEB602F5-86E5-49F5-A1DB-61724FF74DCA}" presName="Accent2" presStyleCnt="0"/>
      <dgm:spPr/>
    </dgm:pt>
    <dgm:pt modelId="{01A7E947-E6D2-4982-8259-6354C7932A4A}" type="pres">
      <dgm:prSet presAssocID="{AEB602F5-86E5-49F5-A1DB-61724FF74DCA}" presName="Accent" presStyleLbl="node1" presStyleIdx="1" presStyleCnt="3"/>
      <dgm:spPr>
        <a:solidFill>
          <a:srgbClr val="00B0F0">
            <a:alpha val="87059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C67D75A8-5427-4066-B490-10F1C4234E3C}" type="pres">
      <dgm:prSet presAssocID="{AEB602F5-86E5-49F5-A1DB-61724FF74DC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6B5BFE-2A20-449A-B64D-E99CC4EF826C}" type="pres">
      <dgm:prSet presAssocID="{A1CD2272-8979-4D1C-B692-BA942E3AD4F7}" presName="Accent3" presStyleCnt="0"/>
      <dgm:spPr/>
    </dgm:pt>
    <dgm:pt modelId="{D43F0D0F-7DA2-40BE-8413-1CCFC4C8367A}" type="pres">
      <dgm:prSet presAssocID="{A1CD2272-8979-4D1C-B692-BA942E3AD4F7}" presName="Accent" presStyleLbl="node1" presStyleIdx="2" presStyleCnt="3"/>
      <dgm:spPr>
        <a:solidFill>
          <a:srgbClr val="00B0F0">
            <a:alpha val="87059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0829F7F7-C552-487C-94A6-7A53E0559E90}" type="pres">
      <dgm:prSet presAssocID="{A1CD2272-8979-4D1C-B692-BA942E3AD4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3E08E34-A210-4490-A8D2-E4630F1D59E9}" type="presOf" srcId="{A1CD2272-8979-4D1C-B692-BA942E3AD4F7}" destId="{0829F7F7-C552-487C-94A6-7A53E0559E90}" srcOrd="0" destOrd="0" presId="urn:microsoft.com/office/officeart/2009/layout/CircleArrowProcess"/>
    <dgm:cxn modelId="{54854EB7-1606-4309-B6F6-0F379E6D9955}" type="presOf" srcId="{DEE41F49-8E57-4B25-A34F-969089C58627}" destId="{4FE083B7-EF56-4C11-B34A-30C44FD16141}" srcOrd="0" destOrd="0" presId="urn:microsoft.com/office/officeart/2009/layout/CircleArrowProcess"/>
    <dgm:cxn modelId="{C6A1BCE7-357A-4DC0-83C8-9AA1D36EF25C}" type="presOf" srcId="{AEB602F5-86E5-49F5-A1DB-61724FF74DCA}" destId="{C67D75A8-5427-4066-B490-10F1C4234E3C}" srcOrd="0" destOrd="0" presId="urn:microsoft.com/office/officeart/2009/layout/CircleArrowProcess"/>
    <dgm:cxn modelId="{F8DA16F4-2BAB-4894-90A7-45E32AAE69CB}" srcId="{DEE41F49-8E57-4B25-A34F-969089C58627}" destId="{A1CD2272-8979-4D1C-B692-BA942E3AD4F7}" srcOrd="2" destOrd="0" parTransId="{778312B7-51BB-4101-A7D7-3DE5230B4155}" sibTransId="{B7E0D04F-EC2E-4031-9FC7-0C953DC8479B}"/>
    <dgm:cxn modelId="{6E8CDE75-3E0C-4C78-85C6-0F874F04E84E}" srcId="{DEE41F49-8E57-4B25-A34F-969089C58627}" destId="{6B19C70E-D52C-4999-9001-AC6462452BA9}" srcOrd="0" destOrd="0" parTransId="{50D3AD09-E630-4B25-910B-BBCDDD1AABCE}" sibTransId="{5730B428-895F-4AAD-97CA-D7B180F9FFB9}"/>
    <dgm:cxn modelId="{305A3784-1C6E-4D55-A07D-D38967E7E418}" type="presOf" srcId="{6B19C70E-D52C-4999-9001-AC6462452BA9}" destId="{C37BE764-19E4-450B-B2FC-A2352CFD9399}" srcOrd="0" destOrd="0" presId="urn:microsoft.com/office/officeart/2009/layout/CircleArrowProcess"/>
    <dgm:cxn modelId="{64F89136-000D-4FF1-A4EF-AC9CEB918E7A}" srcId="{DEE41F49-8E57-4B25-A34F-969089C58627}" destId="{AEB602F5-86E5-49F5-A1DB-61724FF74DCA}" srcOrd="1" destOrd="0" parTransId="{15FB9CB0-4BBA-4220-B6CE-3C688644F3E0}" sibTransId="{ACA009CD-8881-4A6B-9799-EC85B4F355DA}"/>
    <dgm:cxn modelId="{B098514F-0A64-4312-A2D2-181058F0D687}" type="presParOf" srcId="{4FE083B7-EF56-4C11-B34A-30C44FD16141}" destId="{7B976F0E-5A10-4A49-BF01-B1B7799CC6DB}" srcOrd="0" destOrd="0" presId="urn:microsoft.com/office/officeart/2009/layout/CircleArrowProcess"/>
    <dgm:cxn modelId="{CECBD0DB-95F1-4633-9E36-CFFEABCE11B4}" type="presParOf" srcId="{7B976F0E-5A10-4A49-BF01-B1B7799CC6DB}" destId="{C6FF425A-6406-4DAB-B842-BBE609357C71}" srcOrd="0" destOrd="0" presId="urn:microsoft.com/office/officeart/2009/layout/CircleArrowProcess"/>
    <dgm:cxn modelId="{84DE3EF5-D3E7-4451-A838-D9BC999C08F2}" type="presParOf" srcId="{4FE083B7-EF56-4C11-B34A-30C44FD16141}" destId="{C37BE764-19E4-450B-B2FC-A2352CFD9399}" srcOrd="1" destOrd="0" presId="urn:microsoft.com/office/officeart/2009/layout/CircleArrowProcess"/>
    <dgm:cxn modelId="{42319352-E733-412D-A8DE-5ADE95007FC8}" type="presParOf" srcId="{4FE083B7-EF56-4C11-B34A-30C44FD16141}" destId="{E8472D62-F4E7-4DF1-A216-2B71BE436F74}" srcOrd="2" destOrd="0" presId="urn:microsoft.com/office/officeart/2009/layout/CircleArrowProcess"/>
    <dgm:cxn modelId="{CFF48D2A-DBF9-491A-A78C-1336D4DE310F}" type="presParOf" srcId="{E8472D62-F4E7-4DF1-A216-2B71BE436F74}" destId="{01A7E947-E6D2-4982-8259-6354C7932A4A}" srcOrd="0" destOrd="0" presId="urn:microsoft.com/office/officeart/2009/layout/CircleArrowProcess"/>
    <dgm:cxn modelId="{99F4FF3D-4440-4DD9-9944-857C09AE211F}" type="presParOf" srcId="{4FE083B7-EF56-4C11-B34A-30C44FD16141}" destId="{C67D75A8-5427-4066-B490-10F1C4234E3C}" srcOrd="3" destOrd="0" presId="urn:microsoft.com/office/officeart/2009/layout/CircleArrowProcess"/>
    <dgm:cxn modelId="{FF9C56D2-7546-41A4-A7F4-78E346F43879}" type="presParOf" srcId="{4FE083B7-EF56-4C11-B34A-30C44FD16141}" destId="{2E6B5BFE-2A20-449A-B64D-E99CC4EF826C}" srcOrd="4" destOrd="0" presId="urn:microsoft.com/office/officeart/2009/layout/CircleArrowProcess"/>
    <dgm:cxn modelId="{B7143E7A-85AD-4107-ABE6-F429C46ACDB7}" type="presParOf" srcId="{2E6B5BFE-2A20-449A-B64D-E99CC4EF826C}" destId="{D43F0D0F-7DA2-40BE-8413-1CCFC4C8367A}" srcOrd="0" destOrd="0" presId="urn:microsoft.com/office/officeart/2009/layout/CircleArrowProcess"/>
    <dgm:cxn modelId="{395DFA16-E2E8-4004-9CE5-B1B234187F95}" type="presParOf" srcId="{4FE083B7-EF56-4C11-B34A-30C44FD16141}" destId="{0829F7F7-C552-487C-94A6-7A53E0559E9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BC6EC-0EC4-4D7E-ADA7-317140672CC1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</dgm:pt>
    <dgm:pt modelId="{078FF4E9-2B7D-4AFE-B519-A8C9199FC562}">
      <dgm:prSet phldrT="[文本]"/>
      <dgm:spPr/>
      <dgm:t>
        <a:bodyPr/>
        <a:lstStyle/>
        <a:p>
          <a:r>
            <a:rPr lang="zh-CN" altLang="en-US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预防性维修</a:t>
          </a:r>
          <a:r>
            <a:rPr lang="en-US" altLang="zh-CN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PM</a:t>
          </a:r>
          <a:endParaRPr lang="zh-CN" altLang="en-US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101A176C-FD99-4AD8-B938-9F7B880A4658}" type="parTrans" cxnId="{4D55B86B-4B8A-4907-9B2C-77B19B4C8A8F}">
      <dgm:prSet/>
      <dgm:spPr/>
      <dgm:t>
        <a:bodyPr/>
        <a:lstStyle/>
        <a:p>
          <a:endParaRPr lang="zh-CN" altLang="en-US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3AEC5E76-5260-4672-8305-A9540D1EDA60}" type="sibTrans" cxnId="{4D55B86B-4B8A-4907-9B2C-77B19B4C8A8F}">
      <dgm:prSet/>
      <dgm:spPr/>
      <dgm:t>
        <a:bodyPr/>
        <a:lstStyle/>
        <a:p>
          <a:endParaRPr lang="zh-CN" altLang="en-US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FF2EDB1B-A52D-48AD-917C-B800143B7E34}">
      <dgm:prSet phldrT="[文本]"/>
      <dgm:spPr/>
      <dgm:t>
        <a:bodyPr/>
        <a:lstStyle/>
        <a:p>
          <a:r>
            <a:rPr lang="zh-CN" altLang="en-US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故障性维修</a:t>
          </a:r>
          <a:r>
            <a:rPr lang="en-US" altLang="zh-CN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BM</a:t>
          </a:r>
          <a:endParaRPr lang="zh-CN" altLang="en-US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DB1D4EDC-CE9A-4A7A-AFD5-D96E00B58AC8}" type="parTrans" cxnId="{53399B6C-DA1E-4DF2-81FA-4E45FE94AC7C}">
      <dgm:prSet/>
      <dgm:spPr/>
      <dgm:t>
        <a:bodyPr/>
        <a:lstStyle/>
        <a:p>
          <a:endParaRPr lang="zh-CN" altLang="en-US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B874E262-C556-46CE-9EB6-72502A2B98E0}" type="sibTrans" cxnId="{53399B6C-DA1E-4DF2-81FA-4E45FE94AC7C}">
      <dgm:prSet/>
      <dgm:spPr/>
      <dgm:t>
        <a:bodyPr/>
        <a:lstStyle/>
        <a:p>
          <a:endParaRPr lang="zh-CN" altLang="en-US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481D4C06-1D9E-44CF-BB41-73A7F9FE4BE8}">
      <dgm:prSet phldrT="[文本]"/>
      <dgm:spPr/>
      <dgm:t>
        <a:bodyPr/>
        <a:lstStyle/>
        <a:p>
          <a:r>
            <a:rPr lang="zh-CN" altLang="en-US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改良性维修</a:t>
          </a:r>
          <a:r>
            <a:rPr lang="en-US" altLang="zh-CN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CM</a:t>
          </a:r>
          <a:endParaRPr lang="zh-CN" altLang="en-US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23C0048A-615A-4FD5-BE59-A25F32C502E8}" type="parTrans" cxnId="{B796FCEB-47FE-4212-A863-DDB951D61C49}">
      <dgm:prSet/>
      <dgm:spPr/>
      <dgm:t>
        <a:bodyPr/>
        <a:lstStyle/>
        <a:p>
          <a:endParaRPr lang="zh-CN" altLang="en-US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51C63D28-2194-497B-ACCF-C5BAE63F133B}" type="sibTrans" cxnId="{B796FCEB-47FE-4212-A863-DDB951D61C49}">
      <dgm:prSet/>
      <dgm:spPr/>
      <dgm:t>
        <a:bodyPr/>
        <a:lstStyle/>
        <a:p>
          <a:endParaRPr lang="zh-CN" altLang="en-US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2BFA3E02-3D55-40C5-A729-29F008954B48}">
      <dgm:prSet phldrT="[文本]"/>
      <dgm:spPr/>
      <dgm:t>
        <a:bodyPr/>
        <a:lstStyle/>
        <a:p>
          <a:r>
            <a:rPr lang="zh-CN" altLang="en-US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保养</a:t>
          </a:r>
          <a:endParaRPr lang="zh-CN" altLang="en-US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D941E28E-4A33-445E-B5FD-054E21EE3CB9}" type="parTrans" cxnId="{595CBB74-FDA0-47E5-BEA0-44D1D8171495}">
      <dgm:prSet/>
      <dgm:spPr/>
      <dgm:t>
        <a:bodyPr/>
        <a:lstStyle/>
        <a:p>
          <a:endParaRPr lang="zh-CN" altLang="en-US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1D98BF3B-4E19-45A9-A832-6C9A6EBE1C04}" type="sibTrans" cxnId="{595CBB74-FDA0-47E5-BEA0-44D1D8171495}">
      <dgm:prSet/>
      <dgm:spPr/>
      <dgm:t>
        <a:bodyPr/>
        <a:lstStyle/>
        <a:p>
          <a:endParaRPr lang="zh-CN" altLang="en-US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7C18C4E1-D89F-4620-B3E6-797940B79DE5}">
      <dgm:prSet phldrT="[文本]"/>
      <dgm:spPr/>
      <dgm:t>
        <a:bodyPr/>
        <a:lstStyle/>
        <a:p>
          <a:r>
            <a:rPr lang="zh-CN" altLang="en-US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其他</a:t>
          </a:r>
          <a:endParaRPr lang="zh-CN" altLang="en-US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B72BA10E-B785-462A-80F3-F7122674C7E3}" type="parTrans" cxnId="{27E64AE0-5498-4BE2-A6C1-247280B911B4}">
      <dgm:prSet/>
      <dgm:spPr/>
      <dgm:t>
        <a:bodyPr/>
        <a:lstStyle/>
        <a:p>
          <a:endParaRPr lang="zh-CN" altLang="en-US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01D5EA5D-5DAB-461D-A42E-BB391836A81C}" type="sibTrans" cxnId="{27E64AE0-5498-4BE2-A6C1-247280B911B4}">
      <dgm:prSet/>
      <dgm:spPr/>
      <dgm:t>
        <a:bodyPr/>
        <a:lstStyle/>
        <a:p>
          <a:endParaRPr lang="zh-CN" altLang="en-US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81523DED-2093-45E3-90B8-26195A6B4F1C}" type="pres">
      <dgm:prSet presAssocID="{278BC6EC-0EC4-4D7E-ADA7-317140672CC1}" presName="compositeShape" presStyleCnt="0">
        <dgm:presLayoutVars>
          <dgm:dir/>
          <dgm:resizeHandles/>
        </dgm:presLayoutVars>
      </dgm:prSet>
      <dgm:spPr/>
    </dgm:pt>
    <dgm:pt modelId="{B7A9566E-0C85-40F0-9111-F92FDE8A28CF}" type="pres">
      <dgm:prSet presAssocID="{278BC6EC-0EC4-4D7E-ADA7-317140672CC1}" presName="pyramid" presStyleLbl="node1" presStyleIdx="0" presStyleCnt="1"/>
      <dgm:spPr/>
    </dgm:pt>
    <dgm:pt modelId="{29ABEF8F-A60B-4A54-ADFC-8892ED5BC133}" type="pres">
      <dgm:prSet presAssocID="{278BC6EC-0EC4-4D7E-ADA7-317140672CC1}" presName="theList" presStyleCnt="0"/>
      <dgm:spPr/>
    </dgm:pt>
    <dgm:pt modelId="{E3FAB779-26FB-4C05-A39C-46ACEDFC08AB}" type="pres">
      <dgm:prSet presAssocID="{078FF4E9-2B7D-4AFE-B519-A8C9199FC562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F893C0-99AE-441D-B945-E47B004C657D}" type="pres">
      <dgm:prSet presAssocID="{078FF4E9-2B7D-4AFE-B519-A8C9199FC562}" presName="aSpace" presStyleCnt="0"/>
      <dgm:spPr/>
    </dgm:pt>
    <dgm:pt modelId="{FA39B029-26BB-44A4-9654-4BFF26CBFD5C}" type="pres">
      <dgm:prSet presAssocID="{FF2EDB1B-A52D-48AD-917C-B800143B7E3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E7F835-CDC5-4025-8A76-6DB74D8F8FE7}" type="pres">
      <dgm:prSet presAssocID="{FF2EDB1B-A52D-48AD-917C-B800143B7E34}" presName="aSpace" presStyleCnt="0"/>
      <dgm:spPr/>
    </dgm:pt>
    <dgm:pt modelId="{4F05F52A-8585-4F49-BFC3-DF2BF12BB5C3}" type="pres">
      <dgm:prSet presAssocID="{481D4C06-1D9E-44CF-BB41-73A7F9FE4BE8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B201BB-C698-427C-8068-B387868DFF53}" type="pres">
      <dgm:prSet presAssocID="{481D4C06-1D9E-44CF-BB41-73A7F9FE4BE8}" presName="aSpace" presStyleCnt="0"/>
      <dgm:spPr/>
    </dgm:pt>
    <dgm:pt modelId="{34FB28FA-F0C8-4318-9B38-CA06207CC3A2}" type="pres">
      <dgm:prSet presAssocID="{2BFA3E02-3D55-40C5-A729-29F008954B48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D0BC8B-D9B4-4ADE-9484-E10E3D8D61E1}" type="pres">
      <dgm:prSet presAssocID="{2BFA3E02-3D55-40C5-A729-29F008954B48}" presName="aSpace" presStyleCnt="0"/>
      <dgm:spPr/>
    </dgm:pt>
    <dgm:pt modelId="{E729F507-A03C-453E-B000-33107B2868AC}" type="pres">
      <dgm:prSet presAssocID="{7C18C4E1-D89F-4620-B3E6-797940B79DE5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917DF3-8DE0-4973-A1DC-2E9E93E25C56}" type="pres">
      <dgm:prSet presAssocID="{7C18C4E1-D89F-4620-B3E6-797940B79DE5}" presName="aSpace" presStyleCnt="0"/>
      <dgm:spPr/>
    </dgm:pt>
  </dgm:ptLst>
  <dgm:cxnLst>
    <dgm:cxn modelId="{595CBB74-FDA0-47E5-BEA0-44D1D8171495}" srcId="{278BC6EC-0EC4-4D7E-ADA7-317140672CC1}" destId="{2BFA3E02-3D55-40C5-A729-29F008954B48}" srcOrd="3" destOrd="0" parTransId="{D941E28E-4A33-445E-B5FD-054E21EE3CB9}" sibTransId="{1D98BF3B-4E19-45A9-A832-6C9A6EBE1C04}"/>
    <dgm:cxn modelId="{9ED9CA46-2CA6-46E0-BCE0-97F9193D3D3A}" type="presOf" srcId="{FF2EDB1B-A52D-48AD-917C-B800143B7E34}" destId="{FA39B029-26BB-44A4-9654-4BFF26CBFD5C}" srcOrd="0" destOrd="0" presId="urn:microsoft.com/office/officeart/2005/8/layout/pyramid2"/>
    <dgm:cxn modelId="{860C4402-2A33-4FBC-BC2C-73BC1D4E4D43}" type="presOf" srcId="{481D4C06-1D9E-44CF-BB41-73A7F9FE4BE8}" destId="{4F05F52A-8585-4F49-BFC3-DF2BF12BB5C3}" srcOrd="0" destOrd="0" presId="urn:microsoft.com/office/officeart/2005/8/layout/pyramid2"/>
    <dgm:cxn modelId="{157F8512-5D03-48D4-A965-00099F830C47}" type="presOf" srcId="{078FF4E9-2B7D-4AFE-B519-A8C9199FC562}" destId="{E3FAB779-26FB-4C05-A39C-46ACEDFC08AB}" srcOrd="0" destOrd="0" presId="urn:microsoft.com/office/officeart/2005/8/layout/pyramid2"/>
    <dgm:cxn modelId="{53399B6C-DA1E-4DF2-81FA-4E45FE94AC7C}" srcId="{278BC6EC-0EC4-4D7E-ADA7-317140672CC1}" destId="{FF2EDB1B-A52D-48AD-917C-B800143B7E34}" srcOrd="1" destOrd="0" parTransId="{DB1D4EDC-CE9A-4A7A-AFD5-D96E00B58AC8}" sibTransId="{B874E262-C556-46CE-9EB6-72502A2B98E0}"/>
    <dgm:cxn modelId="{4121227C-482B-4465-BCB1-6274E7A293AD}" type="presOf" srcId="{7C18C4E1-D89F-4620-B3E6-797940B79DE5}" destId="{E729F507-A03C-453E-B000-33107B2868AC}" srcOrd="0" destOrd="0" presId="urn:microsoft.com/office/officeart/2005/8/layout/pyramid2"/>
    <dgm:cxn modelId="{727110A6-6CC8-41E2-80F0-EABA7E6A9042}" type="presOf" srcId="{2BFA3E02-3D55-40C5-A729-29F008954B48}" destId="{34FB28FA-F0C8-4318-9B38-CA06207CC3A2}" srcOrd="0" destOrd="0" presId="urn:microsoft.com/office/officeart/2005/8/layout/pyramid2"/>
    <dgm:cxn modelId="{4D55B86B-4B8A-4907-9B2C-77B19B4C8A8F}" srcId="{278BC6EC-0EC4-4D7E-ADA7-317140672CC1}" destId="{078FF4E9-2B7D-4AFE-B519-A8C9199FC562}" srcOrd="0" destOrd="0" parTransId="{101A176C-FD99-4AD8-B938-9F7B880A4658}" sibTransId="{3AEC5E76-5260-4672-8305-A9540D1EDA60}"/>
    <dgm:cxn modelId="{90508585-D52B-46E2-BDAC-35BCA68F3140}" type="presOf" srcId="{278BC6EC-0EC4-4D7E-ADA7-317140672CC1}" destId="{81523DED-2093-45E3-90B8-26195A6B4F1C}" srcOrd="0" destOrd="0" presId="urn:microsoft.com/office/officeart/2005/8/layout/pyramid2"/>
    <dgm:cxn modelId="{B796FCEB-47FE-4212-A863-DDB951D61C49}" srcId="{278BC6EC-0EC4-4D7E-ADA7-317140672CC1}" destId="{481D4C06-1D9E-44CF-BB41-73A7F9FE4BE8}" srcOrd="2" destOrd="0" parTransId="{23C0048A-615A-4FD5-BE59-A25F32C502E8}" sibTransId="{51C63D28-2194-497B-ACCF-C5BAE63F133B}"/>
    <dgm:cxn modelId="{27E64AE0-5498-4BE2-A6C1-247280B911B4}" srcId="{278BC6EC-0EC4-4D7E-ADA7-317140672CC1}" destId="{7C18C4E1-D89F-4620-B3E6-797940B79DE5}" srcOrd="4" destOrd="0" parTransId="{B72BA10E-B785-462A-80F3-F7122674C7E3}" sibTransId="{01D5EA5D-5DAB-461D-A42E-BB391836A81C}"/>
    <dgm:cxn modelId="{30E6B660-0AE7-4785-8C12-B1AE08277826}" type="presParOf" srcId="{81523DED-2093-45E3-90B8-26195A6B4F1C}" destId="{B7A9566E-0C85-40F0-9111-F92FDE8A28CF}" srcOrd="0" destOrd="0" presId="urn:microsoft.com/office/officeart/2005/8/layout/pyramid2"/>
    <dgm:cxn modelId="{0A93F41A-159B-4303-988B-9AF220623B4D}" type="presParOf" srcId="{81523DED-2093-45E3-90B8-26195A6B4F1C}" destId="{29ABEF8F-A60B-4A54-ADFC-8892ED5BC133}" srcOrd="1" destOrd="0" presId="urn:microsoft.com/office/officeart/2005/8/layout/pyramid2"/>
    <dgm:cxn modelId="{8A713B41-AE5A-4912-B14E-D344730A0263}" type="presParOf" srcId="{29ABEF8F-A60B-4A54-ADFC-8892ED5BC133}" destId="{E3FAB779-26FB-4C05-A39C-46ACEDFC08AB}" srcOrd="0" destOrd="0" presId="urn:microsoft.com/office/officeart/2005/8/layout/pyramid2"/>
    <dgm:cxn modelId="{3FC6DC46-218E-48FA-81D3-1DD28D259DDE}" type="presParOf" srcId="{29ABEF8F-A60B-4A54-ADFC-8892ED5BC133}" destId="{53F893C0-99AE-441D-B945-E47B004C657D}" srcOrd="1" destOrd="0" presId="urn:microsoft.com/office/officeart/2005/8/layout/pyramid2"/>
    <dgm:cxn modelId="{9090D4DF-688A-4A90-83C9-B602CF00346A}" type="presParOf" srcId="{29ABEF8F-A60B-4A54-ADFC-8892ED5BC133}" destId="{FA39B029-26BB-44A4-9654-4BFF26CBFD5C}" srcOrd="2" destOrd="0" presId="urn:microsoft.com/office/officeart/2005/8/layout/pyramid2"/>
    <dgm:cxn modelId="{B810E099-056C-45C7-84C9-8F4861288D6F}" type="presParOf" srcId="{29ABEF8F-A60B-4A54-ADFC-8892ED5BC133}" destId="{B3E7F835-CDC5-4025-8A76-6DB74D8F8FE7}" srcOrd="3" destOrd="0" presId="urn:microsoft.com/office/officeart/2005/8/layout/pyramid2"/>
    <dgm:cxn modelId="{2B2B61EE-B344-46F3-A8B4-9D65984DCF56}" type="presParOf" srcId="{29ABEF8F-A60B-4A54-ADFC-8892ED5BC133}" destId="{4F05F52A-8585-4F49-BFC3-DF2BF12BB5C3}" srcOrd="4" destOrd="0" presId="urn:microsoft.com/office/officeart/2005/8/layout/pyramid2"/>
    <dgm:cxn modelId="{23998AF6-69AD-4F77-BF43-35B850BE0357}" type="presParOf" srcId="{29ABEF8F-A60B-4A54-ADFC-8892ED5BC133}" destId="{68B201BB-C698-427C-8068-B387868DFF53}" srcOrd="5" destOrd="0" presId="urn:microsoft.com/office/officeart/2005/8/layout/pyramid2"/>
    <dgm:cxn modelId="{F5CB8CB4-4BCC-4342-B1F7-75F81C69EA84}" type="presParOf" srcId="{29ABEF8F-A60B-4A54-ADFC-8892ED5BC133}" destId="{34FB28FA-F0C8-4318-9B38-CA06207CC3A2}" srcOrd="6" destOrd="0" presId="urn:microsoft.com/office/officeart/2005/8/layout/pyramid2"/>
    <dgm:cxn modelId="{8041C973-408B-40DC-B3D1-FBAF0CF6028E}" type="presParOf" srcId="{29ABEF8F-A60B-4A54-ADFC-8892ED5BC133}" destId="{2ED0BC8B-D9B4-4ADE-9484-E10E3D8D61E1}" srcOrd="7" destOrd="0" presId="urn:microsoft.com/office/officeart/2005/8/layout/pyramid2"/>
    <dgm:cxn modelId="{00096BC6-CCEE-4515-B701-53D134B34C84}" type="presParOf" srcId="{29ABEF8F-A60B-4A54-ADFC-8892ED5BC133}" destId="{E729F507-A03C-453E-B000-33107B2868AC}" srcOrd="8" destOrd="0" presId="urn:microsoft.com/office/officeart/2005/8/layout/pyramid2"/>
    <dgm:cxn modelId="{FAE5F267-51B4-4375-8478-4BE98F08A0C3}" type="presParOf" srcId="{29ABEF8F-A60B-4A54-ADFC-8892ED5BC133}" destId="{B1917DF3-8DE0-4973-A1DC-2E9E93E25C5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A2DB8C-0E63-441D-AE38-F5B34FF955A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670D65-3CBD-43DB-AE87-1AD88686E053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机械</a:t>
          </a:r>
          <a:endParaRPr lang="zh-CN" altLang="en-US" sz="2400" dirty="0">
            <a:latin typeface="微软雅黑" pitchFamily="34" charset="-122"/>
            <a:ea typeface="微软雅黑" pitchFamily="34" charset="-122"/>
          </a:endParaRPr>
        </a:p>
      </dgm:t>
    </dgm:pt>
    <dgm:pt modelId="{D259288D-3777-423A-B45E-6721B2673917}" type="parTrans" cxnId="{36B33B5B-12AE-412E-9914-4237934F6CF2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90CC23D9-BEC5-4CA8-902E-56130BB3AFE1}" type="sibTrans" cxnId="{36B33B5B-12AE-412E-9914-4237934F6CF2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3FBAEC18-226C-498C-83B6-DB5F3999CD40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电气</a:t>
          </a:r>
          <a:endParaRPr lang="zh-CN" altLang="en-US" sz="2400" dirty="0">
            <a:latin typeface="微软雅黑" pitchFamily="34" charset="-122"/>
            <a:ea typeface="微软雅黑" pitchFamily="34" charset="-122"/>
          </a:endParaRPr>
        </a:p>
      </dgm:t>
    </dgm:pt>
    <dgm:pt modelId="{D2A71097-F6D6-4DDF-A7B0-B769230B799D}" type="parTrans" cxnId="{E8120205-A9B6-4D77-A893-6C3AAF1C190F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513B7460-B439-4A1D-9EC2-94672F982EDC}" type="sibTrans" cxnId="{E8120205-A9B6-4D77-A893-6C3AAF1C190F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09627EEA-1E12-4D22-A561-310FADCDADBD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计量</a:t>
          </a:r>
          <a:endParaRPr lang="zh-CN" altLang="en-US" sz="2400" dirty="0">
            <a:latin typeface="微软雅黑" pitchFamily="34" charset="-122"/>
            <a:ea typeface="微软雅黑" pitchFamily="34" charset="-122"/>
          </a:endParaRPr>
        </a:p>
      </dgm:t>
    </dgm:pt>
    <dgm:pt modelId="{4AE94043-5301-4273-A6D0-AAF5C63260B9}" type="parTrans" cxnId="{2BD86044-C16D-4654-9160-F6B2118170FC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BA554E0-B5C7-4B94-A318-6006E70BF56B}" type="sibTrans" cxnId="{2BD86044-C16D-4654-9160-F6B2118170FC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C67F92C-292C-4CC1-AD40-24E98E9E1C67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故障</a:t>
          </a:r>
          <a:endParaRPr lang="zh-CN" altLang="en-US" sz="200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E9811160-DEF3-401F-BDA1-8059F1B9644A}" type="parTrans" cxnId="{88318F40-B12C-4077-BC6A-3DD920476C4E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D1A211EE-B43E-4943-A4DF-2B36BB9F2DEA}" type="sibTrans" cxnId="{88318F40-B12C-4077-BC6A-3DD920476C4E}">
      <dgm:prSet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D7DAC51E-E276-47CC-BC1D-CDF870515727}" type="pres">
      <dgm:prSet presAssocID="{F4A2DB8C-0E63-441D-AE38-F5B34FF955A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BC97EE7-D735-4C05-BA86-06EA0F44705C}" type="pres">
      <dgm:prSet presAssocID="{F4A2DB8C-0E63-441D-AE38-F5B34FF955A4}" presName="ellipse" presStyleLbl="trBgShp" presStyleIdx="0" presStyleCnt="1"/>
      <dgm:spPr/>
    </dgm:pt>
    <dgm:pt modelId="{1BFA2842-3AE0-4805-A0B8-59008D833620}" type="pres">
      <dgm:prSet presAssocID="{F4A2DB8C-0E63-441D-AE38-F5B34FF955A4}" presName="arrow1" presStyleLbl="fgShp" presStyleIdx="0" presStyleCnt="1"/>
      <dgm:spPr/>
    </dgm:pt>
    <dgm:pt modelId="{9FB6DFE7-2360-4551-8E0D-9EAD005E6419}" type="pres">
      <dgm:prSet presAssocID="{F4A2DB8C-0E63-441D-AE38-F5B34FF955A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A83293-25B4-42EE-BC40-B8682EDF2005}" type="pres">
      <dgm:prSet presAssocID="{3FBAEC18-226C-498C-83B6-DB5F3999CD4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7D7902-59C0-4C34-AD8B-3B445D15EB51}" type="pres">
      <dgm:prSet presAssocID="{09627EEA-1E12-4D22-A561-310FADCDADB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43F9D5-3134-442B-B7AE-4320B4E3C578}" type="pres">
      <dgm:prSet presAssocID="{4C67F92C-292C-4CC1-AD40-24E98E9E1C6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F3558B-D4E9-4CE5-8688-02214DF00C1A}" type="pres">
      <dgm:prSet presAssocID="{F4A2DB8C-0E63-441D-AE38-F5B34FF955A4}" presName="funnel" presStyleLbl="trAlignAcc1" presStyleIdx="0" presStyleCnt="1"/>
      <dgm:spPr/>
    </dgm:pt>
  </dgm:ptLst>
  <dgm:cxnLst>
    <dgm:cxn modelId="{496625F0-E817-4D71-BF91-087C7B05D198}" type="presOf" srcId="{F4A2DB8C-0E63-441D-AE38-F5B34FF955A4}" destId="{D7DAC51E-E276-47CC-BC1D-CDF870515727}" srcOrd="0" destOrd="0" presId="urn:microsoft.com/office/officeart/2005/8/layout/funnel1"/>
    <dgm:cxn modelId="{F1191333-5EB1-45F5-9C7E-0D348D2ACD32}" type="presOf" srcId="{DB670D65-3CBD-43DB-AE87-1AD88686E053}" destId="{7B43F9D5-3134-442B-B7AE-4320B4E3C578}" srcOrd="0" destOrd="0" presId="urn:microsoft.com/office/officeart/2005/8/layout/funnel1"/>
    <dgm:cxn modelId="{CE3A01B8-4816-4EA3-B244-92A6D32312EC}" type="presOf" srcId="{3FBAEC18-226C-498C-83B6-DB5F3999CD40}" destId="{7A7D7902-59C0-4C34-AD8B-3B445D15EB51}" srcOrd="0" destOrd="0" presId="urn:microsoft.com/office/officeart/2005/8/layout/funnel1"/>
    <dgm:cxn modelId="{E8120205-A9B6-4D77-A893-6C3AAF1C190F}" srcId="{F4A2DB8C-0E63-441D-AE38-F5B34FF955A4}" destId="{3FBAEC18-226C-498C-83B6-DB5F3999CD40}" srcOrd="1" destOrd="0" parTransId="{D2A71097-F6D6-4DDF-A7B0-B769230B799D}" sibTransId="{513B7460-B439-4A1D-9EC2-94672F982EDC}"/>
    <dgm:cxn modelId="{E37BBA71-FB5E-47BD-81F5-CAC4A6D62A20}" type="presOf" srcId="{09627EEA-1E12-4D22-A561-310FADCDADBD}" destId="{3EA83293-25B4-42EE-BC40-B8682EDF2005}" srcOrd="0" destOrd="0" presId="urn:microsoft.com/office/officeart/2005/8/layout/funnel1"/>
    <dgm:cxn modelId="{6046A88C-102C-4ECC-8168-CC23492F7051}" type="presOf" srcId="{4C67F92C-292C-4CC1-AD40-24E98E9E1C67}" destId="{9FB6DFE7-2360-4551-8E0D-9EAD005E6419}" srcOrd="0" destOrd="0" presId="urn:microsoft.com/office/officeart/2005/8/layout/funnel1"/>
    <dgm:cxn modelId="{36B33B5B-12AE-412E-9914-4237934F6CF2}" srcId="{F4A2DB8C-0E63-441D-AE38-F5B34FF955A4}" destId="{DB670D65-3CBD-43DB-AE87-1AD88686E053}" srcOrd="0" destOrd="0" parTransId="{D259288D-3777-423A-B45E-6721B2673917}" sibTransId="{90CC23D9-BEC5-4CA8-902E-56130BB3AFE1}"/>
    <dgm:cxn modelId="{88318F40-B12C-4077-BC6A-3DD920476C4E}" srcId="{F4A2DB8C-0E63-441D-AE38-F5B34FF955A4}" destId="{4C67F92C-292C-4CC1-AD40-24E98E9E1C67}" srcOrd="3" destOrd="0" parTransId="{E9811160-DEF3-401F-BDA1-8059F1B9644A}" sibTransId="{D1A211EE-B43E-4943-A4DF-2B36BB9F2DEA}"/>
    <dgm:cxn modelId="{2BD86044-C16D-4654-9160-F6B2118170FC}" srcId="{F4A2DB8C-0E63-441D-AE38-F5B34FF955A4}" destId="{09627EEA-1E12-4D22-A561-310FADCDADBD}" srcOrd="2" destOrd="0" parTransId="{4AE94043-5301-4273-A6D0-AAF5C63260B9}" sibTransId="{4BA554E0-B5C7-4B94-A318-6006E70BF56B}"/>
    <dgm:cxn modelId="{CF87E48A-C0E6-4959-946F-3B88BB76D482}" type="presParOf" srcId="{D7DAC51E-E276-47CC-BC1D-CDF870515727}" destId="{CBC97EE7-D735-4C05-BA86-06EA0F44705C}" srcOrd="0" destOrd="0" presId="urn:microsoft.com/office/officeart/2005/8/layout/funnel1"/>
    <dgm:cxn modelId="{F75F499E-004B-4DA0-BD1F-E942AC26CE4F}" type="presParOf" srcId="{D7DAC51E-E276-47CC-BC1D-CDF870515727}" destId="{1BFA2842-3AE0-4805-A0B8-59008D833620}" srcOrd="1" destOrd="0" presId="urn:microsoft.com/office/officeart/2005/8/layout/funnel1"/>
    <dgm:cxn modelId="{3BB1B8ED-BA9E-4863-A884-A800B2ACEFE7}" type="presParOf" srcId="{D7DAC51E-E276-47CC-BC1D-CDF870515727}" destId="{9FB6DFE7-2360-4551-8E0D-9EAD005E6419}" srcOrd="2" destOrd="0" presId="urn:microsoft.com/office/officeart/2005/8/layout/funnel1"/>
    <dgm:cxn modelId="{7040EB4D-1089-4E8E-8170-4DB8593566E0}" type="presParOf" srcId="{D7DAC51E-E276-47CC-BC1D-CDF870515727}" destId="{3EA83293-25B4-42EE-BC40-B8682EDF2005}" srcOrd="3" destOrd="0" presId="urn:microsoft.com/office/officeart/2005/8/layout/funnel1"/>
    <dgm:cxn modelId="{517BE8DD-4D0C-464F-B5D9-8702B515A854}" type="presParOf" srcId="{D7DAC51E-E276-47CC-BC1D-CDF870515727}" destId="{7A7D7902-59C0-4C34-AD8B-3B445D15EB51}" srcOrd="4" destOrd="0" presId="urn:microsoft.com/office/officeart/2005/8/layout/funnel1"/>
    <dgm:cxn modelId="{03ABEC15-448D-493F-83D2-AEA9DC574725}" type="presParOf" srcId="{D7DAC51E-E276-47CC-BC1D-CDF870515727}" destId="{7B43F9D5-3134-442B-B7AE-4320B4E3C578}" srcOrd="5" destOrd="0" presId="urn:microsoft.com/office/officeart/2005/8/layout/funnel1"/>
    <dgm:cxn modelId="{2DF59521-12CC-48FE-B39D-137E48254FC2}" type="presParOf" srcId="{D7DAC51E-E276-47CC-BC1D-CDF870515727}" destId="{60F3558B-D4E9-4CE5-8688-02214DF00C1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417AF-B36D-4E58-A6B4-CA2895A57C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92CDDEAE-8B89-4250-A732-F52C2ADAFD8A}">
      <dgm:prSet phldrT="[文本]" custT="1"/>
      <dgm:spPr/>
      <dgm:t>
        <a:bodyPr/>
        <a:lstStyle/>
        <a:p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制丝主线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F597909F-DB8B-48AA-BA4F-236117EAC6F2}" type="parTrans" cxnId="{A2F6658D-4297-4745-AC8E-BDB3378694C3}">
      <dgm:prSet/>
      <dgm:spPr/>
      <dgm:t>
        <a:bodyPr/>
        <a:lstStyle/>
        <a:p>
          <a:endParaRPr lang="zh-CN" altLang="en-US" sz="11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53BC2FBC-5ED1-4B5F-B2E0-B39A84AE4409}" type="sibTrans" cxnId="{A2F6658D-4297-4745-AC8E-BDB3378694C3}">
      <dgm:prSet/>
      <dgm:spPr/>
      <dgm:t>
        <a:bodyPr/>
        <a:lstStyle/>
        <a:p>
          <a:endParaRPr lang="zh-CN" altLang="en-US" sz="11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A517650E-F739-4084-AC20-1316DAC4FBEF}">
      <dgm:prSet phldrT="[文本]" custT="1"/>
      <dgm:spPr/>
      <dgm:t>
        <a:bodyPr/>
        <a:lstStyle/>
        <a:p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叶片段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206C225D-AF8A-442D-A04D-9EBFC8D822E7}" type="parTrans" cxnId="{0202359D-17F8-4A32-9F5D-573AAC497C08}">
      <dgm:prSet custT="1"/>
      <dgm:spPr/>
      <dgm:t>
        <a:bodyPr/>
        <a:lstStyle/>
        <a:p>
          <a:endParaRPr lang="zh-CN" altLang="en-US" sz="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2ABE03AF-3FB1-44F9-AF5F-1A878AC3CB79}" type="sibTrans" cxnId="{0202359D-17F8-4A32-9F5D-573AAC497C08}">
      <dgm:prSet/>
      <dgm:spPr/>
      <dgm:t>
        <a:bodyPr/>
        <a:lstStyle/>
        <a:p>
          <a:endParaRPr lang="zh-CN" altLang="en-US" sz="11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3FCEC0F3-A68B-40F3-877D-1C41A5B2C99F}">
      <dgm:prSet phldrT="[文本]" custT="1"/>
      <dgm:spPr/>
      <dgm:t>
        <a:bodyPr/>
        <a:lstStyle/>
        <a:p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叶丝大线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01A64480-220A-4886-9E22-1E0545B47B50}" type="parTrans" cxnId="{27077EE3-1E9E-42D9-96BC-84B841D46D1B}">
      <dgm:prSet custT="1"/>
      <dgm:spPr/>
      <dgm:t>
        <a:bodyPr/>
        <a:lstStyle/>
        <a:p>
          <a:endParaRPr lang="zh-CN" altLang="en-US" sz="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7642E599-F1A0-4BB3-90AA-710E069DA72F}" type="sibTrans" cxnId="{27077EE3-1E9E-42D9-96BC-84B841D46D1B}">
      <dgm:prSet/>
      <dgm:spPr/>
      <dgm:t>
        <a:bodyPr/>
        <a:lstStyle/>
        <a:p>
          <a:endParaRPr lang="zh-CN" altLang="en-US" sz="11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1DCD11D9-E16E-4509-8CB4-2A3EF3389C63}">
      <dgm:prSet phldrT="[文本]" custT="1"/>
      <dgm:spPr/>
      <dgm:t>
        <a:bodyPr/>
        <a:lstStyle/>
        <a:p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叶丝小线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A1A5FBD1-ECA5-4ECA-BCBD-274F56DF067D}" type="parTrans" cxnId="{B886C745-873D-4183-BC6C-B959AF7322AC}">
      <dgm:prSet custT="1"/>
      <dgm:spPr/>
      <dgm:t>
        <a:bodyPr/>
        <a:lstStyle/>
        <a:p>
          <a:endParaRPr lang="zh-CN" altLang="en-US" sz="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E0290D81-A551-4491-97D4-48689A10043B}" type="sibTrans" cxnId="{B886C745-873D-4183-BC6C-B959AF7322AC}">
      <dgm:prSet/>
      <dgm:spPr/>
      <dgm:t>
        <a:bodyPr/>
        <a:lstStyle/>
        <a:p>
          <a:endParaRPr lang="zh-CN" altLang="en-US" sz="11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1B6780A0-E32E-4041-A00B-FACDC18359F3}">
      <dgm:prSet phldrT="[文本]" custT="1"/>
      <dgm:spPr/>
      <dgm:t>
        <a:bodyPr/>
        <a:lstStyle/>
        <a:p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梗段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6C77E0BD-AD0E-4AAF-9439-ED8A08D03BF6}" type="parTrans" cxnId="{77EAE3F5-FCA6-4B7C-808C-67BC0F873BA2}">
      <dgm:prSet custT="1"/>
      <dgm:spPr/>
      <dgm:t>
        <a:bodyPr/>
        <a:lstStyle/>
        <a:p>
          <a:endParaRPr lang="zh-CN" altLang="en-US" sz="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9900DCA2-F817-4A3E-885A-AFC817EC96A6}" type="sibTrans" cxnId="{77EAE3F5-FCA6-4B7C-808C-67BC0F873BA2}">
      <dgm:prSet/>
      <dgm:spPr/>
      <dgm:t>
        <a:bodyPr/>
        <a:lstStyle/>
        <a:p>
          <a:endParaRPr lang="zh-CN" altLang="en-US" sz="11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957D79C7-1121-4111-AD59-BF33900F49C2}">
      <dgm:prSet phldrT="[文本]" custT="1"/>
      <dgm:spPr/>
      <dgm:t>
        <a:bodyPr/>
        <a:lstStyle/>
        <a:p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掺兑区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6A294819-3082-4706-A59B-5113E76434DE}" type="parTrans" cxnId="{304C74DC-EAD4-4767-8BCD-84C75DD717D0}">
      <dgm:prSet custT="1"/>
      <dgm:spPr/>
      <dgm:t>
        <a:bodyPr/>
        <a:lstStyle/>
        <a:p>
          <a:endParaRPr lang="zh-CN" altLang="en-US" sz="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12FA0D04-10EC-46A5-BCA2-E55F5D51CFCD}" type="sibTrans" cxnId="{304C74DC-EAD4-4767-8BCD-84C75DD717D0}">
      <dgm:prSet/>
      <dgm:spPr/>
      <dgm:t>
        <a:bodyPr/>
        <a:lstStyle/>
        <a:p>
          <a:endParaRPr lang="zh-CN" altLang="en-US" sz="11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9DA52200-47C4-4F61-81D3-77592691BDB6}">
      <dgm:prSet phldrT="[文本]" custT="1"/>
      <dgm:spPr/>
      <dgm:t>
        <a:bodyPr/>
        <a:lstStyle/>
        <a:p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异味处理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E796CAEF-C6C0-4BE5-97DF-69100BB097B0}" type="parTrans" cxnId="{0A49131A-1A45-45D6-92DF-6D75ACAC8FAD}">
      <dgm:prSet custT="1"/>
      <dgm:spPr/>
      <dgm:t>
        <a:bodyPr/>
        <a:lstStyle/>
        <a:p>
          <a:endParaRPr lang="zh-CN" altLang="en-US" sz="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1E0E08DE-8674-497F-9DE1-33E4CA5015CD}" type="sibTrans" cxnId="{0A49131A-1A45-45D6-92DF-6D75ACAC8FAD}">
      <dgm:prSet/>
      <dgm:spPr/>
      <dgm:t>
        <a:bodyPr/>
        <a:lstStyle/>
        <a:p>
          <a:endParaRPr lang="zh-CN" altLang="en-US" sz="11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32741683-DE79-4BB7-BC9E-86439E077A45}">
      <dgm:prSet phldrT="[文本]" custT="1"/>
      <dgm:spPr/>
      <dgm:t>
        <a:bodyPr/>
        <a:lstStyle/>
        <a:p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集中除尘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67EBCE9E-CEBB-416F-AB50-1C6E3B3482D1}" type="parTrans" cxnId="{45A13E7F-462C-49E3-898F-95BEF77C5E45}">
      <dgm:prSet custT="1"/>
      <dgm:spPr/>
      <dgm:t>
        <a:bodyPr/>
        <a:lstStyle/>
        <a:p>
          <a:endParaRPr lang="zh-CN" altLang="en-US" sz="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4BF88456-C54A-400D-8C18-C87DFCA2C12C}" type="sibTrans" cxnId="{45A13E7F-462C-49E3-898F-95BEF77C5E45}">
      <dgm:prSet/>
      <dgm:spPr/>
      <dgm:t>
        <a:bodyPr/>
        <a:lstStyle/>
        <a:p>
          <a:endParaRPr lang="zh-CN" altLang="en-US" sz="11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73300BF4-E4CB-481B-9A79-B017769088D7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……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B0F57212-8B43-4DBD-8C3D-966EB3F885EC}" type="parTrans" cxnId="{355F4197-5932-412D-BD76-CB7534882EA4}">
      <dgm:prSet custT="1"/>
      <dgm:spPr/>
      <dgm:t>
        <a:bodyPr/>
        <a:lstStyle/>
        <a:p>
          <a:endParaRPr lang="zh-CN" altLang="en-US" sz="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DD004F8F-2EF5-444C-859F-099D02B6367E}" type="sibTrans" cxnId="{355F4197-5932-412D-BD76-CB7534882EA4}">
      <dgm:prSet/>
      <dgm:spPr/>
      <dgm:t>
        <a:bodyPr/>
        <a:lstStyle/>
        <a:p>
          <a:endParaRPr lang="zh-CN" altLang="en-US" sz="11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gm:t>
    </dgm:pt>
    <dgm:pt modelId="{50FE70E4-2919-4B98-8D76-ED068CC21365}" type="pres">
      <dgm:prSet presAssocID="{DD2417AF-B36D-4E58-A6B4-CA2895A57C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5D642E-F78D-418A-8892-7CB9478CD91D}" type="pres">
      <dgm:prSet presAssocID="{92CDDEAE-8B89-4250-A732-F52C2ADAFD8A}" presName="root1" presStyleCnt="0"/>
      <dgm:spPr/>
    </dgm:pt>
    <dgm:pt modelId="{7CDF6AFF-A2F5-4312-AEB9-C6AE900E18EC}" type="pres">
      <dgm:prSet presAssocID="{92CDDEAE-8B89-4250-A732-F52C2ADAFD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0594A0D-FEEB-494C-9F38-69BBCD04B330}" type="pres">
      <dgm:prSet presAssocID="{92CDDEAE-8B89-4250-A732-F52C2ADAFD8A}" presName="level2hierChild" presStyleCnt="0"/>
      <dgm:spPr/>
    </dgm:pt>
    <dgm:pt modelId="{3FAF0D92-71B1-47E9-BF95-37237FD32FEE}" type="pres">
      <dgm:prSet presAssocID="{206C225D-AF8A-442D-A04D-9EBFC8D822E7}" presName="conn2-1" presStyleLbl="parChTrans1D2" presStyleIdx="0" presStyleCnt="8"/>
      <dgm:spPr/>
      <dgm:t>
        <a:bodyPr/>
        <a:lstStyle/>
        <a:p>
          <a:endParaRPr lang="zh-CN" altLang="en-US"/>
        </a:p>
      </dgm:t>
    </dgm:pt>
    <dgm:pt modelId="{2B4A5A72-694F-4138-B8BE-E580C76B4A3B}" type="pres">
      <dgm:prSet presAssocID="{206C225D-AF8A-442D-A04D-9EBFC8D822E7}" presName="connTx" presStyleLbl="parChTrans1D2" presStyleIdx="0" presStyleCnt="8"/>
      <dgm:spPr/>
      <dgm:t>
        <a:bodyPr/>
        <a:lstStyle/>
        <a:p>
          <a:endParaRPr lang="zh-CN" altLang="en-US"/>
        </a:p>
      </dgm:t>
    </dgm:pt>
    <dgm:pt modelId="{256E6494-2178-4D24-835B-6AE14B8183C3}" type="pres">
      <dgm:prSet presAssocID="{A517650E-F739-4084-AC20-1316DAC4FBEF}" presName="root2" presStyleCnt="0"/>
      <dgm:spPr/>
    </dgm:pt>
    <dgm:pt modelId="{98CC3C4A-D033-4591-897B-302EB2CDFB49}" type="pres">
      <dgm:prSet presAssocID="{A517650E-F739-4084-AC20-1316DAC4FBEF}" presName="LevelTwoTextNode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B0C0FF-F7BE-47F7-9C2C-4F49E62C225A}" type="pres">
      <dgm:prSet presAssocID="{A517650E-F739-4084-AC20-1316DAC4FBEF}" presName="level3hierChild" presStyleCnt="0"/>
      <dgm:spPr/>
    </dgm:pt>
    <dgm:pt modelId="{429A22F5-008A-4CFF-8E7D-12761D800931}" type="pres">
      <dgm:prSet presAssocID="{01A64480-220A-4886-9E22-1E0545B47B50}" presName="conn2-1" presStyleLbl="parChTrans1D2" presStyleIdx="1" presStyleCnt="8"/>
      <dgm:spPr/>
      <dgm:t>
        <a:bodyPr/>
        <a:lstStyle/>
        <a:p>
          <a:endParaRPr lang="zh-CN" altLang="en-US"/>
        </a:p>
      </dgm:t>
    </dgm:pt>
    <dgm:pt modelId="{3EB90B36-7499-4C15-9EC2-47C33647A52F}" type="pres">
      <dgm:prSet presAssocID="{01A64480-220A-4886-9E22-1E0545B47B50}" presName="connTx" presStyleLbl="parChTrans1D2" presStyleIdx="1" presStyleCnt="8"/>
      <dgm:spPr/>
      <dgm:t>
        <a:bodyPr/>
        <a:lstStyle/>
        <a:p>
          <a:endParaRPr lang="zh-CN" altLang="en-US"/>
        </a:p>
      </dgm:t>
    </dgm:pt>
    <dgm:pt modelId="{04D510A4-1F19-4DC3-88FB-64D51C307F27}" type="pres">
      <dgm:prSet presAssocID="{3FCEC0F3-A68B-40F3-877D-1C41A5B2C99F}" presName="root2" presStyleCnt="0"/>
      <dgm:spPr/>
    </dgm:pt>
    <dgm:pt modelId="{4770FF6E-33EE-4874-B654-B51B55D6B9FA}" type="pres">
      <dgm:prSet presAssocID="{3FCEC0F3-A68B-40F3-877D-1C41A5B2C99F}" presName="LevelTwoTextNode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BF18D61-959C-4244-A212-CC1EA1C4DA41}" type="pres">
      <dgm:prSet presAssocID="{3FCEC0F3-A68B-40F3-877D-1C41A5B2C99F}" presName="level3hierChild" presStyleCnt="0"/>
      <dgm:spPr/>
    </dgm:pt>
    <dgm:pt modelId="{668FC4F1-58B9-4841-AC92-CFDA6A233144}" type="pres">
      <dgm:prSet presAssocID="{A1A5FBD1-ECA5-4ECA-BCBD-274F56DF067D}" presName="conn2-1" presStyleLbl="parChTrans1D2" presStyleIdx="2" presStyleCnt="8"/>
      <dgm:spPr/>
      <dgm:t>
        <a:bodyPr/>
        <a:lstStyle/>
        <a:p>
          <a:endParaRPr lang="zh-CN" altLang="en-US"/>
        </a:p>
      </dgm:t>
    </dgm:pt>
    <dgm:pt modelId="{ED1860F2-F056-4807-8020-3D1CA27FCE20}" type="pres">
      <dgm:prSet presAssocID="{A1A5FBD1-ECA5-4ECA-BCBD-274F56DF067D}" presName="connTx" presStyleLbl="parChTrans1D2" presStyleIdx="2" presStyleCnt="8"/>
      <dgm:spPr/>
      <dgm:t>
        <a:bodyPr/>
        <a:lstStyle/>
        <a:p>
          <a:endParaRPr lang="zh-CN" altLang="en-US"/>
        </a:p>
      </dgm:t>
    </dgm:pt>
    <dgm:pt modelId="{E8A9C7ED-31A6-429D-9EC7-D3BFF14EC013}" type="pres">
      <dgm:prSet presAssocID="{1DCD11D9-E16E-4509-8CB4-2A3EF3389C63}" presName="root2" presStyleCnt="0"/>
      <dgm:spPr/>
    </dgm:pt>
    <dgm:pt modelId="{229584BA-14C1-4D85-B9D4-44848A3CD674}" type="pres">
      <dgm:prSet presAssocID="{1DCD11D9-E16E-4509-8CB4-2A3EF3389C63}" presName="LevelTwoTextNode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0657DFA-732E-4C25-853C-B651151946AD}" type="pres">
      <dgm:prSet presAssocID="{1DCD11D9-E16E-4509-8CB4-2A3EF3389C63}" presName="level3hierChild" presStyleCnt="0"/>
      <dgm:spPr/>
    </dgm:pt>
    <dgm:pt modelId="{480B26D8-3B8C-44F7-BED6-4AB8AE4EF114}" type="pres">
      <dgm:prSet presAssocID="{6C77E0BD-AD0E-4AAF-9439-ED8A08D03BF6}" presName="conn2-1" presStyleLbl="parChTrans1D2" presStyleIdx="3" presStyleCnt="8"/>
      <dgm:spPr/>
      <dgm:t>
        <a:bodyPr/>
        <a:lstStyle/>
        <a:p>
          <a:endParaRPr lang="zh-CN" altLang="en-US"/>
        </a:p>
      </dgm:t>
    </dgm:pt>
    <dgm:pt modelId="{14298491-ADD7-48D7-B67C-4D10894F9855}" type="pres">
      <dgm:prSet presAssocID="{6C77E0BD-AD0E-4AAF-9439-ED8A08D03BF6}" presName="connTx" presStyleLbl="parChTrans1D2" presStyleIdx="3" presStyleCnt="8"/>
      <dgm:spPr/>
      <dgm:t>
        <a:bodyPr/>
        <a:lstStyle/>
        <a:p>
          <a:endParaRPr lang="zh-CN" altLang="en-US"/>
        </a:p>
      </dgm:t>
    </dgm:pt>
    <dgm:pt modelId="{FCD6DB64-B6C6-4A8C-B681-EFC21996D88F}" type="pres">
      <dgm:prSet presAssocID="{1B6780A0-E32E-4041-A00B-FACDC18359F3}" presName="root2" presStyleCnt="0"/>
      <dgm:spPr/>
    </dgm:pt>
    <dgm:pt modelId="{10576895-1327-4BCD-885A-9AE67EB4B92B}" type="pres">
      <dgm:prSet presAssocID="{1B6780A0-E32E-4041-A00B-FACDC18359F3}" presName="LevelTwoTextNode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D286D2A-59BF-4053-A45E-93AD621BD352}" type="pres">
      <dgm:prSet presAssocID="{1B6780A0-E32E-4041-A00B-FACDC18359F3}" presName="level3hierChild" presStyleCnt="0"/>
      <dgm:spPr/>
    </dgm:pt>
    <dgm:pt modelId="{E5947387-9550-42A8-8CE7-391B01629B80}" type="pres">
      <dgm:prSet presAssocID="{6A294819-3082-4706-A59B-5113E76434DE}" presName="conn2-1" presStyleLbl="parChTrans1D2" presStyleIdx="4" presStyleCnt="8"/>
      <dgm:spPr/>
      <dgm:t>
        <a:bodyPr/>
        <a:lstStyle/>
        <a:p>
          <a:endParaRPr lang="zh-CN" altLang="en-US"/>
        </a:p>
      </dgm:t>
    </dgm:pt>
    <dgm:pt modelId="{1278E9B1-AF3A-4080-B190-8E0AF3630FCC}" type="pres">
      <dgm:prSet presAssocID="{6A294819-3082-4706-A59B-5113E76434DE}" presName="connTx" presStyleLbl="parChTrans1D2" presStyleIdx="4" presStyleCnt="8"/>
      <dgm:spPr/>
      <dgm:t>
        <a:bodyPr/>
        <a:lstStyle/>
        <a:p>
          <a:endParaRPr lang="zh-CN" altLang="en-US"/>
        </a:p>
      </dgm:t>
    </dgm:pt>
    <dgm:pt modelId="{C7323A4E-0CB1-41F8-95AF-E4E789EC563E}" type="pres">
      <dgm:prSet presAssocID="{957D79C7-1121-4111-AD59-BF33900F49C2}" presName="root2" presStyleCnt="0"/>
      <dgm:spPr/>
    </dgm:pt>
    <dgm:pt modelId="{2F318185-66A1-4DA2-8018-8DE91CF94F66}" type="pres">
      <dgm:prSet presAssocID="{957D79C7-1121-4111-AD59-BF33900F49C2}" presName="LevelTwoTextNode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4D76A10-FBA8-4906-ADAE-B351EF538E25}" type="pres">
      <dgm:prSet presAssocID="{957D79C7-1121-4111-AD59-BF33900F49C2}" presName="level3hierChild" presStyleCnt="0"/>
      <dgm:spPr/>
    </dgm:pt>
    <dgm:pt modelId="{9EA6D15B-36F6-4A51-A299-871201338293}" type="pres">
      <dgm:prSet presAssocID="{E796CAEF-C6C0-4BE5-97DF-69100BB097B0}" presName="conn2-1" presStyleLbl="parChTrans1D2" presStyleIdx="5" presStyleCnt="8"/>
      <dgm:spPr/>
      <dgm:t>
        <a:bodyPr/>
        <a:lstStyle/>
        <a:p>
          <a:endParaRPr lang="zh-CN" altLang="en-US"/>
        </a:p>
      </dgm:t>
    </dgm:pt>
    <dgm:pt modelId="{0301926B-447C-49A1-AC19-2123FDB43AAD}" type="pres">
      <dgm:prSet presAssocID="{E796CAEF-C6C0-4BE5-97DF-69100BB097B0}" presName="connTx" presStyleLbl="parChTrans1D2" presStyleIdx="5" presStyleCnt="8"/>
      <dgm:spPr/>
      <dgm:t>
        <a:bodyPr/>
        <a:lstStyle/>
        <a:p>
          <a:endParaRPr lang="zh-CN" altLang="en-US"/>
        </a:p>
      </dgm:t>
    </dgm:pt>
    <dgm:pt modelId="{7DD88B43-482D-4F13-906F-FD5C56287CF0}" type="pres">
      <dgm:prSet presAssocID="{9DA52200-47C4-4F61-81D3-77592691BDB6}" presName="root2" presStyleCnt="0"/>
      <dgm:spPr/>
    </dgm:pt>
    <dgm:pt modelId="{0A998FFF-46D1-4EAA-9C9D-5E219A0E7F1A}" type="pres">
      <dgm:prSet presAssocID="{9DA52200-47C4-4F61-81D3-77592691BDB6}" presName="LevelTwoTextNode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F50B534-FF79-4F06-8182-92BC5963E1E3}" type="pres">
      <dgm:prSet presAssocID="{9DA52200-47C4-4F61-81D3-77592691BDB6}" presName="level3hierChild" presStyleCnt="0"/>
      <dgm:spPr/>
    </dgm:pt>
    <dgm:pt modelId="{34250112-81AB-4F78-A8FF-E2B3801DF8C6}" type="pres">
      <dgm:prSet presAssocID="{67EBCE9E-CEBB-416F-AB50-1C6E3B3482D1}" presName="conn2-1" presStyleLbl="parChTrans1D2" presStyleIdx="6" presStyleCnt="8"/>
      <dgm:spPr/>
      <dgm:t>
        <a:bodyPr/>
        <a:lstStyle/>
        <a:p>
          <a:endParaRPr lang="zh-CN" altLang="en-US"/>
        </a:p>
      </dgm:t>
    </dgm:pt>
    <dgm:pt modelId="{700D10F7-D248-4DE9-A5F1-04C19E02BE82}" type="pres">
      <dgm:prSet presAssocID="{67EBCE9E-CEBB-416F-AB50-1C6E3B3482D1}" presName="connTx" presStyleLbl="parChTrans1D2" presStyleIdx="6" presStyleCnt="8"/>
      <dgm:spPr/>
      <dgm:t>
        <a:bodyPr/>
        <a:lstStyle/>
        <a:p>
          <a:endParaRPr lang="zh-CN" altLang="en-US"/>
        </a:p>
      </dgm:t>
    </dgm:pt>
    <dgm:pt modelId="{2AC682CD-F7B4-4502-842B-23498EDBEC62}" type="pres">
      <dgm:prSet presAssocID="{32741683-DE79-4BB7-BC9E-86439E077A45}" presName="root2" presStyleCnt="0"/>
      <dgm:spPr/>
    </dgm:pt>
    <dgm:pt modelId="{5A1B55DD-3CB8-4233-B2E6-847B87FF1B94}" type="pres">
      <dgm:prSet presAssocID="{32741683-DE79-4BB7-BC9E-86439E077A45}" presName="LevelTwoTextNode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23081CC-AF48-4515-A089-8873F822824C}" type="pres">
      <dgm:prSet presAssocID="{32741683-DE79-4BB7-BC9E-86439E077A45}" presName="level3hierChild" presStyleCnt="0"/>
      <dgm:spPr/>
    </dgm:pt>
    <dgm:pt modelId="{6D866E45-15FD-4C74-90A7-23A4926E21F8}" type="pres">
      <dgm:prSet presAssocID="{B0F57212-8B43-4DBD-8C3D-966EB3F885EC}" presName="conn2-1" presStyleLbl="parChTrans1D2" presStyleIdx="7" presStyleCnt="8"/>
      <dgm:spPr/>
      <dgm:t>
        <a:bodyPr/>
        <a:lstStyle/>
        <a:p>
          <a:endParaRPr lang="zh-CN" altLang="en-US"/>
        </a:p>
      </dgm:t>
    </dgm:pt>
    <dgm:pt modelId="{07B83285-8902-4B88-B766-B256E53C2458}" type="pres">
      <dgm:prSet presAssocID="{B0F57212-8B43-4DBD-8C3D-966EB3F885EC}" presName="connTx" presStyleLbl="parChTrans1D2" presStyleIdx="7" presStyleCnt="8"/>
      <dgm:spPr/>
      <dgm:t>
        <a:bodyPr/>
        <a:lstStyle/>
        <a:p>
          <a:endParaRPr lang="zh-CN" altLang="en-US"/>
        </a:p>
      </dgm:t>
    </dgm:pt>
    <dgm:pt modelId="{74A3DD31-7DFB-4D5F-84CC-785F3CD63D50}" type="pres">
      <dgm:prSet presAssocID="{73300BF4-E4CB-481B-9A79-B017769088D7}" presName="root2" presStyleCnt="0"/>
      <dgm:spPr/>
    </dgm:pt>
    <dgm:pt modelId="{BA95F494-5CA2-4A84-BDD1-6433DC57DC12}" type="pres">
      <dgm:prSet presAssocID="{73300BF4-E4CB-481B-9A79-B017769088D7}" presName="LevelTwoTextNode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30B7642-B69D-4CBD-B709-2983EABBB97C}" type="pres">
      <dgm:prSet presAssocID="{73300BF4-E4CB-481B-9A79-B017769088D7}" presName="level3hierChild" presStyleCnt="0"/>
      <dgm:spPr/>
    </dgm:pt>
  </dgm:ptLst>
  <dgm:cxnLst>
    <dgm:cxn modelId="{27077EE3-1E9E-42D9-96BC-84B841D46D1B}" srcId="{92CDDEAE-8B89-4250-A732-F52C2ADAFD8A}" destId="{3FCEC0F3-A68B-40F3-877D-1C41A5B2C99F}" srcOrd="1" destOrd="0" parTransId="{01A64480-220A-4886-9E22-1E0545B47B50}" sibTransId="{7642E599-F1A0-4BB3-90AA-710E069DA72F}"/>
    <dgm:cxn modelId="{77EAE3F5-FCA6-4B7C-808C-67BC0F873BA2}" srcId="{92CDDEAE-8B89-4250-A732-F52C2ADAFD8A}" destId="{1B6780A0-E32E-4041-A00B-FACDC18359F3}" srcOrd="3" destOrd="0" parTransId="{6C77E0BD-AD0E-4AAF-9439-ED8A08D03BF6}" sibTransId="{9900DCA2-F817-4A3E-885A-AFC817EC96A6}"/>
    <dgm:cxn modelId="{F3EC63A9-13FB-498C-8223-DFE9EBE63078}" type="presOf" srcId="{6A294819-3082-4706-A59B-5113E76434DE}" destId="{1278E9B1-AF3A-4080-B190-8E0AF3630FCC}" srcOrd="1" destOrd="0" presId="urn:microsoft.com/office/officeart/2008/layout/HorizontalMultiLevelHierarchy"/>
    <dgm:cxn modelId="{0202359D-17F8-4A32-9F5D-573AAC497C08}" srcId="{92CDDEAE-8B89-4250-A732-F52C2ADAFD8A}" destId="{A517650E-F739-4084-AC20-1316DAC4FBEF}" srcOrd="0" destOrd="0" parTransId="{206C225D-AF8A-442D-A04D-9EBFC8D822E7}" sibTransId="{2ABE03AF-3FB1-44F9-AF5F-1A878AC3CB79}"/>
    <dgm:cxn modelId="{87B26A30-1027-47F0-8737-026C6C60EEB5}" type="presOf" srcId="{92CDDEAE-8B89-4250-A732-F52C2ADAFD8A}" destId="{7CDF6AFF-A2F5-4312-AEB9-C6AE900E18EC}" srcOrd="0" destOrd="0" presId="urn:microsoft.com/office/officeart/2008/layout/HorizontalMultiLevelHierarchy"/>
    <dgm:cxn modelId="{A2F6658D-4297-4745-AC8E-BDB3378694C3}" srcId="{DD2417AF-B36D-4E58-A6B4-CA2895A57CF8}" destId="{92CDDEAE-8B89-4250-A732-F52C2ADAFD8A}" srcOrd="0" destOrd="0" parTransId="{F597909F-DB8B-48AA-BA4F-236117EAC6F2}" sibTransId="{53BC2FBC-5ED1-4B5F-B2E0-B39A84AE4409}"/>
    <dgm:cxn modelId="{45A13E7F-462C-49E3-898F-95BEF77C5E45}" srcId="{92CDDEAE-8B89-4250-A732-F52C2ADAFD8A}" destId="{32741683-DE79-4BB7-BC9E-86439E077A45}" srcOrd="6" destOrd="0" parTransId="{67EBCE9E-CEBB-416F-AB50-1C6E3B3482D1}" sibTransId="{4BF88456-C54A-400D-8C18-C87DFCA2C12C}"/>
    <dgm:cxn modelId="{6F523059-8CDD-4797-AD7D-EACB16210301}" type="presOf" srcId="{67EBCE9E-CEBB-416F-AB50-1C6E3B3482D1}" destId="{700D10F7-D248-4DE9-A5F1-04C19E02BE82}" srcOrd="1" destOrd="0" presId="urn:microsoft.com/office/officeart/2008/layout/HorizontalMultiLevelHierarchy"/>
    <dgm:cxn modelId="{BDC620B6-D70A-4CFF-B1E4-A7A58EECA0A6}" type="presOf" srcId="{01A64480-220A-4886-9E22-1E0545B47B50}" destId="{3EB90B36-7499-4C15-9EC2-47C33647A52F}" srcOrd="1" destOrd="0" presId="urn:microsoft.com/office/officeart/2008/layout/HorizontalMultiLevelHierarchy"/>
    <dgm:cxn modelId="{F2D2D1AC-A5A8-4005-931D-19AF7001358F}" type="presOf" srcId="{1B6780A0-E32E-4041-A00B-FACDC18359F3}" destId="{10576895-1327-4BCD-885A-9AE67EB4B92B}" srcOrd="0" destOrd="0" presId="urn:microsoft.com/office/officeart/2008/layout/HorizontalMultiLevelHierarchy"/>
    <dgm:cxn modelId="{2D10E7F3-30F6-4FB4-BEB1-8F4F0FA831CA}" type="presOf" srcId="{E796CAEF-C6C0-4BE5-97DF-69100BB097B0}" destId="{9EA6D15B-36F6-4A51-A299-871201338293}" srcOrd="0" destOrd="0" presId="urn:microsoft.com/office/officeart/2008/layout/HorizontalMultiLevelHierarchy"/>
    <dgm:cxn modelId="{DA5C378A-3A5B-4041-B736-00103A59C87F}" type="presOf" srcId="{206C225D-AF8A-442D-A04D-9EBFC8D822E7}" destId="{2B4A5A72-694F-4138-B8BE-E580C76B4A3B}" srcOrd="1" destOrd="0" presId="urn:microsoft.com/office/officeart/2008/layout/HorizontalMultiLevelHierarchy"/>
    <dgm:cxn modelId="{5911585C-9876-41FE-89E8-188767099E06}" type="presOf" srcId="{6A294819-3082-4706-A59B-5113E76434DE}" destId="{E5947387-9550-42A8-8CE7-391B01629B80}" srcOrd="0" destOrd="0" presId="urn:microsoft.com/office/officeart/2008/layout/HorizontalMultiLevelHierarchy"/>
    <dgm:cxn modelId="{304C74DC-EAD4-4767-8BCD-84C75DD717D0}" srcId="{92CDDEAE-8B89-4250-A732-F52C2ADAFD8A}" destId="{957D79C7-1121-4111-AD59-BF33900F49C2}" srcOrd="4" destOrd="0" parTransId="{6A294819-3082-4706-A59B-5113E76434DE}" sibTransId="{12FA0D04-10EC-46A5-BCA2-E55F5D51CFCD}"/>
    <dgm:cxn modelId="{0A49131A-1A45-45D6-92DF-6D75ACAC8FAD}" srcId="{92CDDEAE-8B89-4250-A732-F52C2ADAFD8A}" destId="{9DA52200-47C4-4F61-81D3-77592691BDB6}" srcOrd="5" destOrd="0" parTransId="{E796CAEF-C6C0-4BE5-97DF-69100BB097B0}" sibTransId="{1E0E08DE-8674-497F-9DE1-33E4CA5015CD}"/>
    <dgm:cxn modelId="{B22BDE72-B197-48E7-A416-879374542290}" type="presOf" srcId="{A1A5FBD1-ECA5-4ECA-BCBD-274F56DF067D}" destId="{ED1860F2-F056-4807-8020-3D1CA27FCE20}" srcOrd="1" destOrd="0" presId="urn:microsoft.com/office/officeart/2008/layout/HorizontalMultiLevelHierarchy"/>
    <dgm:cxn modelId="{8F115EFC-7A33-4E8E-A55A-67CEFE99760C}" type="presOf" srcId="{957D79C7-1121-4111-AD59-BF33900F49C2}" destId="{2F318185-66A1-4DA2-8018-8DE91CF94F66}" srcOrd="0" destOrd="0" presId="urn:microsoft.com/office/officeart/2008/layout/HorizontalMultiLevelHierarchy"/>
    <dgm:cxn modelId="{7305BD2D-889E-4402-9C49-C3CB483B957C}" type="presOf" srcId="{73300BF4-E4CB-481B-9A79-B017769088D7}" destId="{BA95F494-5CA2-4A84-BDD1-6433DC57DC12}" srcOrd="0" destOrd="0" presId="urn:microsoft.com/office/officeart/2008/layout/HorizontalMultiLevelHierarchy"/>
    <dgm:cxn modelId="{31055E60-ACF4-44BF-BC2D-650336FC8D74}" type="presOf" srcId="{A517650E-F739-4084-AC20-1316DAC4FBEF}" destId="{98CC3C4A-D033-4591-897B-302EB2CDFB49}" srcOrd="0" destOrd="0" presId="urn:microsoft.com/office/officeart/2008/layout/HorizontalMultiLevelHierarchy"/>
    <dgm:cxn modelId="{8D0F5C04-5CCE-4A91-BEAA-D0F3CEB68301}" type="presOf" srcId="{01A64480-220A-4886-9E22-1E0545B47B50}" destId="{429A22F5-008A-4CFF-8E7D-12761D800931}" srcOrd="0" destOrd="0" presId="urn:microsoft.com/office/officeart/2008/layout/HorizontalMultiLevelHierarchy"/>
    <dgm:cxn modelId="{BD516761-62AF-42D7-844C-C4761287F2F7}" type="presOf" srcId="{B0F57212-8B43-4DBD-8C3D-966EB3F885EC}" destId="{6D866E45-15FD-4C74-90A7-23A4926E21F8}" srcOrd="0" destOrd="0" presId="urn:microsoft.com/office/officeart/2008/layout/HorizontalMultiLevelHierarchy"/>
    <dgm:cxn modelId="{7D7AFE73-0129-4DA0-8A32-5253F2DC77E9}" type="presOf" srcId="{32741683-DE79-4BB7-BC9E-86439E077A45}" destId="{5A1B55DD-3CB8-4233-B2E6-847B87FF1B94}" srcOrd="0" destOrd="0" presId="urn:microsoft.com/office/officeart/2008/layout/HorizontalMultiLevelHierarchy"/>
    <dgm:cxn modelId="{A5DAD071-2CEA-4080-A7D0-8B44A81921A0}" type="presOf" srcId="{6C77E0BD-AD0E-4AAF-9439-ED8A08D03BF6}" destId="{14298491-ADD7-48D7-B67C-4D10894F9855}" srcOrd="1" destOrd="0" presId="urn:microsoft.com/office/officeart/2008/layout/HorizontalMultiLevelHierarchy"/>
    <dgm:cxn modelId="{7E42AC76-E1E5-40FF-9D71-0FCAA069FB81}" type="presOf" srcId="{67EBCE9E-CEBB-416F-AB50-1C6E3B3482D1}" destId="{34250112-81AB-4F78-A8FF-E2B3801DF8C6}" srcOrd="0" destOrd="0" presId="urn:microsoft.com/office/officeart/2008/layout/HorizontalMultiLevelHierarchy"/>
    <dgm:cxn modelId="{B0D79FF2-B5CD-46AB-97D6-C40A9D41A980}" type="presOf" srcId="{B0F57212-8B43-4DBD-8C3D-966EB3F885EC}" destId="{07B83285-8902-4B88-B766-B256E53C2458}" srcOrd="1" destOrd="0" presId="urn:microsoft.com/office/officeart/2008/layout/HorizontalMultiLevelHierarchy"/>
    <dgm:cxn modelId="{B886C745-873D-4183-BC6C-B959AF7322AC}" srcId="{92CDDEAE-8B89-4250-A732-F52C2ADAFD8A}" destId="{1DCD11D9-E16E-4509-8CB4-2A3EF3389C63}" srcOrd="2" destOrd="0" parTransId="{A1A5FBD1-ECA5-4ECA-BCBD-274F56DF067D}" sibTransId="{E0290D81-A551-4491-97D4-48689A10043B}"/>
    <dgm:cxn modelId="{F97D28BB-A4EB-4D28-86C1-69C6AFD9041F}" type="presOf" srcId="{3FCEC0F3-A68B-40F3-877D-1C41A5B2C99F}" destId="{4770FF6E-33EE-4874-B654-B51B55D6B9FA}" srcOrd="0" destOrd="0" presId="urn:microsoft.com/office/officeart/2008/layout/HorizontalMultiLevelHierarchy"/>
    <dgm:cxn modelId="{725CEF81-B9F4-411E-A390-B362F4251EFA}" type="presOf" srcId="{E796CAEF-C6C0-4BE5-97DF-69100BB097B0}" destId="{0301926B-447C-49A1-AC19-2123FDB43AAD}" srcOrd="1" destOrd="0" presId="urn:microsoft.com/office/officeart/2008/layout/HorizontalMultiLevelHierarchy"/>
    <dgm:cxn modelId="{C606D0B5-5B60-4403-A938-67CBB5E41A48}" type="presOf" srcId="{DD2417AF-B36D-4E58-A6B4-CA2895A57CF8}" destId="{50FE70E4-2919-4B98-8D76-ED068CC21365}" srcOrd="0" destOrd="0" presId="urn:microsoft.com/office/officeart/2008/layout/HorizontalMultiLevelHierarchy"/>
    <dgm:cxn modelId="{0497EDB5-6D1B-4B50-BFB3-BA4B6E64E75C}" type="presOf" srcId="{1DCD11D9-E16E-4509-8CB4-2A3EF3389C63}" destId="{229584BA-14C1-4D85-B9D4-44848A3CD674}" srcOrd="0" destOrd="0" presId="urn:microsoft.com/office/officeart/2008/layout/HorizontalMultiLevelHierarchy"/>
    <dgm:cxn modelId="{C0E32C20-AFCC-4018-836F-0796F39A42A6}" type="presOf" srcId="{9DA52200-47C4-4F61-81D3-77592691BDB6}" destId="{0A998FFF-46D1-4EAA-9C9D-5E219A0E7F1A}" srcOrd="0" destOrd="0" presId="urn:microsoft.com/office/officeart/2008/layout/HorizontalMultiLevelHierarchy"/>
    <dgm:cxn modelId="{6379781B-2A74-4EA1-9518-5C3C3DE7FEF4}" type="presOf" srcId="{206C225D-AF8A-442D-A04D-9EBFC8D822E7}" destId="{3FAF0D92-71B1-47E9-BF95-37237FD32FEE}" srcOrd="0" destOrd="0" presId="urn:microsoft.com/office/officeart/2008/layout/HorizontalMultiLevelHierarchy"/>
    <dgm:cxn modelId="{355F4197-5932-412D-BD76-CB7534882EA4}" srcId="{92CDDEAE-8B89-4250-A732-F52C2ADAFD8A}" destId="{73300BF4-E4CB-481B-9A79-B017769088D7}" srcOrd="7" destOrd="0" parTransId="{B0F57212-8B43-4DBD-8C3D-966EB3F885EC}" sibTransId="{DD004F8F-2EF5-444C-859F-099D02B6367E}"/>
    <dgm:cxn modelId="{C9C3452C-BB0A-4460-9570-430E1BA7F9E4}" type="presOf" srcId="{A1A5FBD1-ECA5-4ECA-BCBD-274F56DF067D}" destId="{668FC4F1-58B9-4841-AC92-CFDA6A233144}" srcOrd="0" destOrd="0" presId="urn:microsoft.com/office/officeart/2008/layout/HorizontalMultiLevelHierarchy"/>
    <dgm:cxn modelId="{78687C93-B721-4606-A89A-4C20BFE8D062}" type="presOf" srcId="{6C77E0BD-AD0E-4AAF-9439-ED8A08D03BF6}" destId="{480B26D8-3B8C-44F7-BED6-4AB8AE4EF114}" srcOrd="0" destOrd="0" presId="urn:microsoft.com/office/officeart/2008/layout/HorizontalMultiLevelHierarchy"/>
    <dgm:cxn modelId="{A30889D1-6793-42A1-90C4-695B8CDFCC77}" type="presParOf" srcId="{50FE70E4-2919-4B98-8D76-ED068CC21365}" destId="{D65D642E-F78D-418A-8892-7CB9478CD91D}" srcOrd="0" destOrd="0" presId="urn:microsoft.com/office/officeart/2008/layout/HorizontalMultiLevelHierarchy"/>
    <dgm:cxn modelId="{66F84EC4-C4DC-476E-8C07-16242BAC1556}" type="presParOf" srcId="{D65D642E-F78D-418A-8892-7CB9478CD91D}" destId="{7CDF6AFF-A2F5-4312-AEB9-C6AE900E18EC}" srcOrd="0" destOrd="0" presId="urn:microsoft.com/office/officeart/2008/layout/HorizontalMultiLevelHierarchy"/>
    <dgm:cxn modelId="{E0EFD176-7C51-43D3-B205-229C58F80D06}" type="presParOf" srcId="{D65D642E-F78D-418A-8892-7CB9478CD91D}" destId="{80594A0D-FEEB-494C-9F38-69BBCD04B330}" srcOrd="1" destOrd="0" presId="urn:microsoft.com/office/officeart/2008/layout/HorizontalMultiLevelHierarchy"/>
    <dgm:cxn modelId="{965C0077-BEF2-45D8-A27C-6852043252C7}" type="presParOf" srcId="{80594A0D-FEEB-494C-9F38-69BBCD04B330}" destId="{3FAF0D92-71B1-47E9-BF95-37237FD32FEE}" srcOrd="0" destOrd="0" presId="urn:microsoft.com/office/officeart/2008/layout/HorizontalMultiLevelHierarchy"/>
    <dgm:cxn modelId="{E38374EB-666E-42DA-8DC6-984218267E83}" type="presParOf" srcId="{3FAF0D92-71B1-47E9-BF95-37237FD32FEE}" destId="{2B4A5A72-694F-4138-B8BE-E580C76B4A3B}" srcOrd="0" destOrd="0" presId="urn:microsoft.com/office/officeart/2008/layout/HorizontalMultiLevelHierarchy"/>
    <dgm:cxn modelId="{663554BB-8FD6-469E-BF6A-518677AC2051}" type="presParOf" srcId="{80594A0D-FEEB-494C-9F38-69BBCD04B330}" destId="{256E6494-2178-4D24-835B-6AE14B8183C3}" srcOrd="1" destOrd="0" presId="urn:microsoft.com/office/officeart/2008/layout/HorizontalMultiLevelHierarchy"/>
    <dgm:cxn modelId="{05F6C3EB-75C8-4057-9783-DA8267A050D6}" type="presParOf" srcId="{256E6494-2178-4D24-835B-6AE14B8183C3}" destId="{98CC3C4A-D033-4591-897B-302EB2CDFB49}" srcOrd="0" destOrd="0" presId="urn:microsoft.com/office/officeart/2008/layout/HorizontalMultiLevelHierarchy"/>
    <dgm:cxn modelId="{D6E585ED-EB1D-4A30-A652-D6B569133CD5}" type="presParOf" srcId="{256E6494-2178-4D24-835B-6AE14B8183C3}" destId="{9FB0C0FF-F7BE-47F7-9C2C-4F49E62C225A}" srcOrd="1" destOrd="0" presId="urn:microsoft.com/office/officeart/2008/layout/HorizontalMultiLevelHierarchy"/>
    <dgm:cxn modelId="{9236B142-F778-43C4-8BCF-C59DD8F41DB3}" type="presParOf" srcId="{80594A0D-FEEB-494C-9F38-69BBCD04B330}" destId="{429A22F5-008A-4CFF-8E7D-12761D800931}" srcOrd="2" destOrd="0" presId="urn:microsoft.com/office/officeart/2008/layout/HorizontalMultiLevelHierarchy"/>
    <dgm:cxn modelId="{538F33D6-3383-41CE-9525-574F9B4ECFA5}" type="presParOf" srcId="{429A22F5-008A-4CFF-8E7D-12761D800931}" destId="{3EB90B36-7499-4C15-9EC2-47C33647A52F}" srcOrd="0" destOrd="0" presId="urn:microsoft.com/office/officeart/2008/layout/HorizontalMultiLevelHierarchy"/>
    <dgm:cxn modelId="{BB9DF795-7258-4B3D-9941-8D516EF6DF5E}" type="presParOf" srcId="{80594A0D-FEEB-494C-9F38-69BBCD04B330}" destId="{04D510A4-1F19-4DC3-88FB-64D51C307F27}" srcOrd="3" destOrd="0" presId="urn:microsoft.com/office/officeart/2008/layout/HorizontalMultiLevelHierarchy"/>
    <dgm:cxn modelId="{69C78684-C7D0-499E-A7FA-813EF7F65D71}" type="presParOf" srcId="{04D510A4-1F19-4DC3-88FB-64D51C307F27}" destId="{4770FF6E-33EE-4874-B654-B51B55D6B9FA}" srcOrd="0" destOrd="0" presId="urn:microsoft.com/office/officeart/2008/layout/HorizontalMultiLevelHierarchy"/>
    <dgm:cxn modelId="{AF6E92C1-01C3-428E-9DB1-5020A2CCEC47}" type="presParOf" srcId="{04D510A4-1F19-4DC3-88FB-64D51C307F27}" destId="{7BF18D61-959C-4244-A212-CC1EA1C4DA41}" srcOrd="1" destOrd="0" presId="urn:microsoft.com/office/officeart/2008/layout/HorizontalMultiLevelHierarchy"/>
    <dgm:cxn modelId="{8E5C41E4-E728-43CA-9D8A-47552371DE12}" type="presParOf" srcId="{80594A0D-FEEB-494C-9F38-69BBCD04B330}" destId="{668FC4F1-58B9-4841-AC92-CFDA6A233144}" srcOrd="4" destOrd="0" presId="urn:microsoft.com/office/officeart/2008/layout/HorizontalMultiLevelHierarchy"/>
    <dgm:cxn modelId="{44DA3DF2-D6D0-452E-9990-BBF9C1FC6931}" type="presParOf" srcId="{668FC4F1-58B9-4841-AC92-CFDA6A233144}" destId="{ED1860F2-F056-4807-8020-3D1CA27FCE20}" srcOrd="0" destOrd="0" presId="urn:microsoft.com/office/officeart/2008/layout/HorizontalMultiLevelHierarchy"/>
    <dgm:cxn modelId="{09AAA0E1-6309-49F6-BF6C-B4DD5180A5CE}" type="presParOf" srcId="{80594A0D-FEEB-494C-9F38-69BBCD04B330}" destId="{E8A9C7ED-31A6-429D-9EC7-D3BFF14EC013}" srcOrd="5" destOrd="0" presId="urn:microsoft.com/office/officeart/2008/layout/HorizontalMultiLevelHierarchy"/>
    <dgm:cxn modelId="{61C3D1CC-D012-4179-AB3D-CB0FD8B56490}" type="presParOf" srcId="{E8A9C7ED-31A6-429D-9EC7-D3BFF14EC013}" destId="{229584BA-14C1-4D85-B9D4-44848A3CD674}" srcOrd="0" destOrd="0" presId="urn:microsoft.com/office/officeart/2008/layout/HorizontalMultiLevelHierarchy"/>
    <dgm:cxn modelId="{CF85E564-B846-414E-B52E-14E86CFD7BDA}" type="presParOf" srcId="{E8A9C7ED-31A6-429D-9EC7-D3BFF14EC013}" destId="{A0657DFA-732E-4C25-853C-B651151946AD}" srcOrd="1" destOrd="0" presId="urn:microsoft.com/office/officeart/2008/layout/HorizontalMultiLevelHierarchy"/>
    <dgm:cxn modelId="{FDDEE7BC-F875-492C-B5DD-8CD8447E7C4A}" type="presParOf" srcId="{80594A0D-FEEB-494C-9F38-69BBCD04B330}" destId="{480B26D8-3B8C-44F7-BED6-4AB8AE4EF114}" srcOrd="6" destOrd="0" presId="urn:microsoft.com/office/officeart/2008/layout/HorizontalMultiLevelHierarchy"/>
    <dgm:cxn modelId="{99B24FFC-B1F9-4BC8-B63A-BEB6A35B8196}" type="presParOf" srcId="{480B26D8-3B8C-44F7-BED6-4AB8AE4EF114}" destId="{14298491-ADD7-48D7-B67C-4D10894F9855}" srcOrd="0" destOrd="0" presId="urn:microsoft.com/office/officeart/2008/layout/HorizontalMultiLevelHierarchy"/>
    <dgm:cxn modelId="{BEF918BA-19D0-4A6A-92AF-C4AF7B34A1D2}" type="presParOf" srcId="{80594A0D-FEEB-494C-9F38-69BBCD04B330}" destId="{FCD6DB64-B6C6-4A8C-B681-EFC21996D88F}" srcOrd="7" destOrd="0" presId="urn:microsoft.com/office/officeart/2008/layout/HorizontalMultiLevelHierarchy"/>
    <dgm:cxn modelId="{0313D187-38CB-49A1-9994-C5A047B01BA5}" type="presParOf" srcId="{FCD6DB64-B6C6-4A8C-B681-EFC21996D88F}" destId="{10576895-1327-4BCD-885A-9AE67EB4B92B}" srcOrd="0" destOrd="0" presId="urn:microsoft.com/office/officeart/2008/layout/HorizontalMultiLevelHierarchy"/>
    <dgm:cxn modelId="{3C7A407E-1C4F-4EB4-B4A3-A739FD8759A4}" type="presParOf" srcId="{FCD6DB64-B6C6-4A8C-B681-EFC21996D88F}" destId="{ED286D2A-59BF-4053-A45E-93AD621BD352}" srcOrd="1" destOrd="0" presId="urn:microsoft.com/office/officeart/2008/layout/HorizontalMultiLevelHierarchy"/>
    <dgm:cxn modelId="{3137B578-DEFA-4148-AE4A-2CD41B2AF803}" type="presParOf" srcId="{80594A0D-FEEB-494C-9F38-69BBCD04B330}" destId="{E5947387-9550-42A8-8CE7-391B01629B80}" srcOrd="8" destOrd="0" presId="urn:microsoft.com/office/officeart/2008/layout/HorizontalMultiLevelHierarchy"/>
    <dgm:cxn modelId="{63C0367E-5412-4240-88D1-B2A1B2BBDFE1}" type="presParOf" srcId="{E5947387-9550-42A8-8CE7-391B01629B80}" destId="{1278E9B1-AF3A-4080-B190-8E0AF3630FCC}" srcOrd="0" destOrd="0" presId="urn:microsoft.com/office/officeart/2008/layout/HorizontalMultiLevelHierarchy"/>
    <dgm:cxn modelId="{4DD70F80-766F-4672-861B-11CE1972501C}" type="presParOf" srcId="{80594A0D-FEEB-494C-9F38-69BBCD04B330}" destId="{C7323A4E-0CB1-41F8-95AF-E4E789EC563E}" srcOrd="9" destOrd="0" presId="urn:microsoft.com/office/officeart/2008/layout/HorizontalMultiLevelHierarchy"/>
    <dgm:cxn modelId="{B8BE66AE-124B-4B26-B2BE-104704705814}" type="presParOf" srcId="{C7323A4E-0CB1-41F8-95AF-E4E789EC563E}" destId="{2F318185-66A1-4DA2-8018-8DE91CF94F66}" srcOrd="0" destOrd="0" presId="urn:microsoft.com/office/officeart/2008/layout/HorizontalMultiLevelHierarchy"/>
    <dgm:cxn modelId="{3832EBBD-DAB1-42A6-A66F-02D7D250BBF6}" type="presParOf" srcId="{C7323A4E-0CB1-41F8-95AF-E4E789EC563E}" destId="{04D76A10-FBA8-4906-ADAE-B351EF538E25}" srcOrd="1" destOrd="0" presId="urn:microsoft.com/office/officeart/2008/layout/HorizontalMultiLevelHierarchy"/>
    <dgm:cxn modelId="{4B2B23A5-36DA-4833-8791-B1C81673C5FC}" type="presParOf" srcId="{80594A0D-FEEB-494C-9F38-69BBCD04B330}" destId="{9EA6D15B-36F6-4A51-A299-871201338293}" srcOrd="10" destOrd="0" presId="urn:microsoft.com/office/officeart/2008/layout/HorizontalMultiLevelHierarchy"/>
    <dgm:cxn modelId="{8DBDDE15-90CD-4910-96AC-BD7A9C074B89}" type="presParOf" srcId="{9EA6D15B-36F6-4A51-A299-871201338293}" destId="{0301926B-447C-49A1-AC19-2123FDB43AAD}" srcOrd="0" destOrd="0" presId="urn:microsoft.com/office/officeart/2008/layout/HorizontalMultiLevelHierarchy"/>
    <dgm:cxn modelId="{25BD77A7-0502-4345-9023-8AF5B63E2FD5}" type="presParOf" srcId="{80594A0D-FEEB-494C-9F38-69BBCD04B330}" destId="{7DD88B43-482D-4F13-906F-FD5C56287CF0}" srcOrd="11" destOrd="0" presId="urn:microsoft.com/office/officeart/2008/layout/HorizontalMultiLevelHierarchy"/>
    <dgm:cxn modelId="{F4BD573E-C6B6-4D9A-AFD7-2A0A0D235A89}" type="presParOf" srcId="{7DD88B43-482D-4F13-906F-FD5C56287CF0}" destId="{0A998FFF-46D1-4EAA-9C9D-5E219A0E7F1A}" srcOrd="0" destOrd="0" presId="urn:microsoft.com/office/officeart/2008/layout/HorizontalMultiLevelHierarchy"/>
    <dgm:cxn modelId="{6AB668CF-538F-4F13-BFE5-51206F46906A}" type="presParOf" srcId="{7DD88B43-482D-4F13-906F-FD5C56287CF0}" destId="{6F50B534-FF79-4F06-8182-92BC5963E1E3}" srcOrd="1" destOrd="0" presId="urn:microsoft.com/office/officeart/2008/layout/HorizontalMultiLevelHierarchy"/>
    <dgm:cxn modelId="{E836B210-0996-4BC6-A303-547A07908218}" type="presParOf" srcId="{80594A0D-FEEB-494C-9F38-69BBCD04B330}" destId="{34250112-81AB-4F78-A8FF-E2B3801DF8C6}" srcOrd="12" destOrd="0" presId="urn:microsoft.com/office/officeart/2008/layout/HorizontalMultiLevelHierarchy"/>
    <dgm:cxn modelId="{561FF30E-A558-4F84-BB77-2628B45E0759}" type="presParOf" srcId="{34250112-81AB-4F78-A8FF-E2B3801DF8C6}" destId="{700D10F7-D248-4DE9-A5F1-04C19E02BE82}" srcOrd="0" destOrd="0" presId="urn:microsoft.com/office/officeart/2008/layout/HorizontalMultiLevelHierarchy"/>
    <dgm:cxn modelId="{66B6F410-1967-41EF-824B-CC376E9EA3AA}" type="presParOf" srcId="{80594A0D-FEEB-494C-9F38-69BBCD04B330}" destId="{2AC682CD-F7B4-4502-842B-23498EDBEC62}" srcOrd="13" destOrd="0" presId="urn:microsoft.com/office/officeart/2008/layout/HorizontalMultiLevelHierarchy"/>
    <dgm:cxn modelId="{B7E462E8-5257-4467-90AB-26AB00E26E4E}" type="presParOf" srcId="{2AC682CD-F7B4-4502-842B-23498EDBEC62}" destId="{5A1B55DD-3CB8-4233-B2E6-847B87FF1B94}" srcOrd="0" destOrd="0" presId="urn:microsoft.com/office/officeart/2008/layout/HorizontalMultiLevelHierarchy"/>
    <dgm:cxn modelId="{469E879E-C384-4D09-95E4-074E08B9B11A}" type="presParOf" srcId="{2AC682CD-F7B4-4502-842B-23498EDBEC62}" destId="{D23081CC-AF48-4515-A089-8873F822824C}" srcOrd="1" destOrd="0" presId="urn:microsoft.com/office/officeart/2008/layout/HorizontalMultiLevelHierarchy"/>
    <dgm:cxn modelId="{4C3AC53F-D067-4D24-A401-E97FEF3F989B}" type="presParOf" srcId="{80594A0D-FEEB-494C-9F38-69BBCD04B330}" destId="{6D866E45-15FD-4C74-90A7-23A4926E21F8}" srcOrd="14" destOrd="0" presId="urn:microsoft.com/office/officeart/2008/layout/HorizontalMultiLevelHierarchy"/>
    <dgm:cxn modelId="{385BE0DB-D0C7-4C3F-9837-C295CC990276}" type="presParOf" srcId="{6D866E45-15FD-4C74-90A7-23A4926E21F8}" destId="{07B83285-8902-4B88-B766-B256E53C2458}" srcOrd="0" destOrd="0" presId="urn:microsoft.com/office/officeart/2008/layout/HorizontalMultiLevelHierarchy"/>
    <dgm:cxn modelId="{DD211F5F-213D-4E20-BEB5-389AB97ED406}" type="presParOf" srcId="{80594A0D-FEEB-494C-9F38-69BBCD04B330}" destId="{74A3DD31-7DFB-4D5F-84CC-785F3CD63D50}" srcOrd="15" destOrd="0" presId="urn:microsoft.com/office/officeart/2008/layout/HorizontalMultiLevelHierarchy"/>
    <dgm:cxn modelId="{324A6464-1A64-4B70-9F38-981AA58E93B6}" type="presParOf" srcId="{74A3DD31-7DFB-4D5F-84CC-785F3CD63D50}" destId="{BA95F494-5CA2-4A84-BDD1-6433DC57DC12}" srcOrd="0" destOrd="0" presId="urn:microsoft.com/office/officeart/2008/layout/HorizontalMultiLevelHierarchy"/>
    <dgm:cxn modelId="{5D85EC0D-6B1C-47F6-BBC7-ABE0285BD01D}" type="presParOf" srcId="{74A3DD31-7DFB-4D5F-84CC-785F3CD63D50}" destId="{D30B7642-B69D-4CBD-B709-2983EABBB97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C7900-FF99-4C59-AA2A-69E3E0C88239}">
      <dsp:nvSpPr>
        <dsp:cNvPr id="0" name=""/>
        <dsp:cNvSpPr/>
      </dsp:nvSpPr>
      <dsp:spPr>
        <a:xfrm rot="10800000">
          <a:off x="682065" y="2969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费用领用情况</a:t>
          </a:r>
        </a:p>
      </dsp:txBody>
      <dsp:txXfrm rot="10800000">
        <a:off x="753076" y="2969"/>
        <a:ext cx="2354966" cy="284044"/>
      </dsp:txXfrm>
    </dsp:sp>
    <dsp:sp modelId="{89CDE0A1-6733-4C8F-9EBC-F25DE98FA615}">
      <dsp:nvSpPr>
        <dsp:cNvPr id="0" name=""/>
        <dsp:cNvSpPr/>
      </dsp:nvSpPr>
      <dsp:spPr>
        <a:xfrm>
          <a:off x="540043" y="2969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04AC36-0F2E-4298-BBDA-B7EA430D74FD}">
      <dsp:nvSpPr>
        <dsp:cNvPr id="0" name=""/>
        <dsp:cNvSpPr/>
      </dsp:nvSpPr>
      <dsp:spPr>
        <a:xfrm rot="10800000">
          <a:off x="682065" y="371804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故障率</a:t>
          </a:r>
        </a:p>
      </dsp:txBody>
      <dsp:txXfrm rot="10800000">
        <a:off x="753076" y="371804"/>
        <a:ext cx="2354966" cy="284044"/>
      </dsp:txXfrm>
    </dsp:sp>
    <dsp:sp modelId="{5D4E2630-EAA3-4BD7-8231-4A4AB11F0342}">
      <dsp:nvSpPr>
        <dsp:cNvPr id="0" name=""/>
        <dsp:cNvSpPr/>
      </dsp:nvSpPr>
      <dsp:spPr>
        <a:xfrm>
          <a:off x="540043" y="371804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3760"/>
            <a:satOff val="-176"/>
            <a:lumOff val="753"/>
            <a:alphaOff val="-2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4C7118-0C1E-474C-82DD-14CFA22642DF}">
      <dsp:nvSpPr>
        <dsp:cNvPr id="0" name=""/>
        <dsp:cNvSpPr/>
      </dsp:nvSpPr>
      <dsp:spPr>
        <a:xfrm rot="10800000">
          <a:off x="682065" y="740638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停机故障分析</a:t>
          </a:r>
        </a:p>
      </dsp:txBody>
      <dsp:txXfrm rot="10800000">
        <a:off x="753076" y="740638"/>
        <a:ext cx="2354966" cy="284044"/>
      </dsp:txXfrm>
    </dsp:sp>
    <dsp:sp modelId="{8A3F1897-54C6-4638-8253-58CD1B1C989E}">
      <dsp:nvSpPr>
        <dsp:cNvPr id="0" name=""/>
        <dsp:cNvSpPr/>
      </dsp:nvSpPr>
      <dsp:spPr>
        <a:xfrm>
          <a:off x="540043" y="740638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7519"/>
            <a:satOff val="-353"/>
            <a:lumOff val="1507"/>
            <a:alphaOff val="-5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F9629E-D9F5-4CD7-B245-600BF1E89B42}">
      <dsp:nvSpPr>
        <dsp:cNvPr id="0" name=""/>
        <dsp:cNvSpPr/>
      </dsp:nvSpPr>
      <dsp:spPr>
        <a:xfrm rot="10800000">
          <a:off x="682065" y="1109473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维护类型次数</a:t>
          </a:r>
        </a:p>
      </dsp:txBody>
      <dsp:txXfrm rot="10800000">
        <a:off x="753076" y="1109473"/>
        <a:ext cx="2354966" cy="284044"/>
      </dsp:txXfrm>
    </dsp:sp>
    <dsp:sp modelId="{C8F8CE7C-1EBE-401B-9533-149250B2C678}">
      <dsp:nvSpPr>
        <dsp:cNvPr id="0" name=""/>
        <dsp:cNvSpPr/>
      </dsp:nvSpPr>
      <dsp:spPr>
        <a:xfrm>
          <a:off x="540043" y="1109473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11279"/>
            <a:satOff val="-529"/>
            <a:lumOff val="2260"/>
            <a:alphaOff val="-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E341B7-75C4-4B2C-A3EB-2E4422AC45C0}">
      <dsp:nvSpPr>
        <dsp:cNvPr id="0" name=""/>
        <dsp:cNvSpPr/>
      </dsp:nvSpPr>
      <dsp:spPr>
        <a:xfrm rot="10800000">
          <a:off x="682065" y="1478307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机电比例</a:t>
          </a:r>
        </a:p>
      </dsp:txBody>
      <dsp:txXfrm rot="10800000">
        <a:off x="753076" y="1478307"/>
        <a:ext cx="2354966" cy="284044"/>
      </dsp:txXfrm>
    </dsp:sp>
    <dsp:sp modelId="{178E0215-88AE-47A6-A0F7-5DFC12F83338}">
      <dsp:nvSpPr>
        <dsp:cNvPr id="0" name=""/>
        <dsp:cNvSpPr/>
      </dsp:nvSpPr>
      <dsp:spPr>
        <a:xfrm>
          <a:off x="540043" y="1478307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15039"/>
            <a:satOff val="-705"/>
            <a:lumOff val="3013"/>
            <a:alphaOff val="-10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A8C91E6-CDC5-448E-A9C2-6BF091373DD1}">
      <dsp:nvSpPr>
        <dsp:cNvPr id="0" name=""/>
        <dsp:cNvSpPr/>
      </dsp:nvSpPr>
      <dsp:spPr>
        <a:xfrm rot="10800000">
          <a:off x="682065" y="1847141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各段故障次数、时间</a:t>
          </a:r>
        </a:p>
      </dsp:txBody>
      <dsp:txXfrm rot="10800000">
        <a:off x="753076" y="1847141"/>
        <a:ext cx="2354966" cy="284044"/>
      </dsp:txXfrm>
    </dsp:sp>
    <dsp:sp modelId="{7ACF0A78-C082-496E-A82B-B9E2A5CB8DF2}">
      <dsp:nvSpPr>
        <dsp:cNvPr id="0" name=""/>
        <dsp:cNvSpPr/>
      </dsp:nvSpPr>
      <dsp:spPr>
        <a:xfrm>
          <a:off x="540043" y="1847141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18799"/>
            <a:satOff val="-882"/>
            <a:lumOff val="3766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509A83-64A5-4739-B7E2-BA5191DE6B50}">
      <dsp:nvSpPr>
        <dsp:cNvPr id="0" name=""/>
        <dsp:cNvSpPr/>
      </dsp:nvSpPr>
      <dsp:spPr>
        <a:xfrm rot="10800000">
          <a:off x="682065" y="2215976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各责任区域</a:t>
          </a:r>
        </a:p>
      </dsp:txBody>
      <dsp:txXfrm rot="10800000">
        <a:off x="753076" y="2215976"/>
        <a:ext cx="2354966" cy="284044"/>
      </dsp:txXfrm>
    </dsp:sp>
    <dsp:sp modelId="{16323411-F9AF-4FE6-81D9-C3B8FBA9CDD6}">
      <dsp:nvSpPr>
        <dsp:cNvPr id="0" name=""/>
        <dsp:cNvSpPr/>
      </dsp:nvSpPr>
      <dsp:spPr>
        <a:xfrm>
          <a:off x="540043" y="2215976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22558"/>
            <a:satOff val="-1058"/>
            <a:lumOff val="4520"/>
            <a:alphaOff val="-1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32DF42-D02D-48F7-BE4E-6DA2DC741855}">
      <dsp:nvSpPr>
        <dsp:cNvPr id="0" name=""/>
        <dsp:cNvSpPr/>
      </dsp:nvSpPr>
      <dsp:spPr>
        <a:xfrm rot="10800000">
          <a:off x="682065" y="2584810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叶片设备运行情况（机械）</a:t>
          </a:r>
        </a:p>
      </dsp:txBody>
      <dsp:txXfrm rot="10800000">
        <a:off x="753076" y="2584810"/>
        <a:ext cx="2354966" cy="284044"/>
      </dsp:txXfrm>
    </dsp:sp>
    <dsp:sp modelId="{AB4F35D3-4629-4C2D-9B07-7194C9A01931}">
      <dsp:nvSpPr>
        <dsp:cNvPr id="0" name=""/>
        <dsp:cNvSpPr/>
      </dsp:nvSpPr>
      <dsp:spPr>
        <a:xfrm>
          <a:off x="540043" y="2584810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26318"/>
            <a:satOff val="-1234"/>
            <a:lumOff val="5273"/>
            <a:alphaOff val="-18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759A04-F0BE-432D-ABD6-99BE164CEEBD}">
      <dsp:nvSpPr>
        <dsp:cNvPr id="0" name=""/>
        <dsp:cNvSpPr/>
      </dsp:nvSpPr>
      <dsp:spPr>
        <a:xfrm rot="10800000">
          <a:off x="682065" y="2953645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叶片设备运行情况（电气）</a:t>
          </a:r>
        </a:p>
      </dsp:txBody>
      <dsp:txXfrm rot="10800000">
        <a:off x="753076" y="2953645"/>
        <a:ext cx="2354966" cy="284044"/>
      </dsp:txXfrm>
    </dsp:sp>
    <dsp:sp modelId="{5586F976-A2BB-4DC2-A410-17AE65642670}">
      <dsp:nvSpPr>
        <dsp:cNvPr id="0" name=""/>
        <dsp:cNvSpPr/>
      </dsp:nvSpPr>
      <dsp:spPr>
        <a:xfrm>
          <a:off x="540043" y="2953645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30078"/>
            <a:satOff val="-1411"/>
            <a:lumOff val="6026"/>
            <a:alphaOff val="-21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E15314-CD65-4AE1-B7D4-E717B2047D00}">
      <dsp:nvSpPr>
        <dsp:cNvPr id="0" name=""/>
        <dsp:cNvSpPr/>
      </dsp:nvSpPr>
      <dsp:spPr>
        <a:xfrm rot="10800000">
          <a:off x="682065" y="3322479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叶丝设备运行情况（机械）</a:t>
          </a:r>
        </a:p>
      </dsp:txBody>
      <dsp:txXfrm rot="10800000">
        <a:off x="753076" y="3322479"/>
        <a:ext cx="2354966" cy="284044"/>
      </dsp:txXfrm>
    </dsp:sp>
    <dsp:sp modelId="{B52127DF-380A-489F-A8E2-0ADC2F661B3B}">
      <dsp:nvSpPr>
        <dsp:cNvPr id="0" name=""/>
        <dsp:cNvSpPr/>
      </dsp:nvSpPr>
      <dsp:spPr>
        <a:xfrm>
          <a:off x="540043" y="3322479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33837"/>
            <a:satOff val="-1587"/>
            <a:lumOff val="6779"/>
            <a:alphaOff val="-24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6E1C5B-8E92-4642-8B69-8EC774E0CC45}">
      <dsp:nvSpPr>
        <dsp:cNvPr id="0" name=""/>
        <dsp:cNvSpPr/>
      </dsp:nvSpPr>
      <dsp:spPr>
        <a:xfrm rot="10800000">
          <a:off x="682065" y="3691314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叶丝设备运行情况（电气）</a:t>
          </a:r>
        </a:p>
      </dsp:txBody>
      <dsp:txXfrm rot="10800000">
        <a:off x="753076" y="3691314"/>
        <a:ext cx="2354966" cy="284044"/>
      </dsp:txXfrm>
    </dsp:sp>
    <dsp:sp modelId="{95CB3E41-E5FB-4E21-9AD8-DF1770CD6164}">
      <dsp:nvSpPr>
        <dsp:cNvPr id="0" name=""/>
        <dsp:cNvSpPr/>
      </dsp:nvSpPr>
      <dsp:spPr>
        <a:xfrm>
          <a:off x="540043" y="3691314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37597"/>
            <a:satOff val="-1763"/>
            <a:lumOff val="7533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080B1B-03F1-4495-B371-8BFC6D80F1C9}">
      <dsp:nvSpPr>
        <dsp:cNvPr id="0" name=""/>
        <dsp:cNvSpPr/>
      </dsp:nvSpPr>
      <dsp:spPr>
        <a:xfrm rot="10800000">
          <a:off x="682065" y="4060148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梗段设备运行情况（机械）</a:t>
          </a:r>
        </a:p>
      </dsp:txBody>
      <dsp:txXfrm rot="10800000">
        <a:off x="753076" y="4060148"/>
        <a:ext cx="2354966" cy="284044"/>
      </dsp:txXfrm>
    </dsp:sp>
    <dsp:sp modelId="{05BCCD4C-D2BC-4F94-8248-A068FE08CB07}">
      <dsp:nvSpPr>
        <dsp:cNvPr id="0" name=""/>
        <dsp:cNvSpPr/>
      </dsp:nvSpPr>
      <dsp:spPr>
        <a:xfrm>
          <a:off x="540043" y="4060148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41357"/>
            <a:satOff val="-1940"/>
            <a:lumOff val="8286"/>
            <a:alphaOff val="-29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067D7F-B51E-4859-A420-3B2E860E669C}">
      <dsp:nvSpPr>
        <dsp:cNvPr id="0" name=""/>
        <dsp:cNvSpPr/>
      </dsp:nvSpPr>
      <dsp:spPr>
        <a:xfrm rot="10800000">
          <a:off x="682065" y="4428982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梗段设备运行情况（电气）</a:t>
          </a:r>
        </a:p>
      </dsp:txBody>
      <dsp:txXfrm rot="10800000">
        <a:off x="753076" y="4428982"/>
        <a:ext cx="2354966" cy="284044"/>
      </dsp:txXfrm>
    </dsp:sp>
    <dsp:sp modelId="{1963763D-2577-4C71-8700-258194DC67B8}">
      <dsp:nvSpPr>
        <dsp:cNvPr id="0" name=""/>
        <dsp:cNvSpPr/>
      </dsp:nvSpPr>
      <dsp:spPr>
        <a:xfrm>
          <a:off x="540043" y="4428982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45116"/>
            <a:satOff val="-2116"/>
            <a:lumOff val="9039"/>
            <a:alphaOff val="-3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EE35FC-5F03-49EA-9D49-30DB31A53FA9}">
      <dsp:nvSpPr>
        <dsp:cNvPr id="0" name=""/>
        <dsp:cNvSpPr/>
      </dsp:nvSpPr>
      <dsp:spPr>
        <a:xfrm rot="10800000">
          <a:off x="682065" y="4797817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掺兑设备运行情况（机械）</a:t>
          </a:r>
        </a:p>
      </dsp:txBody>
      <dsp:txXfrm rot="10800000">
        <a:off x="753076" y="4797817"/>
        <a:ext cx="2354966" cy="284044"/>
      </dsp:txXfrm>
    </dsp:sp>
    <dsp:sp modelId="{105F0F79-5672-40BB-8E24-68F00991E35A}">
      <dsp:nvSpPr>
        <dsp:cNvPr id="0" name=""/>
        <dsp:cNvSpPr/>
      </dsp:nvSpPr>
      <dsp:spPr>
        <a:xfrm>
          <a:off x="540043" y="4797817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48876"/>
            <a:satOff val="-2292"/>
            <a:lumOff val="9792"/>
            <a:alphaOff val="-34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4DC9F74-8446-48CD-AA5C-04347B70D5A9}">
      <dsp:nvSpPr>
        <dsp:cNvPr id="0" name=""/>
        <dsp:cNvSpPr/>
      </dsp:nvSpPr>
      <dsp:spPr>
        <a:xfrm rot="10800000">
          <a:off x="682065" y="5166651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掺兑设备运行情况（电气）</a:t>
          </a:r>
        </a:p>
      </dsp:txBody>
      <dsp:txXfrm rot="10800000">
        <a:off x="753076" y="5166651"/>
        <a:ext cx="2354966" cy="284044"/>
      </dsp:txXfrm>
    </dsp:sp>
    <dsp:sp modelId="{EC2CBD7B-DC81-4582-A715-337DB61836E8}">
      <dsp:nvSpPr>
        <dsp:cNvPr id="0" name=""/>
        <dsp:cNvSpPr/>
      </dsp:nvSpPr>
      <dsp:spPr>
        <a:xfrm>
          <a:off x="540043" y="5166651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52636"/>
            <a:satOff val="-2469"/>
            <a:lumOff val="10546"/>
            <a:alphaOff val="-37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D418C3-50D2-4E63-952F-74D47CE1D8BF}">
      <dsp:nvSpPr>
        <dsp:cNvPr id="0" name=""/>
        <dsp:cNvSpPr/>
      </dsp:nvSpPr>
      <dsp:spPr>
        <a:xfrm rot="10800000">
          <a:off x="682065" y="5535486"/>
          <a:ext cx="2425977" cy="284044"/>
        </a:xfrm>
        <a:prstGeom prst="homePlate">
          <a:avLst/>
        </a:prstGeom>
        <a:solidFill>
          <a:schemeClr val="accent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25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>
              <a:latin typeface="微软雅黑" pitchFamily="34" charset="-122"/>
              <a:ea typeface="微软雅黑" pitchFamily="34" charset="-122"/>
            </a:rPr>
            <a:t>维修次数最多、时间最长</a:t>
          </a:r>
        </a:p>
      </dsp:txBody>
      <dsp:txXfrm rot="10800000">
        <a:off x="753076" y="5535486"/>
        <a:ext cx="2354966" cy="284044"/>
      </dsp:txXfrm>
    </dsp:sp>
    <dsp:sp modelId="{3B48B912-2213-4108-B98E-EFBECBDB9953}">
      <dsp:nvSpPr>
        <dsp:cNvPr id="0" name=""/>
        <dsp:cNvSpPr/>
      </dsp:nvSpPr>
      <dsp:spPr>
        <a:xfrm>
          <a:off x="540043" y="5535486"/>
          <a:ext cx="284044" cy="284044"/>
        </a:xfrm>
        <a:prstGeom prst="ellipse">
          <a:avLst/>
        </a:prstGeom>
        <a:solidFill>
          <a:schemeClr val="accent1">
            <a:tint val="50000"/>
            <a:alpha val="90000"/>
            <a:hueOff val="56396"/>
            <a:satOff val="-2645"/>
            <a:lumOff val="11299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F425A-6406-4DAB-B842-BBE609357C71}">
      <dsp:nvSpPr>
        <dsp:cNvPr id="0" name=""/>
        <dsp:cNvSpPr/>
      </dsp:nvSpPr>
      <dsp:spPr>
        <a:xfrm>
          <a:off x="1041372" y="562522"/>
          <a:ext cx="1802179" cy="18024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F0">
            <a:alpha val="87059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BE764-19E4-450B-B2FC-A2352CFD9399}">
      <dsp:nvSpPr>
        <dsp:cNvPr id="0" name=""/>
        <dsp:cNvSpPr/>
      </dsp:nvSpPr>
      <dsp:spPr>
        <a:xfrm>
          <a:off x="1439713" y="1213262"/>
          <a:ext cx="1001436" cy="50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设备分析报告</a:t>
          </a:r>
          <a:endParaRPr lang="zh-CN" altLang="en-US" sz="1600" b="0" kern="120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439713" y="1213262"/>
        <a:ext cx="1001436" cy="500598"/>
      </dsp:txXfrm>
    </dsp:sp>
    <dsp:sp modelId="{01A7E947-E6D2-4982-8259-6354C7932A4A}">
      <dsp:nvSpPr>
        <dsp:cNvPr id="0" name=""/>
        <dsp:cNvSpPr/>
      </dsp:nvSpPr>
      <dsp:spPr>
        <a:xfrm>
          <a:off x="540823" y="1598165"/>
          <a:ext cx="1802179" cy="180245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>
            <a:alpha val="87059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D75A8-5427-4066-B490-10F1C4234E3C}">
      <dsp:nvSpPr>
        <dsp:cNvPr id="0" name=""/>
        <dsp:cNvSpPr/>
      </dsp:nvSpPr>
      <dsp:spPr>
        <a:xfrm>
          <a:off x="941194" y="2254896"/>
          <a:ext cx="1001436" cy="50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班组设备例会</a:t>
          </a:r>
          <a:endParaRPr lang="zh-CN" altLang="en-US" sz="1600" b="0" kern="120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941194" y="2254896"/>
        <a:ext cx="1001436" cy="500598"/>
      </dsp:txXfrm>
    </dsp:sp>
    <dsp:sp modelId="{D43F0D0F-7DA2-40BE-8413-1CCFC4C8367A}">
      <dsp:nvSpPr>
        <dsp:cNvPr id="0" name=""/>
        <dsp:cNvSpPr/>
      </dsp:nvSpPr>
      <dsp:spPr>
        <a:xfrm>
          <a:off x="1169639" y="2757741"/>
          <a:ext cx="1548351" cy="15489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F0">
            <a:alpha val="87059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9F7F7-C552-487C-94A6-7A53E0559E90}">
      <dsp:nvSpPr>
        <dsp:cNvPr id="0" name=""/>
        <dsp:cNvSpPr/>
      </dsp:nvSpPr>
      <dsp:spPr>
        <a:xfrm>
          <a:off x="1442082" y="3298028"/>
          <a:ext cx="1001436" cy="50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车间现场看板</a:t>
          </a:r>
          <a:endParaRPr lang="zh-CN" altLang="en-US" sz="1600" b="0" kern="120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442082" y="3298028"/>
        <a:ext cx="1001436" cy="500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9566E-0C85-40F0-9111-F92FDE8A28CF}">
      <dsp:nvSpPr>
        <dsp:cNvPr id="0" name=""/>
        <dsp:cNvSpPr/>
      </dsp:nvSpPr>
      <dsp:spPr>
        <a:xfrm>
          <a:off x="132033" y="0"/>
          <a:ext cx="3429060" cy="34290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AB779-26FB-4C05-A39C-46ACEDFC08AB}">
      <dsp:nvSpPr>
        <dsp:cNvPr id="0" name=""/>
        <dsp:cNvSpPr/>
      </dsp:nvSpPr>
      <dsp:spPr>
        <a:xfrm>
          <a:off x="1846564" y="343240"/>
          <a:ext cx="2228889" cy="487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预防性维修</a:t>
          </a:r>
          <a:r>
            <a:rPr lang="en-US" altLang="zh-CN" sz="150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PM</a:t>
          </a:r>
          <a:endParaRPr lang="zh-CN" altLang="en-US" sz="1500" kern="120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870365" y="367041"/>
        <a:ext cx="2181287" cy="439967"/>
      </dsp:txXfrm>
    </dsp:sp>
    <dsp:sp modelId="{FA39B029-26BB-44A4-9654-4BFF26CBFD5C}">
      <dsp:nvSpPr>
        <dsp:cNvPr id="0" name=""/>
        <dsp:cNvSpPr/>
      </dsp:nvSpPr>
      <dsp:spPr>
        <a:xfrm>
          <a:off x="1846564" y="891756"/>
          <a:ext cx="2228889" cy="487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故障性维修</a:t>
          </a:r>
          <a:r>
            <a:rPr lang="en-US" altLang="zh-CN" sz="150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BM</a:t>
          </a:r>
          <a:endParaRPr lang="zh-CN" altLang="en-US" sz="1500" kern="120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870365" y="915557"/>
        <a:ext cx="2181287" cy="439967"/>
      </dsp:txXfrm>
    </dsp:sp>
    <dsp:sp modelId="{4F05F52A-8585-4F49-BFC3-DF2BF12BB5C3}">
      <dsp:nvSpPr>
        <dsp:cNvPr id="0" name=""/>
        <dsp:cNvSpPr/>
      </dsp:nvSpPr>
      <dsp:spPr>
        <a:xfrm>
          <a:off x="1846564" y="1440272"/>
          <a:ext cx="2228889" cy="487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改良性维修</a:t>
          </a:r>
          <a:r>
            <a:rPr lang="en-US" altLang="zh-CN" sz="150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CM</a:t>
          </a:r>
          <a:endParaRPr lang="zh-CN" altLang="en-US" sz="1500" kern="120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870365" y="1464073"/>
        <a:ext cx="2181287" cy="439967"/>
      </dsp:txXfrm>
    </dsp:sp>
    <dsp:sp modelId="{34FB28FA-F0C8-4318-9B38-CA06207CC3A2}">
      <dsp:nvSpPr>
        <dsp:cNvPr id="0" name=""/>
        <dsp:cNvSpPr/>
      </dsp:nvSpPr>
      <dsp:spPr>
        <a:xfrm>
          <a:off x="1846564" y="1988787"/>
          <a:ext cx="2228889" cy="487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保养</a:t>
          </a:r>
          <a:endParaRPr lang="zh-CN" altLang="en-US" sz="1500" kern="120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870365" y="2012588"/>
        <a:ext cx="2181287" cy="439967"/>
      </dsp:txXfrm>
    </dsp:sp>
    <dsp:sp modelId="{E729F507-A03C-453E-B000-33107B2868AC}">
      <dsp:nvSpPr>
        <dsp:cNvPr id="0" name=""/>
        <dsp:cNvSpPr/>
      </dsp:nvSpPr>
      <dsp:spPr>
        <a:xfrm>
          <a:off x="1846564" y="2537303"/>
          <a:ext cx="2228889" cy="487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其他</a:t>
          </a:r>
          <a:endParaRPr lang="zh-CN" altLang="en-US" sz="1500" kern="120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870365" y="2561104"/>
        <a:ext cx="2181287" cy="439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97EE7-D735-4C05-BA86-06EA0F44705C}">
      <dsp:nvSpPr>
        <dsp:cNvPr id="0" name=""/>
        <dsp:cNvSpPr/>
      </dsp:nvSpPr>
      <dsp:spPr>
        <a:xfrm>
          <a:off x="876949" y="572633"/>
          <a:ext cx="3204716" cy="111295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A2842-3AE0-4805-A0B8-59008D833620}">
      <dsp:nvSpPr>
        <dsp:cNvPr id="0" name=""/>
        <dsp:cNvSpPr/>
      </dsp:nvSpPr>
      <dsp:spPr>
        <a:xfrm>
          <a:off x="2173741" y="3297883"/>
          <a:ext cx="621068" cy="39748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6DFE7-2360-4551-8E0D-9EAD005E6419}">
      <dsp:nvSpPr>
        <dsp:cNvPr id="0" name=""/>
        <dsp:cNvSpPr/>
      </dsp:nvSpPr>
      <dsp:spPr>
        <a:xfrm>
          <a:off x="993710" y="3615871"/>
          <a:ext cx="2981131" cy="74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rPr>
            <a:t>故障</a:t>
          </a:r>
          <a:endParaRPr lang="zh-CN" altLang="en-US" sz="2000" kern="1200" dirty="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993710" y="3615871"/>
        <a:ext cx="2981131" cy="745282"/>
      </dsp:txXfrm>
    </dsp:sp>
    <dsp:sp modelId="{3EA83293-25B4-42EE-BC40-B8682EDF2005}">
      <dsp:nvSpPr>
        <dsp:cNvPr id="0" name=""/>
        <dsp:cNvSpPr/>
      </dsp:nvSpPr>
      <dsp:spPr>
        <a:xfrm>
          <a:off x="2042074" y="1771544"/>
          <a:ext cx="1117924" cy="1117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计量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205790" y="1935260"/>
        <a:ext cx="790492" cy="790492"/>
      </dsp:txXfrm>
    </dsp:sp>
    <dsp:sp modelId="{7A7D7902-59C0-4C34-AD8B-3B445D15EB51}">
      <dsp:nvSpPr>
        <dsp:cNvPr id="0" name=""/>
        <dsp:cNvSpPr/>
      </dsp:nvSpPr>
      <dsp:spPr>
        <a:xfrm>
          <a:off x="1242137" y="932853"/>
          <a:ext cx="1117924" cy="1117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电气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405853" y="1096569"/>
        <a:ext cx="790492" cy="790492"/>
      </dsp:txXfrm>
    </dsp:sp>
    <dsp:sp modelId="{7B43F9D5-3134-442B-B7AE-4320B4E3C578}">
      <dsp:nvSpPr>
        <dsp:cNvPr id="0" name=""/>
        <dsp:cNvSpPr/>
      </dsp:nvSpPr>
      <dsp:spPr>
        <a:xfrm>
          <a:off x="2384904" y="662563"/>
          <a:ext cx="1117924" cy="1117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机械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548620" y="826279"/>
        <a:ext cx="790492" cy="790492"/>
      </dsp:txXfrm>
    </dsp:sp>
    <dsp:sp modelId="{60F3558B-D4E9-4CE5-8688-02214DF00C1A}">
      <dsp:nvSpPr>
        <dsp:cNvPr id="0" name=""/>
        <dsp:cNvSpPr/>
      </dsp:nvSpPr>
      <dsp:spPr>
        <a:xfrm>
          <a:off x="745282" y="435997"/>
          <a:ext cx="3477986" cy="27823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66E45-15FD-4C74-90A7-23A4926E21F8}">
      <dsp:nvSpPr>
        <dsp:cNvPr id="0" name=""/>
        <dsp:cNvSpPr/>
      </dsp:nvSpPr>
      <dsp:spPr>
        <a:xfrm>
          <a:off x="654168" y="2254590"/>
          <a:ext cx="302966" cy="202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483" y="0"/>
              </a:lnTo>
              <a:lnTo>
                <a:pt x="151483" y="2020544"/>
              </a:lnTo>
              <a:lnTo>
                <a:pt x="302966" y="202054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" kern="1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54573" y="3213784"/>
        <a:ext cx="102156" cy="102156"/>
      </dsp:txXfrm>
    </dsp:sp>
    <dsp:sp modelId="{34250112-81AB-4F78-A8FF-E2B3801DF8C6}">
      <dsp:nvSpPr>
        <dsp:cNvPr id="0" name=""/>
        <dsp:cNvSpPr/>
      </dsp:nvSpPr>
      <dsp:spPr>
        <a:xfrm>
          <a:off x="654168" y="2254590"/>
          <a:ext cx="302966" cy="1443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483" y="0"/>
              </a:lnTo>
              <a:lnTo>
                <a:pt x="151483" y="1443246"/>
              </a:lnTo>
              <a:lnTo>
                <a:pt x="302966" y="14432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" kern="1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68784" y="2939346"/>
        <a:ext cx="73735" cy="73735"/>
      </dsp:txXfrm>
    </dsp:sp>
    <dsp:sp modelId="{9EA6D15B-36F6-4A51-A299-871201338293}">
      <dsp:nvSpPr>
        <dsp:cNvPr id="0" name=""/>
        <dsp:cNvSpPr/>
      </dsp:nvSpPr>
      <dsp:spPr>
        <a:xfrm>
          <a:off x="654168" y="2254590"/>
          <a:ext cx="302966" cy="86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483" y="0"/>
              </a:lnTo>
              <a:lnTo>
                <a:pt x="151483" y="865947"/>
              </a:lnTo>
              <a:lnTo>
                <a:pt x="302966" y="86594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" kern="1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82716" y="2664628"/>
        <a:ext cx="45870" cy="45870"/>
      </dsp:txXfrm>
    </dsp:sp>
    <dsp:sp modelId="{E5947387-9550-42A8-8CE7-391B01629B80}">
      <dsp:nvSpPr>
        <dsp:cNvPr id="0" name=""/>
        <dsp:cNvSpPr/>
      </dsp:nvSpPr>
      <dsp:spPr>
        <a:xfrm>
          <a:off x="654168" y="2254590"/>
          <a:ext cx="302966" cy="288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483" y="0"/>
              </a:lnTo>
              <a:lnTo>
                <a:pt x="151483" y="288649"/>
              </a:lnTo>
              <a:lnTo>
                <a:pt x="302966" y="28864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" kern="1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95190" y="2388453"/>
        <a:ext cx="20922" cy="20922"/>
      </dsp:txXfrm>
    </dsp:sp>
    <dsp:sp modelId="{480B26D8-3B8C-44F7-BED6-4AB8AE4EF114}">
      <dsp:nvSpPr>
        <dsp:cNvPr id="0" name=""/>
        <dsp:cNvSpPr/>
      </dsp:nvSpPr>
      <dsp:spPr>
        <a:xfrm>
          <a:off x="654168" y="1965941"/>
          <a:ext cx="302966" cy="288649"/>
        </a:xfrm>
        <a:custGeom>
          <a:avLst/>
          <a:gdLst/>
          <a:ahLst/>
          <a:cxnLst/>
          <a:rect l="0" t="0" r="0" b="0"/>
          <a:pathLst>
            <a:path>
              <a:moveTo>
                <a:pt x="0" y="288649"/>
              </a:moveTo>
              <a:lnTo>
                <a:pt x="151483" y="288649"/>
              </a:lnTo>
              <a:lnTo>
                <a:pt x="151483" y="0"/>
              </a:lnTo>
              <a:lnTo>
                <a:pt x="302966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" kern="1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95190" y="2099804"/>
        <a:ext cx="20922" cy="20922"/>
      </dsp:txXfrm>
    </dsp:sp>
    <dsp:sp modelId="{668FC4F1-58B9-4841-AC92-CFDA6A233144}">
      <dsp:nvSpPr>
        <dsp:cNvPr id="0" name=""/>
        <dsp:cNvSpPr/>
      </dsp:nvSpPr>
      <dsp:spPr>
        <a:xfrm>
          <a:off x="654168" y="1388642"/>
          <a:ext cx="302966" cy="865947"/>
        </a:xfrm>
        <a:custGeom>
          <a:avLst/>
          <a:gdLst/>
          <a:ahLst/>
          <a:cxnLst/>
          <a:rect l="0" t="0" r="0" b="0"/>
          <a:pathLst>
            <a:path>
              <a:moveTo>
                <a:pt x="0" y="865947"/>
              </a:moveTo>
              <a:lnTo>
                <a:pt x="151483" y="865947"/>
              </a:lnTo>
              <a:lnTo>
                <a:pt x="151483" y="0"/>
              </a:lnTo>
              <a:lnTo>
                <a:pt x="302966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" kern="1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82716" y="1798681"/>
        <a:ext cx="45870" cy="45870"/>
      </dsp:txXfrm>
    </dsp:sp>
    <dsp:sp modelId="{429A22F5-008A-4CFF-8E7D-12761D800931}">
      <dsp:nvSpPr>
        <dsp:cNvPr id="0" name=""/>
        <dsp:cNvSpPr/>
      </dsp:nvSpPr>
      <dsp:spPr>
        <a:xfrm>
          <a:off x="654168" y="811344"/>
          <a:ext cx="302966" cy="1443246"/>
        </a:xfrm>
        <a:custGeom>
          <a:avLst/>
          <a:gdLst/>
          <a:ahLst/>
          <a:cxnLst/>
          <a:rect l="0" t="0" r="0" b="0"/>
          <a:pathLst>
            <a:path>
              <a:moveTo>
                <a:pt x="0" y="1443246"/>
              </a:moveTo>
              <a:lnTo>
                <a:pt x="151483" y="1443246"/>
              </a:lnTo>
              <a:lnTo>
                <a:pt x="151483" y="0"/>
              </a:lnTo>
              <a:lnTo>
                <a:pt x="302966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" kern="1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68784" y="1496099"/>
        <a:ext cx="73735" cy="73735"/>
      </dsp:txXfrm>
    </dsp:sp>
    <dsp:sp modelId="{3FAF0D92-71B1-47E9-BF95-37237FD32FEE}">
      <dsp:nvSpPr>
        <dsp:cNvPr id="0" name=""/>
        <dsp:cNvSpPr/>
      </dsp:nvSpPr>
      <dsp:spPr>
        <a:xfrm>
          <a:off x="654168" y="234045"/>
          <a:ext cx="302966" cy="2020544"/>
        </a:xfrm>
        <a:custGeom>
          <a:avLst/>
          <a:gdLst/>
          <a:ahLst/>
          <a:cxnLst/>
          <a:rect l="0" t="0" r="0" b="0"/>
          <a:pathLst>
            <a:path>
              <a:moveTo>
                <a:pt x="0" y="2020544"/>
              </a:moveTo>
              <a:lnTo>
                <a:pt x="151483" y="2020544"/>
              </a:lnTo>
              <a:lnTo>
                <a:pt x="151483" y="0"/>
              </a:lnTo>
              <a:lnTo>
                <a:pt x="302966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" kern="1200">
            <a:solidFill>
              <a:srgbClr val="00B0F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54573" y="1193239"/>
        <a:ext cx="102156" cy="102156"/>
      </dsp:txXfrm>
    </dsp:sp>
    <dsp:sp modelId="{7CDF6AFF-A2F5-4312-AEB9-C6AE900E18EC}">
      <dsp:nvSpPr>
        <dsp:cNvPr id="0" name=""/>
        <dsp:cNvSpPr/>
      </dsp:nvSpPr>
      <dsp:spPr>
        <a:xfrm rot="16200000">
          <a:off x="-792115" y="2023671"/>
          <a:ext cx="2430730" cy="4618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制丝主线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-792115" y="2023671"/>
        <a:ext cx="2430730" cy="461838"/>
      </dsp:txXfrm>
    </dsp:sp>
    <dsp:sp modelId="{98CC3C4A-D033-4591-897B-302EB2CDFB49}">
      <dsp:nvSpPr>
        <dsp:cNvPr id="0" name=""/>
        <dsp:cNvSpPr/>
      </dsp:nvSpPr>
      <dsp:spPr>
        <a:xfrm>
          <a:off x="957134" y="3126"/>
          <a:ext cx="1514831" cy="461838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叶片段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957134" y="3126"/>
        <a:ext cx="1514831" cy="461838"/>
      </dsp:txXfrm>
    </dsp:sp>
    <dsp:sp modelId="{4770FF6E-33EE-4874-B654-B51B55D6B9FA}">
      <dsp:nvSpPr>
        <dsp:cNvPr id="0" name=""/>
        <dsp:cNvSpPr/>
      </dsp:nvSpPr>
      <dsp:spPr>
        <a:xfrm>
          <a:off x="957134" y="580424"/>
          <a:ext cx="1514831" cy="461838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叶丝大线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957134" y="580424"/>
        <a:ext cx="1514831" cy="461838"/>
      </dsp:txXfrm>
    </dsp:sp>
    <dsp:sp modelId="{229584BA-14C1-4D85-B9D4-44848A3CD674}">
      <dsp:nvSpPr>
        <dsp:cNvPr id="0" name=""/>
        <dsp:cNvSpPr/>
      </dsp:nvSpPr>
      <dsp:spPr>
        <a:xfrm>
          <a:off x="957134" y="1157723"/>
          <a:ext cx="1514831" cy="461838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叶丝小线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957134" y="1157723"/>
        <a:ext cx="1514831" cy="461838"/>
      </dsp:txXfrm>
    </dsp:sp>
    <dsp:sp modelId="{10576895-1327-4BCD-885A-9AE67EB4B92B}">
      <dsp:nvSpPr>
        <dsp:cNvPr id="0" name=""/>
        <dsp:cNvSpPr/>
      </dsp:nvSpPr>
      <dsp:spPr>
        <a:xfrm>
          <a:off x="957134" y="1735021"/>
          <a:ext cx="1514831" cy="461838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梗段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957134" y="1735021"/>
        <a:ext cx="1514831" cy="461838"/>
      </dsp:txXfrm>
    </dsp:sp>
    <dsp:sp modelId="{2F318185-66A1-4DA2-8018-8DE91CF94F66}">
      <dsp:nvSpPr>
        <dsp:cNvPr id="0" name=""/>
        <dsp:cNvSpPr/>
      </dsp:nvSpPr>
      <dsp:spPr>
        <a:xfrm>
          <a:off x="957134" y="2312320"/>
          <a:ext cx="1514831" cy="461838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掺兑区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957134" y="2312320"/>
        <a:ext cx="1514831" cy="461838"/>
      </dsp:txXfrm>
    </dsp:sp>
    <dsp:sp modelId="{0A998FFF-46D1-4EAA-9C9D-5E219A0E7F1A}">
      <dsp:nvSpPr>
        <dsp:cNvPr id="0" name=""/>
        <dsp:cNvSpPr/>
      </dsp:nvSpPr>
      <dsp:spPr>
        <a:xfrm>
          <a:off x="957134" y="2889618"/>
          <a:ext cx="1514831" cy="461838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异味处理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957134" y="2889618"/>
        <a:ext cx="1514831" cy="461838"/>
      </dsp:txXfrm>
    </dsp:sp>
    <dsp:sp modelId="{5A1B55DD-3CB8-4233-B2E6-847B87FF1B94}">
      <dsp:nvSpPr>
        <dsp:cNvPr id="0" name=""/>
        <dsp:cNvSpPr/>
      </dsp:nvSpPr>
      <dsp:spPr>
        <a:xfrm>
          <a:off x="957134" y="3466917"/>
          <a:ext cx="1514831" cy="461838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集中除尘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957134" y="3466917"/>
        <a:ext cx="1514831" cy="461838"/>
      </dsp:txXfrm>
    </dsp:sp>
    <dsp:sp modelId="{BA95F494-5CA2-4A84-BDD1-6433DC57DC12}">
      <dsp:nvSpPr>
        <dsp:cNvPr id="0" name=""/>
        <dsp:cNvSpPr/>
      </dsp:nvSpPr>
      <dsp:spPr>
        <a:xfrm>
          <a:off x="957134" y="4044215"/>
          <a:ext cx="1514831" cy="461838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itchFamily="34" charset="-122"/>
              <a:ea typeface="微软雅黑" pitchFamily="34" charset="-122"/>
            </a:rPr>
            <a:t>……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957134" y="4044215"/>
        <a:ext cx="1514831" cy="461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44DC-17B1-4BD0-9959-2723B1C0D4AF}" type="datetimeFigureOut">
              <a:rPr lang="zh-CN" altLang="en-US" smtClean="0"/>
              <a:pPr/>
              <a:t>2012/11/10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55252-4D7C-4974-8F53-485A71EFFC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14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C8981-672F-42C6-ABB6-9D353484B33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1717006" y="908722"/>
            <a:ext cx="7019" cy="5544000"/>
          </a:xfrm>
          <a:prstGeom prst="line">
            <a:avLst/>
          </a:prstGeom>
          <a:ln>
            <a:solidFill>
              <a:srgbClr val="00B0F0"/>
            </a:solidFill>
            <a:prstDash val="dash"/>
            <a:headEnd type="none" w="med" len="med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1724025" y="412413"/>
            <a:ext cx="0" cy="4001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827583" y="908722"/>
            <a:ext cx="889423" cy="0"/>
          </a:xfrm>
          <a:prstGeom prst="line">
            <a:avLst/>
          </a:prstGeom>
          <a:ln>
            <a:solidFill>
              <a:srgbClr val="00B0F0"/>
            </a:solidFill>
            <a:prstDash val="dash"/>
            <a:headEnd type="none" w="med" len="med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椭圆 17"/>
          <p:cNvSpPr/>
          <p:nvPr userDrawn="1"/>
        </p:nvSpPr>
        <p:spPr bwMode="auto">
          <a:xfrm>
            <a:off x="1414686" y="5517232"/>
            <a:ext cx="612000" cy="61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" tIns="3600" rIns="10800" bIns="3600" anchor="ctr" anchorCtr="0"/>
          <a:lstStyle/>
          <a:p>
            <a:pPr algn="ctr">
              <a:defRPr/>
            </a:pPr>
            <a:fld id="{2EEF1883-7A0E-4F66-9932-E581691AD39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Arial Unicode MS" pitchFamily="34" charset="-122"/>
                <a:cs typeface="Tahoma" pitchFamily="34" charset="0"/>
              </a:rPr>
              <a:pPr algn="ctr">
                <a:defRPr/>
              </a:pPr>
              <a:t>‹#›</a:t>
            </a:fld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rial Unicode MS" pitchFamily="34" charset="-122"/>
              <a:cs typeface="Tahoma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247382"/>
            <a:ext cx="535754" cy="58933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90750" y="37504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i="0" dirty="0" smtClean="0">
                <a:solidFill>
                  <a:srgbClr val="00B0F0"/>
                </a:solidFill>
                <a:effectLst/>
                <a:latin typeface="微软雅黑" pitchFamily="34" charset="-122"/>
                <a:ea typeface="微软雅黑" pitchFamily="34" charset="-122"/>
              </a:rPr>
              <a:t>设备履历管理</a:t>
            </a:r>
            <a:endParaRPr lang="zh-CN" altLang="en-US" sz="2400" b="1" i="0" dirty="0">
              <a:solidFill>
                <a:srgbClr val="00B0F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846736" y="836712"/>
            <a:ext cx="25202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2341" y="1142986"/>
            <a:ext cx="10361851" cy="1143008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14248" y="2528880"/>
            <a:ext cx="8533289" cy="6858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519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EE65-0AF7-4793-AD03-36316519209B}" type="datetimeFigureOut">
              <a:rPr lang="zh-CN" altLang="en-US"/>
              <a:pPr>
                <a:defRPr/>
              </a:pPr>
              <a:t>2012/11/10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34EE-5C0C-4689-B6FE-2662642BD7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61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 flipH="1">
            <a:off x="1717006" y="908722"/>
            <a:ext cx="7019" cy="5544000"/>
          </a:xfrm>
          <a:prstGeom prst="line">
            <a:avLst/>
          </a:prstGeom>
          <a:ln>
            <a:solidFill>
              <a:schemeClr val="accent6"/>
            </a:solidFill>
            <a:prstDash val="dash"/>
            <a:headEnd type="none" w="med" len="med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/>
        </p:nvSpPr>
        <p:spPr bwMode="auto">
          <a:xfrm>
            <a:off x="1414686" y="5517232"/>
            <a:ext cx="612000" cy="61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800" tIns="3600" rIns="10800" bIns="3600" anchor="ctr" anchorCtr="0"/>
          <a:lstStyle/>
          <a:p>
            <a:pPr algn="ctr">
              <a:defRPr/>
            </a:pPr>
            <a:fld id="{2EEF1883-7A0E-4F66-9932-E581691AD39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Arial Unicode MS" pitchFamily="34" charset="-122"/>
                <a:cs typeface="Tahoma" pitchFamily="34" charset="0"/>
              </a:rPr>
              <a:pPr algn="ctr">
                <a:defRPr/>
              </a:pPr>
              <a:t>‹#›</a:t>
            </a:fld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rial Unicode MS" pitchFamily="34" charset="-122"/>
              <a:cs typeface="Tahoma" pitchFamily="34" charset="0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 flipH="1">
            <a:off x="827583" y="908722"/>
            <a:ext cx="889423" cy="0"/>
          </a:xfrm>
          <a:prstGeom prst="line">
            <a:avLst/>
          </a:prstGeom>
          <a:ln>
            <a:solidFill>
              <a:schemeClr val="accent6"/>
            </a:solidFill>
            <a:prstDash val="dash"/>
            <a:headEnd type="none" w="med" len="med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1724025" y="412413"/>
            <a:ext cx="0" cy="4001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247382"/>
            <a:ext cx="535754" cy="58933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990750" y="37504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i="0" dirty="0" smtClean="0">
                <a:solidFill>
                  <a:srgbClr val="F79646"/>
                </a:solidFill>
                <a:effectLst/>
                <a:latin typeface="微软雅黑" pitchFamily="34" charset="-122"/>
                <a:ea typeface="微软雅黑" pitchFamily="34" charset="-122"/>
              </a:rPr>
              <a:t>设备履历管理</a:t>
            </a:r>
            <a:endParaRPr lang="zh-CN" altLang="en-US" sz="2400" b="1" i="0" dirty="0">
              <a:solidFill>
                <a:srgbClr val="F79646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 flipH="1">
            <a:off x="1846736" y="836712"/>
            <a:ext cx="25202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1717006" y="908722"/>
            <a:ext cx="7019" cy="5544000"/>
          </a:xfrm>
          <a:prstGeom prst="line">
            <a:avLst/>
          </a:prstGeom>
          <a:ln>
            <a:solidFill>
              <a:schemeClr val="accent6"/>
            </a:solidFill>
            <a:prstDash val="dash"/>
            <a:headEnd type="none" w="med" len="med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27583" y="323364"/>
            <a:ext cx="896441" cy="36933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1800" kern="1200" dirty="0" smtClean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1800" kern="1200" dirty="0">
              <a:solidFill>
                <a:schemeClr val="accent6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sp>
        <p:nvSpPr>
          <p:cNvPr id="9" name="椭圆 8"/>
          <p:cNvSpPr/>
          <p:nvPr userDrawn="1"/>
        </p:nvSpPr>
        <p:spPr bwMode="auto">
          <a:xfrm>
            <a:off x="1414686" y="5517232"/>
            <a:ext cx="612000" cy="61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800" tIns="3600" rIns="10800" bIns="3600" anchor="ctr" anchorCtr="0"/>
          <a:lstStyle/>
          <a:p>
            <a:pPr algn="ctr">
              <a:defRPr/>
            </a:pPr>
            <a:fld id="{2EEF1883-7A0E-4F66-9932-E581691AD39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Arial Unicode MS" pitchFamily="34" charset="-122"/>
                <a:cs typeface="Tahoma" pitchFamily="34" charset="0"/>
              </a:rPr>
              <a:pPr algn="ctr">
                <a:defRPr/>
              </a:pPr>
              <a:t>‹#›</a:t>
            </a:fld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rial Unicode MS" pitchFamily="34" charset="-122"/>
              <a:cs typeface="Tahoma" pitchFamily="34" charset="0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24025" y="412413"/>
            <a:ext cx="0" cy="2619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/>
          <p:cNvSpPr txBox="1">
            <a:spLocks/>
          </p:cNvSpPr>
          <p:nvPr userDrawn="1"/>
        </p:nvSpPr>
        <p:spPr>
          <a:xfrm>
            <a:off x="1753344" y="399936"/>
            <a:ext cx="6635080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marL="0" algn="l" defTabSz="914400" rtl="0" eaLnBrk="1" latinLnBrk="0" hangingPunct="1"/>
            <a:r>
              <a:rPr lang="zh-CN" altLang="en-US" sz="1600" kern="1200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正文 </a:t>
            </a:r>
            <a:r>
              <a:rPr lang="en-US" altLang="zh-CN" sz="1600" kern="1200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lang="zh-CN" altLang="en-US" sz="1600" kern="1200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第二章</a:t>
            </a:r>
            <a:endParaRPr lang="zh-CN" altLang="en-US" sz="1600" kern="1200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0414972" y="187200"/>
            <a:ext cx="1563202" cy="1053130"/>
            <a:chOff x="10414972" y="187200"/>
            <a:chExt cx="1563202" cy="1053130"/>
          </a:xfrm>
        </p:grpSpPr>
        <p:sp>
          <p:nvSpPr>
            <p:cNvPr id="13" name="矩形 12"/>
            <p:cNvSpPr/>
            <p:nvPr/>
          </p:nvSpPr>
          <p:spPr>
            <a:xfrm>
              <a:off x="10414972" y="187200"/>
              <a:ext cx="770400" cy="64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414972" y="901776"/>
              <a:ext cx="1563202" cy="33855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txBody>
            <a:bodyPr vert="horz" wrap="square">
              <a:spAutoFit/>
            </a:bodyPr>
            <a:lstStyle/>
            <a:p>
              <a:pPr algn="r"/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对坚持的分析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7374" y="187200"/>
              <a:ext cx="77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坚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207774" y="189547"/>
              <a:ext cx="770400" cy="646331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持</a:t>
              </a:r>
              <a:endParaRPr lang="zh-CN" altLang="en-US" sz="3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7" name="直接连接符 16"/>
          <p:cNvCxnSpPr/>
          <p:nvPr userDrawn="1"/>
        </p:nvCxnSpPr>
        <p:spPr>
          <a:xfrm flipH="1">
            <a:off x="827583" y="908722"/>
            <a:ext cx="889423" cy="0"/>
          </a:xfrm>
          <a:prstGeom prst="line">
            <a:avLst/>
          </a:prstGeom>
          <a:ln>
            <a:solidFill>
              <a:schemeClr val="accent6"/>
            </a:solidFill>
            <a:prstDash val="dash"/>
            <a:headEnd type="none" w="med" len="med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47.png"/><Relationship Id="rId4" Type="http://schemas.openxmlformats.org/officeDocument/2006/relationships/diagramData" Target="../diagrams/data5.xml"/><Relationship Id="rId9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.jpeg"/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 bwMode="auto">
          <a:xfrm flipV="1">
            <a:off x="766614" y="2745996"/>
            <a:ext cx="11423843" cy="361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algn="ctr" rotWithShape="0">
              <a:prstClr val="black">
                <a:alpha val="64000"/>
              </a:prstClr>
            </a:outerShdw>
          </a:effectLst>
        </p:spPr>
      </p:cxnSp>
      <p:pic>
        <p:nvPicPr>
          <p:cNvPr id="12" name="图片 6" descr="3DSYRW_50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90" y="2812545"/>
            <a:ext cx="6596401" cy="407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7031311" y="3686178"/>
            <a:ext cx="4594564" cy="2078354"/>
            <a:chOff x="6154208" y="3857632"/>
            <a:chExt cx="2616688" cy="173196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 l="28754" r="25719"/>
            <a:stretch>
              <a:fillRect/>
            </a:stretch>
          </p:blipFill>
          <p:spPr bwMode="auto">
            <a:xfrm>
              <a:off x="6154208" y="3857632"/>
              <a:ext cx="891626" cy="173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7056425" y="4423404"/>
              <a:ext cx="1714471" cy="90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1043" tIns="40522" rIns="81043" bIns="4052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ahoma" pitchFamily="34" charset="0"/>
                </a:rPr>
                <a:t>制丝车间：</a:t>
              </a:r>
              <a:r>
                <a:rPr lang="en-US" altLang="zh-CN" sz="2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ahoma" pitchFamily="34" charset="0"/>
                </a:rPr>
                <a:t>xxx</a:t>
              </a:r>
              <a:endParaRPr lang="en-US" altLang="zh-CN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endParaRPr>
            </a:p>
            <a:p>
              <a:pPr algn="ctr" eaLnBrk="1" hangingPunct="1">
                <a:lnSpc>
                  <a:spcPct val="150000"/>
                </a:lnSpc>
              </a:pPr>
              <a:fld id="{BADB3BA6-2786-4368-9285-424662D73B22}" type="datetime1">
                <a:rPr lang="zh-CN" altLang="en-US" sz="2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ahoma" pitchFamily="34" charset="0"/>
                </a:rPr>
                <a:t>2012/11/10</a:t>
              </a:fld>
              <a:endParaRPr lang="en-US" altLang="zh-C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1441472"/>
            <a:ext cx="12190413" cy="1164801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</a:t>
            </a:r>
            <a:r>
              <a:rPr lang="zh-CN" altLang="en-US" sz="6800" b="1" dirty="0" smtClean="0">
                <a:solidFill>
                  <a:srgbClr val="00A7E2"/>
                </a:solidFill>
                <a:latin typeface="微软雅黑" pitchFamily="34" charset="-122"/>
                <a:ea typeface="微软雅黑" pitchFamily="34" charset="-122"/>
              </a:rPr>
              <a:t>履历管理</a:t>
            </a:r>
            <a:r>
              <a:rPr lang="zh-CN" altLang="en-US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的实际应用</a:t>
            </a:r>
            <a:endParaRPr lang="zh-CN" altLang="en-US" sz="6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328992" y="461225"/>
            <a:ext cx="1859061" cy="584775"/>
            <a:chOff x="7404497" y="476672"/>
            <a:chExt cx="1859061" cy="584775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7895406" y="476672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中国烟草</a:t>
              </a:r>
              <a:endParaRPr lang="en-US" altLang="zh-CN" sz="2200" b="1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1000" b="1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CHINA</a:t>
              </a:r>
              <a:r>
                <a:rPr lang="en-US" altLang="zh-CN" sz="1000" b="1" baseline="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TOBACCO</a:t>
              </a:r>
              <a:endParaRPr lang="zh-CN" altLang="en-US" sz="10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497" y="499059"/>
              <a:ext cx="490909" cy="54000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646934" y="2342701"/>
            <a:ext cx="5723024" cy="1662363"/>
            <a:chOff x="4567850" y="2599363"/>
            <a:chExt cx="5723024" cy="166236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6079088" y="2599548"/>
              <a:ext cx="421178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中国烟草</a:t>
              </a:r>
              <a:endParaRPr lang="en-US" altLang="zh-CN" sz="6600" b="1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3200" b="1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CHINA</a:t>
              </a:r>
              <a:r>
                <a:rPr lang="en-US" altLang="zh-CN" sz="3200" b="1" baseline="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TOBACCO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850" y="2599363"/>
              <a:ext cx="1511238" cy="166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198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7331 -0.361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-181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945812" y="764704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31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目前应用情况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008" y="1052704"/>
            <a:ext cx="5507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2200" dirty="0" smtClean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zh-CN" altLang="en-US" sz="2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单位</a:t>
            </a:r>
            <a:r>
              <a:rPr lang="zh-CN" altLang="en-US" sz="2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，分析设备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运行</a:t>
            </a:r>
            <a:r>
              <a:rPr lang="zh-CN" altLang="en-US" sz="2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情况；</a:t>
            </a:r>
            <a:endParaRPr lang="zh-CN" altLang="en-US" sz="20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60" y="1689043"/>
            <a:ext cx="3860464" cy="3062997"/>
          </a:xfrm>
          <a:prstGeom prst="rect">
            <a:avLst/>
          </a:prstGeom>
        </p:spPr>
      </p:pic>
      <p:grpSp>
        <p:nvGrpSpPr>
          <p:cNvPr id="6" name="组合 93"/>
          <p:cNvGrpSpPr>
            <a:grpSpLocks/>
          </p:cNvGrpSpPr>
          <p:nvPr/>
        </p:nvGrpSpPr>
        <p:grpSpPr bwMode="auto">
          <a:xfrm>
            <a:off x="10060239" y="-2837977"/>
            <a:ext cx="1909763" cy="2027240"/>
            <a:chOff x="4578171" y="1303317"/>
            <a:chExt cx="1910216" cy="2026776"/>
          </a:xfrm>
        </p:grpSpPr>
        <p:sp>
          <p:nvSpPr>
            <p:cNvPr id="8" name="Freeform 248"/>
            <p:cNvSpPr>
              <a:spLocks/>
            </p:cNvSpPr>
            <p:nvPr/>
          </p:nvSpPr>
          <p:spPr bwMode="auto">
            <a:xfrm>
              <a:off x="4578171" y="1303317"/>
              <a:ext cx="1910216" cy="2026776"/>
            </a:xfrm>
            <a:custGeom>
              <a:avLst/>
              <a:gdLst/>
              <a:ahLst/>
              <a:cxnLst>
                <a:cxn ang="0">
                  <a:pos x="165" y="119"/>
                </a:cxn>
                <a:cxn ang="0">
                  <a:pos x="0" y="0"/>
                </a:cxn>
                <a:cxn ang="0">
                  <a:pos x="0" y="174"/>
                </a:cxn>
                <a:cxn ang="0">
                  <a:pos x="165" y="119"/>
                </a:cxn>
              </a:cxnLst>
              <a:rect l="0" t="0" r="r" b="b"/>
              <a:pathLst>
                <a:path w="165" h="174">
                  <a:moveTo>
                    <a:pt x="165" y="119"/>
                  </a:moveTo>
                  <a:cubicBezTo>
                    <a:pt x="141" y="48"/>
                    <a:pt x="75" y="0"/>
                    <a:pt x="0" y="0"/>
                  </a:cubicBezTo>
                  <a:lnTo>
                    <a:pt x="0" y="174"/>
                  </a:lnTo>
                  <a:lnTo>
                    <a:pt x="165" y="1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21"/>
            <p:cNvSpPr txBox="1">
              <a:spLocks noChangeArrowheads="1"/>
            </p:cNvSpPr>
            <p:nvPr/>
          </p:nvSpPr>
          <p:spPr bwMode="auto">
            <a:xfrm>
              <a:off x="4717627" y="1881530"/>
              <a:ext cx="1356870" cy="70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各类型故障分析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4"/>
          <p:cNvGrpSpPr>
            <a:grpSpLocks/>
          </p:cNvGrpSpPr>
          <p:nvPr/>
        </p:nvGrpSpPr>
        <p:grpSpPr bwMode="auto">
          <a:xfrm>
            <a:off x="13009660" y="5052588"/>
            <a:ext cx="2014538" cy="2270125"/>
            <a:chOff x="4578171" y="2689697"/>
            <a:chExt cx="2014434" cy="2270866"/>
          </a:xfrm>
        </p:grpSpPr>
        <p:sp>
          <p:nvSpPr>
            <p:cNvPr id="11" name="Freeform 249"/>
            <p:cNvSpPr>
              <a:spLocks/>
            </p:cNvSpPr>
            <p:nvPr/>
          </p:nvSpPr>
          <p:spPr bwMode="auto">
            <a:xfrm>
              <a:off x="4578171" y="2689697"/>
              <a:ext cx="2014434" cy="2270866"/>
            </a:xfrm>
            <a:custGeom>
              <a:avLst/>
              <a:gdLst/>
              <a:ahLst/>
              <a:cxnLst>
                <a:cxn ang="0">
                  <a:pos x="101" y="195"/>
                </a:cxn>
                <a:cxn ang="0">
                  <a:pos x="174" y="55"/>
                </a:cxn>
                <a:cxn ang="0">
                  <a:pos x="165" y="0"/>
                </a:cxn>
                <a:cxn ang="0">
                  <a:pos x="0" y="55"/>
                </a:cxn>
                <a:cxn ang="0">
                  <a:pos x="101" y="195"/>
                </a:cxn>
              </a:cxnLst>
              <a:rect l="0" t="0" r="r" b="b"/>
              <a:pathLst>
                <a:path w="174" h="195">
                  <a:moveTo>
                    <a:pt x="101" y="195"/>
                  </a:moveTo>
                  <a:cubicBezTo>
                    <a:pt x="147" y="163"/>
                    <a:pt x="174" y="110"/>
                    <a:pt x="174" y="55"/>
                  </a:cubicBezTo>
                  <a:cubicBezTo>
                    <a:pt x="174" y="36"/>
                    <a:pt x="171" y="18"/>
                    <a:pt x="165" y="0"/>
                  </a:cubicBezTo>
                  <a:lnTo>
                    <a:pt x="0" y="55"/>
                  </a:lnTo>
                  <a:lnTo>
                    <a:pt x="101" y="1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3">
                    <a:lumMod val="50000"/>
                  </a:schemeClr>
                </a:gs>
              </a:gsLst>
              <a:lin ang="114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5368532" y="3298556"/>
              <a:ext cx="933238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各责任区分析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95"/>
          <p:cNvGrpSpPr>
            <a:grpSpLocks/>
          </p:cNvGrpSpPr>
          <p:nvPr/>
        </p:nvGrpSpPr>
        <p:grpSpPr bwMode="auto">
          <a:xfrm>
            <a:off x="5412001" y="8516841"/>
            <a:ext cx="2352675" cy="2014538"/>
            <a:chOff x="3396113" y="3330093"/>
            <a:chExt cx="2351773" cy="2014433"/>
          </a:xfrm>
        </p:grpSpPr>
        <p:sp>
          <p:nvSpPr>
            <p:cNvPr id="14" name="Freeform 250"/>
            <p:cNvSpPr>
              <a:spLocks/>
            </p:cNvSpPr>
            <p:nvPr/>
          </p:nvSpPr>
          <p:spPr bwMode="auto">
            <a:xfrm>
              <a:off x="3396113" y="3330093"/>
              <a:ext cx="2351773" cy="2014433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02" y="173"/>
                </a:cxn>
                <a:cxn ang="0">
                  <a:pos x="203" y="140"/>
                </a:cxn>
                <a:cxn ang="0">
                  <a:pos x="102" y="0"/>
                </a:cxn>
                <a:cxn ang="0">
                  <a:pos x="0" y="140"/>
                </a:cxn>
              </a:cxnLst>
              <a:rect l="0" t="0" r="r" b="b"/>
              <a:pathLst>
                <a:path w="203" h="173">
                  <a:moveTo>
                    <a:pt x="0" y="140"/>
                  </a:moveTo>
                  <a:cubicBezTo>
                    <a:pt x="29" y="162"/>
                    <a:pt x="65" y="173"/>
                    <a:pt x="102" y="173"/>
                  </a:cubicBezTo>
                  <a:cubicBezTo>
                    <a:pt x="138" y="173"/>
                    <a:pt x="174" y="162"/>
                    <a:pt x="203" y="140"/>
                  </a:cubicBezTo>
                  <a:lnTo>
                    <a:pt x="102" y="0"/>
                  </a:lnTo>
                  <a:lnTo>
                    <a:pt x="0" y="1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6">
                    <a:lumMod val="50000"/>
                  </a:schemeClr>
                </a:gs>
              </a:gsLst>
              <a:lin ang="162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27"/>
            <p:cNvSpPr txBox="1">
              <a:spLocks noChangeArrowheads="1"/>
            </p:cNvSpPr>
            <p:nvPr/>
          </p:nvSpPr>
          <p:spPr bwMode="auto">
            <a:xfrm>
              <a:off x="3958555" y="4447076"/>
              <a:ext cx="1226891" cy="7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各工段分析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96"/>
          <p:cNvGrpSpPr>
            <a:grpSpLocks/>
          </p:cNvGrpSpPr>
          <p:nvPr/>
        </p:nvGrpSpPr>
        <p:grpSpPr bwMode="auto">
          <a:xfrm>
            <a:off x="-1578120" y="6479942"/>
            <a:ext cx="2041606" cy="2270125"/>
            <a:chOff x="2537029" y="2689697"/>
            <a:chExt cx="2041142" cy="2270866"/>
          </a:xfrm>
        </p:grpSpPr>
        <p:sp>
          <p:nvSpPr>
            <p:cNvPr id="17" name="Freeform 251"/>
            <p:cNvSpPr>
              <a:spLocks/>
            </p:cNvSpPr>
            <p:nvPr/>
          </p:nvSpPr>
          <p:spPr bwMode="auto">
            <a:xfrm>
              <a:off x="2551395" y="2689697"/>
              <a:ext cx="2026776" cy="22708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54"/>
                </a:cxn>
                <a:cxn ang="0">
                  <a:pos x="73" y="195"/>
                </a:cxn>
                <a:cxn ang="0">
                  <a:pos x="175" y="55"/>
                </a:cxn>
                <a:cxn ang="0">
                  <a:pos x="9" y="0"/>
                </a:cxn>
              </a:cxnLst>
              <a:rect l="0" t="0" r="r" b="b"/>
              <a:pathLst>
                <a:path w="175" h="195">
                  <a:moveTo>
                    <a:pt x="9" y="0"/>
                  </a:moveTo>
                  <a:cubicBezTo>
                    <a:pt x="3" y="18"/>
                    <a:pt x="1" y="36"/>
                    <a:pt x="1" y="54"/>
                  </a:cubicBezTo>
                  <a:cubicBezTo>
                    <a:pt x="0" y="110"/>
                    <a:pt x="27" y="163"/>
                    <a:pt x="73" y="195"/>
                  </a:cubicBezTo>
                  <a:lnTo>
                    <a:pt x="175" y="55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2">
                    <a:lumMod val="50000"/>
                  </a:schemeClr>
                </a:gs>
              </a:gsLst>
              <a:lin ang="198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TextBox 33"/>
            <p:cNvSpPr txBox="1">
              <a:spLocks noChangeArrowheads="1"/>
            </p:cNvSpPr>
            <p:nvPr/>
          </p:nvSpPr>
          <p:spPr bwMode="auto">
            <a:xfrm>
              <a:off x="2537029" y="3375844"/>
              <a:ext cx="1395979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典型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频发故障分析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92"/>
          <p:cNvGrpSpPr>
            <a:grpSpLocks/>
          </p:cNvGrpSpPr>
          <p:nvPr/>
        </p:nvGrpSpPr>
        <p:grpSpPr bwMode="auto">
          <a:xfrm>
            <a:off x="1233510" y="-2798860"/>
            <a:ext cx="1922463" cy="2027238"/>
            <a:chOff x="2655614" y="1303317"/>
            <a:chExt cx="1922557" cy="2026776"/>
          </a:xfrm>
        </p:grpSpPr>
        <p:sp>
          <p:nvSpPr>
            <p:cNvPr id="20" name="Freeform 252"/>
            <p:cNvSpPr>
              <a:spLocks/>
            </p:cNvSpPr>
            <p:nvPr/>
          </p:nvSpPr>
          <p:spPr bwMode="auto">
            <a:xfrm>
              <a:off x="2655614" y="1303317"/>
              <a:ext cx="1922557" cy="2026776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119"/>
                </a:cxn>
                <a:cxn ang="0">
                  <a:pos x="166" y="174"/>
                </a:cxn>
                <a:cxn ang="0">
                  <a:pos x="165" y="0"/>
                </a:cxn>
              </a:cxnLst>
              <a:rect l="0" t="0" r="r" b="b"/>
              <a:pathLst>
                <a:path w="166" h="174">
                  <a:moveTo>
                    <a:pt x="165" y="0"/>
                  </a:moveTo>
                  <a:cubicBezTo>
                    <a:pt x="90" y="0"/>
                    <a:pt x="24" y="48"/>
                    <a:pt x="0" y="119"/>
                  </a:cubicBezTo>
                  <a:lnTo>
                    <a:pt x="166" y="174"/>
                  </a:lnTo>
                  <a:lnTo>
                    <a:pt x="1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0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38"/>
            <p:cNvSpPr txBox="1">
              <a:spLocks noChangeArrowheads="1"/>
            </p:cNvSpPr>
            <p:nvPr/>
          </p:nvSpPr>
          <p:spPr bwMode="auto">
            <a:xfrm>
              <a:off x="3124845" y="1842422"/>
              <a:ext cx="1314574" cy="70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总体运行情况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Oval 256"/>
          <p:cNvSpPr>
            <a:spLocks noChangeArrowheads="1"/>
          </p:cNvSpPr>
          <p:nvPr/>
        </p:nvSpPr>
        <p:spPr bwMode="auto">
          <a:xfrm>
            <a:off x="5761316" y="2859785"/>
            <a:ext cx="1617662" cy="1616075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D03B"/>
            </a:solidFill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940431" y="1079456"/>
            <a:ext cx="5232444" cy="5183081"/>
          </a:xfrm>
          <a:prstGeom prst="ellipse">
            <a:avLst/>
          </a:prstGeom>
          <a:noFill/>
          <a:ln w="66675">
            <a:gradFill flip="none" rotWithShape="1">
              <a:gsLst>
                <a:gs pos="0">
                  <a:srgbClr val="AC7B00"/>
                </a:gs>
                <a:gs pos="50000">
                  <a:srgbClr val="FFFF00"/>
                </a:gs>
                <a:gs pos="100000">
                  <a:srgbClr val="C08E00"/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98" y="2996952"/>
            <a:ext cx="1066949" cy="14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616E-6 2.59259E-6 L 0.10342 2.59259E-6 C 0.14979 2.59259E-6 0.20685 0.01967 0.20685 0.03634 L 0.20685 0.07361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6199E-7 1.33241E-6 L 0.16259 0.0515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3" y="256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95 -0.00139 L 0.27963 0.6537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4" y="327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287 -0.01203 L -0.2894 0.659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3" y="3356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521 -0.00857 L -0.53341 -0.2953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38" y="-1435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299 -0.00278 L -0.00299 -0.71231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7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00039 0.0007 L 0.50235 -0.50463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7" y="-252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c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78000" y="7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5" grpId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94"/>
          <p:cNvGrpSpPr>
            <a:grpSpLocks/>
          </p:cNvGrpSpPr>
          <p:nvPr/>
        </p:nvGrpSpPr>
        <p:grpSpPr bwMode="auto">
          <a:xfrm>
            <a:off x="6509568" y="3027841"/>
            <a:ext cx="2014538" cy="2270125"/>
            <a:chOff x="4578171" y="2689697"/>
            <a:chExt cx="2014434" cy="2270866"/>
          </a:xfrm>
        </p:grpSpPr>
        <p:sp>
          <p:nvSpPr>
            <p:cNvPr id="106" name="Freeform 249"/>
            <p:cNvSpPr>
              <a:spLocks/>
            </p:cNvSpPr>
            <p:nvPr/>
          </p:nvSpPr>
          <p:spPr bwMode="auto">
            <a:xfrm>
              <a:off x="4578171" y="2689697"/>
              <a:ext cx="2014434" cy="2270866"/>
            </a:xfrm>
            <a:custGeom>
              <a:avLst/>
              <a:gdLst/>
              <a:ahLst/>
              <a:cxnLst>
                <a:cxn ang="0">
                  <a:pos x="101" y="195"/>
                </a:cxn>
                <a:cxn ang="0">
                  <a:pos x="174" y="55"/>
                </a:cxn>
                <a:cxn ang="0">
                  <a:pos x="165" y="0"/>
                </a:cxn>
                <a:cxn ang="0">
                  <a:pos x="0" y="55"/>
                </a:cxn>
                <a:cxn ang="0">
                  <a:pos x="101" y="195"/>
                </a:cxn>
              </a:cxnLst>
              <a:rect l="0" t="0" r="r" b="b"/>
              <a:pathLst>
                <a:path w="174" h="195">
                  <a:moveTo>
                    <a:pt x="101" y="195"/>
                  </a:moveTo>
                  <a:cubicBezTo>
                    <a:pt x="147" y="163"/>
                    <a:pt x="174" y="110"/>
                    <a:pt x="174" y="55"/>
                  </a:cubicBezTo>
                  <a:cubicBezTo>
                    <a:pt x="174" y="36"/>
                    <a:pt x="171" y="18"/>
                    <a:pt x="165" y="0"/>
                  </a:cubicBezTo>
                  <a:lnTo>
                    <a:pt x="0" y="55"/>
                  </a:lnTo>
                  <a:lnTo>
                    <a:pt x="101" y="1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3">
                    <a:lumMod val="50000"/>
                  </a:schemeClr>
                </a:gs>
              </a:gsLst>
              <a:lin ang="114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TextBox 24"/>
            <p:cNvSpPr txBox="1">
              <a:spLocks noChangeArrowheads="1"/>
            </p:cNvSpPr>
            <p:nvPr/>
          </p:nvSpPr>
          <p:spPr bwMode="auto">
            <a:xfrm>
              <a:off x="5387903" y="3299528"/>
              <a:ext cx="899112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各责任区分析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8" name="组合 95"/>
          <p:cNvGrpSpPr>
            <a:grpSpLocks/>
          </p:cNvGrpSpPr>
          <p:nvPr/>
        </p:nvGrpSpPr>
        <p:grpSpPr bwMode="auto">
          <a:xfrm>
            <a:off x="5376093" y="3627916"/>
            <a:ext cx="2352675" cy="2014538"/>
            <a:chOff x="3396113" y="3330093"/>
            <a:chExt cx="2351773" cy="2014433"/>
          </a:xfrm>
        </p:grpSpPr>
        <p:sp>
          <p:nvSpPr>
            <p:cNvPr id="109" name="Freeform 250"/>
            <p:cNvSpPr>
              <a:spLocks/>
            </p:cNvSpPr>
            <p:nvPr/>
          </p:nvSpPr>
          <p:spPr bwMode="auto">
            <a:xfrm>
              <a:off x="3396113" y="3330093"/>
              <a:ext cx="2351773" cy="2014433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02" y="173"/>
                </a:cxn>
                <a:cxn ang="0">
                  <a:pos x="203" y="140"/>
                </a:cxn>
                <a:cxn ang="0">
                  <a:pos x="102" y="0"/>
                </a:cxn>
                <a:cxn ang="0">
                  <a:pos x="0" y="140"/>
                </a:cxn>
              </a:cxnLst>
              <a:rect l="0" t="0" r="r" b="b"/>
              <a:pathLst>
                <a:path w="203" h="173">
                  <a:moveTo>
                    <a:pt x="0" y="140"/>
                  </a:moveTo>
                  <a:cubicBezTo>
                    <a:pt x="29" y="162"/>
                    <a:pt x="65" y="173"/>
                    <a:pt x="102" y="173"/>
                  </a:cubicBezTo>
                  <a:cubicBezTo>
                    <a:pt x="138" y="173"/>
                    <a:pt x="174" y="162"/>
                    <a:pt x="203" y="140"/>
                  </a:cubicBezTo>
                  <a:lnTo>
                    <a:pt x="102" y="0"/>
                  </a:lnTo>
                  <a:lnTo>
                    <a:pt x="0" y="1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6">
                    <a:lumMod val="50000"/>
                  </a:schemeClr>
                </a:gs>
              </a:gsLst>
              <a:lin ang="162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TextBox 27"/>
            <p:cNvSpPr txBox="1">
              <a:spLocks noChangeArrowheads="1"/>
            </p:cNvSpPr>
            <p:nvPr/>
          </p:nvSpPr>
          <p:spPr bwMode="auto">
            <a:xfrm>
              <a:off x="3958555" y="4447076"/>
              <a:ext cx="1226891" cy="7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各工段分析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1" name="组合 96"/>
          <p:cNvGrpSpPr>
            <a:grpSpLocks/>
          </p:cNvGrpSpPr>
          <p:nvPr/>
        </p:nvGrpSpPr>
        <p:grpSpPr bwMode="auto">
          <a:xfrm>
            <a:off x="4547337" y="3019904"/>
            <a:ext cx="2041606" cy="2270125"/>
            <a:chOff x="2537029" y="2689697"/>
            <a:chExt cx="2041142" cy="2270866"/>
          </a:xfrm>
        </p:grpSpPr>
        <p:sp>
          <p:nvSpPr>
            <p:cNvPr id="112" name="Freeform 251"/>
            <p:cNvSpPr>
              <a:spLocks/>
            </p:cNvSpPr>
            <p:nvPr/>
          </p:nvSpPr>
          <p:spPr bwMode="auto">
            <a:xfrm>
              <a:off x="2551395" y="2689697"/>
              <a:ext cx="2026776" cy="22708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54"/>
                </a:cxn>
                <a:cxn ang="0">
                  <a:pos x="73" y="195"/>
                </a:cxn>
                <a:cxn ang="0">
                  <a:pos x="175" y="55"/>
                </a:cxn>
                <a:cxn ang="0">
                  <a:pos x="9" y="0"/>
                </a:cxn>
              </a:cxnLst>
              <a:rect l="0" t="0" r="r" b="b"/>
              <a:pathLst>
                <a:path w="175" h="195">
                  <a:moveTo>
                    <a:pt x="9" y="0"/>
                  </a:moveTo>
                  <a:cubicBezTo>
                    <a:pt x="3" y="18"/>
                    <a:pt x="1" y="36"/>
                    <a:pt x="1" y="54"/>
                  </a:cubicBezTo>
                  <a:cubicBezTo>
                    <a:pt x="0" y="110"/>
                    <a:pt x="27" y="163"/>
                    <a:pt x="73" y="195"/>
                  </a:cubicBezTo>
                  <a:lnTo>
                    <a:pt x="175" y="55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2">
                    <a:lumMod val="50000"/>
                  </a:schemeClr>
                </a:gs>
              </a:gsLst>
              <a:lin ang="198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TextBox 33"/>
            <p:cNvSpPr txBox="1">
              <a:spLocks noChangeArrowheads="1"/>
            </p:cNvSpPr>
            <p:nvPr/>
          </p:nvSpPr>
          <p:spPr bwMode="auto">
            <a:xfrm>
              <a:off x="2537029" y="3375844"/>
              <a:ext cx="1395979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典型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频发故障分析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4" name="组合 92"/>
          <p:cNvGrpSpPr>
            <a:grpSpLocks/>
          </p:cNvGrpSpPr>
          <p:nvPr/>
        </p:nvGrpSpPr>
        <p:grpSpPr bwMode="auto">
          <a:xfrm>
            <a:off x="4655046" y="1700808"/>
            <a:ext cx="1922463" cy="2027238"/>
            <a:chOff x="2655614" y="1303317"/>
            <a:chExt cx="1922557" cy="2026776"/>
          </a:xfrm>
        </p:grpSpPr>
        <p:sp>
          <p:nvSpPr>
            <p:cNvPr id="115" name="Freeform 252"/>
            <p:cNvSpPr>
              <a:spLocks/>
            </p:cNvSpPr>
            <p:nvPr/>
          </p:nvSpPr>
          <p:spPr bwMode="auto">
            <a:xfrm>
              <a:off x="2655614" y="1303317"/>
              <a:ext cx="1922557" cy="2026776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119"/>
                </a:cxn>
                <a:cxn ang="0">
                  <a:pos x="166" y="174"/>
                </a:cxn>
                <a:cxn ang="0">
                  <a:pos x="165" y="0"/>
                </a:cxn>
              </a:cxnLst>
              <a:rect l="0" t="0" r="r" b="b"/>
              <a:pathLst>
                <a:path w="166" h="174">
                  <a:moveTo>
                    <a:pt x="165" y="0"/>
                  </a:moveTo>
                  <a:cubicBezTo>
                    <a:pt x="90" y="0"/>
                    <a:pt x="24" y="48"/>
                    <a:pt x="0" y="119"/>
                  </a:cubicBezTo>
                  <a:lnTo>
                    <a:pt x="166" y="174"/>
                  </a:lnTo>
                  <a:lnTo>
                    <a:pt x="1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0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TextBox 38"/>
            <p:cNvSpPr txBox="1">
              <a:spLocks noChangeArrowheads="1"/>
            </p:cNvSpPr>
            <p:nvPr/>
          </p:nvSpPr>
          <p:spPr bwMode="auto">
            <a:xfrm>
              <a:off x="3124845" y="1842422"/>
              <a:ext cx="1314574" cy="70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总体运行情况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" name="组合 93"/>
          <p:cNvGrpSpPr>
            <a:grpSpLocks/>
          </p:cNvGrpSpPr>
          <p:nvPr/>
        </p:nvGrpSpPr>
        <p:grpSpPr bwMode="auto">
          <a:xfrm>
            <a:off x="6533380" y="1686401"/>
            <a:ext cx="1909763" cy="2027240"/>
            <a:chOff x="4578171" y="1303317"/>
            <a:chExt cx="1910216" cy="2026776"/>
          </a:xfrm>
        </p:grpSpPr>
        <p:sp>
          <p:nvSpPr>
            <p:cNvPr id="103" name="Freeform 248"/>
            <p:cNvSpPr>
              <a:spLocks/>
            </p:cNvSpPr>
            <p:nvPr/>
          </p:nvSpPr>
          <p:spPr bwMode="auto">
            <a:xfrm>
              <a:off x="4578171" y="1303317"/>
              <a:ext cx="1910216" cy="2026776"/>
            </a:xfrm>
            <a:custGeom>
              <a:avLst/>
              <a:gdLst/>
              <a:ahLst/>
              <a:cxnLst>
                <a:cxn ang="0">
                  <a:pos x="165" y="119"/>
                </a:cxn>
                <a:cxn ang="0">
                  <a:pos x="0" y="0"/>
                </a:cxn>
                <a:cxn ang="0">
                  <a:pos x="0" y="174"/>
                </a:cxn>
                <a:cxn ang="0">
                  <a:pos x="165" y="119"/>
                </a:cxn>
              </a:cxnLst>
              <a:rect l="0" t="0" r="r" b="b"/>
              <a:pathLst>
                <a:path w="165" h="174">
                  <a:moveTo>
                    <a:pt x="165" y="119"/>
                  </a:moveTo>
                  <a:cubicBezTo>
                    <a:pt x="141" y="48"/>
                    <a:pt x="75" y="0"/>
                    <a:pt x="0" y="0"/>
                  </a:cubicBezTo>
                  <a:lnTo>
                    <a:pt x="0" y="174"/>
                  </a:lnTo>
                  <a:lnTo>
                    <a:pt x="165" y="1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TextBox 21"/>
            <p:cNvSpPr txBox="1">
              <a:spLocks noChangeArrowheads="1"/>
            </p:cNvSpPr>
            <p:nvPr/>
          </p:nvSpPr>
          <p:spPr bwMode="auto">
            <a:xfrm>
              <a:off x="4717627" y="1881530"/>
              <a:ext cx="1356870" cy="70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各类型故障分析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 bwMode="auto">
          <a:xfrm>
            <a:off x="4511030" y="1644566"/>
            <a:ext cx="4092455" cy="4053846"/>
          </a:xfrm>
          <a:prstGeom prst="ellipse">
            <a:avLst/>
          </a:prstGeom>
          <a:noFill/>
          <a:ln w="53975">
            <a:gradFill flip="none" rotWithShape="1">
              <a:gsLst>
                <a:gs pos="0">
                  <a:srgbClr val="AC7B00"/>
                </a:gs>
                <a:gs pos="50000">
                  <a:srgbClr val="FFFF00"/>
                </a:gs>
                <a:gs pos="100000">
                  <a:srgbClr val="C08E00"/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0" name="Oval 256"/>
          <p:cNvSpPr>
            <a:spLocks noChangeArrowheads="1"/>
          </p:cNvSpPr>
          <p:nvPr/>
        </p:nvSpPr>
        <p:spPr bwMode="auto">
          <a:xfrm>
            <a:off x="5771380" y="2858305"/>
            <a:ext cx="1617662" cy="1616075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D03B"/>
            </a:solidFill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44008" y="1068735"/>
            <a:ext cx="5507382" cy="488057"/>
            <a:chOff x="2244008" y="1068735"/>
            <a:chExt cx="5507382" cy="488057"/>
          </a:xfrm>
        </p:grpSpPr>
        <p:sp>
          <p:nvSpPr>
            <p:cNvPr id="2" name="TextBox 1"/>
            <p:cNvSpPr txBox="1"/>
            <p:nvPr/>
          </p:nvSpPr>
          <p:spPr>
            <a:xfrm>
              <a:off x="2244008" y="1068735"/>
              <a:ext cx="550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设备</a:t>
              </a:r>
              <a:r>
                <a:rPr lang="zh-CN" altLang="en-US" sz="240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总体</a:t>
              </a: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运行情况</a:t>
              </a:r>
              <a:endParaRPr lang="zh-CN" altLang="en-US" sz="2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2422798" y="1556792"/>
              <a:ext cx="468052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图片 116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98" y="2996952"/>
            <a:ext cx="1066949" cy="1404454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21031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目前应用情况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弧形2"/>
          <p:cNvSpPr/>
          <p:nvPr/>
        </p:nvSpPr>
        <p:spPr>
          <a:xfrm>
            <a:off x="4913994" y="2404884"/>
            <a:ext cx="3125428" cy="3125428"/>
          </a:xfrm>
          <a:prstGeom prst="blockArc">
            <a:avLst>
              <a:gd name="adj1" fmla="val 5400000"/>
              <a:gd name="adj2" fmla="val 16200000"/>
              <a:gd name="adj3" fmla="val 4642"/>
            </a:avLst>
          </a:prstGeom>
          <a:gradFill>
            <a:gsLst>
              <a:gs pos="100000">
                <a:srgbClr val="FFFFFF"/>
              </a:gs>
              <a:gs pos="51657">
                <a:srgbClr val="F0F0F0"/>
              </a:gs>
              <a:gs pos="0">
                <a:srgbClr val="FFFFFF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</p:sp>
      <p:sp>
        <p:nvSpPr>
          <p:cNvPr id="120" name="弧形1"/>
          <p:cNvSpPr/>
          <p:nvPr/>
        </p:nvSpPr>
        <p:spPr>
          <a:xfrm>
            <a:off x="4913994" y="2404884"/>
            <a:ext cx="3125428" cy="3125428"/>
          </a:xfrm>
          <a:prstGeom prst="blockArc">
            <a:avLst>
              <a:gd name="adj1" fmla="val 16200000"/>
              <a:gd name="adj2" fmla="val 5400000"/>
              <a:gd name="adj3" fmla="val 4642"/>
            </a:avLst>
          </a:prstGeom>
          <a:gradFill>
            <a:gsLst>
              <a:gs pos="100000">
                <a:srgbClr val="FFFFFF"/>
              </a:gs>
              <a:gs pos="51657">
                <a:srgbClr val="F0F0F0"/>
              </a:gs>
              <a:gs pos="0">
                <a:srgbClr val="FFFFFF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</p:sp>
      <p:sp>
        <p:nvSpPr>
          <p:cNvPr id="121" name="Oval 19"/>
          <p:cNvSpPr>
            <a:spLocks noChangeArrowheads="1"/>
          </p:cNvSpPr>
          <p:nvPr/>
        </p:nvSpPr>
        <p:spPr bwMode="auto">
          <a:xfrm>
            <a:off x="5495391" y="3020214"/>
            <a:ext cx="1931237" cy="1931674"/>
          </a:xfrm>
          <a:prstGeom prst="ellipse">
            <a:avLst/>
          </a:prstGeom>
          <a:solidFill>
            <a:srgbClr val="00B0F0">
              <a:alpha val="63922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</a:rPr>
              <a:t>总体运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微软雅黑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</a:rPr>
              <a:t>行情况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2782838" y="4653136"/>
            <a:ext cx="2712552" cy="1114876"/>
            <a:chOff x="827584" y="4690969"/>
            <a:chExt cx="2712552" cy="1114876"/>
          </a:xfrm>
        </p:grpSpPr>
        <p:sp>
          <p:nvSpPr>
            <p:cNvPr id="123" name="TextBox 122"/>
            <p:cNvSpPr txBox="1">
              <a:spLocks noChangeArrowheads="1"/>
            </p:cNvSpPr>
            <p:nvPr/>
          </p:nvSpPr>
          <p:spPr bwMode="auto">
            <a:xfrm flipH="1">
              <a:off x="827584" y="5067181"/>
              <a:ext cx="2712552" cy="7386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400" kern="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分段统计各工段的故障次数、影响生产时间、各工段故障率以及全车间故障率；</a:t>
              </a:r>
              <a:endParaRPr lang="en-US" altLang="zh-CN" sz="1400" kern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4" name="TextBox 11"/>
            <p:cNvSpPr txBox="1">
              <a:spLocks noChangeArrowheads="1"/>
            </p:cNvSpPr>
            <p:nvPr/>
          </p:nvSpPr>
          <p:spPr bwMode="auto">
            <a:xfrm flipH="1">
              <a:off x="827584" y="4690969"/>
              <a:ext cx="1456585" cy="3385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b="1" kern="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故障率</a:t>
              </a:r>
              <a:endParaRPr lang="en-US" altLang="zh-CN" sz="1600" b="1" kern="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25" name="直接连接符 124"/>
          <p:cNvCxnSpPr/>
          <p:nvPr/>
        </p:nvCxnSpPr>
        <p:spPr>
          <a:xfrm flipH="1">
            <a:off x="2854846" y="5911518"/>
            <a:ext cx="3606163" cy="0"/>
          </a:xfrm>
          <a:prstGeom prst="line">
            <a:avLst/>
          </a:prstGeom>
          <a:ln w="12700">
            <a:solidFill>
              <a:srgbClr val="00B0F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/>
          <p:cNvGrpSpPr/>
          <p:nvPr/>
        </p:nvGrpSpPr>
        <p:grpSpPr>
          <a:xfrm>
            <a:off x="7582086" y="1700808"/>
            <a:ext cx="2689584" cy="1079540"/>
            <a:chOff x="5626832" y="1844824"/>
            <a:chExt cx="2689584" cy="1079540"/>
          </a:xfrm>
        </p:grpSpPr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 flipH="1">
              <a:off x="5626832" y="2185700"/>
              <a:ext cx="2689584" cy="7386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400" kern="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分类统计各工段、机电维修，技术改造、项修等维修费用，控制全年维修费用；</a:t>
              </a:r>
              <a:endParaRPr lang="en-US" altLang="zh-CN" sz="1400" kern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TextBox 11"/>
            <p:cNvSpPr txBox="1">
              <a:spLocks noChangeArrowheads="1"/>
            </p:cNvSpPr>
            <p:nvPr/>
          </p:nvSpPr>
          <p:spPr bwMode="auto">
            <a:xfrm flipH="1">
              <a:off x="5626832" y="1844824"/>
              <a:ext cx="1537456" cy="3385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b="1" kern="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维修费用</a:t>
              </a:r>
              <a:endParaRPr lang="en-US" altLang="zh-CN" sz="1600" b="1" kern="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5976595" y="1989535"/>
            <a:ext cx="1007417" cy="1007417"/>
            <a:chOff x="5976595" y="1951078"/>
            <a:chExt cx="1007417" cy="1007417"/>
          </a:xfrm>
        </p:grpSpPr>
        <p:sp>
          <p:nvSpPr>
            <p:cNvPr id="130" name="椭圆 129"/>
            <p:cNvSpPr/>
            <p:nvPr/>
          </p:nvSpPr>
          <p:spPr>
            <a:xfrm>
              <a:off x="5976595" y="1951078"/>
              <a:ext cx="1007417" cy="1007417"/>
            </a:xfrm>
            <a:prstGeom prst="ellipse">
              <a:avLst/>
            </a:prstGeom>
            <a:solidFill>
              <a:srgbClr val="00B0F0">
                <a:alpha val="63922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2311400" eaLnBrk="1" fontAlgn="auto" latinLnBrk="0" hangingPunct="1">
                <a:lnSpc>
                  <a:spcPts val="216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1" name="图片 13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198" y="2060848"/>
              <a:ext cx="900172" cy="799957"/>
            </a:xfrm>
            <a:prstGeom prst="rect">
              <a:avLst/>
            </a:prstGeom>
          </p:spPr>
        </p:pic>
      </p:grpSp>
      <p:cxnSp>
        <p:nvCxnSpPr>
          <p:cNvPr id="132" name="直接连接符 131"/>
          <p:cNvCxnSpPr/>
          <p:nvPr/>
        </p:nvCxnSpPr>
        <p:spPr>
          <a:xfrm flipH="1">
            <a:off x="6521491" y="2868018"/>
            <a:ext cx="3606163" cy="0"/>
          </a:xfrm>
          <a:prstGeom prst="line">
            <a:avLst/>
          </a:prstGeom>
          <a:ln w="12700">
            <a:solidFill>
              <a:srgbClr val="00B0F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>
            <a:off x="5976595" y="5000709"/>
            <a:ext cx="1047673" cy="1026719"/>
            <a:chOff x="5976595" y="5010959"/>
            <a:chExt cx="1047673" cy="1026719"/>
          </a:xfrm>
        </p:grpSpPr>
        <p:sp>
          <p:nvSpPr>
            <p:cNvPr id="134" name="椭圆 133"/>
            <p:cNvSpPr/>
            <p:nvPr/>
          </p:nvSpPr>
          <p:spPr>
            <a:xfrm>
              <a:off x="5976595" y="5024121"/>
              <a:ext cx="1007417" cy="1007417"/>
            </a:xfrm>
            <a:prstGeom prst="ellipse">
              <a:avLst/>
            </a:prstGeom>
            <a:solidFill>
              <a:srgbClr val="00B0F0">
                <a:alpha val="63922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2311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95" y="5010959"/>
              <a:ext cx="1047673" cy="1026719"/>
            </a:xfrm>
            <a:prstGeom prst="rect">
              <a:avLst/>
            </a:prstGeom>
          </p:spPr>
        </p:pic>
      </p:grpSp>
      <p:pic>
        <p:nvPicPr>
          <p:cNvPr id="136" name="图片 1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46" y="3095070"/>
            <a:ext cx="2612112" cy="1781961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77" y="2404884"/>
            <a:ext cx="2867481" cy="16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9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96809E-6 1.48148E-6 L -0.25505 -0.22384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52" y="-1120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P spid="1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94"/>
          <p:cNvGrpSpPr>
            <a:grpSpLocks/>
          </p:cNvGrpSpPr>
          <p:nvPr/>
        </p:nvGrpSpPr>
        <p:grpSpPr bwMode="auto">
          <a:xfrm>
            <a:off x="6509568" y="3027841"/>
            <a:ext cx="2014538" cy="2270125"/>
            <a:chOff x="4578171" y="2689697"/>
            <a:chExt cx="2014434" cy="2270866"/>
          </a:xfrm>
        </p:grpSpPr>
        <p:sp>
          <p:nvSpPr>
            <p:cNvPr id="106" name="Freeform 249"/>
            <p:cNvSpPr>
              <a:spLocks/>
            </p:cNvSpPr>
            <p:nvPr/>
          </p:nvSpPr>
          <p:spPr bwMode="auto">
            <a:xfrm>
              <a:off x="4578171" y="2689697"/>
              <a:ext cx="2014434" cy="2270866"/>
            </a:xfrm>
            <a:custGeom>
              <a:avLst/>
              <a:gdLst/>
              <a:ahLst/>
              <a:cxnLst>
                <a:cxn ang="0">
                  <a:pos x="101" y="195"/>
                </a:cxn>
                <a:cxn ang="0">
                  <a:pos x="174" y="55"/>
                </a:cxn>
                <a:cxn ang="0">
                  <a:pos x="165" y="0"/>
                </a:cxn>
                <a:cxn ang="0">
                  <a:pos x="0" y="55"/>
                </a:cxn>
                <a:cxn ang="0">
                  <a:pos x="101" y="195"/>
                </a:cxn>
              </a:cxnLst>
              <a:rect l="0" t="0" r="r" b="b"/>
              <a:pathLst>
                <a:path w="174" h="195">
                  <a:moveTo>
                    <a:pt x="101" y="195"/>
                  </a:moveTo>
                  <a:cubicBezTo>
                    <a:pt x="147" y="163"/>
                    <a:pt x="174" y="110"/>
                    <a:pt x="174" y="55"/>
                  </a:cubicBezTo>
                  <a:cubicBezTo>
                    <a:pt x="174" y="36"/>
                    <a:pt x="171" y="18"/>
                    <a:pt x="165" y="0"/>
                  </a:cubicBezTo>
                  <a:lnTo>
                    <a:pt x="0" y="55"/>
                  </a:lnTo>
                  <a:lnTo>
                    <a:pt x="101" y="1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3">
                    <a:lumMod val="50000"/>
                  </a:schemeClr>
                </a:gs>
              </a:gsLst>
              <a:lin ang="114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TextBox 24"/>
            <p:cNvSpPr txBox="1">
              <a:spLocks noChangeArrowheads="1"/>
            </p:cNvSpPr>
            <p:nvPr/>
          </p:nvSpPr>
          <p:spPr bwMode="auto">
            <a:xfrm>
              <a:off x="5387903" y="3299528"/>
              <a:ext cx="899112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各责任区分析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8" name="组合 95"/>
          <p:cNvGrpSpPr>
            <a:grpSpLocks/>
          </p:cNvGrpSpPr>
          <p:nvPr/>
        </p:nvGrpSpPr>
        <p:grpSpPr bwMode="auto">
          <a:xfrm>
            <a:off x="5376093" y="3627916"/>
            <a:ext cx="2352675" cy="2014538"/>
            <a:chOff x="3396113" y="3330093"/>
            <a:chExt cx="2351773" cy="2014433"/>
          </a:xfrm>
        </p:grpSpPr>
        <p:sp>
          <p:nvSpPr>
            <p:cNvPr id="109" name="Freeform 250"/>
            <p:cNvSpPr>
              <a:spLocks/>
            </p:cNvSpPr>
            <p:nvPr/>
          </p:nvSpPr>
          <p:spPr bwMode="auto">
            <a:xfrm>
              <a:off x="3396113" y="3330093"/>
              <a:ext cx="2351773" cy="2014433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02" y="173"/>
                </a:cxn>
                <a:cxn ang="0">
                  <a:pos x="203" y="140"/>
                </a:cxn>
                <a:cxn ang="0">
                  <a:pos x="102" y="0"/>
                </a:cxn>
                <a:cxn ang="0">
                  <a:pos x="0" y="140"/>
                </a:cxn>
              </a:cxnLst>
              <a:rect l="0" t="0" r="r" b="b"/>
              <a:pathLst>
                <a:path w="203" h="173">
                  <a:moveTo>
                    <a:pt x="0" y="140"/>
                  </a:moveTo>
                  <a:cubicBezTo>
                    <a:pt x="29" y="162"/>
                    <a:pt x="65" y="173"/>
                    <a:pt x="102" y="173"/>
                  </a:cubicBezTo>
                  <a:cubicBezTo>
                    <a:pt x="138" y="173"/>
                    <a:pt x="174" y="162"/>
                    <a:pt x="203" y="140"/>
                  </a:cubicBezTo>
                  <a:lnTo>
                    <a:pt x="102" y="0"/>
                  </a:lnTo>
                  <a:lnTo>
                    <a:pt x="0" y="1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6">
                    <a:lumMod val="50000"/>
                  </a:schemeClr>
                </a:gs>
              </a:gsLst>
              <a:lin ang="162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TextBox 27"/>
            <p:cNvSpPr txBox="1">
              <a:spLocks noChangeArrowheads="1"/>
            </p:cNvSpPr>
            <p:nvPr/>
          </p:nvSpPr>
          <p:spPr bwMode="auto">
            <a:xfrm>
              <a:off x="3958555" y="4447076"/>
              <a:ext cx="1226891" cy="7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各工段分析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1" name="组合 96"/>
          <p:cNvGrpSpPr>
            <a:grpSpLocks/>
          </p:cNvGrpSpPr>
          <p:nvPr/>
        </p:nvGrpSpPr>
        <p:grpSpPr bwMode="auto">
          <a:xfrm>
            <a:off x="4547337" y="3019904"/>
            <a:ext cx="2041606" cy="2270125"/>
            <a:chOff x="2537029" y="2689697"/>
            <a:chExt cx="2041142" cy="2270866"/>
          </a:xfrm>
        </p:grpSpPr>
        <p:sp>
          <p:nvSpPr>
            <p:cNvPr id="112" name="Freeform 251"/>
            <p:cNvSpPr>
              <a:spLocks/>
            </p:cNvSpPr>
            <p:nvPr/>
          </p:nvSpPr>
          <p:spPr bwMode="auto">
            <a:xfrm>
              <a:off x="2551395" y="2689697"/>
              <a:ext cx="2026776" cy="22708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54"/>
                </a:cxn>
                <a:cxn ang="0">
                  <a:pos x="73" y="195"/>
                </a:cxn>
                <a:cxn ang="0">
                  <a:pos x="175" y="55"/>
                </a:cxn>
                <a:cxn ang="0">
                  <a:pos x="9" y="0"/>
                </a:cxn>
              </a:cxnLst>
              <a:rect l="0" t="0" r="r" b="b"/>
              <a:pathLst>
                <a:path w="175" h="195">
                  <a:moveTo>
                    <a:pt x="9" y="0"/>
                  </a:moveTo>
                  <a:cubicBezTo>
                    <a:pt x="3" y="18"/>
                    <a:pt x="1" y="36"/>
                    <a:pt x="1" y="54"/>
                  </a:cubicBezTo>
                  <a:cubicBezTo>
                    <a:pt x="0" y="110"/>
                    <a:pt x="27" y="163"/>
                    <a:pt x="73" y="195"/>
                  </a:cubicBezTo>
                  <a:lnTo>
                    <a:pt x="175" y="55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2">
                    <a:lumMod val="50000"/>
                  </a:schemeClr>
                </a:gs>
              </a:gsLst>
              <a:lin ang="198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TextBox 33"/>
            <p:cNvSpPr txBox="1">
              <a:spLocks noChangeArrowheads="1"/>
            </p:cNvSpPr>
            <p:nvPr/>
          </p:nvSpPr>
          <p:spPr bwMode="auto">
            <a:xfrm>
              <a:off x="2537029" y="3375844"/>
              <a:ext cx="1395979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典型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频发故障分析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4" name="组合 92"/>
          <p:cNvGrpSpPr>
            <a:grpSpLocks/>
          </p:cNvGrpSpPr>
          <p:nvPr/>
        </p:nvGrpSpPr>
        <p:grpSpPr bwMode="auto">
          <a:xfrm>
            <a:off x="4655046" y="1700808"/>
            <a:ext cx="1922463" cy="2027238"/>
            <a:chOff x="2655614" y="1303317"/>
            <a:chExt cx="1922557" cy="2026776"/>
          </a:xfrm>
        </p:grpSpPr>
        <p:sp>
          <p:nvSpPr>
            <p:cNvPr id="115" name="Freeform 252"/>
            <p:cNvSpPr>
              <a:spLocks/>
            </p:cNvSpPr>
            <p:nvPr/>
          </p:nvSpPr>
          <p:spPr bwMode="auto">
            <a:xfrm>
              <a:off x="2655614" y="1303317"/>
              <a:ext cx="1922557" cy="2026776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119"/>
                </a:cxn>
                <a:cxn ang="0">
                  <a:pos x="166" y="174"/>
                </a:cxn>
                <a:cxn ang="0">
                  <a:pos x="165" y="0"/>
                </a:cxn>
              </a:cxnLst>
              <a:rect l="0" t="0" r="r" b="b"/>
              <a:pathLst>
                <a:path w="166" h="174">
                  <a:moveTo>
                    <a:pt x="165" y="0"/>
                  </a:moveTo>
                  <a:cubicBezTo>
                    <a:pt x="90" y="0"/>
                    <a:pt x="24" y="48"/>
                    <a:pt x="0" y="119"/>
                  </a:cubicBezTo>
                  <a:lnTo>
                    <a:pt x="166" y="174"/>
                  </a:lnTo>
                  <a:lnTo>
                    <a:pt x="1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0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TextBox 38"/>
            <p:cNvSpPr txBox="1">
              <a:spLocks noChangeArrowheads="1"/>
            </p:cNvSpPr>
            <p:nvPr/>
          </p:nvSpPr>
          <p:spPr bwMode="auto">
            <a:xfrm>
              <a:off x="3124845" y="1842422"/>
              <a:ext cx="1314574" cy="70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总体运行情况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" name="组合 93"/>
          <p:cNvGrpSpPr>
            <a:grpSpLocks/>
          </p:cNvGrpSpPr>
          <p:nvPr/>
        </p:nvGrpSpPr>
        <p:grpSpPr bwMode="auto">
          <a:xfrm>
            <a:off x="6533380" y="1686401"/>
            <a:ext cx="1909763" cy="2027240"/>
            <a:chOff x="4578171" y="1303317"/>
            <a:chExt cx="1910216" cy="2026776"/>
          </a:xfrm>
        </p:grpSpPr>
        <p:sp>
          <p:nvSpPr>
            <p:cNvPr id="103" name="Freeform 248"/>
            <p:cNvSpPr>
              <a:spLocks/>
            </p:cNvSpPr>
            <p:nvPr/>
          </p:nvSpPr>
          <p:spPr bwMode="auto">
            <a:xfrm>
              <a:off x="4578171" y="1303317"/>
              <a:ext cx="1910216" cy="2026776"/>
            </a:xfrm>
            <a:custGeom>
              <a:avLst/>
              <a:gdLst/>
              <a:ahLst/>
              <a:cxnLst>
                <a:cxn ang="0">
                  <a:pos x="165" y="119"/>
                </a:cxn>
                <a:cxn ang="0">
                  <a:pos x="0" y="0"/>
                </a:cxn>
                <a:cxn ang="0">
                  <a:pos x="0" y="174"/>
                </a:cxn>
                <a:cxn ang="0">
                  <a:pos x="165" y="119"/>
                </a:cxn>
              </a:cxnLst>
              <a:rect l="0" t="0" r="r" b="b"/>
              <a:pathLst>
                <a:path w="165" h="174">
                  <a:moveTo>
                    <a:pt x="165" y="119"/>
                  </a:moveTo>
                  <a:cubicBezTo>
                    <a:pt x="141" y="48"/>
                    <a:pt x="75" y="0"/>
                    <a:pt x="0" y="0"/>
                  </a:cubicBezTo>
                  <a:lnTo>
                    <a:pt x="0" y="174"/>
                  </a:lnTo>
                  <a:lnTo>
                    <a:pt x="165" y="1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TextBox 21"/>
            <p:cNvSpPr txBox="1">
              <a:spLocks noChangeArrowheads="1"/>
            </p:cNvSpPr>
            <p:nvPr/>
          </p:nvSpPr>
          <p:spPr bwMode="auto">
            <a:xfrm>
              <a:off x="4717627" y="1881530"/>
              <a:ext cx="1356870" cy="70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各类型故障分析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 bwMode="auto">
          <a:xfrm>
            <a:off x="4511030" y="1644566"/>
            <a:ext cx="4092455" cy="4053846"/>
          </a:xfrm>
          <a:prstGeom prst="ellipse">
            <a:avLst/>
          </a:prstGeom>
          <a:noFill/>
          <a:ln w="53975">
            <a:gradFill flip="none" rotWithShape="1">
              <a:gsLst>
                <a:gs pos="0">
                  <a:srgbClr val="AC7B00"/>
                </a:gs>
                <a:gs pos="50000">
                  <a:srgbClr val="FFFF00"/>
                </a:gs>
                <a:gs pos="100000">
                  <a:srgbClr val="C08E00"/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0" name="Oval 256"/>
          <p:cNvSpPr>
            <a:spLocks noChangeArrowheads="1"/>
          </p:cNvSpPr>
          <p:nvPr/>
        </p:nvSpPr>
        <p:spPr bwMode="auto">
          <a:xfrm>
            <a:off x="5771380" y="2858305"/>
            <a:ext cx="1617662" cy="1616075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D03B"/>
            </a:solidFill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98" y="2996952"/>
            <a:ext cx="1066949" cy="1404454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21031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目前应用情况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44008" y="1068735"/>
            <a:ext cx="5507382" cy="488057"/>
            <a:chOff x="2244008" y="1068735"/>
            <a:chExt cx="5507382" cy="488057"/>
          </a:xfrm>
        </p:grpSpPr>
        <p:sp>
          <p:nvSpPr>
            <p:cNvPr id="24" name="TextBox 23"/>
            <p:cNvSpPr txBox="1"/>
            <p:nvPr/>
          </p:nvSpPr>
          <p:spPr>
            <a:xfrm>
              <a:off x="2244008" y="1068735"/>
              <a:ext cx="550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各</a:t>
              </a:r>
              <a:r>
                <a:rPr lang="zh-CN" altLang="en-US" sz="240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类型</a:t>
              </a: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故障分析</a:t>
              </a:r>
              <a:endParaRPr lang="zh-CN" altLang="en-US" sz="2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422798" y="1556792"/>
              <a:ext cx="468052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图示 25"/>
          <p:cNvGraphicFramePr/>
          <p:nvPr>
            <p:extLst>
              <p:ext uri="{D42A27DB-BD31-4B8C-83A1-F6EECF244321}">
                <p14:modId xmlns:p14="http://schemas.microsoft.com/office/powerpoint/2010/main" val="3524638298"/>
              </p:ext>
            </p:extLst>
          </p:nvPr>
        </p:nvGraphicFramePr>
        <p:xfrm>
          <a:off x="2350790" y="2232188"/>
          <a:ext cx="4207487" cy="342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val="410753173"/>
              </p:ext>
            </p:extLst>
          </p:nvPr>
        </p:nvGraphicFramePr>
        <p:xfrm>
          <a:off x="7175326" y="1772816"/>
          <a:ext cx="3808730" cy="232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图表 27"/>
          <p:cNvGraphicFramePr/>
          <p:nvPr>
            <p:extLst>
              <p:ext uri="{D42A27DB-BD31-4B8C-83A1-F6EECF244321}">
                <p14:modId xmlns:p14="http://schemas.microsoft.com/office/powerpoint/2010/main" val="3127743365"/>
              </p:ext>
            </p:extLst>
          </p:nvPr>
        </p:nvGraphicFramePr>
        <p:xfrm>
          <a:off x="7175326" y="4149080"/>
          <a:ext cx="3808730" cy="232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9" name="直接连接符 28"/>
          <p:cNvCxnSpPr/>
          <p:nvPr/>
        </p:nvCxnSpPr>
        <p:spPr>
          <a:xfrm>
            <a:off x="6887294" y="1772816"/>
            <a:ext cx="0" cy="494116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2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9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76707E-6 1.48148E-6 L -0.42157 -0.21898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9" y="-1094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3806 0.11366 " pathEditMode="relative" rAng="0" ptsTypes="AA">
                                      <p:cBhvr>
                                        <p:cTn id="69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5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48148E-6 L -0.3806 -0.19074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Graphic spid="26" grpId="0">
        <p:bldAsOne/>
      </p:bldGraphic>
      <p:bldGraphic spid="27" grpId="0">
        <p:bldAsOne/>
      </p:bldGraphic>
      <p:bldGraphic spid="27" grpId="1">
        <p:bldAsOne/>
      </p:bldGraphic>
      <p:bldGraphic spid="28" grpId="0">
        <p:bldAsOne/>
      </p:bldGraphic>
      <p:bldGraphic spid="28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807174" y="1772816"/>
            <a:ext cx="0" cy="494116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1031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目前应用情况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244008" y="1068735"/>
            <a:ext cx="5507382" cy="488057"/>
            <a:chOff x="2244008" y="1068735"/>
            <a:chExt cx="5507382" cy="488057"/>
          </a:xfrm>
        </p:grpSpPr>
        <p:sp>
          <p:nvSpPr>
            <p:cNvPr id="37" name="TextBox 36"/>
            <p:cNvSpPr txBox="1"/>
            <p:nvPr/>
          </p:nvSpPr>
          <p:spPr>
            <a:xfrm>
              <a:off x="2244008" y="1068735"/>
              <a:ext cx="550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各</a:t>
              </a:r>
              <a:r>
                <a:rPr lang="zh-CN" altLang="en-US" sz="240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类型</a:t>
              </a: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故障分析</a:t>
              </a:r>
              <a:endParaRPr lang="zh-CN" altLang="en-US" sz="2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422798" y="1556792"/>
              <a:ext cx="468052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056123050"/>
              </p:ext>
            </p:extLst>
          </p:nvPr>
        </p:nvGraphicFramePr>
        <p:xfrm>
          <a:off x="1126654" y="1700808"/>
          <a:ext cx="4968552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879182" y="1772816"/>
            <a:ext cx="5940320" cy="4555596"/>
            <a:chOff x="5879182" y="1772816"/>
            <a:chExt cx="5940320" cy="45555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182" y="1772816"/>
              <a:ext cx="3060000" cy="207783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182" y="4250574"/>
              <a:ext cx="3060000" cy="207783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9502" y="4223736"/>
              <a:ext cx="3060000" cy="207449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9502" y="1772816"/>
              <a:ext cx="3060000" cy="2077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1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94"/>
          <p:cNvGrpSpPr>
            <a:grpSpLocks/>
          </p:cNvGrpSpPr>
          <p:nvPr/>
        </p:nvGrpSpPr>
        <p:grpSpPr bwMode="auto">
          <a:xfrm>
            <a:off x="6509568" y="3027841"/>
            <a:ext cx="2014538" cy="2270125"/>
            <a:chOff x="4578171" y="2689697"/>
            <a:chExt cx="2014434" cy="2270866"/>
          </a:xfrm>
        </p:grpSpPr>
        <p:sp>
          <p:nvSpPr>
            <p:cNvPr id="106" name="Freeform 249"/>
            <p:cNvSpPr>
              <a:spLocks/>
            </p:cNvSpPr>
            <p:nvPr/>
          </p:nvSpPr>
          <p:spPr bwMode="auto">
            <a:xfrm>
              <a:off x="4578171" y="2689697"/>
              <a:ext cx="2014434" cy="2270866"/>
            </a:xfrm>
            <a:custGeom>
              <a:avLst/>
              <a:gdLst/>
              <a:ahLst/>
              <a:cxnLst>
                <a:cxn ang="0">
                  <a:pos x="101" y="195"/>
                </a:cxn>
                <a:cxn ang="0">
                  <a:pos x="174" y="55"/>
                </a:cxn>
                <a:cxn ang="0">
                  <a:pos x="165" y="0"/>
                </a:cxn>
                <a:cxn ang="0">
                  <a:pos x="0" y="55"/>
                </a:cxn>
                <a:cxn ang="0">
                  <a:pos x="101" y="195"/>
                </a:cxn>
              </a:cxnLst>
              <a:rect l="0" t="0" r="r" b="b"/>
              <a:pathLst>
                <a:path w="174" h="195">
                  <a:moveTo>
                    <a:pt x="101" y="195"/>
                  </a:moveTo>
                  <a:cubicBezTo>
                    <a:pt x="147" y="163"/>
                    <a:pt x="174" y="110"/>
                    <a:pt x="174" y="55"/>
                  </a:cubicBezTo>
                  <a:cubicBezTo>
                    <a:pt x="174" y="36"/>
                    <a:pt x="171" y="18"/>
                    <a:pt x="165" y="0"/>
                  </a:cubicBezTo>
                  <a:lnTo>
                    <a:pt x="0" y="55"/>
                  </a:lnTo>
                  <a:lnTo>
                    <a:pt x="101" y="1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3">
                    <a:lumMod val="50000"/>
                  </a:schemeClr>
                </a:gs>
              </a:gsLst>
              <a:lin ang="114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TextBox 24"/>
            <p:cNvSpPr txBox="1">
              <a:spLocks noChangeArrowheads="1"/>
            </p:cNvSpPr>
            <p:nvPr/>
          </p:nvSpPr>
          <p:spPr bwMode="auto">
            <a:xfrm>
              <a:off x="5387903" y="3299528"/>
              <a:ext cx="899112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各责任区分析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8" name="组合 95"/>
          <p:cNvGrpSpPr>
            <a:grpSpLocks/>
          </p:cNvGrpSpPr>
          <p:nvPr/>
        </p:nvGrpSpPr>
        <p:grpSpPr bwMode="auto">
          <a:xfrm>
            <a:off x="5376093" y="3627916"/>
            <a:ext cx="2352675" cy="2014538"/>
            <a:chOff x="3396113" y="3330093"/>
            <a:chExt cx="2351773" cy="2014433"/>
          </a:xfrm>
        </p:grpSpPr>
        <p:sp>
          <p:nvSpPr>
            <p:cNvPr id="109" name="Freeform 250"/>
            <p:cNvSpPr>
              <a:spLocks/>
            </p:cNvSpPr>
            <p:nvPr/>
          </p:nvSpPr>
          <p:spPr bwMode="auto">
            <a:xfrm>
              <a:off x="3396113" y="3330093"/>
              <a:ext cx="2351773" cy="2014433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02" y="173"/>
                </a:cxn>
                <a:cxn ang="0">
                  <a:pos x="203" y="140"/>
                </a:cxn>
                <a:cxn ang="0">
                  <a:pos x="102" y="0"/>
                </a:cxn>
                <a:cxn ang="0">
                  <a:pos x="0" y="140"/>
                </a:cxn>
              </a:cxnLst>
              <a:rect l="0" t="0" r="r" b="b"/>
              <a:pathLst>
                <a:path w="203" h="173">
                  <a:moveTo>
                    <a:pt x="0" y="140"/>
                  </a:moveTo>
                  <a:cubicBezTo>
                    <a:pt x="29" y="162"/>
                    <a:pt x="65" y="173"/>
                    <a:pt x="102" y="173"/>
                  </a:cubicBezTo>
                  <a:cubicBezTo>
                    <a:pt x="138" y="173"/>
                    <a:pt x="174" y="162"/>
                    <a:pt x="203" y="140"/>
                  </a:cubicBezTo>
                  <a:lnTo>
                    <a:pt x="102" y="0"/>
                  </a:lnTo>
                  <a:lnTo>
                    <a:pt x="0" y="1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6">
                    <a:lumMod val="50000"/>
                  </a:schemeClr>
                </a:gs>
              </a:gsLst>
              <a:lin ang="162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TextBox 27"/>
            <p:cNvSpPr txBox="1">
              <a:spLocks noChangeArrowheads="1"/>
            </p:cNvSpPr>
            <p:nvPr/>
          </p:nvSpPr>
          <p:spPr bwMode="auto">
            <a:xfrm>
              <a:off x="3958555" y="4447076"/>
              <a:ext cx="1226891" cy="7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各工段分析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1" name="组合 96"/>
          <p:cNvGrpSpPr>
            <a:grpSpLocks/>
          </p:cNvGrpSpPr>
          <p:nvPr/>
        </p:nvGrpSpPr>
        <p:grpSpPr bwMode="auto">
          <a:xfrm>
            <a:off x="4547337" y="3019904"/>
            <a:ext cx="2041606" cy="2270125"/>
            <a:chOff x="2537029" y="2689697"/>
            <a:chExt cx="2041142" cy="2270866"/>
          </a:xfrm>
        </p:grpSpPr>
        <p:sp>
          <p:nvSpPr>
            <p:cNvPr id="112" name="Freeform 251"/>
            <p:cNvSpPr>
              <a:spLocks/>
            </p:cNvSpPr>
            <p:nvPr/>
          </p:nvSpPr>
          <p:spPr bwMode="auto">
            <a:xfrm>
              <a:off x="2551395" y="2689697"/>
              <a:ext cx="2026776" cy="22708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54"/>
                </a:cxn>
                <a:cxn ang="0">
                  <a:pos x="73" y="195"/>
                </a:cxn>
                <a:cxn ang="0">
                  <a:pos x="175" y="55"/>
                </a:cxn>
                <a:cxn ang="0">
                  <a:pos x="9" y="0"/>
                </a:cxn>
              </a:cxnLst>
              <a:rect l="0" t="0" r="r" b="b"/>
              <a:pathLst>
                <a:path w="175" h="195">
                  <a:moveTo>
                    <a:pt x="9" y="0"/>
                  </a:moveTo>
                  <a:cubicBezTo>
                    <a:pt x="3" y="18"/>
                    <a:pt x="1" y="36"/>
                    <a:pt x="1" y="54"/>
                  </a:cubicBezTo>
                  <a:cubicBezTo>
                    <a:pt x="0" y="110"/>
                    <a:pt x="27" y="163"/>
                    <a:pt x="73" y="195"/>
                  </a:cubicBezTo>
                  <a:lnTo>
                    <a:pt x="175" y="55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2">
                    <a:lumMod val="50000"/>
                  </a:schemeClr>
                </a:gs>
              </a:gsLst>
              <a:lin ang="198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TextBox 33"/>
            <p:cNvSpPr txBox="1">
              <a:spLocks noChangeArrowheads="1"/>
            </p:cNvSpPr>
            <p:nvPr/>
          </p:nvSpPr>
          <p:spPr bwMode="auto">
            <a:xfrm>
              <a:off x="2537029" y="3375844"/>
              <a:ext cx="1395979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典型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频发故障分析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4" name="组合 92"/>
          <p:cNvGrpSpPr>
            <a:grpSpLocks/>
          </p:cNvGrpSpPr>
          <p:nvPr/>
        </p:nvGrpSpPr>
        <p:grpSpPr bwMode="auto">
          <a:xfrm>
            <a:off x="4655046" y="1700808"/>
            <a:ext cx="1922463" cy="2027238"/>
            <a:chOff x="2655614" y="1303317"/>
            <a:chExt cx="1922557" cy="2026776"/>
          </a:xfrm>
        </p:grpSpPr>
        <p:sp>
          <p:nvSpPr>
            <p:cNvPr id="115" name="Freeform 252"/>
            <p:cNvSpPr>
              <a:spLocks/>
            </p:cNvSpPr>
            <p:nvPr/>
          </p:nvSpPr>
          <p:spPr bwMode="auto">
            <a:xfrm>
              <a:off x="2655614" y="1303317"/>
              <a:ext cx="1922557" cy="2026776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119"/>
                </a:cxn>
                <a:cxn ang="0">
                  <a:pos x="166" y="174"/>
                </a:cxn>
                <a:cxn ang="0">
                  <a:pos x="165" y="0"/>
                </a:cxn>
              </a:cxnLst>
              <a:rect l="0" t="0" r="r" b="b"/>
              <a:pathLst>
                <a:path w="166" h="174">
                  <a:moveTo>
                    <a:pt x="165" y="0"/>
                  </a:moveTo>
                  <a:cubicBezTo>
                    <a:pt x="90" y="0"/>
                    <a:pt x="24" y="48"/>
                    <a:pt x="0" y="119"/>
                  </a:cubicBezTo>
                  <a:lnTo>
                    <a:pt x="166" y="174"/>
                  </a:lnTo>
                  <a:lnTo>
                    <a:pt x="1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0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TextBox 38"/>
            <p:cNvSpPr txBox="1">
              <a:spLocks noChangeArrowheads="1"/>
            </p:cNvSpPr>
            <p:nvPr/>
          </p:nvSpPr>
          <p:spPr bwMode="auto">
            <a:xfrm>
              <a:off x="3124845" y="1842422"/>
              <a:ext cx="1314574" cy="70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总体运行情况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" name="组合 93"/>
          <p:cNvGrpSpPr>
            <a:grpSpLocks/>
          </p:cNvGrpSpPr>
          <p:nvPr/>
        </p:nvGrpSpPr>
        <p:grpSpPr bwMode="auto">
          <a:xfrm>
            <a:off x="6533380" y="1686401"/>
            <a:ext cx="1909763" cy="2027240"/>
            <a:chOff x="4578171" y="1303317"/>
            <a:chExt cx="1910216" cy="2026776"/>
          </a:xfrm>
        </p:grpSpPr>
        <p:sp>
          <p:nvSpPr>
            <p:cNvPr id="103" name="Freeform 248"/>
            <p:cNvSpPr>
              <a:spLocks/>
            </p:cNvSpPr>
            <p:nvPr/>
          </p:nvSpPr>
          <p:spPr bwMode="auto">
            <a:xfrm>
              <a:off x="4578171" y="1303317"/>
              <a:ext cx="1910216" cy="2026776"/>
            </a:xfrm>
            <a:custGeom>
              <a:avLst/>
              <a:gdLst/>
              <a:ahLst/>
              <a:cxnLst>
                <a:cxn ang="0">
                  <a:pos x="165" y="119"/>
                </a:cxn>
                <a:cxn ang="0">
                  <a:pos x="0" y="0"/>
                </a:cxn>
                <a:cxn ang="0">
                  <a:pos x="0" y="174"/>
                </a:cxn>
                <a:cxn ang="0">
                  <a:pos x="165" y="119"/>
                </a:cxn>
              </a:cxnLst>
              <a:rect l="0" t="0" r="r" b="b"/>
              <a:pathLst>
                <a:path w="165" h="174">
                  <a:moveTo>
                    <a:pt x="165" y="119"/>
                  </a:moveTo>
                  <a:cubicBezTo>
                    <a:pt x="141" y="48"/>
                    <a:pt x="75" y="0"/>
                    <a:pt x="0" y="0"/>
                  </a:cubicBezTo>
                  <a:lnTo>
                    <a:pt x="0" y="174"/>
                  </a:lnTo>
                  <a:lnTo>
                    <a:pt x="165" y="1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TextBox 21"/>
            <p:cNvSpPr txBox="1">
              <a:spLocks noChangeArrowheads="1"/>
            </p:cNvSpPr>
            <p:nvPr/>
          </p:nvSpPr>
          <p:spPr bwMode="auto">
            <a:xfrm>
              <a:off x="4717627" y="1881530"/>
              <a:ext cx="1356870" cy="70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各类型故障分析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 bwMode="auto">
          <a:xfrm>
            <a:off x="4511030" y="1644566"/>
            <a:ext cx="4092455" cy="4053846"/>
          </a:xfrm>
          <a:prstGeom prst="ellipse">
            <a:avLst/>
          </a:prstGeom>
          <a:noFill/>
          <a:ln w="53975">
            <a:gradFill flip="none" rotWithShape="1">
              <a:gsLst>
                <a:gs pos="0">
                  <a:srgbClr val="AC7B00"/>
                </a:gs>
                <a:gs pos="50000">
                  <a:srgbClr val="FFFF00"/>
                </a:gs>
                <a:gs pos="100000">
                  <a:srgbClr val="C08E00"/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0" name="Oval 256"/>
          <p:cNvSpPr>
            <a:spLocks noChangeArrowheads="1"/>
          </p:cNvSpPr>
          <p:nvPr/>
        </p:nvSpPr>
        <p:spPr bwMode="auto">
          <a:xfrm>
            <a:off x="5771380" y="2858305"/>
            <a:ext cx="1617662" cy="1616075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D03B"/>
            </a:solidFill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98" y="2996952"/>
            <a:ext cx="1066949" cy="1404454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21031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目前应用情况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244008" y="1068735"/>
            <a:ext cx="5507382" cy="488057"/>
            <a:chOff x="2244008" y="1068735"/>
            <a:chExt cx="5507382" cy="488057"/>
          </a:xfrm>
        </p:grpSpPr>
        <p:sp>
          <p:nvSpPr>
            <p:cNvPr id="25" name="TextBox 24"/>
            <p:cNvSpPr txBox="1"/>
            <p:nvPr/>
          </p:nvSpPr>
          <p:spPr>
            <a:xfrm>
              <a:off x="2244008" y="1068735"/>
              <a:ext cx="550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各</a:t>
              </a:r>
              <a:r>
                <a:rPr lang="zh-CN" altLang="en-US" sz="240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责任区</a:t>
              </a: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设备运行分析</a:t>
              </a:r>
              <a:endParaRPr lang="zh-CN" altLang="en-US" sz="2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422798" y="1556792"/>
              <a:ext cx="468052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68"/>
          <p:cNvGrpSpPr>
            <a:grpSpLocks/>
          </p:cNvGrpSpPr>
          <p:nvPr/>
        </p:nvGrpSpPr>
        <p:grpSpPr bwMode="auto">
          <a:xfrm>
            <a:off x="1037976" y="1391579"/>
            <a:ext cx="6929438" cy="3881437"/>
            <a:chOff x="1" y="695327"/>
            <a:chExt cx="9144000" cy="5443537"/>
          </a:xfrm>
        </p:grpSpPr>
        <p:sp>
          <p:nvSpPr>
            <p:cNvPr id="28" name="Line 106"/>
            <p:cNvSpPr>
              <a:spLocks noChangeShapeType="1"/>
            </p:cNvSpPr>
            <p:nvPr/>
          </p:nvSpPr>
          <p:spPr bwMode="auto">
            <a:xfrm>
              <a:off x="1" y="695327"/>
              <a:ext cx="9144000" cy="0"/>
            </a:xfrm>
            <a:prstGeom prst="line">
              <a:avLst/>
            </a:prstGeom>
            <a:noFill/>
            <a:ln w="3175" cap="rnd">
              <a:solidFill>
                <a:srgbClr val="DDDDDD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Oval 301"/>
            <p:cNvSpPr>
              <a:spLocks noChangeArrowheads="1"/>
            </p:cNvSpPr>
            <p:nvPr/>
          </p:nvSpPr>
          <p:spPr bwMode="auto">
            <a:xfrm rot="20239455">
              <a:off x="1724058" y="2721347"/>
              <a:ext cx="5469640" cy="2878729"/>
            </a:xfrm>
            <a:prstGeom prst="ellipse">
              <a:avLst/>
            </a:prstGeom>
            <a:solidFill>
              <a:srgbClr val="292929">
                <a:alpha val="39999"/>
              </a:srgbClr>
            </a:solidFill>
            <a:ln w="9525">
              <a:noFill/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zh-CN" sz="700">
                <a:solidFill>
                  <a:srgbClr val="CCEC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Oval 302"/>
            <p:cNvSpPr>
              <a:spLocks noChangeArrowheads="1"/>
            </p:cNvSpPr>
            <p:nvPr/>
          </p:nvSpPr>
          <p:spPr bwMode="auto">
            <a:xfrm rot="20239455">
              <a:off x="1504100" y="2353991"/>
              <a:ext cx="5469640" cy="288095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E6F3FF"/>
                </a:gs>
              </a:gsLst>
              <a:lin ang="5400000" scaled="1"/>
            </a:gradFill>
            <a:ln w="9525">
              <a:noFill/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zh-CN" sz="700">
                <a:solidFill>
                  <a:srgbClr val="CCEC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Oval 303"/>
            <p:cNvSpPr>
              <a:spLocks noChangeArrowheads="1"/>
            </p:cNvSpPr>
            <p:nvPr/>
          </p:nvSpPr>
          <p:spPr bwMode="auto">
            <a:xfrm rot="20240766">
              <a:off x="1654929" y="2434141"/>
              <a:ext cx="4964783" cy="230209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zh-CN" sz="700">
                <a:solidFill>
                  <a:srgbClr val="CCEC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Line 304"/>
            <p:cNvSpPr>
              <a:spLocks noChangeShapeType="1"/>
            </p:cNvSpPr>
            <p:nvPr/>
          </p:nvSpPr>
          <p:spPr bwMode="auto">
            <a:xfrm flipH="1">
              <a:off x="1579515" y="3585189"/>
              <a:ext cx="2520100" cy="431921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Line 305"/>
            <p:cNvSpPr>
              <a:spLocks noChangeShapeType="1"/>
            </p:cNvSpPr>
            <p:nvPr/>
          </p:nvSpPr>
          <p:spPr bwMode="auto">
            <a:xfrm flipH="1">
              <a:off x="2802904" y="3585189"/>
              <a:ext cx="1296710" cy="1511722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5" name="Group 306"/>
            <p:cNvGrpSpPr>
              <a:grpSpLocks/>
            </p:cNvGrpSpPr>
            <p:nvPr/>
          </p:nvGrpSpPr>
          <p:grpSpPr bwMode="auto">
            <a:xfrm>
              <a:off x="1176340" y="3513139"/>
              <a:ext cx="900112" cy="900112"/>
              <a:chOff x="166" y="1752"/>
              <a:chExt cx="696" cy="698"/>
            </a:xfrm>
          </p:grpSpPr>
          <p:sp>
            <p:nvSpPr>
              <p:cNvPr id="79" name="Oval 307"/>
              <p:cNvSpPr>
                <a:spLocks noChangeArrowheads="1"/>
              </p:cNvSpPr>
              <p:nvPr/>
            </p:nvSpPr>
            <p:spPr bwMode="gray">
              <a:xfrm>
                <a:off x="167" y="1753"/>
                <a:ext cx="695" cy="697"/>
              </a:xfrm>
              <a:prstGeom prst="ellipse">
                <a:avLst/>
              </a:prstGeom>
              <a:gradFill rotWithShape="1">
                <a:gsLst>
                  <a:gs pos="0">
                    <a:srgbClr val="004776"/>
                  </a:gs>
                  <a:gs pos="100000">
                    <a:srgbClr val="0099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" name="Oval 308"/>
              <p:cNvSpPr>
                <a:spLocks noChangeArrowheads="1"/>
              </p:cNvSpPr>
              <p:nvPr/>
            </p:nvSpPr>
            <p:spPr bwMode="gray">
              <a:xfrm>
                <a:off x="175" y="1761"/>
                <a:ext cx="679" cy="680"/>
              </a:xfrm>
              <a:prstGeom prst="ellipse">
                <a:avLst/>
              </a:prstGeom>
              <a:gradFill rotWithShape="1">
                <a:gsLst>
                  <a:gs pos="0">
                    <a:srgbClr val="0099FF">
                      <a:alpha val="0"/>
                    </a:srgbClr>
                  </a:gs>
                  <a:gs pos="100000">
                    <a:srgbClr val="A6DB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" name="Oval 309"/>
              <p:cNvSpPr>
                <a:spLocks noChangeArrowheads="1"/>
              </p:cNvSpPr>
              <p:nvPr/>
            </p:nvSpPr>
            <p:spPr bwMode="gray">
              <a:xfrm>
                <a:off x="191" y="1784"/>
                <a:ext cx="646" cy="635"/>
              </a:xfrm>
              <a:prstGeom prst="ellipse">
                <a:avLst/>
              </a:prstGeom>
              <a:gradFill rotWithShape="1">
                <a:gsLst>
                  <a:gs pos="0">
                    <a:srgbClr val="0079CA"/>
                  </a:gs>
                  <a:gs pos="100000">
                    <a:srgbClr val="0099FF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" name="Oval 310"/>
              <p:cNvSpPr>
                <a:spLocks noChangeArrowheads="1"/>
              </p:cNvSpPr>
              <p:nvPr/>
            </p:nvSpPr>
            <p:spPr bwMode="gray">
              <a:xfrm>
                <a:off x="228" y="1763"/>
                <a:ext cx="575" cy="5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99FF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6" name="Group 311"/>
            <p:cNvGrpSpPr>
              <a:grpSpLocks/>
            </p:cNvGrpSpPr>
            <p:nvPr/>
          </p:nvGrpSpPr>
          <p:grpSpPr bwMode="auto">
            <a:xfrm>
              <a:off x="2011364" y="4879976"/>
              <a:ext cx="1258887" cy="1258888"/>
              <a:chOff x="166" y="1752"/>
              <a:chExt cx="696" cy="698"/>
            </a:xfrm>
          </p:grpSpPr>
          <p:sp>
            <p:nvSpPr>
              <p:cNvPr id="75" name="Oval 312"/>
              <p:cNvSpPr>
                <a:spLocks noChangeArrowheads="1"/>
              </p:cNvSpPr>
              <p:nvPr/>
            </p:nvSpPr>
            <p:spPr bwMode="gray">
              <a:xfrm>
                <a:off x="166" y="1753"/>
                <a:ext cx="696" cy="697"/>
              </a:xfrm>
              <a:prstGeom prst="ellipse">
                <a:avLst/>
              </a:prstGeom>
              <a:gradFill rotWithShape="1">
                <a:gsLst>
                  <a:gs pos="0">
                    <a:srgbClr val="004776"/>
                  </a:gs>
                  <a:gs pos="100000">
                    <a:srgbClr val="0099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6" name="Oval 313"/>
              <p:cNvSpPr>
                <a:spLocks noChangeArrowheads="1"/>
              </p:cNvSpPr>
              <p:nvPr/>
            </p:nvSpPr>
            <p:spPr bwMode="gray">
              <a:xfrm>
                <a:off x="174" y="1761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0099FF">
                      <a:alpha val="0"/>
                    </a:srgbClr>
                  </a:gs>
                  <a:gs pos="100000">
                    <a:srgbClr val="A6DB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7" name="Oval 314"/>
              <p:cNvSpPr>
                <a:spLocks noChangeArrowheads="1"/>
              </p:cNvSpPr>
              <p:nvPr/>
            </p:nvSpPr>
            <p:spPr bwMode="gray">
              <a:xfrm>
                <a:off x="191" y="1783"/>
                <a:ext cx="646" cy="636"/>
              </a:xfrm>
              <a:prstGeom prst="ellipse">
                <a:avLst/>
              </a:prstGeom>
              <a:gradFill rotWithShape="1">
                <a:gsLst>
                  <a:gs pos="0">
                    <a:srgbClr val="0079CA"/>
                  </a:gs>
                  <a:gs pos="100000">
                    <a:srgbClr val="0099FF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8" name="Oval 315"/>
              <p:cNvSpPr>
                <a:spLocks noChangeArrowheads="1"/>
              </p:cNvSpPr>
              <p:nvPr/>
            </p:nvSpPr>
            <p:spPr bwMode="gray">
              <a:xfrm>
                <a:off x="227" y="1762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99FF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" name="Group 318"/>
            <p:cNvGrpSpPr>
              <a:grpSpLocks/>
            </p:cNvGrpSpPr>
            <p:nvPr/>
          </p:nvGrpSpPr>
          <p:grpSpPr bwMode="auto">
            <a:xfrm>
              <a:off x="4621214" y="1593851"/>
              <a:ext cx="719137" cy="719138"/>
              <a:chOff x="54" y="2591"/>
              <a:chExt cx="696" cy="698"/>
            </a:xfrm>
          </p:grpSpPr>
          <p:sp>
            <p:nvSpPr>
              <p:cNvPr id="71" name="Oval 319"/>
              <p:cNvSpPr>
                <a:spLocks noChangeArrowheads="1"/>
              </p:cNvSpPr>
              <p:nvPr/>
            </p:nvSpPr>
            <p:spPr bwMode="gray">
              <a:xfrm>
                <a:off x="54" y="2592"/>
                <a:ext cx="695" cy="698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" name="Oval 320"/>
              <p:cNvSpPr>
                <a:spLocks noChangeArrowheads="1"/>
              </p:cNvSpPr>
              <p:nvPr/>
            </p:nvSpPr>
            <p:spPr bwMode="gray">
              <a:xfrm>
                <a:off x="62" y="2601"/>
                <a:ext cx="681" cy="681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3" name="Oval 321"/>
              <p:cNvSpPr>
                <a:spLocks noChangeArrowheads="1"/>
              </p:cNvSpPr>
              <p:nvPr/>
            </p:nvSpPr>
            <p:spPr bwMode="gray">
              <a:xfrm>
                <a:off x="78" y="2622"/>
                <a:ext cx="647" cy="637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4" name="Oval 322"/>
              <p:cNvSpPr>
                <a:spLocks noChangeArrowheads="1"/>
              </p:cNvSpPr>
              <p:nvPr/>
            </p:nvSpPr>
            <p:spPr bwMode="gray">
              <a:xfrm>
                <a:off x="115" y="2598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8" name="Group 324"/>
            <p:cNvGrpSpPr>
              <a:grpSpLocks/>
            </p:cNvGrpSpPr>
            <p:nvPr/>
          </p:nvGrpSpPr>
          <p:grpSpPr bwMode="auto">
            <a:xfrm>
              <a:off x="2974976" y="2317750"/>
              <a:ext cx="539750" cy="539750"/>
              <a:chOff x="54" y="2591"/>
              <a:chExt cx="696" cy="698"/>
            </a:xfrm>
          </p:grpSpPr>
          <p:sp>
            <p:nvSpPr>
              <p:cNvPr id="67" name="Oval 325"/>
              <p:cNvSpPr>
                <a:spLocks noChangeArrowheads="1"/>
              </p:cNvSpPr>
              <p:nvPr/>
            </p:nvSpPr>
            <p:spPr bwMode="gray">
              <a:xfrm>
                <a:off x="54" y="2592"/>
                <a:ext cx="697" cy="697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8" name="Oval 326"/>
              <p:cNvSpPr>
                <a:spLocks noChangeArrowheads="1"/>
              </p:cNvSpPr>
              <p:nvPr/>
            </p:nvSpPr>
            <p:spPr bwMode="gray">
              <a:xfrm>
                <a:off x="62" y="2600"/>
                <a:ext cx="681" cy="679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9" name="Oval 327"/>
              <p:cNvSpPr>
                <a:spLocks noChangeArrowheads="1"/>
              </p:cNvSpPr>
              <p:nvPr/>
            </p:nvSpPr>
            <p:spPr bwMode="gray">
              <a:xfrm>
                <a:off x="78" y="2623"/>
                <a:ext cx="648" cy="633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0" name="Oval 328"/>
              <p:cNvSpPr>
                <a:spLocks noChangeArrowheads="1"/>
              </p:cNvSpPr>
              <p:nvPr/>
            </p:nvSpPr>
            <p:spPr bwMode="gray">
              <a:xfrm>
                <a:off x="116" y="2598"/>
                <a:ext cx="575" cy="5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9" name="Line 330"/>
            <p:cNvSpPr>
              <a:spLocks noChangeShapeType="1"/>
            </p:cNvSpPr>
            <p:nvPr/>
          </p:nvSpPr>
          <p:spPr bwMode="auto">
            <a:xfrm flipH="1">
              <a:off x="4099614" y="2037843"/>
              <a:ext cx="840032" cy="154734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Line 331"/>
            <p:cNvSpPr>
              <a:spLocks noChangeShapeType="1"/>
            </p:cNvSpPr>
            <p:nvPr/>
          </p:nvSpPr>
          <p:spPr bwMode="auto">
            <a:xfrm>
              <a:off x="3263769" y="2630064"/>
              <a:ext cx="835844" cy="95512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Line 332"/>
            <p:cNvSpPr>
              <a:spLocks noChangeShapeType="1"/>
            </p:cNvSpPr>
            <p:nvPr/>
          </p:nvSpPr>
          <p:spPr bwMode="auto">
            <a:xfrm>
              <a:off x="4099614" y="3585187"/>
              <a:ext cx="1009715" cy="792597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Line 333"/>
            <p:cNvSpPr>
              <a:spLocks noChangeShapeType="1"/>
            </p:cNvSpPr>
            <p:nvPr/>
          </p:nvSpPr>
          <p:spPr bwMode="auto">
            <a:xfrm flipH="1">
              <a:off x="4099614" y="2937305"/>
              <a:ext cx="2448873" cy="64788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3" name="Group 334"/>
            <p:cNvGrpSpPr>
              <a:grpSpLocks/>
            </p:cNvGrpSpPr>
            <p:nvPr/>
          </p:nvGrpSpPr>
          <p:grpSpPr bwMode="auto">
            <a:xfrm rot="20220000">
              <a:off x="2990072" y="2954754"/>
              <a:ext cx="2233613" cy="1144844"/>
              <a:chOff x="4263" y="2749"/>
              <a:chExt cx="1679" cy="860"/>
            </a:xfrm>
          </p:grpSpPr>
          <p:sp>
            <p:nvSpPr>
              <p:cNvPr id="64" name="Oval 335"/>
              <p:cNvSpPr>
                <a:spLocks noChangeArrowheads="1"/>
              </p:cNvSpPr>
              <p:nvPr/>
            </p:nvSpPr>
            <p:spPr bwMode="auto">
              <a:xfrm>
                <a:off x="4265" y="2838"/>
                <a:ext cx="1677" cy="771"/>
              </a:xfrm>
              <a:prstGeom prst="ellipse">
                <a:avLst/>
              </a:prstGeom>
              <a:solidFill>
                <a:srgbClr val="3399FF"/>
              </a:solidFill>
              <a:ln w="9525">
                <a:noFill/>
                <a:round/>
                <a:headEnd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 sz="700">
                  <a:solidFill>
                    <a:srgbClr val="CCEC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5" name="Oval 336"/>
              <p:cNvSpPr>
                <a:spLocks noChangeArrowheads="1"/>
              </p:cNvSpPr>
              <p:nvPr/>
            </p:nvSpPr>
            <p:spPr bwMode="auto">
              <a:xfrm>
                <a:off x="4513" y="2839"/>
                <a:ext cx="1178" cy="636"/>
              </a:xfrm>
              <a:prstGeom prst="ellipse">
                <a:avLst/>
              </a:prstGeom>
              <a:gradFill rotWithShape="0">
                <a:gsLst>
                  <a:gs pos="0">
                    <a:srgbClr val="FBFCF8"/>
                  </a:gs>
                  <a:gs pos="100000">
                    <a:srgbClr val="BDCE8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6" name="AutoShape 337"/>
              <p:cNvSpPr>
                <a:spLocks noChangeArrowheads="1"/>
              </p:cNvSpPr>
              <p:nvPr/>
            </p:nvSpPr>
            <p:spPr bwMode="auto">
              <a:xfrm>
                <a:off x="4263" y="2749"/>
                <a:ext cx="1677" cy="7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1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7 w 21600"/>
                  <a:gd name="T25" fmla="*/ 3166 h 21600"/>
                  <a:gd name="T26" fmla="*/ 18433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616" y="10800"/>
                    </a:moveTo>
                    <a:cubicBezTo>
                      <a:pt x="3616" y="14768"/>
                      <a:pt x="6832" y="17984"/>
                      <a:pt x="10800" y="17984"/>
                    </a:cubicBezTo>
                    <a:cubicBezTo>
                      <a:pt x="14768" y="17984"/>
                      <a:pt x="17984" y="14768"/>
                      <a:pt x="17984" y="10800"/>
                    </a:cubicBezTo>
                    <a:cubicBezTo>
                      <a:pt x="17984" y="6832"/>
                      <a:pt x="14768" y="3616"/>
                      <a:pt x="10800" y="3616"/>
                    </a:cubicBezTo>
                    <a:cubicBezTo>
                      <a:pt x="6832" y="3616"/>
                      <a:pt x="3616" y="6832"/>
                      <a:pt x="3616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00000">
                    <a:srgbClr val="184776"/>
                  </a:gs>
                </a:gsLst>
                <a:lin ang="5400000" scaled="1"/>
              </a:gradFill>
              <a:ln w="12700" algn="ctr">
                <a:noFill/>
                <a:round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4" name="Group 339"/>
            <p:cNvGrpSpPr>
              <a:grpSpLocks/>
            </p:cNvGrpSpPr>
            <p:nvPr/>
          </p:nvGrpSpPr>
          <p:grpSpPr bwMode="auto">
            <a:xfrm>
              <a:off x="4748213" y="4016376"/>
              <a:ext cx="1655762" cy="1655762"/>
              <a:chOff x="166" y="1752"/>
              <a:chExt cx="696" cy="698"/>
            </a:xfrm>
          </p:grpSpPr>
          <p:sp>
            <p:nvSpPr>
              <p:cNvPr id="60" name="Oval 340"/>
              <p:cNvSpPr>
                <a:spLocks noChangeArrowheads="1"/>
              </p:cNvSpPr>
              <p:nvPr/>
            </p:nvSpPr>
            <p:spPr bwMode="gray">
              <a:xfrm>
                <a:off x="166" y="1752"/>
                <a:ext cx="696" cy="697"/>
              </a:xfrm>
              <a:prstGeom prst="ellipse">
                <a:avLst/>
              </a:prstGeom>
              <a:gradFill rotWithShape="1">
                <a:gsLst>
                  <a:gs pos="0">
                    <a:srgbClr val="004776"/>
                  </a:gs>
                  <a:gs pos="100000">
                    <a:srgbClr val="0099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" name="Oval 341"/>
              <p:cNvSpPr>
                <a:spLocks noChangeArrowheads="1"/>
              </p:cNvSpPr>
              <p:nvPr/>
            </p:nvSpPr>
            <p:spPr bwMode="gray">
              <a:xfrm>
                <a:off x="174" y="1762"/>
                <a:ext cx="680" cy="679"/>
              </a:xfrm>
              <a:prstGeom prst="ellipse">
                <a:avLst/>
              </a:prstGeom>
              <a:gradFill rotWithShape="1">
                <a:gsLst>
                  <a:gs pos="0">
                    <a:srgbClr val="0099FF">
                      <a:alpha val="0"/>
                    </a:srgbClr>
                  </a:gs>
                  <a:gs pos="100000">
                    <a:srgbClr val="A6DB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2" name="Oval 342"/>
              <p:cNvSpPr>
                <a:spLocks noChangeArrowheads="1"/>
              </p:cNvSpPr>
              <p:nvPr/>
            </p:nvSpPr>
            <p:spPr bwMode="gray">
              <a:xfrm>
                <a:off x="191" y="1783"/>
                <a:ext cx="647" cy="635"/>
              </a:xfrm>
              <a:prstGeom prst="ellipse">
                <a:avLst/>
              </a:prstGeom>
              <a:gradFill rotWithShape="1">
                <a:gsLst>
                  <a:gs pos="0">
                    <a:srgbClr val="0079CA"/>
                  </a:gs>
                  <a:gs pos="100000">
                    <a:srgbClr val="0099FF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3" name="Oval 343"/>
              <p:cNvSpPr>
                <a:spLocks noChangeArrowheads="1"/>
              </p:cNvSpPr>
              <p:nvPr/>
            </p:nvSpPr>
            <p:spPr bwMode="gray">
              <a:xfrm>
                <a:off x="227" y="1763"/>
                <a:ext cx="576" cy="5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99FF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5" name="Group 345"/>
            <p:cNvGrpSpPr>
              <a:grpSpLocks/>
            </p:cNvGrpSpPr>
            <p:nvPr/>
          </p:nvGrpSpPr>
          <p:grpSpPr bwMode="auto">
            <a:xfrm>
              <a:off x="6262691" y="2144714"/>
              <a:ext cx="1258887" cy="1258886"/>
              <a:chOff x="54" y="2591"/>
              <a:chExt cx="696" cy="698"/>
            </a:xfrm>
          </p:grpSpPr>
          <p:sp>
            <p:nvSpPr>
              <p:cNvPr id="56" name="Oval 346"/>
              <p:cNvSpPr>
                <a:spLocks noChangeArrowheads="1"/>
              </p:cNvSpPr>
              <p:nvPr/>
            </p:nvSpPr>
            <p:spPr bwMode="gray">
              <a:xfrm>
                <a:off x="54" y="2591"/>
                <a:ext cx="696" cy="697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7" name="Oval 347"/>
              <p:cNvSpPr>
                <a:spLocks noChangeArrowheads="1"/>
              </p:cNvSpPr>
              <p:nvPr/>
            </p:nvSpPr>
            <p:spPr bwMode="gray">
              <a:xfrm>
                <a:off x="64" y="2600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Oval 348"/>
              <p:cNvSpPr>
                <a:spLocks noChangeArrowheads="1"/>
              </p:cNvSpPr>
              <p:nvPr/>
            </p:nvSpPr>
            <p:spPr bwMode="gray">
              <a:xfrm>
                <a:off x="80" y="2622"/>
                <a:ext cx="646" cy="63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9" name="Oval 349"/>
              <p:cNvSpPr>
                <a:spLocks noChangeArrowheads="1"/>
              </p:cNvSpPr>
              <p:nvPr/>
            </p:nvSpPr>
            <p:spPr bwMode="gray">
              <a:xfrm>
                <a:off x="116" y="2597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zh-CN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6" name="Freeform 351"/>
            <p:cNvSpPr>
              <a:spLocks/>
            </p:cNvSpPr>
            <p:nvPr/>
          </p:nvSpPr>
          <p:spPr bwMode="auto">
            <a:xfrm>
              <a:off x="3167408" y="1434490"/>
              <a:ext cx="1772239" cy="576636"/>
            </a:xfrm>
            <a:custGeom>
              <a:avLst/>
              <a:gdLst>
                <a:gd name="T0" fmla="*/ 2147483647 w 1543"/>
                <a:gd name="T1" fmla="*/ 2147483647 h 363"/>
                <a:gd name="T2" fmla="*/ 2147483647 w 1543"/>
                <a:gd name="T3" fmla="*/ 0 h 363"/>
                <a:gd name="T4" fmla="*/ 0 w 1543"/>
                <a:gd name="T5" fmla="*/ 0 h 363"/>
                <a:gd name="T6" fmla="*/ 0 60000 65536"/>
                <a:gd name="T7" fmla="*/ 0 60000 65536"/>
                <a:gd name="T8" fmla="*/ 0 60000 65536"/>
                <a:gd name="T9" fmla="*/ 0 w 1543"/>
                <a:gd name="T10" fmla="*/ 0 h 363"/>
                <a:gd name="T11" fmla="*/ 1543 w 1543"/>
                <a:gd name="T12" fmla="*/ 363 h 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3" h="363">
                  <a:moveTo>
                    <a:pt x="1543" y="363"/>
                  </a:moveTo>
                  <a:lnTo>
                    <a:pt x="118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oval" w="med" len="med"/>
              <a:tailEnd type="triangle" w="med" len="med"/>
            </a:ln>
          </p:spPr>
          <p:txBody>
            <a:bodyPr wrap="none" lIns="87313" tIns="44450" rIns="87313" bIns="44450" anchor="ctr"/>
            <a:lstStyle/>
            <a:p>
              <a:pPr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Freeform 352"/>
            <p:cNvSpPr>
              <a:spLocks/>
            </p:cNvSpPr>
            <p:nvPr/>
          </p:nvSpPr>
          <p:spPr bwMode="auto">
            <a:xfrm>
              <a:off x="1807854" y="2218180"/>
              <a:ext cx="1439158" cy="398524"/>
            </a:xfrm>
            <a:custGeom>
              <a:avLst/>
              <a:gdLst>
                <a:gd name="T0" fmla="*/ 2147483647 w 907"/>
                <a:gd name="T1" fmla="*/ 2147483647 h 227"/>
                <a:gd name="T2" fmla="*/ 2147483647 w 907"/>
                <a:gd name="T3" fmla="*/ 0 h 227"/>
                <a:gd name="T4" fmla="*/ 0 w 907"/>
                <a:gd name="T5" fmla="*/ 0 h 227"/>
                <a:gd name="T6" fmla="*/ 0 60000 65536"/>
                <a:gd name="T7" fmla="*/ 0 60000 65536"/>
                <a:gd name="T8" fmla="*/ 0 60000 65536"/>
                <a:gd name="T9" fmla="*/ 0 w 907"/>
                <a:gd name="T10" fmla="*/ 0 h 227"/>
                <a:gd name="T11" fmla="*/ 907 w 90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227">
                  <a:moveTo>
                    <a:pt x="907" y="227"/>
                  </a:moveTo>
                  <a:lnTo>
                    <a:pt x="68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oval" w="med" len="med"/>
              <a:tailEnd type="triangle" w="med" len="med"/>
            </a:ln>
          </p:spPr>
          <p:txBody>
            <a:bodyPr wrap="none" lIns="87313" tIns="44450" rIns="87313" bIns="44450" anchor="ctr"/>
            <a:lstStyle/>
            <a:p>
              <a:pPr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Rectangle 358"/>
            <p:cNvSpPr>
              <a:spLocks noChangeArrowheads="1"/>
            </p:cNvSpPr>
            <p:nvPr/>
          </p:nvSpPr>
          <p:spPr bwMode="auto">
            <a:xfrm>
              <a:off x="4870518" y="4571481"/>
              <a:ext cx="1462098" cy="517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协作意识</a:t>
              </a:r>
              <a:endParaRPr lang="en-US" altLang="ko-KR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Rectangle 360"/>
            <p:cNvSpPr>
              <a:spLocks noChangeArrowheads="1"/>
            </p:cNvSpPr>
            <p:nvPr/>
          </p:nvSpPr>
          <p:spPr bwMode="auto">
            <a:xfrm>
              <a:off x="1168925" y="3785564"/>
              <a:ext cx="988270" cy="366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100" dirty="0">
                  <a:latin typeface="微软雅黑" pitchFamily="34" charset="-122"/>
                  <a:ea typeface="微软雅黑" pitchFamily="34" charset="-122"/>
                </a:rPr>
                <a:t>责任意识</a:t>
              </a:r>
              <a:endParaRPr lang="en-US" altLang="ko-KR" sz="11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Rectangle 361"/>
            <p:cNvSpPr>
              <a:spLocks noChangeArrowheads="1"/>
            </p:cNvSpPr>
            <p:nvPr/>
          </p:nvSpPr>
          <p:spPr bwMode="auto">
            <a:xfrm>
              <a:off x="2143029" y="5275022"/>
              <a:ext cx="1191338" cy="431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团队意识</a:t>
              </a:r>
              <a:endParaRPr lang="en-US" altLang="ko-KR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Rectangle 362"/>
            <p:cNvSpPr>
              <a:spLocks noChangeArrowheads="1"/>
            </p:cNvSpPr>
            <p:nvPr/>
          </p:nvSpPr>
          <p:spPr bwMode="auto">
            <a:xfrm>
              <a:off x="6401848" y="2585536"/>
              <a:ext cx="947655" cy="30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一专多能</a:t>
              </a:r>
              <a:endParaRPr lang="en-US" altLang="ko-KR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rot="20331997">
              <a:off x="3405387" y="3229104"/>
              <a:ext cx="1428253" cy="431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责任区域制</a:t>
              </a:r>
            </a:p>
          </p:txBody>
        </p:sp>
        <p:sp>
          <p:nvSpPr>
            <p:cNvPr id="54" name="Rectangle 360"/>
            <p:cNvSpPr>
              <a:spLocks noChangeArrowheads="1"/>
            </p:cNvSpPr>
            <p:nvPr/>
          </p:nvSpPr>
          <p:spPr bwMode="auto">
            <a:xfrm>
              <a:off x="4520678" y="1746183"/>
              <a:ext cx="802123" cy="366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100" dirty="0">
                  <a:latin typeface="微软雅黑" pitchFamily="34" charset="-122"/>
                  <a:ea typeface="微软雅黑" pitchFamily="34" charset="-122"/>
                </a:rPr>
                <a:t>大局观</a:t>
              </a:r>
              <a:endParaRPr lang="en-US" altLang="ko-KR" sz="11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Rectangle 360"/>
            <p:cNvSpPr>
              <a:spLocks noChangeArrowheads="1"/>
            </p:cNvSpPr>
            <p:nvPr/>
          </p:nvSpPr>
          <p:spPr bwMode="auto">
            <a:xfrm>
              <a:off x="2964207" y="2271614"/>
              <a:ext cx="548286" cy="517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latin typeface="微软雅黑" pitchFamily="34" charset="-122"/>
                  <a:ea typeface="微软雅黑" pitchFamily="34" charset="-122"/>
                </a:rPr>
                <a:t>主动</a:t>
              </a:r>
              <a:endParaRPr lang="en-US" altLang="zh-CN" sz="9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latin typeface="微软雅黑" pitchFamily="34" charset="-122"/>
                  <a:ea typeface="微软雅黑" pitchFamily="34" charset="-122"/>
                </a:rPr>
                <a:t>意识</a:t>
              </a:r>
              <a:endParaRPr lang="en-US" altLang="ko-KR" sz="9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83" name="直接连接符 82"/>
          <p:cNvCxnSpPr/>
          <p:nvPr/>
        </p:nvCxnSpPr>
        <p:spPr>
          <a:xfrm>
            <a:off x="7031310" y="1772816"/>
            <a:ext cx="0" cy="494116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图表 83"/>
          <p:cNvGraphicFramePr/>
          <p:nvPr>
            <p:extLst>
              <p:ext uri="{D42A27DB-BD31-4B8C-83A1-F6EECF244321}">
                <p14:modId xmlns:p14="http://schemas.microsoft.com/office/powerpoint/2010/main" val="1892275235"/>
              </p:ext>
            </p:extLst>
          </p:nvPr>
        </p:nvGraphicFramePr>
        <p:xfrm>
          <a:off x="7391350" y="977801"/>
          <a:ext cx="4143375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5" name="图表 84"/>
          <p:cNvGraphicFramePr/>
          <p:nvPr>
            <p:extLst>
              <p:ext uri="{D42A27DB-BD31-4B8C-83A1-F6EECF244321}">
                <p14:modId xmlns:p14="http://schemas.microsoft.com/office/powerpoint/2010/main" val="3599319851"/>
              </p:ext>
            </p:extLst>
          </p:nvPr>
        </p:nvGraphicFramePr>
        <p:xfrm>
          <a:off x="7391350" y="3721799"/>
          <a:ext cx="4143375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4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9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26159E-6 -4.44444E-6 L -0.41207 -0.4324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0" y="-2162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3806 0.11366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567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3806 -0.19074 " pathEditMode="relative" rAng="0" ptsTypes="AA">
                                      <p:cBhvr>
                                        <p:cTn id="77" dur="1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Graphic spid="84" grpId="0">
        <p:bldAsOne/>
      </p:bldGraphic>
      <p:bldGraphic spid="84" grpId="1">
        <p:bldAsOne/>
      </p:bldGraphic>
      <p:bldGraphic spid="85" grpId="0">
        <p:bldAsOne/>
      </p:bldGraphic>
      <p:bldGraphic spid="85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94"/>
          <p:cNvGrpSpPr>
            <a:grpSpLocks/>
          </p:cNvGrpSpPr>
          <p:nvPr/>
        </p:nvGrpSpPr>
        <p:grpSpPr bwMode="auto">
          <a:xfrm>
            <a:off x="6509568" y="3027841"/>
            <a:ext cx="2014538" cy="2270125"/>
            <a:chOff x="4578171" y="2689697"/>
            <a:chExt cx="2014434" cy="2270866"/>
          </a:xfrm>
        </p:grpSpPr>
        <p:sp>
          <p:nvSpPr>
            <p:cNvPr id="106" name="Freeform 249"/>
            <p:cNvSpPr>
              <a:spLocks/>
            </p:cNvSpPr>
            <p:nvPr/>
          </p:nvSpPr>
          <p:spPr bwMode="auto">
            <a:xfrm>
              <a:off x="4578171" y="2689697"/>
              <a:ext cx="2014434" cy="2270866"/>
            </a:xfrm>
            <a:custGeom>
              <a:avLst/>
              <a:gdLst/>
              <a:ahLst/>
              <a:cxnLst>
                <a:cxn ang="0">
                  <a:pos x="101" y="195"/>
                </a:cxn>
                <a:cxn ang="0">
                  <a:pos x="174" y="55"/>
                </a:cxn>
                <a:cxn ang="0">
                  <a:pos x="165" y="0"/>
                </a:cxn>
                <a:cxn ang="0">
                  <a:pos x="0" y="55"/>
                </a:cxn>
                <a:cxn ang="0">
                  <a:pos x="101" y="195"/>
                </a:cxn>
              </a:cxnLst>
              <a:rect l="0" t="0" r="r" b="b"/>
              <a:pathLst>
                <a:path w="174" h="195">
                  <a:moveTo>
                    <a:pt x="101" y="195"/>
                  </a:moveTo>
                  <a:cubicBezTo>
                    <a:pt x="147" y="163"/>
                    <a:pt x="174" y="110"/>
                    <a:pt x="174" y="55"/>
                  </a:cubicBezTo>
                  <a:cubicBezTo>
                    <a:pt x="174" y="36"/>
                    <a:pt x="171" y="18"/>
                    <a:pt x="165" y="0"/>
                  </a:cubicBezTo>
                  <a:lnTo>
                    <a:pt x="0" y="55"/>
                  </a:lnTo>
                  <a:lnTo>
                    <a:pt x="101" y="1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3">
                    <a:lumMod val="50000"/>
                  </a:schemeClr>
                </a:gs>
              </a:gsLst>
              <a:lin ang="114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TextBox 24"/>
            <p:cNvSpPr txBox="1">
              <a:spLocks noChangeArrowheads="1"/>
            </p:cNvSpPr>
            <p:nvPr/>
          </p:nvSpPr>
          <p:spPr bwMode="auto">
            <a:xfrm>
              <a:off x="5387903" y="3299528"/>
              <a:ext cx="899112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各责任区分析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8" name="组合 95"/>
          <p:cNvGrpSpPr>
            <a:grpSpLocks/>
          </p:cNvGrpSpPr>
          <p:nvPr/>
        </p:nvGrpSpPr>
        <p:grpSpPr bwMode="auto">
          <a:xfrm>
            <a:off x="5376093" y="3627916"/>
            <a:ext cx="2352675" cy="2014538"/>
            <a:chOff x="3396113" y="3330093"/>
            <a:chExt cx="2351773" cy="2014433"/>
          </a:xfrm>
        </p:grpSpPr>
        <p:sp>
          <p:nvSpPr>
            <p:cNvPr id="109" name="Freeform 250"/>
            <p:cNvSpPr>
              <a:spLocks/>
            </p:cNvSpPr>
            <p:nvPr/>
          </p:nvSpPr>
          <p:spPr bwMode="auto">
            <a:xfrm>
              <a:off x="3396113" y="3330093"/>
              <a:ext cx="2351773" cy="2014433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02" y="173"/>
                </a:cxn>
                <a:cxn ang="0">
                  <a:pos x="203" y="140"/>
                </a:cxn>
                <a:cxn ang="0">
                  <a:pos x="102" y="0"/>
                </a:cxn>
                <a:cxn ang="0">
                  <a:pos x="0" y="140"/>
                </a:cxn>
              </a:cxnLst>
              <a:rect l="0" t="0" r="r" b="b"/>
              <a:pathLst>
                <a:path w="203" h="173">
                  <a:moveTo>
                    <a:pt x="0" y="140"/>
                  </a:moveTo>
                  <a:cubicBezTo>
                    <a:pt x="29" y="162"/>
                    <a:pt x="65" y="173"/>
                    <a:pt x="102" y="173"/>
                  </a:cubicBezTo>
                  <a:cubicBezTo>
                    <a:pt x="138" y="173"/>
                    <a:pt x="174" y="162"/>
                    <a:pt x="203" y="140"/>
                  </a:cubicBezTo>
                  <a:lnTo>
                    <a:pt x="102" y="0"/>
                  </a:lnTo>
                  <a:lnTo>
                    <a:pt x="0" y="1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6">
                    <a:lumMod val="50000"/>
                  </a:schemeClr>
                </a:gs>
              </a:gsLst>
              <a:lin ang="162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TextBox 27"/>
            <p:cNvSpPr txBox="1">
              <a:spLocks noChangeArrowheads="1"/>
            </p:cNvSpPr>
            <p:nvPr/>
          </p:nvSpPr>
          <p:spPr bwMode="auto">
            <a:xfrm>
              <a:off x="3958555" y="4447076"/>
              <a:ext cx="1226891" cy="7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各工段分析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1" name="组合 96"/>
          <p:cNvGrpSpPr>
            <a:grpSpLocks/>
          </p:cNvGrpSpPr>
          <p:nvPr/>
        </p:nvGrpSpPr>
        <p:grpSpPr bwMode="auto">
          <a:xfrm>
            <a:off x="4547337" y="3019904"/>
            <a:ext cx="2041606" cy="2270125"/>
            <a:chOff x="2537029" y="2689697"/>
            <a:chExt cx="2041142" cy="2270866"/>
          </a:xfrm>
        </p:grpSpPr>
        <p:sp>
          <p:nvSpPr>
            <p:cNvPr id="112" name="Freeform 251"/>
            <p:cNvSpPr>
              <a:spLocks/>
            </p:cNvSpPr>
            <p:nvPr/>
          </p:nvSpPr>
          <p:spPr bwMode="auto">
            <a:xfrm>
              <a:off x="2551395" y="2689697"/>
              <a:ext cx="2026776" cy="22708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54"/>
                </a:cxn>
                <a:cxn ang="0">
                  <a:pos x="73" y="195"/>
                </a:cxn>
                <a:cxn ang="0">
                  <a:pos x="175" y="55"/>
                </a:cxn>
                <a:cxn ang="0">
                  <a:pos x="9" y="0"/>
                </a:cxn>
              </a:cxnLst>
              <a:rect l="0" t="0" r="r" b="b"/>
              <a:pathLst>
                <a:path w="175" h="195">
                  <a:moveTo>
                    <a:pt x="9" y="0"/>
                  </a:moveTo>
                  <a:cubicBezTo>
                    <a:pt x="3" y="18"/>
                    <a:pt x="1" y="36"/>
                    <a:pt x="1" y="54"/>
                  </a:cubicBezTo>
                  <a:cubicBezTo>
                    <a:pt x="0" y="110"/>
                    <a:pt x="27" y="163"/>
                    <a:pt x="73" y="195"/>
                  </a:cubicBezTo>
                  <a:lnTo>
                    <a:pt x="175" y="55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2">
                    <a:lumMod val="50000"/>
                  </a:schemeClr>
                </a:gs>
              </a:gsLst>
              <a:lin ang="198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TextBox 33"/>
            <p:cNvSpPr txBox="1">
              <a:spLocks noChangeArrowheads="1"/>
            </p:cNvSpPr>
            <p:nvPr/>
          </p:nvSpPr>
          <p:spPr bwMode="auto">
            <a:xfrm>
              <a:off x="2537029" y="3375844"/>
              <a:ext cx="1395979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典型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频发故障分析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4" name="组合 92"/>
          <p:cNvGrpSpPr>
            <a:grpSpLocks/>
          </p:cNvGrpSpPr>
          <p:nvPr/>
        </p:nvGrpSpPr>
        <p:grpSpPr bwMode="auto">
          <a:xfrm>
            <a:off x="4655046" y="1700808"/>
            <a:ext cx="1922463" cy="2027238"/>
            <a:chOff x="2655614" y="1303317"/>
            <a:chExt cx="1922557" cy="2026776"/>
          </a:xfrm>
        </p:grpSpPr>
        <p:sp>
          <p:nvSpPr>
            <p:cNvPr id="115" name="Freeform 252"/>
            <p:cNvSpPr>
              <a:spLocks/>
            </p:cNvSpPr>
            <p:nvPr/>
          </p:nvSpPr>
          <p:spPr bwMode="auto">
            <a:xfrm>
              <a:off x="2655614" y="1303317"/>
              <a:ext cx="1922557" cy="2026776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119"/>
                </a:cxn>
                <a:cxn ang="0">
                  <a:pos x="166" y="174"/>
                </a:cxn>
                <a:cxn ang="0">
                  <a:pos x="165" y="0"/>
                </a:cxn>
              </a:cxnLst>
              <a:rect l="0" t="0" r="r" b="b"/>
              <a:pathLst>
                <a:path w="166" h="174">
                  <a:moveTo>
                    <a:pt x="165" y="0"/>
                  </a:moveTo>
                  <a:cubicBezTo>
                    <a:pt x="90" y="0"/>
                    <a:pt x="24" y="48"/>
                    <a:pt x="0" y="119"/>
                  </a:cubicBezTo>
                  <a:lnTo>
                    <a:pt x="166" y="174"/>
                  </a:lnTo>
                  <a:lnTo>
                    <a:pt x="1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0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TextBox 38"/>
            <p:cNvSpPr txBox="1">
              <a:spLocks noChangeArrowheads="1"/>
            </p:cNvSpPr>
            <p:nvPr/>
          </p:nvSpPr>
          <p:spPr bwMode="auto">
            <a:xfrm>
              <a:off x="3124845" y="1842422"/>
              <a:ext cx="1314574" cy="70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总体运行情况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" name="组合 93"/>
          <p:cNvGrpSpPr>
            <a:grpSpLocks/>
          </p:cNvGrpSpPr>
          <p:nvPr/>
        </p:nvGrpSpPr>
        <p:grpSpPr bwMode="auto">
          <a:xfrm>
            <a:off x="6533380" y="1686401"/>
            <a:ext cx="1909763" cy="2027240"/>
            <a:chOff x="4578171" y="1303317"/>
            <a:chExt cx="1910216" cy="2026776"/>
          </a:xfrm>
        </p:grpSpPr>
        <p:sp>
          <p:nvSpPr>
            <p:cNvPr id="103" name="Freeform 248"/>
            <p:cNvSpPr>
              <a:spLocks/>
            </p:cNvSpPr>
            <p:nvPr/>
          </p:nvSpPr>
          <p:spPr bwMode="auto">
            <a:xfrm>
              <a:off x="4578171" y="1303317"/>
              <a:ext cx="1910216" cy="2026776"/>
            </a:xfrm>
            <a:custGeom>
              <a:avLst/>
              <a:gdLst/>
              <a:ahLst/>
              <a:cxnLst>
                <a:cxn ang="0">
                  <a:pos x="165" y="119"/>
                </a:cxn>
                <a:cxn ang="0">
                  <a:pos x="0" y="0"/>
                </a:cxn>
                <a:cxn ang="0">
                  <a:pos x="0" y="174"/>
                </a:cxn>
                <a:cxn ang="0">
                  <a:pos x="165" y="119"/>
                </a:cxn>
              </a:cxnLst>
              <a:rect l="0" t="0" r="r" b="b"/>
              <a:pathLst>
                <a:path w="165" h="174">
                  <a:moveTo>
                    <a:pt x="165" y="119"/>
                  </a:moveTo>
                  <a:cubicBezTo>
                    <a:pt x="141" y="48"/>
                    <a:pt x="75" y="0"/>
                    <a:pt x="0" y="0"/>
                  </a:cubicBezTo>
                  <a:lnTo>
                    <a:pt x="0" y="174"/>
                  </a:lnTo>
                  <a:lnTo>
                    <a:pt x="165" y="1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TextBox 21"/>
            <p:cNvSpPr txBox="1">
              <a:spLocks noChangeArrowheads="1"/>
            </p:cNvSpPr>
            <p:nvPr/>
          </p:nvSpPr>
          <p:spPr bwMode="auto">
            <a:xfrm>
              <a:off x="4717627" y="1881530"/>
              <a:ext cx="1356870" cy="70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各类型故障分析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 bwMode="auto">
          <a:xfrm>
            <a:off x="4511030" y="1644566"/>
            <a:ext cx="4092455" cy="4053846"/>
          </a:xfrm>
          <a:prstGeom prst="ellipse">
            <a:avLst/>
          </a:prstGeom>
          <a:noFill/>
          <a:ln w="53975">
            <a:gradFill flip="none" rotWithShape="1">
              <a:gsLst>
                <a:gs pos="0">
                  <a:srgbClr val="AC7B00"/>
                </a:gs>
                <a:gs pos="50000">
                  <a:srgbClr val="FFFF00"/>
                </a:gs>
                <a:gs pos="100000">
                  <a:srgbClr val="C08E00"/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0" name="Oval 256"/>
          <p:cNvSpPr>
            <a:spLocks noChangeArrowheads="1"/>
          </p:cNvSpPr>
          <p:nvPr/>
        </p:nvSpPr>
        <p:spPr bwMode="auto">
          <a:xfrm>
            <a:off x="5771380" y="2858305"/>
            <a:ext cx="1617662" cy="1616075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D03B"/>
            </a:solidFill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98" y="2996952"/>
            <a:ext cx="1066949" cy="1404454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210330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目前应用</a:t>
            </a:r>
            <a:r>
              <a:rPr lang="zh-CN" altLang="en-US" sz="2000" spc="15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情况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44008" y="1068735"/>
            <a:ext cx="5507382" cy="488057"/>
            <a:chOff x="2244008" y="1068735"/>
            <a:chExt cx="5507382" cy="488057"/>
          </a:xfrm>
        </p:grpSpPr>
        <p:sp>
          <p:nvSpPr>
            <p:cNvPr id="24" name="TextBox 23"/>
            <p:cNvSpPr txBox="1"/>
            <p:nvPr/>
          </p:nvSpPr>
          <p:spPr>
            <a:xfrm>
              <a:off x="2244008" y="1068735"/>
              <a:ext cx="550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各</a:t>
              </a:r>
              <a:r>
                <a:rPr lang="zh-CN" altLang="en-US" sz="240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工段</a:t>
              </a: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设备运行分析</a:t>
              </a:r>
              <a:endParaRPr lang="zh-CN" altLang="en-US" sz="2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422798" y="1556792"/>
              <a:ext cx="468052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798" y="1886431"/>
            <a:ext cx="6088091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7" name="图示 26"/>
          <p:cNvGraphicFramePr/>
          <p:nvPr>
            <p:extLst>
              <p:ext uri="{D42A27DB-BD31-4B8C-83A1-F6EECF244321}">
                <p14:modId xmlns:p14="http://schemas.microsoft.com/office/powerpoint/2010/main" val="300704214"/>
              </p:ext>
            </p:extLst>
          </p:nvPr>
        </p:nvGraphicFramePr>
        <p:xfrm>
          <a:off x="8687494" y="1656123"/>
          <a:ext cx="2664296" cy="4509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8" name="图表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892640"/>
              </p:ext>
            </p:extLst>
          </p:nvPr>
        </p:nvGraphicFramePr>
        <p:xfrm>
          <a:off x="5231110" y="2204864"/>
          <a:ext cx="5831085" cy="366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0" y="2036701"/>
            <a:ext cx="7463672" cy="3840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9302" y="587727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对各工段设备的具体故障展开分析，略</a:t>
            </a:r>
            <a:endParaRPr lang="zh-CN" altLang="en-US" sz="1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59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9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-4.44444E-6 L -0.33281 -0.5011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-250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655E-6 -3.60398E-6 L -0.55236 -3.60398E-6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24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Graphic spid="27" grpId="0">
        <p:bldAsOne/>
      </p:bldGraphic>
      <p:bldGraphic spid="27" grpId="1">
        <p:bldAsOne/>
      </p:bldGraphic>
      <p:bldGraphic spid="28" grpId="0">
        <p:bldAsOne/>
      </p:bldGraphic>
      <p:bldGraphic spid="28" grpId="1">
        <p:bldAsOne/>
      </p:bldGraphic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94"/>
          <p:cNvGrpSpPr>
            <a:grpSpLocks/>
          </p:cNvGrpSpPr>
          <p:nvPr/>
        </p:nvGrpSpPr>
        <p:grpSpPr bwMode="auto">
          <a:xfrm>
            <a:off x="6509568" y="3027841"/>
            <a:ext cx="2014538" cy="2270125"/>
            <a:chOff x="4578171" y="2689697"/>
            <a:chExt cx="2014434" cy="2270866"/>
          </a:xfrm>
        </p:grpSpPr>
        <p:sp>
          <p:nvSpPr>
            <p:cNvPr id="106" name="Freeform 249"/>
            <p:cNvSpPr>
              <a:spLocks/>
            </p:cNvSpPr>
            <p:nvPr/>
          </p:nvSpPr>
          <p:spPr bwMode="auto">
            <a:xfrm>
              <a:off x="4578171" y="2689697"/>
              <a:ext cx="2014434" cy="2270866"/>
            </a:xfrm>
            <a:custGeom>
              <a:avLst/>
              <a:gdLst/>
              <a:ahLst/>
              <a:cxnLst>
                <a:cxn ang="0">
                  <a:pos x="101" y="195"/>
                </a:cxn>
                <a:cxn ang="0">
                  <a:pos x="174" y="55"/>
                </a:cxn>
                <a:cxn ang="0">
                  <a:pos x="165" y="0"/>
                </a:cxn>
                <a:cxn ang="0">
                  <a:pos x="0" y="55"/>
                </a:cxn>
                <a:cxn ang="0">
                  <a:pos x="101" y="195"/>
                </a:cxn>
              </a:cxnLst>
              <a:rect l="0" t="0" r="r" b="b"/>
              <a:pathLst>
                <a:path w="174" h="195">
                  <a:moveTo>
                    <a:pt x="101" y="195"/>
                  </a:moveTo>
                  <a:cubicBezTo>
                    <a:pt x="147" y="163"/>
                    <a:pt x="174" y="110"/>
                    <a:pt x="174" y="55"/>
                  </a:cubicBezTo>
                  <a:cubicBezTo>
                    <a:pt x="174" y="36"/>
                    <a:pt x="171" y="18"/>
                    <a:pt x="165" y="0"/>
                  </a:cubicBezTo>
                  <a:lnTo>
                    <a:pt x="0" y="55"/>
                  </a:lnTo>
                  <a:lnTo>
                    <a:pt x="101" y="1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3">
                    <a:lumMod val="50000"/>
                  </a:schemeClr>
                </a:gs>
              </a:gsLst>
              <a:lin ang="114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TextBox 24"/>
            <p:cNvSpPr txBox="1">
              <a:spLocks noChangeArrowheads="1"/>
            </p:cNvSpPr>
            <p:nvPr/>
          </p:nvSpPr>
          <p:spPr bwMode="auto">
            <a:xfrm>
              <a:off x="5387903" y="3299528"/>
              <a:ext cx="899112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各责任区分析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8" name="组合 95"/>
          <p:cNvGrpSpPr>
            <a:grpSpLocks/>
          </p:cNvGrpSpPr>
          <p:nvPr/>
        </p:nvGrpSpPr>
        <p:grpSpPr bwMode="auto">
          <a:xfrm>
            <a:off x="5376093" y="3627916"/>
            <a:ext cx="2352675" cy="2014538"/>
            <a:chOff x="3396113" y="3330093"/>
            <a:chExt cx="2351773" cy="2014433"/>
          </a:xfrm>
        </p:grpSpPr>
        <p:sp>
          <p:nvSpPr>
            <p:cNvPr id="109" name="Freeform 250"/>
            <p:cNvSpPr>
              <a:spLocks/>
            </p:cNvSpPr>
            <p:nvPr/>
          </p:nvSpPr>
          <p:spPr bwMode="auto">
            <a:xfrm>
              <a:off x="3396113" y="3330093"/>
              <a:ext cx="2351773" cy="2014433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02" y="173"/>
                </a:cxn>
                <a:cxn ang="0">
                  <a:pos x="203" y="140"/>
                </a:cxn>
                <a:cxn ang="0">
                  <a:pos x="102" y="0"/>
                </a:cxn>
                <a:cxn ang="0">
                  <a:pos x="0" y="140"/>
                </a:cxn>
              </a:cxnLst>
              <a:rect l="0" t="0" r="r" b="b"/>
              <a:pathLst>
                <a:path w="203" h="173">
                  <a:moveTo>
                    <a:pt x="0" y="140"/>
                  </a:moveTo>
                  <a:cubicBezTo>
                    <a:pt x="29" y="162"/>
                    <a:pt x="65" y="173"/>
                    <a:pt x="102" y="173"/>
                  </a:cubicBezTo>
                  <a:cubicBezTo>
                    <a:pt x="138" y="173"/>
                    <a:pt x="174" y="162"/>
                    <a:pt x="203" y="140"/>
                  </a:cubicBezTo>
                  <a:lnTo>
                    <a:pt x="102" y="0"/>
                  </a:lnTo>
                  <a:lnTo>
                    <a:pt x="0" y="1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6">
                    <a:lumMod val="50000"/>
                  </a:schemeClr>
                </a:gs>
              </a:gsLst>
              <a:lin ang="162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TextBox 27"/>
            <p:cNvSpPr txBox="1">
              <a:spLocks noChangeArrowheads="1"/>
            </p:cNvSpPr>
            <p:nvPr/>
          </p:nvSpPr>
          <p:spPr bwMode="auto">
            <a:xfrm>
              <a:off x="3958555" y="4447076"/>
              <a:ext cx="1226891" cy="7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各工段分析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1" name="组合 96"/>
          <p:cNvGrpSpPr>
            <a:grpSpLocks/>
          </p:cNvGrpSpPr>
          <p:nvPr/>
        </p:nvGrpSpPr>
        <p:grpSpPr bwMode="auto">
          <a:xfrm>
            <a:off x="4547337" y="3019904"/>
            <a:ext cx="2041606" cy="2270125"/>
            <a:chOff x="2537029" y="2689697"/>
            <a:chExt cx="2041142" cy="2270866"/>
          </a:xfrm>
        </p:grpSpPr>
        <p:sp>
          <p:nvSpPr>
            <p:cNvPr id="112" name="Freeform 251"/>
            <p:cNvSpPr>
              <a:spLocks/>
            </p:cNvSpPr>
            <p:nvPr/>
          </p:nvSpPr>
          <p:spPr bwMode="auto">
            <a:xfrm>
              <a:off x="2551395" y="2689697"/>
              <a:ext cx="2026776" cy="22708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54"/>
                </a:cxn>
                <a:cxn ang="0">
                  <a:pos x="73" y="195"/>
                </a:cxn>
                <a:cxn ang="0">
                  <a:pos x="175" y="55"/>
                </a:cxn>
                <a:cxn ang="0">
                  <a:pos x="9" y="0"/>
                </a:cxn>
              </a:cxnLst>
              <a:rect l="0" t="0" r="r" b="b"/>
              <a:pathLst>
                <a:path w="175" h="195">
                  <a:moveTo>
                    <a:pt x="9" y="0"/>
                  </a:moveTo>
                  <a:cubicBezTo>
                    <a:pt x="3" y="18"/>
                    <a:pt x="1" y="36"/>
                    <a:pt x="1" y="54"/>
                  </a:cubicBezTo>
                  <a:cubicBezTo>
                    <a:pt x="0" y="110"/>
                    <a:pt x="27" y="163"/>
                    <a:pt x="73" y="195"/>
                  </a:cubicBezTo>
                  <a:lnTo>
                    <a:pt x="175" y="55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2">
                    <a:lumMod val="50000"/>
                  </a:schemeClr>
                </a:gs>
              </a:gsLst>
              <a:lin ang="19800000" scaled="0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TextBox 33"/>
            <p:cNvSpPr txBox="1">
              <a:spLocks noChangeArrowheads="1"/>
            </p:cNvSpPr>
            <p:nvPr/>
          </p:nvSpPr>
          <p:spPr bwMode="auto">
            <a:xfrm>
              <a:off x="2537029" y="3375844"/>
              <a:ext cx="1395979" cy="101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典型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频发故障分析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4" name="组合 92"/>
          <p:cNvGrpSpPr>
            <a:grpSpLocks/>
          </p:cNvGrpSpPr>
          <p:nvPr/>
        </p:nvGrpSpPr>
        <p:grpSpPr bwMode="auto">
          <a:xfrm>
            <a:off x="4655046" y="1700808"/>
            <a:ext cx="1922463" cy="2027238"/>
            <a:chOff x="2655614" y="1303317"/>
            <a:chExt cx="1922557" cy="2026776"/>
          </a:xfrm>
        </p:grpSpPr>
        <p:sp>
          <p:nvSpPr>
            <p:cNvPr id="115" name="Freeform 252"/>
            <p:cNvSpPr>
              <a:spLocks/>
            </p:cNvSpPr>
            <p:nvPr/>
          </p:nvSpPr>
          <p:spPr bwMode="auto">
            <a:xfrm>
              <a:off x="2655614" y="1303317"/>
              <a:ext cx="1922557" cy="2026776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119"/>
                </a:cxn>
                <a:cxn ang="0">
                  <a:pos x="166" y="174"/>
                </a:cxn>
                <a:cxn ang="0">
                  <a:pos x="165" y="0"/>
                </a:cxn>
              </a:cxnLst>
              <a:rect l="0" t="0" r="r" b="b"/>
              <a:pathLst>
                <a:path w="166" h="174">
                  <a:moveTo>
                    <a:pt x="165" y="0"/>
                  </a:moveTo>
                  <a:cubicBezTo>
                    <a:pt x="90" y="0"/>
                    <a:pt x="24" y="48"/>
                    <a:pt x="0" y="119"/>
                  </a:cubicBezTo>
                  <a:lnTo>
                    <a:pt x="166" y="174"/>
                  </a:lnTo>
                  <a:lnTo>
                    <a:pt x="1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0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TextBox 38"/>
            <p:cNvSpPr txBox="1">
              <a:spLocks noChangeArrowheads="1"/>
            </p:cNvSpPr>
            <p:nvPr/>
          </p:nvSpPr>
          <p:spPr bwMode="auto">
            <a:xfrm>
              <a:off x="3124845" y="1842422"/>
              <a:ext cx="1314574" cy="70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总体运行情况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" name="组合 93"/>
          <p:cNvGrpSpPr>
            <a:grpSpLocks/>
          </p:cNvGrpSpPr>
          <p:nvPr/>
        </p:nvGrpSpPr>
        <p:grpSpPr bwMode="auto">
          <a:xfrm>
            <a:off x="6533380" y="1686401"/>
            <a:ext cx="1909763" cy="2027240"/>
            <a:chOff x="4578171" y="1303317"/>
            <a:chExt cx="1910216" cy="2026776"/>
          </a:xfrm>
        </p:grpSpPr>
        <p:sp>
          <p:nvSpPr>
            <p:cNvPr id="103" name="Freeform 248"/>
            <p:cNvSpPr>
              <a:spLocks/>
            </p:cNvSpPr>
            <p:nvPr/>
          </p:nvSpPr>
          <p:spPr bwMode="auto">
            <a:xfrm>
              <a:off x="4578171" y="1303317"/>
              <a:ext cx="1910216" cy="2026776"/>
            </a:xfrm>
            <a:custGeom>
              <a:avLst/>
              <a:gdLst/>
              <a:ahLst/>
              <a:cxnLst>
                <a:cxn ang="0">
                  <a:pos x="165" y="119"/>
                </a:cxn>
                <a:cxn ang="0">
                  <a:pos x="0" y="0"/>
                </a:cxn>
                <a:cxn ang="0">
                  <a:pos x="0" y="174"/>
                </a:cxn>
                <a:cxn ang="0">
                  <a:pos x="165" y="119"/>
                </a:cxn>
              </a:cxnLst>
              <a:rect l="0" t="0" r="r" b="b"/>
              <a:pathLst>
                <a:path w="165" h="174">
                  <a:moveTo>
                    <a:pt x="165" y="119"/>
                  </a:moveTo>
                  <a:cubicBezTo>
                    <a:pt x="141" y="48"/>
                    <a:pt x="75" y="0"/>
                    <a:pt x="0" y="0"/>
                  </a:cubicBezTo>
                  <a:lnTo>
                    <a:pt x="0" y="174"/>
                  </a:lnTo>
                  <a:lnTo>
                    <a:pt x="165" y="1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3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 w="349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TextBox 21"/>
            <p:cNvSpPr txBox="1">
              <a:spLocks noChangeArrowheads="1"/>
            </p:cNvSpPr>
            <p:nvPr/>
          </p:nvSpPr>
          <p:spPr bwMode="auto">
            <a:xfrm>
              <a:off x="4717627" y="1881530"/>
              <a:ext cx="1356870" cy="70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各类型故障分析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 bwMode="auto">
          <a:xfrm>
            <a:off x="4511030" y="1644566"/>
            <a:ext cx="4092455" cy="4053846"/>
          </a:xfrm>
          <a:prstGeom prst="ellipse">
            <a:avLst/>
          </a:prstGeom>
          <a:noFill/>
          <a:ln w="53975">
            <a:gradFill flip="none" rotWithShape="1">
              <a:gsLst>
                <a:gs pos="0">
                  <a:srgbClr val="AC7B00"/>
                </a:gs>
                <a:gs pos="50000">
                  <a:srgbClr val="FFFF00"/>
                </a:gs>
                <a:gs pos="100000">
                  <a:srgbClr val="C08E00"/>
                </a:gs>
              </a:gsLst>
              <a:lin ang="2700000" scaled="1"/>
              <a:tileRect/>
            </a:gra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0" name="Oval 256"/>
          <p:cNvSpPr>
            <a:spLocks noChangeArrowheads="1"/>
          </p:cNvSpPr>
          <p:nvPr/>
        </p:nvSpPr>
        <p:spPr bwMode="auto">
          <a:xfrm>
            <a:off x="5771380" y="2858305"/>
            <a:ext cx="1617662" cy="1616075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D03B"/>
            </a:solidFill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98" y="2996952"/>
            <a:ext cx="1066949" cy="1404454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210330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目前应用</a:t>
            </a:r>
            <a:r>
              <a:rPr lang="zh-CN" altLang="en-US" sz="2000" spc="15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情况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44008" y="1068735"/>
            <a:ext cx="5507382" cy="488057"/>
            <a:chOff x="2244008" y="1068735"/>
            <a:chExt cx="5507382" cy="488057"/>
          </a:xfrm>
        </p:grpSpPr>
        <p:sp>
          <p:nvSpPr>
            <p:cNvPr id="24" name="TextBox 23"/>
            <p:cNvSpPr txBox="1"/>
            <p:nvPr/>
          </p:nvSpPr>
          <p:spPr>
            <a:xfrm>
              <a:off x="2244008" y="1068735"/>
              <a:ext cx="550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典型、频发</a:t>
              </a: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故障分析</a:t>
              </a:r>
              <a:endParaRPr lang="zh-CN" altLang="en-US" sz="2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422798" y="1556792"/>
              <a:ext cx="468052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图表 25"/>
          <p:cNvGraphicFramePr/>
          <p:nvPr>
            <p:extLst>
              <p:ext uri="{D42A27DB-BD31-4B8C-83A1-F6EECF244321}">
                <p14:modId xmlns:p14="http://schemas.microsoft.com/office/powerpoint/2010/main" val="158904858"/>
              </p:ext>
            </p:extLst>
          </p:nvPr>
        </p:nvGraphicFramePr>
        <p:xfrm>
          <a:off x="2400634" y="1556792"/>
          <a:ext cx="8972550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椭圆 26"/>
          <p:cNvSpPr/>
          <p:nvPr/>
        </p:nvSpPr>
        <p:spPr bwMode="auto">
          <a:xfrm>
            <a:off x="2926854" y="2195469"/>
            <a:ext cx="288000" cy="288000"/>
          </a:xfrm>
          <a:prstGeom prst="ellipse">
            <a:avLst/>
          </a:prstGeom>
          <a:solidFill>
            <a:srgbClr val="FFFF00">
              <a:alpha val="18824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10523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3334029" y="2780928"/>
            <a:ext cx="288000" cy="288000"/>
          </a:xfrm>
          <a:prstGeom prst="ellipse">
            <a:avLst/>
          </a:prstGeom>
          <a:solidFill>
            <a:srgbClr val="FFFF00">
              <a:alpha val="18824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10523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4558165" y="2411461"/>
            <a:ext cx="288000" cy="288000"/>
          </a:xfrm>
          <a:prstGeom prst="ellipse">
            <a:avLst/>
          </a:prstGeom>
          <a:solidFill>
            <a:srgbClr val="FFFF00">
              <a:alpha val="18824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10523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1" name="线形标注 1 30"/>
          <p:cNvSpPr/>
          <p:nvPr/>
        </p:nvSpPr>
        <p:spPr>
          <a:xfrm>
            <a:off x="5591150" y="2132856"/>
            <a:ext cx="2448272" cy="1061829"/>
          </a:xfrm>
          <a:prstGeom prst="borderCallout1">
            <a:avLst>
              <a:gd name="adj1" fmla="val 18750"/>
              <a:gd name="adj2" fmla="val -8333"/>
              <a:gd name="adj3" fmla="val 37691"/>
              <a:gd name="adj4" fmla="val -25241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维修次数最多、维修时间最长故障，点巡检时需</a:t>
            </a:r>
            <a:r>
              <a:rPr lang="zh-CN" altLang="en-US" sz="1400" b="1" dirty="0">
                <a:solidFill>
                  <a:srgbClr val="F79646"/>
                </a:solidFill>
                <a:latin typeface="微软雅黑" pitchFamily="34" charset="-122"/>
                <a:ea typeface="微软雅黑" pitchFamily="34" charset="-122"/>
              </a:rPr>
              <a:t>重点跟踪</a:t>
            </a:r>
            <a:r>
              <a:rPr lang="zh-CN" altLang="en-US" sz="1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！！</a:t>
            </a:r>
            <a:endParaRPr lang="zh-CN" altLang="en-US" sz="1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4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9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27195E-7 3.35647E-6 L -0.24616 -0.430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8" y="-2155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Graphic spid="26" grpId="0">
        <p:bldAsOne/>
      </p:bldGraphic>
      <p:bldP spid="27" grpId="0" animBg="1"/>
      <p:bldP spid="28" grpId="0" animBg="1"/>
      <p:bldP spid="29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210330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目前应用</a:t>
            </a:r>
            <a:r>
              <a:rPr lang="zh-CN" altLang="en-US" sz="2000" spc="15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情况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44008" y="1068735"/>
            <a:ext cx="5507382" cy="488057"/>
            <a:chOff x="2244008" y="1068735"/>
            <a:chExt cx="5507382" cy="488057"/>
          </a:xfrm>
        </p:grpSpPr>
        <p:sp>
          <p:nvSpPr>
            <p:cNvPr id="24" name="TextBox 23"/>
            <p:cNvSpPr txBox="1"/>
            <p:nvPr/>
          </p:nvSpPr>
          <p:spPr>
            <a:xfrm>
              <a:off x="2244008" y="1068735"/>
              <a:ext cx="550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典型、频发</a:t>
              </a: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故障分析</a:t>
              </a:r>
              <a:endParaRPr lang="zh-CN" altLang="en-US" sz="2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422798" y="1556792"/>
              <a:ext cx="468052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9310206" y="5888553"/>
            <a:ext cx="1457486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B0F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分析案例</a:t>
            </a:r>
            <a:endParaRPr lang="zh-CN" altLang="en-US" sz="2000" b="1" dirty="0">
              <a:solidFill>
                <a:srgbClr val="00B0F0"/>
              </a:solidFill>
              <a:effectLst>
                <a:reflection blurRad="6350" stA="60000" endA="900" endPos="60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9407574" y="6525344"/>
            <a:ext cx="2376264" cy="0"/>
          </a:xfrm>
          <a:prstGeom prst="line">
            <a:avLst/>
          </a:prstGeom>
          <a:ln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140" y="5482586"/>
            <a:ext cx="1291208" cy="129120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350790" y="1682856"/>
            <a:ext cx="7571191" cy="4329992"/>
            <a:chOff x="2350790" y="1682856"/>
            <a:chExt cx="7571191" cy="43299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790" y="1682856"/>
              <a:ext cx="3600000" cy="206106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981" y="1682856"/>
              <a:ext cx="3600000" cy="205801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790" y="3950031"/>
              <a:ext cx="3600000" cy="206281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981" y="3953525"/>
              <a:ext cx="3600000" cy="2059323"/>
            </a:xfrm>
            <a:prstGeom prst="rect">
              <a:avLst/>
            </a:prstGeom>
          </p:spPr>
        </p:pic>
        <p:sp>
          <p:nvSpPr>
            <p:cNvPr id="43" name="空心弧 42"/>
            <p:cNvSpPr/>
            <p:nvPr/>
          </p:nvSpPr>
          <p:spPr>
            <a:xfrm>
              <a:off x="3988790" y="3573016"/>
              <a:ext cx="324000" cy="324000"/>
            </a:xfrm>
            <a:prstGeom prst="blockArc">
              <a:avLst>
                <a:gd name="adj1" fmla="val 15977542"/>
                <a:gd name="adj2" fmla="val 11091646"/>
                <a:gd name="adj3" fmla="val 799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空心弧 43"/>
            <p:cNvSpPr/>
            <p:nvPr/>
          </p:nvSpPr>
          <p:spPr>
            <a:xfrm>
              <a:off x="7959981" y="3573016"/>
              <a:ext cx="324000" cy="324000"/>
            </a:xfrm>
            <a:prstGeom prst="blockArc">
              <a:avLst>
                <a:gd name="adj1" fmla="val 15977542"/>
                <a:gd name="adj2" fmla="val 11091646"/>
                <a:gd name="adj3" fmla="val 799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空心弧 44"/>
            <p:cNvSpPr/>
            <p:nvPr/>
          </p:nvSpPr>
          <p:spPr>
            <a:xfrm>
              <a:off x="3988790" y="5661248"/>
              <a:ext cx="324000" cy="324000"/>
            </a:xfrm>
            <a:prstGeom prst="blockArc">
              <a:avLst>
                <a:gd name="adj1" fmla="val 15977542"/>
                <a:gd name="adj2" fmla="val 11091646"/>
                <a:gd name="adj3" fmla="val 799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空心弧 45"/>
            <p:cNvSpPr/>
            <p:nvPr/>
          </p:nvSpPr>
          <p:spPr>
            <a:xfrm>
              <a:off x="7959981" y="5661248"/>
              <a:ext cx="324000" cy="324000"/>
            </a:xfrm>
            <a:prstGeom prst="blockArc">
              <a:avLst>
                <a:gd name="adj1" fmla="val 15977542"/>
                <a:gd name="adj2" fmla="val 11091646"/>
                <a:gd name="adj3" fmla="val 799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2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945812" y="764704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30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下一步计划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17" y="404664"/>
            <a:ext cx="4874893" cy="6399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0750" y="980728"/>
            <a:ext cx="59766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      作为新式的设备管理工具，设备履历管理重要性日益凸显。自从引进履历管理后，制丝车间设备故障率有了明显的降低。</a:t>
            </a:r>
            <a:endParaRPr lang="zh-CN" altLang="en-US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对象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153446"/>
              </p:ext>
            </p:extLst>
          </p:nvPr>
        </p:nvGraphicFramePr>
        <p:xfrm>
          <a:off x="2292808" y="2348880"/>
          <a:ext cx="5242557" cy="325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工作表" r:id="rId4" imgW="5515034" imgH="3562380" progId="ET.Xls.6">
                  <p:embed/>
                </p:oleObj>
              </mc:Choice>
              <mc:Fallback>
                <p:oleObj name="工作表" r:id="rId4" imgW="5515034" imgH="3562380" progId="ET.Xls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808" y="2348880"/>
                        <a:ext cx="5242557" cy="3250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10830" y="5612585"/>
            <a:ext cx="597666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年上半年，车间故障率平均为</a:t>
            </a: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0.22%</a:t>
            </a:r>
            <a:r>
              <a:rPr lang="zh-CN" altLang="en-US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，远低于目标值</a:t>
            </a: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0.30%</a:t>
            </a:r>
            <a:r>
              <a:rPr lang="zh-CN" altLang="en-US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12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5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616E-6 2.59259E-6 L 0.10342 2.59259E-6 C 0.14979 2.59259E-6 0.20685 0.01967 0.20685 0.03634 L 0.20685 0.07361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030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下一步计划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01" y="3645025"/>
            <a:ext cx="4536286" cy="321297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782838" y="1412776"/>
            <a:ext cx="7164906" cy="2232249"/>
            <a:chOff x="2782838" y="1412776"/>
            <a:chExt cx="7164906" cy="2232249"/>
          </a:xfrm>
        </p:grpSpPr>
        <p:grpSp>
          <p:nvGrpSpPr>
            <p:cNvPr id="34" name="组合 33"/>
            <p:cNvGrpSpPr/>
            <p:nvPr/>
          </p:nvGrpSpPr>
          <p:grpSpPr>
            <a:xfrm>
              <a:off x="3286894" y="2060848"/>
              <a:ext cx="6660850" cy="1584177"/>
              <a:chOff x="2218950" y="1628800"/>
              <a:chExt cx="7733510" cy="1839292"/>
            </a:xfrm>
          </p:grpSpPr>
          <p:cxnSp>
            <p:nvCxnSpPr>
              <p:cNvPr id="7" name="直接连接符 6"/>
              <p:cNvCxnSpPr>
                <a:stCxn id="5" idx="0"/>
              </p:cNvCxnSpPr>
              <p:nvPr/>
            </p:nvCxnSpPr>
            <p:spPr>
              <a:xfrm flipH="1" flipV="1">
                <a:off x="7319056" y="1628801"/>
                <a:ext cx="2633404" cy="1839291"/>
              </a:xfrm>
              <a:prstGeom prst="line">
                <a:avLst/>
              </a:prstGeom>
              <a:ln w="28575">
                <a:solidFill>
                  <a:srgbClr val="00B0F0">
                    <a:alpha val="76863"/>
                  </a:srgbClr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2218950" y="1628800"/>
                <a:ext cx="5100106" cy="0"/>
              </a:xfrm>
              <a:prstGeom prst="line">
                <a:avLst/>
              </a:prstGeom>
              <a:ln w="28575">
                <a:solidFill>
                  <a:srgbClr val="00B0F0">
                    <a:alpha val="76863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2782838" y="1412776"/>
              <a:ext cx="5976664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       </a:t>
              </a:r>
              <a:r>
                <a:rPr lang="en-US" altLang="zh-CN" sz="20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20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、将设备履历管理模式推广至技改后设备；</a:t>
              </a:r>
              <a:endPara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82838" y="2513279"/>
            <a:ext cx="5976664" cy="1203753"/>
            <a:chOff x="2782838" y="2513279"/>
            <a:chExt cx="5976664" cy="1203753"/>
          </a:xfrm>
        </p:grpSpPr>
        <p:grpSp>
          <p:nvGrpSpPr>
            <p:cNvPr id="35" name="组合 34"/>
            <p:cNvGrpSpPr/>
            <p:nvPr/>
          </p:nvGrpSpPr>
          <p:grpSpPr>
            <a:xfrm>
              <a:off x="3286894" y="3067277"/>
              <a:ext cx="5193944" cy="649755"/>
              <a:chOff x="1756542" y="2717215"/>
              <a:chExt cx="6724296" cy="841200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H="1" flipV="1">
                <a:off x="7104805" y="2717215"/>
                <a:ext cx="1376033" cy="841200"/>
              </a:xfrm>
              <a:prstGeom prst="line">
                <a:avLst/>
              </a:prstGeom>
              <a:ln w="28575">
                <a:solidFill>
                  <a:srgbClr val="00B0F0">
                    <a:alpha val="76863"/>
                  </a:srgbClr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1756542" y="2717215"/>
                <a:ext cx="5348262" cy="0"/>
              </a:xfrm>
              <a:prstGeom prst="line">
                <a:avLst/>
              </a:prstGeom>
              <a:ln w="28575">
                <a:solidFill>
                  <a:srgbClr val="00B0F0">
                    <a:alpha val="76863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2782838" y="2513279"/>
              <a:ext cx="59766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      </a:t>
              </a:r>
              <a:r>
                <a:rPr lang="en-US" altLang="zh-CN" sz="20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20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、通过履历管理，优化备件管理；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782838" y="3595325"/>
            <a:ext cx="5976664" cy="985805"/>
            <a:chOff x="2782838" y="3595325"/>
            <a:chExt cx="5976664" cy="985805"/>
          </a:xfrm>
        </p:grpSpPr>
        <p:grpSp>
          <p:nvGrpSpPr>
            <p:cNvPr id="36" name="组合 35"/>
            <p:cNvGrpSpPr/>
            <p:nvPr/>
          </p:nvGrpSpPr>
          <p:grpSpPr>
            <a:xfrm>
              <a:off x="3286894" y="4149325"/>
              <a:ext cx="4608512" cy="431805"/>
              <a:chOff x="1781783" y="3745240"/>
              <a:chExt cx="6113623" cy="572829"/>
            </a:xfrm>
          </p:grpSpPr>
          <p:cxnSp>
            <p:nvCxnSpPr>
              <p:cNvPr id="22" name="直接连接符 21"/>
              <p:cNvCxnSpPr/>
              <p:nvPr/>
            </p:nvCxnSpPr>
            <p:spPr>
              <a:xfrm flipH="1" flipV="1">
                <a:off x="6710230" y="3745241"/>
                <a:ext cx="1185176" cy="572828"/>
              </a:xfrm>
              <a:prstGeom prst="line">
                <a:avLst/>
              </a:prstGeom>
              <a:ln w="28575">
                <a:solidFill>
                  <a:srgbClr val="00B0F0">
                    <a:alpha val="76863"/>
                  </a:srgbClr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781783" y="3745240"/>
                <a:ext cx="4928448" cy="0"/>
              </a:xfrm>
              <a:prstGeom prst="line">
                <a:avLst/>
              </a:prstGeom>
              <a:ln w="28575">
                <a:solidFill>
                  <a:srgbClr val="00B0F0">
                    <a:alpha val="76863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782838" y="3595325"/>
              <a:ext cx="59766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       </a:t>
              </a:r>
              <a:r>
                <a:rPr lang="en-US" altLang="zh-CN" sz="20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20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、与工艺组合作，攻克工艺难题</a:t>
              </a:r>
              <a:r>
                <a:rPr lang="zh-CN" altLang="en-US" sz="20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；</a:t>
              </a:r>
              <a:endParaRPr lang="en-US" altLang="zh-CN" sz="2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8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1846734" y="3284984"/>
            <a:ext cx="10080000" cy="89125"/>
          </a:xfrm>
          <a:prstGeom prst="chevron">
            <a:avLst/>
          </a:prstGeom>
          <a:solidFill>
            <a:srgbClr val="00B0F0">
              <a:alpha val="76078"/>
            </a:srgbClr>
          </a:solidFill>
          <a:ln>
            <a:noFill/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组合 39"/>
          <p:cNvGrpSpPr>
            <a:grpSpLocks/>
          </p:cNvGrpSpPr>
          <p:nvPr/>
        </p:nvGrpSpPr>
        <p:grpSpPr bwMode="auto">
          <a:xfrm>
            <a:off x="6307430" y="6525344"/>
            <a:ext cx="777875" cy="30162"/>
            <a:chOff x="415265" y="812476"/>
            <a:chExt cx="777680" cy="30360"/>
          </a:xfrm>
        </p:grpSpPr>
        <p:sp>
          <p:nvSpPr>
            <p:cNvPr id="9" name="椭圆 8"/>
            <p:cNvSpPr/>
            <p:nvPr/>
          </p:nvSpPr>
          <p:spPr>
            <a:xfrm>
              <a:off x="415265" y="814073"/>
              <a:ext cx="28568" cy="28763"/>
            </a:xfrm>
            <a:prstGeom prst="ellipse">
              <a:avLst/>
            </a:prstGeom>
            <a:solidFill>
              <a:srgbClr val="968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164377" y="812476"/>
              <a:ext cx="28568" cy="28763"/>
            </a:xfrm>
            <a:prstGeom prst="ellipse">
              <a:avLst/>
            </a:prstGeom>
            <a:solidFill>
              <a:srgbClr val="968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2376525" y="3231294"/>
            <a:ext cx="180975" cy="1793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36525" y="3212976"/>
            <a:ext cx="179388" cy="1809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56525" y="3212976"/>
            <a:ext cx="179388" cy="1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96525" y="3229706"/>
            <a:ext cx="180975" cy="1809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幼圆" pitchFamily="49" charset="-122"/>
              <a:ea typeface="幼圆" pitchFamily="49" charset="-122"/>
            </a:endParaRPr>
          </a:p>
        </p:txBody>
      </p:sp>
      <p:cxnSp>
        <p:nvCxnSpPr>
          <p:cNvPr id="17" name="直接连接符 16"/>
          <p:cNvCxnSpPr>
            <a:stCxn id="13" idx="4"/>
          </p:cNvCxnSpPr>
          <p:nvPr/>
        </p:nvCxnSpPr>
        <p:spPr>
          <a:xfrm flipH="1">
            <a:off x="2467012" y="3410680"/>
            <a:ext cx="1" cy="2710800"/>
          </a:xfrm>
          <a:prstGeom prst="line">
            <a:avLst/>
          </a:prstGeom>
          <a:solidFill>
            <a:schemeClr val="bg1"/>
          </a:solidFill>
          <a:ln w="3175">
            <a:solidFill>
              <a:srgbClr val="005AAB"/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pic>
        <p:nvPicPr>
          <p:cNvPr id="18" name="Picture 10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8958" y="3520058"/>
            <a:ext cx="1980000" cy="2088000"/>
          </a:xfrm>
          <a:prstGeom prst="roundRect">
            <a:avLst>
              <a:gd name="adj" fmla="val 1632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175" cap="flat" cmpd="sng">
            <a:solidFill>
              <a:srgbClr val="00B0F0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2513856" y="5689823"/>
            <a:ext cx="2052000" cy="381258"/>
          </a:xfrm>
          <a:prstGeom prst="rect">
            <a:avLst/>
          </a:prstGeom>
          <a:solidFill>
            <a:srgbClr val="00B0F0">
              <a:alpha val="7607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履历管理简介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17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5433" y="609235"/>
            <a:ext cx="1980000" cy="2088000"/>
          </a:xfrm>
          <a:prstGeom prst="roundRect">
            <a:avLst>
              <a:gd name="adj" fmla="val 1632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175" cap="flat" cmpd="sng">
            <a:solidFill>
              <a:srgbClr val="00B0F0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4689854" y="2769235"/>
            <a:ext cx="2052000" cy="381258"/>
          </a:xfrm>
          <a:prstGeom prst="rect">
            <a:avLst/>
          </a:prstGeom>
          <a:solidFill>
            <a:srgbClr val="00B0F0">
              <a:alpha val="7607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车间推进过程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/>
          <p:cNvCxnSpPr>
            <a:stCxn id="16" idx="4"/>
          </p:cNvCxnSpPr>
          <p:nvPr/>
        </p:nvCxnSpPr>
        <p:spPr>
          <a:xfrm flipH="1">
            <a:off x="6787012" y="3410681"/>
            <a:ext cx="1" cy="2710800"/>
          </a:xfrm>
          <a:prstGeom prst="line">
            <a:avLst/>
          </a:prstGeom>
          <a:solidFill>
            <a:schemeClr val="bg1"/>
          </a:solidFill>
          <a:ln w="3175">
            <a:solidFill>
              <a:srgbClr val="005AAB"/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>
            <a:stCxn id="14" idx="0"/>
          </p:cNvCxnSpPr>
          <p:nvPr/>
        </p:nvCxnSpPr>
        <p:spPr>
          <a:xfrm flipV="1">
            <a:off x="4626219" y="504031"/>
            <a:ext cx="0" cy="2708945"/>
          </a:xfrm>
          <a:prstGeom prst="line">
            <a:avLst/>
          </a:prstGeom>
          <a:solidFill>
            <a:schemeClr val="bg1"/>
          </a:solidFill>
          <a:ln w="3175">
            <a:solidFill>
              <a:srgbClr val="005AAB"/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4" name="直接连接符 23"/>
          <p:cNvCxnSpPr>
            <a:stCxn id="15" idx="0"/>
          </p:cNvCxnSpPr>
          <p:nvPr/>
        </p:nvCxnSpPr>
        <p:spPr>
          <a:xfrm flipV="1">
            <a:off x="8946219" y="504031"/>
            <a:ext cx="0" cy="2708945"/>
          </a:xfrm>
          <a:prstGeom prst="line">
            <a:avLst/>
          </a:prstGeom>
          <a:solidFill>
            <a:schemeClr val="bg1"/>
          </a:solidFill>
          <a:ln w="3175">
            <a:solidFill>
              <a:srgbClr val="005AAB"/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pic>
        <p:nvPicPr>
          <p:cNvPr id="25" name="Picture 18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5913" y="609235"/>
            <a:ext cx="1980000" cy="2088000"/>
          </a:xfrm>
          <a:prstGeom prst="roundRect">
            <a:avLst>
              <a:gd name="adj" fmla="val 1632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175" cap="flat" cmpd="sng">
            <a:solidFill>
              <a:srgbClr val="00B0F0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9010334" y="2769235"/>
            <a:ext cx="2052000" cy="381258"/>
          </a:xfrm>
          <a:prstGeom prst="rect">
            <a:avLst/>
          </a:prstGeom>
          <a:solidFill>
            <a:srgbClr val="00B0F0">
              <a:alpha val="7607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下一步计划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Picture 19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5673" y="3520058"/>
            <a:ext cx="1980000" cy="2088000"/>
          </a:xfrm>
          <a:prstGeom prst="roundRect">
            <a:avLst>
              <a:gd name="adj" fmla="val 1632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175" cap="flat" cmpd="sng">
            <a:solidFill>
              <a:srgbClr val="00B0F0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6850094" y="5689824"/>
            <a:ext cx="2052000" cy="381258"/>
          </a:xfrm>
          <a:prstGeom prst="rect">
            <a:avLst/>
          </a:prstGeom>
          <a:solidFill>
            <a:srgbClr val="00B0F0">
              <a:alpha val="7607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目前应用情况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-945812" y="764704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0296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4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616E-6 2.59259E-6 L 0.10342 2.59259E-6 C 0.14979 2.59259E-6 0.20685 0.01967 0.20685 0.03634 L 0.20685 0.07361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26" grpId="0" animBg="1"/>
      <p:bldP spid="28" grpId="0" animBg="1"/>
      <p:bldP spid="29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59281" y="318255"/>
            <a:ext cx="9513768" cy="6496764"/>
            <a:chOff x="2411761" y="760430"/>
            <a:chExt cx="6704206" cy="4918751"/>
          </a:xfrm>
        </p:grpSpPr>
        <p:pic>
          <p:nvPicPr>
            <p:cNvPr id="2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1761" y="760430"/>
              <a:ext cx="6704206" cy="491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638752" y="4747455"/>
              <a:ext cx="2455735" cy="37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solidFill>
                    <a:srgbClr val="00B0F0"/>
                  </a:solidFill>
                </a:rPr>
                <a:t>Make the change</a:t>
              </a:r>
              <a:endParaRPr lang="zh-CN" altLang="en-US" sz="2600" dirty="0">
                <a:solidFill>
                  <a:srgbClr val="00B0F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96136" y="1489348"/>
              <a:ext cx="3061157" cy="827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600" b="1" dirty="0">
                  <a:solidFill>
                    <a:srgbClr val="00B0F0"/>
                  </a:solidFill>
                  <a:latin typeface="幼圆" pitchFamily="49" charset="-122"/>
                  <a:ea typeface="幼圆" pitchFamily="49" charset="-122"/>
                </a:rPr>
                <a:t>给别人以惊喜，</a:t>
              </a:r>
              <a:endParaRPr lang="en-US" altLang="zh-CN" sz="2600" b="1" dirty="0">
                <a:solidFill>
                  <a:srgbClr val="00B0F0"/>
                </a:solidFill>
                <a:latin typeface="幼圆" pitchFamily="49" charset="-122"/>
                <a:ea typeface="幼圆" pitchFamily="49" charset="-122"/>
              </a:endParaRPr>
            </a:p>
            <a:p>
              <a:pPr algn="ctr">
                <a:defRPr/>
              </a:pPr>
              <a:r>
                <a:rPr lang="en-US" altLang="zh-CN" sz="2600" b="1" dirty="0">
                  <a:solidFill>
                    <a:srgbClr val="00B0F0"/>
                  </a:solidFill>
                  <a:latin typeface="幼圆" pitchFamily="49" charset="-122"/>
                  <a:ea typeface="幼圆" pitchFamily="49" charset="-122"/>
                </a:rPr>
                <a:t>        </a:t>
              </a:r>
              <a:r>
                <a:rPr lang="zh-CN" altLang="en-US" sz="2600" b="1" dirty="0">
                  <a:solidFill>
                    <a:srgbClr val="00B0F0"/>
                  </a:solidFill>
                  <a:latin typeface="幼圆" pitchFamily="49" charset="-122"/>
                  <a:ea typeface="幼圆" pitchFamily="49" charset="-122"/>
                </a:rPr>
                <a:t>给自己新天地！  </a:t>
              </a:r>
            </a:p>
          </p:txBody>
        </p:sp>
      </p:grpSp>
      <p:sp>
        <p:nvSpPr>
          <p:cNvPr id="3" name="单圆角矩形 2"/>
          <p:cNvSpPr/>
          <p:nvPr/>
        </p:nvSpPr>
        <p:spPr>
          <a:xfrm flipH="1">
            <a:off x="-24338" y="0"/>
            <a:ext cx="12239089" cy="6858001"/>
          </a:xfrm>
          <a:prstGeom prst="round1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7" tIns="58608" rIns="117217" bIns="5860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87295" y="2820502"/>
            <a:ext cx="8735833" cy="1072468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spAutoFit/>
          </a:bodyPr>
          <a:lstStyle/>
          <a:p>
            <a:pPr algn="ctr"/>
            <a:r>
              <a:rPr lang="zh-CN" altLang="en-US" sz="6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谢谢您的聆听！</a:t>
            </a:r>
            <a:endParaRPr lang="zh-CN" altLang="en-US" sz="6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72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945812" y="764704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30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履历管理简介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73696" y="1633580"/>
            <a:ext cx="7908925" cy="2638425"/>
            <a:chOff x="2673696" y="1489564"/>
            <a:chExt cx="7908925" cy="2638425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gray">
            <a:xfrm>
              <a:off x="6912321" y="2643676"/>
              <a:ext cx="1835150" cy="431800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gray">
            <a:xfrm>
              <a:off x="5105746" y="3132626"/>
              <a:ext cx="1806575" cy="431800"/>
            </a:xfrm>
            <a:prstGeom prst="rect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gray">
            <a:xfrm>
              <a:off x="3276946" y="3626339"/>
              <a:ext cx="1825625" cy="431800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gray">
            <a:xfrm flipH="1">
              <a:off x="2673696" y="3013564"/>
              <a:ext cx="2428875" cy="615950"/>
            </a:xfrm>
            <a:prstGeom prst="parallelogram">
              <a:avLst>
                <a:gd name="adj" fmla="val 98582"/>
              </a:avLst>
            </a:prstGeom>
            <a:gradFill rotWithShape="1">
              <a:gsLst>
                <a:gs pos="0">
                  <a:srgbClr val="99CC00">
                    <a:gamma/>
                    <a:tint val="54510"/>
                    <a:invGamma/>
                    <a:alpha val="82001"/>
                  </a:srgbClr>
                </a:gs>
                <a:gs pos="100000">
                  <a:srgbClr val="99CC00">
                    <a:alpha val="50000"/>
                  </a:srgb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gray">
            <a:xfrm flipH="1">
              <a:off x="4486621" y="2503976"/>
              <a:ext cx="2428875" cy="646113"/>
            </a:xfrm>
            <a:prstGeom prst="parallelogram">
              <a:avLst>
                <a:gd name="adj" fmla="val 96330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tint val="5372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gray">
            <a:xfrm>
              <a:off x="4492971" y="2505564"/>
              <a:ext cx="612775" cy="1130300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201" y="370"/>
                </a:cxn>
                <a:cxn ang="0">
                  <a:pos x="201" y="210"/>
                </a:cxn>
                <a:cxn ang="0">
                  <a:pos x="0" y="0"/>
                </a:cxn>
                <a:cxn ang="0">
                  <a:pos x="0" y="167"/>
                </a:cxn>
              </a:cxnLst>
              <a:rect l="0" t="0" r="r" b="b"/>
              <a:pathLst>
                <a:path w="201" h="370">
                  <a:moveTo>
                    <a:pt x="0" y="167"/>
                  </a:moveTo>
                  <a:lnTo>
                    <a:pt x="201" y="370"/>
                  </a:lnTo>
                  <a:lnTo>
                    <a:pt x="201" y="210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AutoShape 9"/>
            <p:cNvSpPr>
              <a:spLocks noChangeArrowheads="1"/>
            </p:cNvSpPr>
            <p:nvPr/>
          </p:nvSpPr>
          <p:spPr bwMode="gray">
            <a:xfrm flipH="1">
              <a:off x="6299546" y="1988039"/>
              <a:ext cx="2438400" cy="657225"/>
            </a:xfrm>
            <a:prstGeom prst="parallelogram">
              <a:avLst>
                <a:gd name="adj" fmla="val 92256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tint val="5372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gray">
            <a:xfrm>
              <a:off x="6296371" y="1983276"/>
              <a:ext cx="615950" cy="1163638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201" y="370"/>
                </a:cxn>
                <a:cxn ang="0">
                  <a:pos x="201" y="210"/>
                </a:cxn>
                <a:cxn ang="0">
                  <a:pos x="0" y="0"/>
                </a:cxn>
                <a:cxn ang="0">
                  <a:pos x="0" y="167"/>
                </a:cxn>
              </a:cxnLst>
              <a:rect l="0" t="0" r="r" b="b"/>
              <a:pathLst>
                <a:path w="201" h="370">
                  <a:moveTo>
                    <a:pt x="0" y="167"/>
                  </a:moveTo>
                  <a:lnTo>
                    <a:pt x="201" y="370"/>
                  </a:lnTo>
                  <a:lnTo>
                    <a:pt x="201" y="210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7" name="Group 29"/>
            <p:cNvGrpSpPr>
              <a:grpSpLocks/>
            </p:cNvGrpSpPr>
            <p:nvPr/>
          </p:nvGrpSpPr>
          <p:grpSpPr bwMode="auto">
            <a:xfrm rot="20302575" flipH="1" flipV="1">
              <a:off x="3493842" y="2724431"/>
              <a:ext cx="799204" cy="644292"/>
              <a:chOff x="2533" y="943"/>
              <a:chExt cx="672" cy="624"/>
            </a:xfrm>
          </p:grpSpPr>
          <p:grpSp>
            <p:nvGrpSpPr>
              <p:cNvPr id="101" name="Group 30"/>
              <p:cNvGrpSpPr>
                <a:grpSpLocks/>
              </p:cNvGrpSpPr>
              <p:nvPr/>
            </p:nvGrpSpPr>
            <p:grpSpPr bwMode="auto">
              <a:xfrm>
                <a:off x="2533" y="1045"/>
                <a:ext cx="633" cy="150"/>
                <a:chOff x="1565" y="2568"/>
                <a:chExt cx="952" cy="227"/>
              </a:xfrm>
            </p:grpSpPr>
            <p:sp>
              <p:nvSpPr>
                <p:cNvPr id="107" name="AutoShape 3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08" name="AutoShape 3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06" name="AutoShape 39"/>
              <p:cNvSpPr>
                <a:spLocks noChangeArrowheads="1"/>
              </p:cNvSpPr>
              <p:nvPr/>
            </p:nvSpPr>
            <p:spPr bwMode="white">
              <a:xfrm rot="8259852">
                <a:off x="3074" y="943"/>
                <a:ext cx="131" cy="624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0" name="Rectangle 63"/>
            <p:cNvSpPr>
              <a:spLocks noChangeArrowheads="1"/>
            </p:cNvSpPr>
            <p:nvPr/>
          </p:nvSpPr>
          <p:spPr bwMode="gray">
            <a:xfrm>
              <a:off x="8747471" y="2149964"/>
              <a:ext cx="1835150" cy="431800"/>
            </a:xfrm>
            <a:prstGeom prst="rect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AutoShape 64"/>
            <p:cNvSpPr>
              <a:spLocks noChangeArrowheads="1"/>
            </p:cNvSpPr>
            <p:nvPr/>
          </p:nvSpPr>
          <p:spPr bwMode="gray">
            <a:xfrm flipH="1">
              <a:off x="8134696" y="1494326"/>
              <a:ext cx="2438400" cy="657225"/>
            </a:xfrm>
            <a:prstGeom prst="parallelogram">
              <a:avLst>
                <a:gd name="adj" fmla="val 92256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tint val="5372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gray">
            <a:xfrm>
              <a:off x="8131521" y="1489564"/>
              <a:ext cx="615950" cy="1163637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201" y="370"/>
                </a:cxn>
                <a:cxn ang="0">
                  <a:pos x="201" y="210"/>
                </a:cxn>
                <a:cxn ang="0">
                  <a:pos x="0" y="0"/>
                </a:cxn>
                <a:cxn ang="0">
                  <a:pos x="0" y="167"/>
                </a:cxn>
              </a:cxnLst>
              <a:rect l="0" t="0" r="r" b="b"/>
              <a:pathLst>
                <a:path w="201" h="370">
                  <a:moveTo>
                    <a:pt x="0" y="167"/>
                  </a:moveTo>
                  <a:lnTo>
                    <a:pt x="201" y="370"/>
                  </a:lnTo>
                  <a:lnTo>
                    <a:pt x="201" y="210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gray">
            <a:xfrm>
              <a:off x="2673696" y="2997689"/>
              <a:ext cx="612775" cy="1130300"/>
            </a:xfrm>
            <a:custGeom>
              <a:avLst/>
              <a:gdLst/>
              <a:ahLst/>
              <a:cxnLst>
                <a:cxn ang="0">
                  <a:pos x="3" y="292"/>
                </a:cxn>
                <a:cxn ang="0">
                  <a:pos x="386" y="712"/>
                </a:cxn>
                <a:cxn ang="0">
                  <a:pos x="386" y="404"/>
                </a:cxn>
                <a:cxn ang="0">
                  <a:pos x="0" y="0"/>
                </a:cxn>
                <a:cxn ang="0">
                  <a:pos x="3" y="292"/>
                </a:cxn>
              </a:cxnLst>
              <a:rect l="0" t="0" r="r" b="b"/>
              <a:pathLst>
                <a:path w="386" h="712">
                  <a:moveTo>
                    <a:pt x="3" y="292"/>
                  </a:moveTo>
                  <a:lnTo>
                    <a:pt x="386" y="712"/>
                  </a:lnTo>
                  <a:lnTo>
                    <a:pt x="386" y="404"/>
                  </a:lnTo>
                  <a:lnTo>
                    <a:pt x="0" y="0"/>
                  </a:lnTo>
                  <a:lnTo>
                    <a:pt x="3" y="292"/>
                  </a:lnTo>
                  <a:close/>
                </a:path>
              </a:pathLst>
            </a:custGeom>
            <a:gradFill rotWithShape="1">
              <a:gsLst>
                <a:gs pos="0">
                  <a:srgbClr val="99CC00">
                    <a:alpha val="80000"/>
                  </a:srgbClr>
                </a:gs>
                <a:gs pos="100000">
                  <a:srgbClr val="99CC00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444" y1="13333" x2="46444" y2="13333"/>
                        <a14:foregroundMark x1="53389" y1="12500" x2="53389" y2="12500"/>
                        <a14:foregroundMark x1="50778" y1="11333" x2="50778" y2="11333"/>
                        <a14:foregroundMark x1="50889" y1="10167" x2="50889" y2="10167"/>
                        <a14:foregroundMark x1="48944" y1="13833" x2="48944" y2="13833"/>
                        <a14:foregroundMark x1="50889" y1="13167" x2="50889" y2="13167"/>
                        <a14:foregroundMark x1="53278" y1="13167" x2="53278" y2="13167"/>
                        <a14:foregroundMark x1="54556" y1="12000" x2="54556" y2="12000"/>
                        <a14:backgroundMark x1="51167" y1="10167" x2="51167" y2="10167"/>
                        <a14:backgroundMark x1="22389" y1="9889" x2="22389" y2="9889"/>
                        <a14:backgroundMark x1="74167" y1="20389" x2="74167" y2="20389"/>
                        <a14:backgroundMark x1="80167" y1="32500" x2="80167" y2="32500"/>
                        <a14:backgroundMark x1="64778" y1="91222" x2="64778" y2="91222"/>
                        <a14:backgroundMark x1="42556" y1="93333" x2="42556" y2="93333"/>
                        <a14:backgroundMark x1="13500" y1="96167" x2="13500" y2="96167"/>
                        <a14:backgroundMark x1="10278" y1="89889" x2="10278" y2="89889"/>
                        <a14:backgroundMark x1="10278" y1="86278" x2="10278" y2="86278"/>
                        <a14:backgroundMark x1="54444" y1="94611" x2="54444" y2="94611"/>
                        <a14:backgroundMark x1="79389" y1="91222" x2="79389" y2="91222"/>
                        <a14:backgroundMark x1="91944" y1="93333" x2="91944" y2="93333"/>
                        <a14:backgroundMark x1="97333" y1="86389" x2="97333" y2="86389"/>
                        <a14:backgroundMark x1="95111" y1="92000" x2="95111" y2="92000"/>
                        <a14:backgroundMark x1="90278" y1="91222" x2="90278" y2="91222"/>
                        <a14:backgroundMark x1="73111" y1="90444" x2="73111" y2="90444"/>
                        <a14:backgroundMark x1="68667" y1="90056" x2="68667" y2="90056"/>
                        <a14:backgroundMark x1="66611" y1="89278" x2="66611" y2="89278"/>
                        <a14:backgroundMark x1="86333" y1="90556" x2="86333" y2="90556"/>
                        <a14:backgroundMark x1="63333" y1="92500" x2="63333" y2="92500"/>
                        <a14:backgroundMark x1="50389" y1="89500" x2="50389" y2="89500"/>
                        <a14:backgroundMark x1="54444" y1="89278" x2="54444" y2="89278"/>
                        <a14:backgroundMark x1="41389" y1="88889" x2="41389" y2="88889"/>
                        <a14:backgroundMark x1="94444" y1="63778" x2="94444" y2="63778"/>
                        <a14:backgroundMark x1="91944" y1="51889" x2="91944" y2="51889"/>
                        <a14:backgroundMark x1="88278" y1="37611" x2="88278" y2="37611"/>
                        <a14:backgroundMark x1="89722" y1="16444" x2="89722" y2="16444"/>
                        <a14:backgroundMark x1="89222" y1="10278" x2="89222" y2="10278"/>
                        <a14:backgroundMark x1="17167" y1="7667" x2="17167" y2="7667"/>
                        <a14:backgroundMark x1="3333" y1="13556" x2="3333" y2="13556"/>
                        <a14:backgroundMark x1="14722" y1="20500" x2="14722" y2="20500"/>
                        <a14:backgroundMark x1="20833" y1="18000" x2="20833" y2="18000"/>
                        <a14:backgroundMark x1="20833" y1="18000" x2="20833" y2="18000"/>
                        <a14:backgroundMark x1="26611" y1="16722" x2="26611" y2="16722"/>
                        <a14:backgroundMark x1="4778" y1="43778" x2="4778" y2="43778"/>
                        <a14:backgroundMark x1="4611" y1="23389" x2="4611" y2="23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57" y="2249689"/>
            <a:ext cx="1429224" cy="1429224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4198453" y="908720"/>
            <a:ext cx="369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维修记录的进化演变</a:t>
            </a:r>
            <a:endParaRPr lang="zh-CN" altLang="en-US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58902" y="3806395"/>
            <a:ext cx="1470545" cy="2428965"/>
            <a:chOff x="3396315" y="3645024"/>
            <a:chExt cx="1470545" cy="242896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315" y="4739889"/>
              <a:ext cx="1421487" cy="13341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96316" y="3645024"/>
              <a:ext cx="147054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…—2002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手工录入记录</a:t>
              </a:r>
              <a:endPara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396316" y="4266803"/>
              <a:ext cx="147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录入繁琐，信息量大，查询困难；</a:t>
              </a:r>
              <a:endParaRPr lang="zh-CN" altLang="en-US" sz="12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02992" y="3369073"/>
            <a:ext cx="1506808" cy="2813586"/>
            <a:chOff x="5240405" y="3207702"/>
            <a:chExt cx="1506808" cy="281358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405" y="4739889"/>
              <a:ext cx="1458909" cy="1281399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5240405" y="3207702"/>
              <a:ext cx="150533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2002—2011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制</a:t>
              </a:r>
              <a:r>
                <a:rPr lang="zh-CN" altLang="en-US" sz="1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丝数据系统</a:t>
              </a:r>
              <a:endPara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40405" y="3798900"/>
              <a:ext cx="1506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/>
                <a:t>电脑录入维修记录，降低了工作量，但缺少分析功能，海量数据未得到利用；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70526" y="2856849"/>
            <a:ext cx="1851071" cy="3452471"/>
            <a:chOff x="6807939" y="2695478"/>
            <a:chExt cx="1851071" cy="345247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939" y="4340402"/>
              <a:ext cx="1807547" cy="1807547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7075553" y="2695478"/>
              <a:ext cx="15399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2011—2012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设备履历管理</a:t>
              </a:r>
              <a:endPara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31310" y="3367973"/>
              <a:ext cx="1627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dirty="0" smtClean="0"/>
                <a:t>实现了维修记录的标准化管理，具备分析功能，历史数据得到充分利用；</a:t>
              </a:r>
              <a:endParaRPr lang="en-US" altLang="zh-CN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22089" y="2389192"/>
            <a:ext cx="1872208" cy="3505435"/>
            <a:chOff x="8759502" y="2227821"/>
            <a:chExt cx="1872208" cy="3505435"/>
          </a:xfrm>
        </p:grpSpPr>
        <p:sp>
          <p:nvSpPr>
            <p:cNvPr id="113" name="TextBox 112"/>
            <p:cNvSpPr txBox="1"/>
            <p:nvPr/>
          </p:nvSpPr>
          <p:spPr>
            <a:xfrm>
              <a:off x="8903518" y="2227821"/>
              <a:ext cx="144016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2012—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履历</a:t>
              </a:r>
              <a:r>
                <a:rPr lang="en-US" altLang="zh-CN" sz="1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MES</a:t>
              </a:r>
              <a:r>
                <a:rPr lang="zh-CN" altLang="en-US" sz="14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整合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865737" y="2977364"/>
              <a:ext cx="1470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/>
                <a:t>下一步计划，可实现</a:t>
              </a:r>
              <a:r>
                <a:rPr lang="zh-CN" altLang="en-US" dirty="0"/>
                <a:t>更多功能，</a:t>
              </a:r>
              <a:r>
                <a:rPr lang="zh-CN" altLang="en-US" dirty="0" smtClean="0"/>
                <a:t>实施中</a:t>
              </a:r>
              <a:r>
                <a:rPr lang="en-US" altLang="zh-CN" dirty="0" smtClean="0"/>
                <a:t>…….</a:t>
              </a:r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9502" y="3857281"/>
              <a:ext cx="1872208" cy="1875975"/>
            </a:xfrm>
            <a:prstGeom prst="rect">
              <a:avLst/>
            </a:prstGeom>
          </p:spPr>
        </p:pic>
      </p:grpSp>
      <p:pic>
        <p:nvPicPr>
          <p:cNvPr id="123" name="图片 1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444" y1="13333" x2="46444" y2="13333"/>
                        <a14:foregroundMark x1="53389" y1="12500" x2="53389" y2="12500"/>
                        <a14:foregroundMark x1="50778" y1="11333" x2="50778" y2="11333"/>
                        <a14:foregroundMark x1="50889" y1="10167" x2="50889" y2="10167"/>
                        <a14:foregroundMark x1="48944" y1="13833" x2="48944" y2="13833"/>
                        <a14:foregroundMark x1="50889" y1="13167" x2="50889" y2="13167"/>
                        <a14:foregroundMark x1="53278" y1="13167" x2="53278" y2="13167"/>
                        <a14:foregroundMark x1="54556" y1="12000" x2="54556" y2="12000"/>
                        <a14:backgroundMark x1="51167" y1="10167" x2="51167" y2="10167"/>
                        <a14:backgroundMark x1="22389" y1="9889" x2="22389" y2="9889"/>
                        <a14:backgroundMark x1="74167" y1="20389" x2="74167" y2="20389"/>
                        <a14:backgroundMark x1="80167" y1="32500" x2="80167" y2="32500"/>
                        <a14:backgroundMark x1="64778" y1="91222" x2="64778" y2="91222"/>
                        <a14:backgroundMark x1="42556" y1="93333" x2="42556" y2="93333"/>
                        <a14:backgroundMark x1="13500" y1="96167" x2="13500" y2="96167"/>
                        <a14:backgroundMark x1="10278" y1="89889" x2="10278" y2="89889"/>
                        <a14:backgroundMark x1="10278" y1="86278" x2="10278" y2="86278"/>
                        <a14:backgroundMark x1="54444" y1="94611" x2="54444" y2="94611"/>
                        <a14:backgroundMark x1="79389" y1="91222" x2="79389" y2="91222"/>
                        <a14:backgroundMark x1="91944" y1="93333" x2="91944" y2="93333"/>
                        <a14:backgroundMark x1="97333" y1="86389" x2="97333" y2="86389"/>
                        <a14:backgroundMark x1="95111" y1="92000" x2="95111" y2="92000"/>
                        <a14:backgroundMark x1="90278" y1="91222" x2="90278" y2="91222"/>
                        <a14:backgroundMark x1="73111" y1="90444" x2="73111" y2="90444"/>
                        <a14:backgroundMark x1="68667" y1="90056" x2="68667" y2="90056"/>
                        <a14:backgroundMark x1="66611" y1="89278" x2="66611" y2="89278"/>
                        <a14:backgroundMark x1="86333" y1="90556" x2="86333" y2="90556"/>
                        <a14:backgroundMark x1="63333" y1="92500" x2="63333" y2="92500"/>
                        <a14:backgroundMark x1="50389" y1="89500" x2="50389" y2="89500"/>
                        <a14:backgroundMark x1="54444" y1="89278" x2="54444" y2="89278"/>
                        <a14:backgroundMark x1="41389" y1="88889" x2="41389" y2="88889"/>
                        <a14:backgroundMark x1="94444" y1="63778" x2="94444" y2="63778"/>
                        <a14:backgroundMark x1="91944" y1="51889" x2="91944" y2="51889"/>
                        <a14:backgroundMark x1="88278" y1="37611" x2="88278" y2="37611"/>
                        <a14:backgroundMark x1="89722" y1="16444" x2="89722" y2="16444"/>
                        <a14:backgroundMark x1="89222" y1="10278" x2="89222" y2="10278"/>
                        <a14:backgroundMark x1="17167" y1="7667" x2="17167" y2="7667"/>
                        <a14:backgroundMark x1="3333" y1="13556" x2="3333" y2="13556"/>
                        <a14:backgroundMark x1="14722" y1="20500" x2="14722" y2="20500"/>
                        <a14:backgroundMark x1="20833" y1="18000" x2="20833" y2="18000"/>
                        <a14:backgroundMark x1="20833" y1="18000" x2="20833" y2="18000"/>
                        <a14:backgroundMark x1="26611" y1="16722" x2="26611" y2="16722"/>
                        <a14:backgroundMark x1="4778" y1="43778" x2="4778" y2="43778"/>
                        <a14:backgroundMark x1="4611" y1="23389" x2="4611" y2="23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46" y="1861706"/>
            <a:ext cx="1429224" cy="1429224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444" y1="13333" x2="46444" y2="13333"/>
                        <a14:foregroundMark x1="53389" y1="12500" x2="53389" y2="12500"/>
                        <a14:foregroundMark x1="50778" y1="11333" x2="50778" y2="11333"/>
                        <a14:foregroundMark x1="50889" y1="10167" x2="50889" y2="10167"/>
                        <a14:foregroundMark x1="48944" y1="13833" x2="48944" y2="13833"/>
                        <a14:foregroundMark x1="50889" y1="13167" x2="50889" y2="13167"/>
                        <a14:foregroundMark x1="53278" y1="13167" x2="53278" y2="13167"/>
                        <a14:foregroundMark x1="54556" y1="12000" x2="54556" y2="12000"/>
                        <a14:backgroundMark x1="51167" y1="10167" x2="51167" y2="10167"/>
                        <a14:backgroundMark x1="22389" y1="9889" x2="22389" y2="9889"/>
                        <a14:backgroundMark x1="74167" y1="20389" x2="74167" y2="20389"/>
                        <a14:backgroundMark x1="80167" y1="32500" x2="80167" y2="32500"/>
                        <a14:backgroundMark x1="64778" y1="91222" x2="64778" y2="91222"/>
                        <a14:backgroundMark x1="42556" y1="93333" x2="42556" y2="93333"/>
                        <a14:backgroundMark x1="13500" y1="96167" x2="13500" y2="96167"/>
                        <a14:backgroundMark x1="10278" y1="89889" x2="10278" y2="89889"/>
                        <a14:backgroundMark x1="10278" y1="86278" x2="10278" y2="86278"/>
                        <a14:backgroundMark x1="54444" y1="94611" x2="54444" y2="94611"/>
                        <a14:backgroundMark x1="79389" y1="91222" x2="79389" y2="91222"/>
                        <a14:backgroundMark x1="91944" y1="93333" x2="91944" y2="93333"/>
                        <a14:backgroundMark x1="97333" y1="86389" x2="97333" y2="86389"/>
                        <a14:backgroundMark x1="95111" y1="92000" x2="95111" y2="92000"/>
                        <a14:backgroundMark x1="90278" y1="91222" x2="90278" y2="91222"/>
                        <a14:backgroundMark x1="73111" y1="90444" x2="73111" y2="90444"/>
                        <a14:backgroundMark x1="68667" y1="90056" x2="68667" y2="90056"/>
                        <a14:backgroundMark x1="66611" y1="89278" x2="66611" y2="89278"/>
                        <a14:backgroundMark x1="86333" y1="90556" x2="86333" y2="90556"/>
                        <a14:backgroundMark x1="63333" y1="92500" x2="63333" y2="92500"/>
                        <a14:backgroundMark x1="50389" y1="89500" x2="50389" y2="89500"/>
                        <a14:backgroundMark x1="54444" y1="89278" x2="54444" y2="89278"/>
                        <a14:backgroundMark x1="41389" y1="88889" x2="41389" y2="88889"/>
                        <a14:backgroundMark x1="94444" y1="63778" x2="94444" y2="63778"/>
                        <a14:backgroundMark x1="91944" y1="51889" x2="91944" y2="51889"/>
                        <a14:backgroundMark x1="88278" y1="37611" x2="88278" y2="37611"/>
                        <a14:backgroundMark x1="89722" y1="16444" x2="89722" y2="16444"/>
                        <a14:backgroundMark x1="89222" y1="10278" x2="89222" y2="10278"/>
                        <a14:backgroundMark x1="17167" y1="7667" x2="17167" y2="7667"/>
                        <a14:backgroundMark x1="3333" y1="13556" x2="3333" y2="13556"/>
                        <a14:backgroundMark x1="14722" y1="20500" x2="14722" y2="20500"/>
                        <a14:backgroundMark x1="20833" y1="18000" x2="20833" y2="18000"/>
                        <a14:backgroundMark x1="20833" y1="18000" x2="20833" y2="18000"/>
                        <a14:backgroundMark x1="26611" y1="16722" x2="26611" y2="16722"/>
                        <a14:backgroundMark x1="4778" y1="43778" x2="4778" y2="43778"/>
                        <a14:backgroundMark x1="4611" y1="23389" x2="4611" y2="23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01" y="1360056"/>
            <a:ext cx="1429224" cy="14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616E-6 2.59259E-6 L 0.10342 2.59259E-6 C 0.14979 2.59259E-6 0.20685 0.01967 0.20685 0.03634 L 0.20685 0.07361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0.00162 L 0.15026 -0.0597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14453 -0.0752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208 L 0.15612 -0.0775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9" name="Picture 45" descr="shadow_1_m"/>
          <p:cNvPicPr>
            <a:picLocks noChangeAspect="1" noChangeArrowheads="1"/>
          </p:cNvPicPr>
          <p:nvPr/>
        </p:nvPicPr>
        <p:blipFill>
          <a:blip r:embed="rId2">
            <a:lum bright="54000"/>
          </a:blip>
          <a:srcRect/>
          <a:stretch>
            <a:fillRect/>
          </a:stretch>
        </p:blipFill>
        <p:spPr bwMode="gray">
          <a:xfrm>
            <a:off x="3764161" y="6704980"/>
            <a:ext cx="14843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21030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履历管理简介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062758" y="1327090"/>
            <a:ext cx="6470093" cy="4046126"/>
            <a:chOff x="1990751" y="1075674"/>
            <a:chExt cx="6239673" cy="3902029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90751" y="1376239"/>
              <a:ext cx="6072791" cy="3601464"/>
            </a:xfrm>
            <a:prstGeom prst="snip2DiagRect">
              <a:avLst>
                <a:gd name="adj1" fmla="val 0"/>
                <a:gd name="adj2" fmla="val 10379"/>
              </a:avLst>
            </a:prstGeom>
            <a:noFill/>
            <a:ln w="952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F:\TDZ临时\其他备用\！PPT图片及版面资源\06-PPT精选插图\04-图标\右边角-蓝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995" y="1145744"/>
              <a:ext cx="1299429" cy="136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 rot="2700000">
              <a:off x="7163544" y="1527723"/>
              <a:ext cx="1191260" cy="28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履历管理系统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8687494" y="764704"/>
            <a:ext cx="0" cy="547260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8956773" y="5445224"/>
            <a:ext cx="2857787" cy="46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/>
            <a:r>
              <a:rPr lang="zh-CN" altLang="en-US" sz="2000" dirty="0" smtClean="0">
                <a:solidFill>
                  <a:srgbClr val="00B0F0"/>
                </a:solidFill>
              </a:rPr>
              <a:t>设备履历</a:t>
            </a:r>
            <a:r>
              <a:rPr lang="en-US" altLang="zh-CN" sz="2000" dirty="0" smtClean="0">
                <a:solidFill>
                  <a:srgbClr val="00B0F0"/>
                </a:solidFill>
              </a:rPr>
              <a:t>=</a:t>
            </a:r>
            <a:r>
              <a:rPr lang="zh-CN" altLang="en-US" sz="2000" dirty="0" smtClean="0">
                <a:solidFill>
                  <a:srgbClr val="00B0F0"/>
                </a:solidFill>
              </a:rPr>
              <a:t>设备“病例”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34" y="1274125"/>
            <a:ext cx="3221463" cy="39655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16" y="3778382"/>
            <a:ext cx="792088" cy="9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9" name="Picture 45" descr="shadow_1_m"/>
          <p:cNvPicPr>
            <a:picLocks noChangeAspect="1" noChangeArrowheads="1"/>
          </p:cNvPicPr>
          <p:nvPr/>
        </p:nvPicPr>
        <p:blipFill>
          <a:blip r:embed="rId2">
            <a:lum bright="54000"/>
          </a:blip>
          <a:srcRect/>
          <a:stretch>
            <a:fillRect/>
          </a:stretch>
        </p:blipFill>
        <p:spPr bwMode="gray">
          <a:xfrm>
            <a:off x="3764161" y="6704980"/>
            <a:ext cx="14843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21030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履历管理简介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62758" y="1327090"/>
            <a:ext cx="6470093" cy="4046126"/>
            <a:chOff x="1990751" y="1075674"/>
            <a:chExt cx="6239673" cy="390202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90751" y="1376239"/>
              <a:ext cx="6072791" cy="3601464"/>
            </a:xfrm>
            <a:prstGeom prst="snip2DiagRect">
              <a:avLst>
                <a:gd name="adj1" fmla="val 0"/>
                <a:gd name="adj2" fmla="val 10379"/>
              </a:avLst>
            </a:prstGeom>
            <a:noFill/>
            <a:ln w="952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F:\TDZ临时\其他备用\！PPT图片及版面资源\06-PPT精选插图\04-图标\右边角-蓝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995" y="1145744"/>
              <a:ext cx="1299429" cy="136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2700000">
              <a:off x="7163544" y="1527723"/>
              <a:ext cx="1191260" cy="28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履历管理系统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59" y="1490228"/>
            <a:ext cx="8208912" cy="368978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16" y="3778382"/>
            <a:ext cx="792088" cy="97529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574926" y="946352"/>
            <a:ext cx="8496944" cy="5290960"/>
            <a:chOff x="3574926" y="946352"/>
            <a:chExt cx="8496944" cy="5290960"/>
          </a:xfrm>
        </p:grpSpPr>
        <p:grpSp>
          <p:nvGrpSpPr>
            <p:cNvPr id="4" name="组合 3"/>
            <p:cNvGrpSpPr/>
            <p:nvPr/>
          </p:nvGrpSpPr>
          <p:grpSpPr>
            <a:xfrm>
              <a:off x="3656459" y="946352"/>
              <a:ext cx="8208912" cy="5290960"/>
              <a:chOff x="3656459" y="946352"/>
              <a:chExt cx="8208912" cy="5290960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4755629" y="946353"/>
                <a:ext cx="0" cy="5290959"/>
              </a:xfrm>
              <a:prstGeom prst="line">
                <a:avLst/>
              </a:prstGeom>
              <a:ln w="19050">
                <a:solidFill>
                  <a:srgbClr val="00A7D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663158" y="946352"/>
                <a:ext cx="0" cy="5290959"/>
              </a:xfrm>
              <a:prstGeom prst="line">
                <a:avLst/>
              </a:prstGeom>
              <a:ln w="19050">
                <a:solidFill>
                  <a:srgbClr val="00A7D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7198184" y="946353"/>
                <a:ext cx="0" cy="5290959"/>
              </a:xfrm>
              <a:prstGeom prst="line">
                <a:avLst/>
              </a:prstGeom>
              <a:ln w="19050">
                <a:solidFill>
                  <a:srgbClr val="00A7D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9964588" y="946353"/>
                <a:ext cx="0" cy="5290959"/>
              </a:xfrm>
              <a:prstGeom prst="line">
                <a:avLst/>
              </a:prstGeom>
              <a:ln w="19050">
                <a:solidFill>
                  <a:srgbClr val="00A7D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11865371" y="946353"/>
                <a:ext cx="0" cy="5290959"/>
              </a:xfrm>
              <a:prstGeom prst="line">
                <a:avLst/>
              </a:prstGeom>
              <a:ln w="19050">
                <a:solidFill>
                  <a:srgbClr val="00A7D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3656459" y="946353"/>
                <a:ext cx="0" cy="5290959"/>
              </a:xfrm>
              <a:prstGeom prst="line">
                <a:avLst/>
              </a:prstGeom>
              <a:ln w="19050">
                <a:solidFill>
                  <a:srgbClr val="00A7D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574926" y="551723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00A7D2"/>
                  </a:solidFill>
                  <a:latin typeface="微软雅黑" pitchFamily="34" charset="-122"/>
                  <a:ea typeface="微软雅黑" pitchFamily="34" charset="-122"/>
                </a:rPr>
                <a:t>“when”</a:t>
              </a:r>
              <a:endParaRPr lang="zh-CN" altLang="en-US" dirty="0">
                <a:solidFill>
                  <a:srgbClr val="00A7D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3988" y="551723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00A7D2"/>
                  </a:solidFill>
                  <a:latin typeface="微软雅黑" pitchFamily="34" charset="-122"/>
                  <a:ea typeface="微软雅黑" pitchFamily="34" charset="-122"/>
                </a:rPr>
                <a:t>“where”</a:t>
              </a:r>
              <a:endParaRPr lang="zh-CN" altLang="en-US" dirty="0">
                <a:solidFill>
                  <a:srgbClr val="00A7D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19142" y="551723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00A7D2"/>
                  </a:solidFill>
                  <a:latin typeface="微软雅黑" pitchFamily="34" charset="-122"/>
                  <a:ea typeface="微软雅黑" pitchFamily="34" charset="-122"/>
                </a:rPr>
                <a:t>“which One”</a:t>
              </a:r>
              <a:endParaRPr lang="zh-CN" altLang="en-US" dirty="0">
                <a:solidFill>
                  <a:srgbClr val="00A7D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60915" y="551723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00A7D2"/>
                  </a:solidFill>
                  <a:latin typeface="微软雅黑" pitchFamily="34" charset="-122"/>
                  <a:ea typeface="微软雅黑" pitchFamily="34" charset="-122"/>
                </a:rPr>
                <a:t>“what”</a:t>
              </a:r>
              <a:endParaRPr lang="zh-CN" altLang="en-US" dirty="0">
                <a:solidFill>
                  <a:srgbClr val="00A7D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27654" y="551723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 smtClean="0">
                  <a:solidFill>
                    <a:srgbClr val="00A7D2"/>
                  </a:solidFill>
                  <a:latin typeface="微软雅黑" pitchFamily="34" charset="-122"/>
                  <a:ea typeface="微软雅黑" pitchFamily="34" charset="-122"/>
                </a:rPr>
                <a:t>故障初步分析</a:t>
              </a:r>
              <a:endParaRPr lang="zh-CN" altLang="en-US" dirty="0">
                <a:solidFill>
                  <a:srgbClr val="00A7D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3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9" name="Picture 45" descr="shadow_1_m"/>
          <p:cNvPicPr>
            <a:picLocks noChangeAspect="1" noChangeArrowheads="1"/>
          </p:cNvPicPr>
          <p:nvPr/>
        </p:nvPicPr>
        <p:blipFill>
          <a:blip r:embed="rId2">
            <a:lum bright="54000"/>
          </a:blip>
          <a:srcRect/>
          <a:stretch>
            <a:fillRect/>
          </a:stretch>
        </p:blipFill>
        <p:spPr bwMode="gray">
          <a:xfrm>
            <a:off x="3764161" y="6704980"/>
            <a:ext cx="14843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21030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履历管理简介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62758" y="1327090"/>
            <a:ext cx="6470093" cy="4046126"/>
            <a:chOff x="1990751" y="1075674"/>
            <a:chExt cx="6239673" cy="390202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90751" y="1376239"/>
              <a:ext cx="6072791" cy="3601464"/>
            </a:xfrm>
            <a:prstGeom prst="snip2DiagRect">
              <a:avLst>
                <a:gd name="adj1" fmla="val 0"/>
                <a:gd name="adj2" fmla="val 10379"/>
              </a:avLst>
            </a:prstGeom>
            <a:noFill/>
            <a:ln w="952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F:\TDZ临时\其他备用\！PPT图片及版面资源\06-PPT精选插图\04-图标\右边角-蓝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995" y="1145744"/>
              <a:ext cx="1299429" cy="136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2700000">
              <a:off x="7163544" y="1527723"/>
              <a:ext cx="1191260" cy="28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履历管理系统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22998" y="423020"/>
            <a:ext cx="3743037" cy="5824199"/>
            <a:chOff x="0" y="0"/>
            <a:chExt cx="3771900" cy="593580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graphicFrame>
          <p:nvGraphicFramePr>
            <p:cNvPr id="25" name="图示 24"/>
            <p:cNvGraphicFramePr/>
            <p:nvPr>
              <p:extLst>
                <p:ext uri="{D42A27DB-BD31-4B8C-83A1-F6EECF244321}">
                  <p14:modId xmlns:p14="http://schemas.microsoft.com/office/powerpoint/2010/main" val="3874398605"/>
                </p:ext>
              </p:extLst>
            </p:nvPr>
          </p:nvGraphicFramePr>
          <p:xfrm>
            <a:off x="95682" y="1731"/>
            <a:ext cx="3676218" cy="59340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6" name="圆角矩形 25"/>
            <p:cNvSpPr/>
            <p:nvPr/>
          </p:nvSpPr>
          <p:spPr>
            <a:xfrm>
              <a:off x="0" y="0"/>
              <a:ext cx="493568" cy="5922818"/>
            </a:xfrm>
            <a:prstGeom prst="round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00" b="1" dirty="0">
                  <a:latin typeface="微软雅黑" pitchFamily="34" charset="-122"/>
                  <a:ea typeface="微软雅黑" pitchFamily="34" charset="-122"/>
                </a:rPr>
                <a:t>履历分析链接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2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36628 0.0037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44008" y="1068735"/>
            <a:ext cx="5507382" cy="560065"/>
            <a:chOff x="2244008" y="1068735"/>
            <a:chExt cx="5507382" cy="560065"/>
          </a:xfrm>
        </p:grpSpPr>
        <p:sp>
          <p:nvSpPr>
            <p:cNvPr id="2" name="TextBox 1"/>
            <p:cNvSpPr txBox="1"/>
            <p:nvPr/>
          </p:nvSpPr>
          <p:spPr>
            <a:xfrm>
              <a:off x="2244008" y="1068735"/>
              <a:ext cx="5507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设备履历的</a:t>
              </a:r>
              <a:r>
                <a:rPr lang="zh-CN" altLang="en-US" sz="280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运营</a:t>
              </a:r>
              <a:endParaRPr lang="zh-CN" altLang="en-US" sz="280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2278782" y="1628800"/>
              <a:ext cx="468052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reeform 39"/>
          <p:cNvSpPr>
            <a:spLocks/>
          </p:cNvSpPr>
          <p:nvPr/>
        </p:nvSpPr>
        <p:spPr bwMode="gray">
          <a:xfrm rot="-8595127">
            <a:off x="5078611" y="3401392"/>
            <a:ext cx="327025" cy="2379663"/>
          </a:xfrm>
          <a:custGeom>
            <a:avLst/>
            <a:gdLst>
              <a:gd name="T0" fmla="*/ 0 w 291"/>
              <a:gd name="T1" fmla="*/ 0 h 1199"/>
              <a:gd name="T2" fmla="*/ 2147483647 w 291"/>
              <a:gd name="T3" fmla="*/ 0 h 1199"/>
              <a:gd name="T4" fmla="*/ 2147483647 w 291"/>
              <a:gd name="T5" fmla="*/ 2147483647 h 1199"/>
              <a:gd name="T6" fmla="*/ 2147483647 w 291"/>
              <a:gd name="T7" fmla="*/ 2147483647 h 1199"/>
              <a:gd name="T8" fmla="*/ 0 w 291"/>
              <a:gd name="T9" fmla="*/ 0 h 1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199"/>
              <a:gd name="T17" fmla="*/ 291 w 291"/>
              <a:gd name="T18" fmla="*/ 1199 h 11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199">
                <a:moveTo>
                  <a:pt x="0" y="0"/>
                </a:moveTo>
                <a:lnTo>
                  <a:pt x="291" y="0"/>
                </a:lnTo>
                <a:lnTo>
                  <a:pt x="180" y="1199"/>
                </a:lnTo>
                <a:lnTo>
                  <a:pt x="81" y="119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06F8B"/>
              </a:gs>
              <a:gs pos="50000">
                <a:srgbClr val="6E99C0"/>
              </a:gs>
              <a:gs pos="100000">
                <a:srgbClr val="506F8B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8" name="Picture 30" descr="shadow_1_m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gray">
          <a:xfrm>
            <a:off x="8917186" y="2960067"/>
            <a:ext cx="66833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Freeform 32"/>
          <p:cNvSpPr>
            <a:spLocks/>
          </p:cNvSpPr>
          <p:nvPr/>
        </p:nvSpPr>
        <p:spPr bwMode="gray">
          <a:xfrm rot="-6881602">
            <a:off x="8032948" y="2267917"/>
            <a:ext cx="98425" cy="1577975"/>
          </a:xfrm>
          <a:custGeom>
            <a:avLst/>
            <a:gdLst>
              <a:gd name="T0" fmla="*/ 0 w 291"/>
              <a:gd name="T1" fmla="*/ 0 h 1199"/>
              <a:gd name="T2" fmla="*/ 2147483647 w 291"/>
              <a:gd name="T3" fmla="*/ 0 h 1199"/>
              <a:gd name="T4" fmla="*/ 2147483647 w 291"/>
              <a:gd name="T5" fmla="*/ 2147483647 h 1199"/>
              <a:gd name="T6" fmla="*/ 2147483647 w 291"/>
              <a:gd name="T7" fmla="*/ 2147483647 h 1199"/>
              <a:gd name="T8" fmla="*/ 0 w 291"/>
              <a:gd name="T9" fmla="*/ 0 h 1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199"/>
              <a:gd name="T17" fmla="*/ 291 w 291"/>
              <a:gd name="T18" fmla="*/ 1199 h 11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199">
                <a:moveTo>
                  <a:pt x="0" y="0"/>
                </a:moveTo>
                <a:lnTo>
                  <a:pt x="291" y="0"/>
                </a:lnTo>
                <a:lnTo>
                  <a:pt x="180" y="1199"/>
                </a:lnTo>
                <a:lnTo>
                  <a:pt x="81" y="119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06F8B"/>
              </a:gs>
              <a:gs pos="50000">
                <a:srgbClr val="6E99C0"/>
              </a:gs>
              <a:gs pos="100000">
                <a:srgbClr val="506F8B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0" name="Group 33"/>
          <p:cNvGrpSpPr>
            <a:grpSpLocks/>
          </p:cNvGrpSpPr>
          <p:nvPr/>
        </p:nvGrpSpPr>
        <p:grpSpPr bwMode="auto">
          <a:xfrm>
            <a:off x="5685036" y="2496517"/>
            <a:ext cx="1816100" cy="1452563"/>
            <a:chOff x="803" y="1519"/>
            <a:chExt cx="937" cy="692"/>
          </a:xfrm>
        </p:grpSpPr>
        <p:sp>
          <p:nvSpPr>
            <p:cNvPr id="81" name="AutoShape 34"/>
            <p:cNvSpPr>
              <a:spLocks noChangeArrowheads="1"/>
            </p:cNvSpPr>
            <p:nvPr/>
          </p:nvSpPr>
          <p:spPr bwMode="gray">
            <a:xfrm>
              <a:off x="803" y="1519"/>
              <a:ext cx="937" cy="6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00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rgbClr val="186118"/>
                </a:gs>
                <a:gs pos="100000">
                  <a:srgbClr val="33CC33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" name="Oval 35"/>
            <p:cNvSpPr>
              <a:spLocks noChangeArrowheads="1"/>
            </p:cNvSpPr>
            <p:nvPr/>
          </p:nvSpPr>
          <p:spPr bwMode="gray">
            <a:xfrm>
              <a:off x="803" y="1798"/>
              <a:ext cx="937" cy="145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69D96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3" name="Text Box 36"/>
          <p:cNvSpPr txBox="1">
            <a:spLocks noChangeArrowheads="1"/>
          </p:cNvSpPr>
          <p:nvPr/>
        </p:nvSpPr>
        <p:spPr bwMode="gray">
          <a:xfrm>
            <a:off x="6029523" y="3460130"/>
            <a:ext cx="1123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4" name="Picture 37" descr="shadow_1_m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gray">
          <a:xfrm>
            <a:off x="6088261" y="4001467"/>
            <a:ext cx="10128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5" name="Group 40"/>
          <p:cNvGrpSpPr>
            <a:grpSpLocks/>
          </p:cNvGrpSpPr>
          <p:nvPr/>
        </p:nvGrpSpPr>
        <p:grpSpPr bwMode="auto">
          <a:xfrm>
            <a:off x="3214886" y="4525342"/>
            <a:ext cx="2628900" cy="2092325"/>
            <a:chOff x="803" y="1519"/>
            <a:chExt cx="937" cy="692"/>
          </a:xfrm>
        </p:grpSpPr>
        <p:sp>
          <p:nvSpPr>
            <p:cNvPr id="86" name="AutoShape 41"/>
            <p:cNvSpPr>
              <a:spLocks noChangeArrowheads="1"/>
            </p:cNvSpPr>
            <p:nvPr/>
          </p:nvSpPr>
          <p:spPr bwMode="gray">
            <a:xfrm>
              <a:off x="803" y="1519"/>
              <a:ext cx="937" cy="6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00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55ADA"/>
                </a:gs>
                <a:gs pos="50000">
                  <a:srgbClr val="3F2B67"/>
                </a:gs>
                <a:gs pos="100000">
                  <a:srgbClr val="855AD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Oval 42"/>
            <p:cNvSpPr>
              <a:spLocks noChangeArrowheads="1"/>
            </p:cNvSpPr>
            <p:nvPr/>
          </p:nvSpPr>
          <p:spPr bwMode="gray">
            <a:xfrm>
              <a:off x="803" y="1798"/>
              <a:ext cx="937" cy="145"/>
            </a:xfrm>
            <a:prstGeom prst="ellipse">
              <a:avLst/>
            </a:prstGeom>
            <a:gradFill rotWithShape="1">
              <a:gsLst>
                <a:gs pos="0">
                  <a:srgbClr val="855ADA"/>
                </a:gs>
                <a:gs pos="100000">
                  <a:srgbClr val="BDA6E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8" name="Text Box 43"/>
          <p:cNvSpPr txBox="1">
            <a:spLocks noChangeArrowheads="1"/>
          </p:cNvSpPr>
          <p:nvPr/>
        </p:nvSpPr>
        <p:spPr bwMode="gray">
          <a:xfrm>
            <a:off x="3703836" y="5846142"/>
            <a:ext cx="16271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运营</a:t>
            </a:r>
            <a:endParaRPr lang="en-US" altLang="zh-CN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9" name="Picture 45" descr="shadow_1_m"/>
          <p:cNvPicPr>
            <a:picLocks noChangeAspect="1" noChangeArrowheads="1"/>
          </p:cNvPicPr>
          <p:nvPr/>
        </p:nvPicPr>
        <p:blipFill>
          <a:blip r:embed="rId4">
            <a:lum bright="54000"/>
          </a:blip>
          <a:srcRect/>
          <a:stretch>
            <a:fillRect/>
          </a:stretch>
        </p:blipFill>
        <p:spPr bwMode="gray">
          <a:xfrm>
            <a:off x="3764161" y="6704980"/>
            <a:ext cx="14843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46"/>
          <p:cNvSpPr>
            <a:spLocks noChangeArrowheads="1"/>
          </p:cNvSpPr>
          <p:nvPr/>
        </p:nvSpPr>
        <p:spPr bwMode="auto">
          <a:xfrm>
            <a:off x="8820348" y="3206130"/>
            <a:ext cx="3119438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1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故障频发设备做重点保养</a:t>
            </a:r>
            <a:endParaRPr lang="en-US" altLang="zh-CN" sz="1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1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关键设备预防性周期点检维护</a:t>
            </a:r>
            <a:endParaRPr lang="en-US" altLang="zh-CN" sz="1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1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建立重点设备跟踪制度</a:t>
            </a:r>
            <a:endParaRPr lang="en-US" altLang="zh-CN" sz="1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Line 47"/>
          <p:cNvSpPr>
            <a:spLocks noChangeShapeType="1"/>
          </p:cNvSpPr>
          <p:nvPr/>
        </p:nvSpPr>
        <p:spPr bwMode="gray">
          <a:xfrm>
            <a:off x="8821936" y="3302967"/>
            <a:ext cx="0" cy="809625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Line 48"/>
          <p:cNvSpPr>
            <a:spLocks noChangeShapeType="1"/>
          </p:cNvSpPr>
          <p:nvPr/>
        </p:nvSpPr>
        <p:spPr bwMode="gray">
          <a:xfrm>
            <a:off x="3606998" y="2202830"/>
            <a:ext cx="0" cy="906462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Rectangle 49"/>
          <p:cNvSpPr>
            <a:spLocks noChangeArrowheads="1"/>
          </p:cNvSpPr>
          <p:nvPr/>
        </p:nvSpPr>
        <p:spPr bwMode="gray">
          <a:xfrm>
            <a:off x="3649861" y="2256805"/>
            <a:ext cx="2217737" cy="700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每月、每季度对设备履历进行分析</a:t>
            </a:r>
            <a:endParaRPr lang="en-US" altLang="zh-CN" sz="1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Line 50"/>
          <p:cNvSpPr>
            <a:spLocks noChangeShapeType="1"/>
          </p:cNvSpPr>
          <p:nvPr/>
        </p:nvSpPr>
        <p:spPr bwMode="gray">
          <a:xfrm>
            <a:off x="6077148" y="5639767"/>
            <a:ext cx="0" cy="727075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Rectangle 51"/>
          <p:cNvSpPr>
            <a:spLocks noChangeArrowheads="1"/>
          </p:cNvSpPr>
          <p:nvPr/>
        </p:nvSpPr>
        <p:spPr bwMode="gray">
          <a:xfrm>
            <a:off x="6062861" y="5708030"/>
            <a:ext cx="1804987" cy="700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坚持设备履历数据的收集统计</a:t>
            </a:r>
            <a:endParaRPr lang="en-US" altLang="zh-CN" sz="1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6473" y="3774455"/>
            <a:ext cx="22939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图片 1" descr="喇叭5.jpg"/>
          <p:cNvPicPr>
            <a:picLocks noGrp="1" noChangeAspect="1"/>
          </p:cNvPicPr>
          <p:nvPr isPhoto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723" y="184564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8653661" y="2075830"/>
            <a:ext cx="1187450" cy="876300"/>
            <a:chOff x="8653661" y="2075830"/>
            <a:chExt cx="1187450" cy="876300"/>
          </a:xfrm>
        </p:grpSpPr>
        <p:grpSp>
          <p:nvGrpSpPr>
            <p:cNvPr id="74" name="Group 26"/>
            <p:cNvGrpSpPr>
              <a:grpSpLocks/>
            </p:cNvGrpSpPr>
            <p:nvPr/>
          </p:nvGrpSpPr>
          <p:grpSpPr bwMode="auto">
            <a:xfrm>
              <a:off x="8653661" y="2075830"/>
              <a:ext cx="1187450" cy="876300"/>
              <a:chOff x="803" y="1519"/>
              <a:chExt cx="937" cy="692"/>
            </a:xfrm>
          </p:grpSpPr>
          <p:sp>
            <p:nvSpPr>
              <p:cNvPr id="75" name="AutoShape 27"/>
              <p:cNvSpPr>
                <a:spLocks noChangeArrowheads="1"/>
              </p:cNvSpPr>
              <p:nvPr/>
            </p:nvSpPr>
            <p:spPr bwMode="gray">
              <a:xfrm>
                <a:off x="803" y="1519"/>
                <a:ext cx="937" cy="6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600 w 21600"/>
                  <a:gd name="T13" fmla="*/ 10800 h 21600"/>
                  <a:gd name="T14" fmla="*/ 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434" y="10800"/>
                    </a:moveTo>
                    <a:cubicBezTo>
                      <a:pt x="11434" y="11150"/>
                      <a:pt x="11150" y="11434"/>
                      <a:pt x="10800" y="11434"/>
                    </a:cubicBezTo>
                    <a:cubicBezTo>
                      <a:pt x="10449" y="11434"/>
                      <a:pt x="10166" y="11150"/>
                      <a:pt x="10166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50000">
                    <a:srgbClr val="00307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6" name="Oval 28"/>
              <p:cNvSpPr>
                <a:spLocks noChangeArrowheads="1"/>
              </p:cNvSpPr>
              <p:nvPr/>
            </p:nvSpPr>
            <p:spPr bwMode="gray">
              <a:xfrm>
                <a:off x="803" y="1798"/>
                <a:ext cx="937" cy="145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438E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7" name="Text Box 29"/>
            <p:cNvSpPr txBox="1">
              <a:spLocks noChangeArrowheads="1"/>
            </p:cNvSpPr>
            <p:nvPr/>
          </p:nvSpPr>
          <p:spPr bwMode="gray">
            <a:xfrm>
              <a:off x="8725098" y="2560017"/>
              <a:ext cx="1003300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改进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10303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履历管理简介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2" name="图片 1" descr="锤子3.jpg"/>
          <p:cNvPicPr>
            <a:picLocks noGrp="1" noChangeAspect="1"/>
          </p:cNvPicPr>
          <p:nvPr isPhoto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6473" y="1274142"/>
            <a:ext cx="18573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20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9" grpId="0" animBg="1"/>
      <p:bldP spid="83" grpId="0"/>
      <p:bldP spid="88" grpId="0"/>
      <p:bldP spid="90" grpId="0"/>
      <p:bldP spid="91" grpId="0" animBg="1"/>
      <p:bldP spid="92" grpId="0" animBg="1"/>
      <p:bldP spid="93" grpId="0"/>
      <p:bldP spid="94" grpId="0" animBg="1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156221" y="3515173"/>
            <a:ext cx="14908537" cy="2722139"/>
            <a:chOff x="5084213" y="3429000"/>
            <a:chExt cx="14908537" cy="2722139"/>
          </a:xfrm>
        </p:grpSpPr>
        <p:grpSp>
          <p:nvGrpSpPr>
            <p:cNvPr id="11" name="Gruppe 133"/>
            <p:cNvGrpSpPr>
              <a:grpSpLocks/>
            </p:cNvGrpSpPr>
            <p:nvPr/>
          </p:nvGrpSpPr>
          <p:grpSpPr bwMode="auto">
            <a:xfrm>
              <a:off x="5084213" y="3429000"/>
              <a:ext cx="14908537" cy="2722139"/>
              <a:chOff x="-6185384" y="2597157"/>
              <a:chExt cx="20356617" cy="4028685"/>
            </a:xfrm>
          </p:grpSpPr>
          <p:sp>
            <p:nvSpPr>
              <p:cNvPr id="22" name="Freeform 944"/>
              <p:cNvSpPr>
                <a:spLocks noEditPoints="1"/>
              </p:cNvSpPr>
              <p:nvPr/>
            </p:nvSpPr>
            <p:spPr bwMode="auto">
              <a:xfrm>
                <a:off x="-6185384" y="2597157"/>
                <a:ext cx="20356617" cy="2208257"/>
              </a:xfrm>
              <a:custGeom>
                <a:avLst/>
                <a:gdLst>
                  <a:gd name="T0" fmla="*/ 2147483647 w 4850"/>
                  <a:gd name="T1" fmla="*/ 2147483647 h 452"/>
                  <a:gd name="T2" fmla="*/ 2147483647 w 4850"/>
                  <a:gd name="T3" fmla="*/ 2147483647 h 452"/>
                  <a:gd name="T4" fmla="*/ 2147483647 w 4850"/>
                  <a:gd name="T5" fmla="*/ 2147483647 h 452"/>
                  <a:gd name="T6" fmla="*/ 2147483647 w 4850"/>
                  <a:gd name="T7" fmla="*/ 2147483647 h 452"/>
                  <a:gd name="T8" fmla="*/ 2147483647 w 4850"/>
                  <a:gd name="T9" fmla="*/ 2147483647 h 452"/>
                  <a:gd name="T10" fmla="*/ 2147483647 w 4850"/>
                  <a:gd name="T11" fmla="*/ 2147483647 h 452"/>
                  <a:gd name="T12" fmla="*/ 2147483647 w 4850"/>
                  <a:gd name="T13" fmla="*/ 2147483647 h 452"/>
                  <a:gd name="T14" fmla="*/ 2147483647 w 4850"/>
                  <a:gd name="T15" fmla="*/ 2147483647 h 452"/>
                  <a:gd name="T16" fmla="*/ 2147483647 w 4850"/>
                  <a:gd name="T17" fmla="*/ 2147483647 h 452"/>
                  <a:gd name="T18" fmla="*/ 2147483647 w 4850"/>
                  <a:gd name="T19" fmla="*/ 2147483647 h 452"/>
                  <a:gd name="T20" fmla="*/ 2147483647 w 4850"/>
                  <a:gd name="T21" fmla="*/ 2147483647 h 452"/>
                  <a:gd name="T22" fmla="*/ 2147483647 w 4850"/>
                  <a:gd name="T23" fmla="*/ 2147483647 h 452"/>
                  <a:gd name="T24" fmla="*/ 2147483647 w 4850"/>
                  <a:gd name="T25" fmla="*/ 2147483647 h 452"/>
                  <a:gd name="T26" fmla="*/ 2147483647 w 4850"/>
                  <a:gd name="T27" fmla="*/ 2147483647 h 452"/>
                  <a:gd name="T28" fmla="*/ 2147483647 w 4850"/>
                  <a:gd name="T29" fmla="*/ 2147483647 h 452"/>
                  <a:gd name="T30" fmla="*/ 2147483647 w 4850"/>
                  <a:gd name="T31" fmla="*/ 2147483647 h 452"/>
                  <a:gd name="T32" fmla="*/ 2147483647 w 4850"/>
                  <a:gd name="T33" fmla="*/ 2147483647 h 452"/>
                  <a:gd name="T34" fmla="*/ 2147483647 w 4850"/>
                  <a:gd name="T35" fmla="*/ 2147483647 h 452"/>
                  <a:gd name="T36" fmla="*/ 2147483647 w 4850"/>
                  <a:gd name="T37" fmla="*/ 2147483647 h 452"/>
                  <a:gd name="T38" fmla="*/ 2147483647 w 4850"/>
                  <a:gd name="T39" fmla="*/ 2147483647 h 452"/>
                  <a:gd name="T40" fmla="*/ 2147483647 w 4850"/>
                  <a:gd name="T41" fmla="*/ 2147483647 h 452"/>
                  <a:gd name="T42" fmla="*/ 2147483647 w 4850"/>
                  <a:gd name="T43" fmla="*/ 2147483647 h 452"/>
                  <a:gd name="T44" fmla="*/ 2147483647 w 4850"/>
                  <a:gd name="T45" fmla="*/ 2147483647 h 452"/>
                  <a:gd name="T46" fmla="*/ 2147483647 w 4850"/>
                  <a:gd name="T47" fmla="*/ 2147483647 h 452"/>
                  <a:gd name="T48" fmla="*/ 2147483647 w 4850"/>
                  <a:gd name="T49" fmla="*/ 2147483647 h 452"/>
                  <a:gd name="T50" fmla="*/ 2147483647 w 4850"/>
                  <a:gd name="T51" fmla="*/ 2147483647 h 452"/>
                  <a:gd name="T52" fmla="*/ 2147483647 w 4850"/>
                  <a:gd name="T53" fmla="*/ 2147483647 h 452"/>
                  <a:gd name="T54" fmla="*/ 2147483647 w 4850"/>
                  <a:gd name="T55" fmla="*/ 2147483647 h 452"/>
                  <a:gd name="T56" fmla="*/ 2147483647 w 4850"/>
                  <a:gd name="T57" fmla="*/ 2147483647 h 452"/>
                  <a:gd name="T58" fmla="*/ 2147483647 w 4850"/>
                  <a:gd name="T59" fmla="*/ 2147483647 h 452"/>
                  <a:gd name="T60" fmla="*/ 2147483647 w 4850"/>
                  <a:gd name="T61" fmla="*/ 2147483647 h 452"/>
                  <a:gd name="T62" fmla="*/ 2147483647 w 4850"/>
                  <a:gd name="T63" fmla="*/ 2147483647 h 452"/>
                  <a:gd name="T64" fmla="*/ 2147483647 w 4850"/>
                  <a:gd name="T65" fmla="*/ 2147483647 h 452"/>
                  <a:gd name="T66" fmla="*/ 2147483647 w 4850"/>
                  <a:gd name="T67" fmla="*/ 2147483647 h 452"/>
                  <a:gd name="T68" fmla="*/ 2147483647 w 4850"/>
                  <a:gd name="T69" fmla="*/ 2147483647 h 452"/>
                  <a:gd name="T70" fmla="*/ 2147483647 w 4850"/>
                  <a:gd name="T71" fmla="*/ 2147483647 h 452"/>
                  <a:gd name="T72" fmla="*/ 2147483647 w 4850"/>
                  <a:gd name="T73" fmla="*/ 2147483647 h 452"/>
                  <a:gd name="T74" fmla="*/ 2147483647 w 4850"/>
                  <a:gd name="T75" fmla="*/ 2147483647 h 452"/>
                  <a:gd name="T76" fmla="*/ 2147483647 w 4850"/>
                  <a:gd name="T77" fmla="*/ 2147483647 h 452"/>
                  <a:gd name="T78" fmla="*/ 2147483647 w 4850"/>
                  <a:gd name="T79" fmla="*/ 2147483647 h 452"/>
                  <a:gd name="T80" fmla="*/ 2147483647 w 4850"/>
                  <a:gd name="T81" fmla="*/ 2147483647 h 452"/>
                  <a:gd name="T82" fmla="*/ 2147483647 w 4850"/>
                  <a:gd name="T83" fmla="*/ 2147483647 h 452"/>
                  <a:gd name="T84" fmla="*/ 2147483647 w 4850"/>
                  <a:gd name="T85" fmla="*/ 2147483647 h 452"/>
                  <a:gd name="T86" fmla="*/ 2147483647 w 4850"/>
                  <a:gd name="T87" fmla="*/ 2147483647 h 452"/>
                  <a:gd name="T88" fmla="*/ 2147483647 w 4850"/>
                  <a:gd name="T89" fmla="*/ 2147483647 h 452"/>
                  <a:gd name="T90" fmla="*/ 2147483647 w 4850"/>
                  <a:gd name="T91" fmla="*/ 2147483647 h 452"/>
                  <a:gd name="T92" fmla="*/ 2147483647 w 4850"/>
                  <a:gd name="T93" fmla="*/ 2147483647 h 452"/>
                  <a:gd name="T94" fmla="*/ 2147483647 w 4850"/>
                  <a:gd name="T95" fmla="*/ 2147483647 h 452"/>
                  <a:gd name="T96" fmla="*/ 2147483647 w 4850"/>
                  <a:gd name="T97" fmla="*/ 2147483647 h 452"/>
                  <a:gd name="T98" fmla="*/ 2147483647 w 4850"/>
                  <a:gd name="T99" fmla="*/ 2147483647 h 452"/>
                  <a:gd name="T100" fmla="*/ 2147483647 w 4850"/>
                  <a:gd name="T101" fmla="*/ 2147483647 h 452"/>
                  <a:gd name="T102" fmla="*/ 2147483647 w 4850"/>
                  <a:gd name="T103" fmla="*/ 2147483647 h 452"/>
                  <a:gd name="T104" fmla="*/ 2147483647 w 4850"/>
                  <a:gd name="T105" fmla="*/ 2147483647 h 452"/>
                  <a:gd name="T106" fmla="*/ 2147483647 w 4850"/>
                  <a:gd name="T107" fmla="*/ 2147483647 h 452"/>
                  <a:gd name="T108" fmla="*/ 2147483647 w 4850"/>
                  <a:gd name="T109" fmla="*/ 2147483647 h 452"/>
                  <a:gd name="T110" fmla="*/ 2147483647 w 4850"/>
                  <a:gd name="T111" fmla="*/ 2147483647 h 452"/>
                  <a:gd name="T112" fmla="*/ 2147483647 w 4850"/>
                  <a:gd name="T113" fmla="*/ 2147483647 h 452"/>
                  <a:gd name="T114" fmla="*/ 2147483647 w 4850"/>
                  <a:gd name="T115" fmla="*/ 2147483647 h 452"/>
                  <a:gd name="T116" fmla="*/ 2147483647 w 4850"/>
                  <a:gd name="T117" fmla="*/ 2147483647 h 452"/>
                  <a:gd name="T118" fmla="*/ 2147483647 w 4850"/>
                  <a:gd name="T119" fmla="*/ 2147483647 h 452"/>
                  <a:gd name="T120" fmla="*/ 2147483647 w 4850"/>
                  <a:gd name="T121" fmla="*/ 2147483647 h 452"/>
                  <a:gd name="T122" fmla="*/ 2147483647 w 4850"/>
                  <a:gd name="T123" fmla="*/ 2147483647 h 452"/>
                  <a:gd name="T124" fmla="*/ 2147483647 w 4850"/>
                  <a:gd name="T125" fmla="*/ 2147483647 h 4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50"/>
                  <a:gd name="T190" fmla="*/ 0 h 452"/>
                  <a:gd name="T191" fmla="*/ 4850 w 4850"/>
                  <a:gd name="T192" fmla="*/ 452 h 4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50" h="452">
                    <a:moveTo>
                      <a:pt x="4850" y="0"/>
                    </a:moveTo>
                    <a:lnTo>
                      <a:pt x="0" y="0"/>
                    </a:lnTo>
                    <a:lnTo>
                      <a:pt x="0" y="452"/>
                    </a:lnTo>
                    <a:lnTo>
                      <a:pt x="4850" y="452"/>
                    </a:lnTo>
                    <a:lnTo>
                      <a:pt x="4850" y="72"/>
                    </a:lnTo>
                    <a:lnTo>
                      <a:pt x="4850" y="0"/>
                    </a:lnTo>
                    <a:close/>
                    <a:moveTo>
                      <a:pt x="2386" y="30"/>
                    </a:moveTo>
                    <a:lnTo>
                      <a:pt x="2386" y="30"/>
                    </a:lnTo>
                    <a:lnTo>
                      <a:pt x="2388" y="26"/>
                    </a:lnTo>
                    <a:lnTo>
                      <a:pt x="2394" y="24"/>
                    </a:lnTo>
                    <a:lnTo>
                      <a:pt x="2406" y="24"/>
                    </a:lnTo>
                    <a:lnTo>
                      <a:pt x="2410" y="26"/>
                    </a:lnTo>
                    <a:lnTo>
                      <a:pt x="2412" y="30"/>
                    </a:lnTo>
                    <a:lnTo>
                      <a:pt x="2412" y="54"/>
                    </a:lnTo>
                    <a:lnTo>
                      <a:pt x="2410" y="60"/>
                    </a:lnTo>
                    <a:lnTo>
                      <a:pt x="2406" y="60"/>
                    </a:lnTo>
                    <a:lnTo>
                      <a:pt x="2394" y="60"/>
                    </a:lnTo>
                    <a:lnTo>
                      <a:pt x="2388" y="60"/>
                    </a:lnTo>
                    <a:lnTo>
                      <a:pt x="2386" y="54"/>
                    </a:lnTo>
                    <a:lnTo>
                      <a:pt x="2386" y="30"/>
                    </a:lnTo>
                    <a:close/>
                    <a:moveTo>
                      <a:pt x="2328" y="30"/>
                    </a:moveTo>
                    <a:lnTo>
                      <a:pt x="2328" y="30"/>
                    </a:lnTo>
                    <a:lnTo>
                      <a:pt x="2330" y="26"/>
                    </a:lnTo>
                    <a:lnTo>
                      <a:pt x="2336" y="24"/>
                    </a:lnTo>
                    <a:lnTo>
                      <a:pt x="2348" y="24"/>
                    </a:lnTo>
                    <a:lnTo>
                      <a:pt x="2352" y="26"/>
                    </a:lnTo>
                    <a:lnTo>
                      <a:pt x="2354" y="30"/>
                    </a:lnTo>
                    <a:lnTo>
                      <a:pt x="2354" y="54"/>
                    </a:lnTo>
                    <a:lnTo>
                      <a:pt x="2352" y="60"/>
                    </a:lnTo>
                    <a:lnTo>
                      <a:pt x="2348" y="60"/>
                    </a:lnTo>
                    <a:lnTo>
                      <a:pt x="2336" y="60"/>
                    </a:lnTo>
                    <a:lnTo>
                      <a:pt x="2330" y="60"/>
                    </a:lnTo>
                    <a:lnTo>
                      <a:pt x="2328" y="54"/>
                    </a:lnTo>
                    <a:lnTo>
                      <a:pt x="2328" y="30"/>
                    </a:lnTo>
                    <a:close/>
                    <a:moveTo>
                      <a:pt x="2268" y="30"/>
                    </a:moveTo>
                    <a:lnTo>
                      <a:pt x="2268" y="30"/>
                    </a:lnTo>
                    <a:lnTo>
                      <a:pt x="2270" y="26"/>
                    </a:lnTo>
                    <a:lnTo>
                      <a:pt x="2274" y="24"/>
                    </a:lnTo>
                    <a:lnTo>
                      <a:pt x="2288" y="24"/>
                    </a:lnTo>
                    <a:lnTo>
                      <a:pt x="2292" y="26"/>
                    </a:lnTo>
                    <a:lnTo>
                      <a:pt x="2294" y="30"/>
                    </a:lnTo>
                    <a:lnTo>
                      <a:pt x="2294" y="54"/>
                    </a:lnTo>
                    <a:lnTo>
                      <a:pt x="2292" y="60"/>
                    </a:lnTo>
                    <a:lnTo>
                      <a:pt x="2288" y="60"/>
                    </a:lnTo>
                    <a:lnTo>
                      <a:pt x="2274" y="60"/>
                    </a:lnTo>
                    <a:lnTo>
                      <a:pt x="2270" y="60"/>
                    </a:lnTo>
                    <a:lnTo>
                      <a:pt x="2268" y="54"/>
                    </a:lnTo>
                    <a:lnTo>
                      <a:pt x="2268" y="30"/>
                    </a:lnTo>
                    <a:close/>
                    <a:moveTo>
                      <a:pt x="2208" y="30"/>
                    </a:moveTo>
                    <a:lnTo>
                      <a:pt x="2208" y="30"/>
                    </a:lnTo>
                    <a:lnTo>
                      <a:pt x="2210" y="26"/>
                    </a:lnTo>
                    <a:lnTo>
                      <a:pt x="2214" y="24"/>
                    </a:lnTo>
                    <a:lnTo>
                      <a:pt x="2226" y="24"/>
                    </a:lnTo>
                    <a:lnTo>
                      <a:pt x="2232" y="26"/>
                    </a:lnTo>
                    <a:lnTo>
                      <a:pt x="2234" y="30"/>
                    </a:lnTo>
                    <a:lnTo>
                      <a:pt x="2234" y="54"/>
                    </a:lnTo>
                    <a:lnTo>
                      <a:pt x="2232" y="60"/>
                    </a:lnTo>
                    <a:lnTo>
                      <a:pt x="2226" y="60"/>
                    </a:lnTo>
                    <a:lnTo>
                      <a:pt x="2214" y="60"/>
                    </a:lnTo>
                    <a:lnTo>
                      <a:pt x="2210" y="60"/>
                    </a:lnTo>
                    <a:lnTo>
                      <a:pt x="2208" y="54"/>
                    </a:lnTo>
                    <a:lnTo>
                      <a:pt x="2208" y="30"/>
                    </a:lnTo>
                    <a:close/>
                    <a:moveTo>
                      <a:pt x="2148" y="30"/>
                    </a:moveTo>
                    <a:lnTo>
                      <a:pt x="2148" y="30"/>
                    </a:lnTo>
                    <a:lnTo>
                      <a:pt x="2150" y="26"/>
                    </a:lnTo>
                    <a:lnTo>
                      <a:pt x="2154" y="24"/>
                    </a:lnTo>
                    <a:lnTo>
                      <a:pt x="2166" y="24"/>
                    </a:lnTo>
                    <a:lnTo>
                      <a:pt x="2170" y="26"/>
                    </a:lnTo>
                    <a:lnTo>
                      <a:pt x="2172" y="30"/>
                    </a:lnTo>
                    <a:lnTo>
                      <a:pt x="2172" y="54"/>
                    </a:lnTo>
                    <a:lnTo>
                      <a:pt x="2170" y="60"/>
                    </a:lnTo>
                    <a:lnTo>
                      <a:pt x="2166" y="60"/>
                    </a:lnTo>
                    <a:lnTo>
                      <a:pt x="2154" y="60"/>
                    </a:lnTo>
                    <a:lnTo>
                      <a:pt x="2150" y="60"/>
                    </a:lnTo>
                    <a:lnTo>
                      <a:pt x="2148" y="54"/>
                    </a:lnTo>
                    <a:lnTo>
                      <a:pt x="2148" y="30"/>
                    </a:lnTo>
                    <a:close/>
                    <a:moveTo>
                      <a:pt x="2086" y="30"/>
                    </a:moveTo>
                    <a:lnTo>
                      <a:pt x="2086" y="30"/>
                    </a:lnTo>
                    <a:lnTo>
                      <a:pt x="2088" y="26"/>
                    </a:lnTo>
                    <a:lnTo>
                      <a:pt x="2094" y="24"/>
                    </a:lnTo>
                    <a:lnTo>
                      <a:pt x="2106" y="24"/>
                    </a:lnTo>
                    <a:lnTo>
                      <a:pt x="2110" y="26"/>
                    </a:lnTo>
                    <a:lnTo>
                      <a:pt x="2112" y="30"/>
                    </a:lnTo>
                    <a:lnTo>
                      <a:pt x="2112" y="54"/>
                    </a:lnTo>
                    <a:lnTo>
                      <a:pt x="2110" y="60"/>
                    </a:lnTo>
                    <a:lnTo>
                      <a:pt x="2106" y="60"/>
                    </a:lnTo>
                    <a:lnTo>
                      <a:pt x="2094" y="60"/>
                    </a:lnTo>
                    <a:lnTo>
                      <a:pt x="2088" y="60"/>
                    </a:lnTo>
                    <a:lnTo>
                      <a:pt x="2086" y="54"/>
                    </a:lnTo>
                    <a:lnTo>
                      <a:pt x="2086" y="30"/>
                    </a:lnTo>
                    <a:close/>
                    <a:moveTo>
                      <a:pt x="2026" y="30"/>
                    </a:moveTo>
                    <a:lnTo>
                      <a:pt x="2026" y="30"/>
                    </a:lnTo>
                    <a:lnTo>
                      <a:pt x="2028" y="26"/>
                    </a:lnTo>
                    <a:lnTo>
                      <a:pt x="2032" y="24"/>
                    </a:lnTo>
                    <a:lnTo>
                      <a:pt x="2046" y="24"/>
                    </a:lnTo>
                    <a:lnTo>
                      <a:pt x="2050" y="26"/>
                    </a:lnTo>
                    <a:lnTo>
                      <a:pt x="2052" y="30"/>
                    </a:lnTo>
                    <a:lnTo>
                      <a:pt x="2052" y="54"/>
                    </a:lnTo>
                    <a:lnTo>
                      <a:pt x="2050" y="60"/>
                    </a:lnTo>
                    <a:lnTo>
                      <a:pt x="2046" y="60"/>
                    </a:lnTo>
                    <a:lnTo>
                      <a:pt x="2032" y="60"/>
                    </a:lnTo>
                    <a:lnTo>
                      <a:pt x="2028" y="60"/>
                    </a:lnTo>
                    <a:lnTo>
                      <a:pt x="2026" y="54"/>
                    </a:lnTo>
                    <a:lnTo>
                      <a:pt x="2026" y="30"/>
                    </a:lnTo>
                    <a:close/>
                    <a:moveTo>
                      <a:pt x="1966" y="30"/>
                    </a:moveTo>
                    <a:lnTo>
                      <a:pt x="1966" y="30"/>
                    </a:lnTo>
                    <a:lnTo>
                      <a:pt x="1968" y="26"/>
                    </a:lnTo>
                    <a:lnTo>
                      <a:pt x="1972" y="24"/>
                    </a:lnTo>
                    <a:lnTo>
                      <a:pt x="1984" y="24"/>
                    </a:lnTo>
                    <a:lnTo>
                      <a:pt x="1990" y="26"/>
                    </a:lnTo>
                    <a:lnTo>
                      <a:pt x="1992" y="30"/>
                    </a:lnTo>
                    <a:lnTo>
                      <a:pt x="1992" y="54"/>
                    </a:lnTo>
                    <a:lnTo>
                      <a:pt x="1990" y="60"/>
                    </a:lnTo>
                    <a:lnTo>
                      <a:pt x="1984" y="60"/>
                    </a:lnTo>
                    <a:lnTo>
                      <a:pt x="1972" y="60"/>
                    </a:lnTo>
                    <a:lnTo>
                      <a:pt x="1968" y="60"/>
                    </a:lnTo>
                    <a:lnTo>
                      <a:pt x="1966" y="54"/>
                    </a:lnTo>
                    <a:lnTo>
                      <a:pt x="1966" y="30"/>
                    </a:lnTo>
                    <a:close/>
                    <a:moveTo>
                      <a:pt x="1844" y="30"/>
                    </a:moveTo>
                    <a:lnTo>
                      <a:pt x="1844" y="30"/>
                    </a:lnTo>
                    <a:lnTo>
                      <a:pt x="1846" y="26"/>
                    </a:lnTo>
                    <a:lnTo>
                      <a:pt x="1852" y="24"/>
                    </a:lnTo>
                    <a:lnTo>
                      <a:pt x="1864" y="24"/>
                    </a:lnTo>
                    <a:lnTo>
                      <a:pt x="1868" y="26"/>
                    </a:lnTo>
                    <a:lnTo>
                      <a:pt x="1870" y="30"/>
                    </a:lnTo>
                    <a:lnTo>
                      <a:pt x="1870" y="54"/>
                    </a:lnTo>
                    <a:lnTo>
                      <a:pt x="1868" y="60"/>
                    </a:lnTo>
                    <a:lnTo>
                      <a:pt x="1864" y="60"/>
                    </a:lnTo>
                    <a:lnTo>
                      <a:pt x="1852" y="60"/>
                    </a:lnTo>
                    <a:lnTo>
                      <a:pt x="1846" y="60"/>
                    </a:lnTo>
                    <a:lnTo>
                      <a:pt x="1844" y="54"/>
                    </a:lnTo>
                    <a:lnTo>
                      <a:pt x="1844" y="30"/>
                    </a:lnTo>
                    <a:close/>
                    <a:moveTo>
                      <a:pt x="1784" y="30"/>
                    </a:moveTo>
                    <a:lnTo>
                      <a:pt x="1784" y="30"/>
                    </a:lnTo>
                    <a:lnTo>
                      <a:pt x="1786" y="26"/>
                    </a:lnTo>
                    <a:lnTo>
                      <a:pt x="1792" y="24"/>
                    </a:lnTo>
                    <a:lnTo>
                      <a:pt x="1804" y="24"/>
                    </a:lnTo>
                    <a:lnTo>
                      <a:pt x="1808" y="26"/>
                    </a:lnTo>
                    <a:lnTo>
                      <a:pt x="1810" y="30"/>
                    </a:lnTo>
                    <a:lnTo>
                      <a:pt x="1810" y="54"/>
                    </a:lnTo>
                    <a:lnTo>
                      <a:pt x="1808" y="60"/>
                    </a:lnTo>
                    <a:lnTo>
                      <a:pt x="1804" y="60"/>
                    </a:lnTo>
                    <a:lnTo>
                      <a:pt x="1792" y="60"/>
                    </a:lnTo>
                    <a:lnTo>
                      <a:pt x="1786" y="60"/>
                    </a:lnTo>
                    <a:lnTo>
                      <a:pt x="1784" y="54"/>
                    </a:lnTo>
                    <a:lnTo>
                      <a:pt x="1784" y="30"/>
                    </a:lnTo>
                    <a:close/>
                    <a:moveTo>
                      <a:pt x="1724" y="30"/>
                    </a:moveTo>
                    <a:lnTo>
                      <a:pt x="1724" y="30"/>
                    </a:lnTo>
                    <a:lnTo>
                      <a:pt x="1726" y="26"/>
                    </a:lnTo>
                    <a:lnTo>
                      <a:pt x="1730" y="24"/>
                    </a:lnTo>
                    <a:lnTo>
                      <a:pt x="1744" y="24"/>
                    </a:lnTo>
                    <a:lnTo>
                      <a:pt x="1748" y="26"/>
                    </a:lnTo>
                    <a:lnTo>
                      <a:pt x="1750" y="30"/>
                    </a:lnTo>
                    <a:lnTo>
                      <a:pt x="1750" y="54"/>
                    </a:lnTo>
                    <a:lnTo>
                      <a:pt x="1748" y="60"/>
                    </a:lnTo>
                    <a:lnTo>
                      <a:pt x="1744" y="60"/>
                    </a:lnTo>
                    <a:lnTo>
                      <a:pt x="1730" y="60"/>
                    </a:lnTo>
                    <a:lnTo>
                      <a:pt x="1726" y="60"/>
                    </a:lnTo>
                    <a:lnTo>
                      <a:pt x="1724" y="54"/>
                    </a:lnTo>
                    <a:lnTo>
                      <a:pt x="1724" y="30"/>
                    </a:lnTo>
                    <a:close/>
                    <a:moveTo>
                      <a:pt x="1664" y="30"/>
                    </a:moveTo>
                    <a:lnTo>
                      <a:pt x="1664" y="30"/>
                    </a:lnTo>
                    <a:lnTo>
                      <a:pt x="1666" y="26"/>
                    </a:lnTo>
                    <a:lnTo>
                      <a:pt x="1670" y="24"/>
                    </a:lnTo>
                    <a:lnTo>
                      <a:pt x="1682" y="24"/>
                    </a:lnTo>
                    <a:lnTo>
                      <a:pt x="1688" y="26"/>
                    </a:lnTo>
                    <a:lnTo>
                      <a:pt x="1690" y="30"/>
                    </a:lnTo>
                    <a:lnTo>
                      <a:pt x="1690" y="54"/>
                    </a:lnTo>
                    <a:lnTo>
                      <a:pt x="1688" y="60"/>
                    </a:lnTo>
                    <a:lnTo>
                      <a:pt x="1682" y="60"/>
                    </a:lnTo>
                    <a:lnTo>
                      <a:pt x="1670" y="60"/>
                    </a:lnTo>
                    <a:lnTo>
                      <a:pt x="1666" y="60"/>
                    </a:lnTo>
                    <a:lnTo>
                      <a:pt x="1664" y="54"/>
                    </a:lnTo>
                    <a:lnTo>
                      <a:pt x="1664" y="30"/>
                    </a:lnTo>
                    <a:close/>
                    <a:moveTo>
                      <a:pt x="1604" y="30"/>
                    </a:moveTo>
                    <a:lnTo>
                      <a:pt x="1604" y="30"/>
                    </a:lnTo>
                    <a:lnTo>
                      <a:pt x="1606" y="26"/>
                    </a:lnTo>
                    <a:lnTo>
                      <a:pt x="1610" y="24"/>
                    </a:lnTo>
                    <a:lnTo>
                      <a:pt x="1622" y="24"/>
                    </a:lnTo>
                    <a:lnTo>
                      <a:pt x="1626" y="26"/>
                    </a:lnTo>
                    <a:lnTo>
                      <a:pt x="1628" y="30"/>
                    </a:lnTo>
                    <a:lnTo>
                      <a:pt x="1628" y="54"/>
                    </a:lnTo>
                    <a:lnTo>
                      <a:pt x="1626" y="60"/>
                    </a:lnTo>
                    <a:lnTo>
                      <a:pt x="1622" y="60"/>
                    </a:lnTo>
                    <a:lnTo>
                      <a:pt x="1610" y="60"/>
                    </a:lnTo>
                    <a:lnTo>
                      <a:pt x="1606" y="60"/>
                    </a:lnTo>
                    <a:lnTo>
                      <a:pt x="1604" y="54"/>
                    </a:lnTo>
                    <a:lnTo>
                      <a:pt x="1604" y="30"/>
                    </a:lnTo>
                    <a:close/>
                    <a:moveTo>
                      <a:pt x="1542" y="30"/>
                    </a:moveTo>
                    <a:lnTo>
                      <a:pt x="1542" y="30"/>
                    </a:lnTo>
                    <a:lnTo>
                      <a:pt x="1544" y="26"/>
                    </a:lnTo>
                    <a:lnTo>
                      <a:pt x="1550" y="24"/>
                    </a:lnTo>
                    <a:lnTo>
                      <a:pt x="1562" y="24"/>
                    </a:lnTo>
                    <a:lnTo>
                      <a:pt x="1566" y="26"/>
                    </a:lnTo>
                    <a:lnTo>
                      <a:pt x="1568" y="30"/>
                    </a:lnTo>
                    <a:lnTo>
                      <a:pt x="1568" y="54"/>
                    </a:lnTo>
                    <a:lnTo>
                      <a:pt x="1566" y="60"/>
                    </a:lnTo>
                    <a:lnTo>
                      <a:pt x="1562" y="60"/>
                    </a:lnTo>
                    <a:lnTo>
                      <a:pt x="1550" y="60"/>
                    </a:lnTo>
                    <a:lnTo>
                      <a:pt x="1544" y="60"/>
                    </a:lnTo>
                    <a:lnTo>
                      <a:pt x="1542" y="54"/>
                    </a:lnTo>
                    <a:lnTo>
                      <a:pt x="1542" y="30"/>
                    </a:lnTo>
                    <a:close/>
                    <a:moveTo>
                      <a:pt x="1482" y="30"/>
                    </a:moveTo>
                    <a:lnTo>
                      <a:pt x="1482" y="30"/>
                    </a:lnTo>
                    <a:lnTo>
                      <a:pt x="1484" y="26"/>
                    </a:lnTo>
                    <a:lnTo>
                      <a:pt x="1488" y="24"/>
                    </a:lnTo>
                    <a:lnTo>
                      <a:pt x="1502" y="24"/>
                    </a:lnTo>
                    <a:lnTo>
                      <a:pt x="1506" y="26"/>
                    </a:lnTo>
                    <a:lnTo>
                      <a:pt x="1508" y="30"/>
                    </a:lnTo>
                    <a:lnTo>
                      <a:pt x="1508" y="54"/>
                    </a:lnTo>
                    <a:lnTo>
                      <a:pt x="1506" y="60"/>
                    </a:lnTo>
                    <a:lnTo>
                      <a:pt x="1502" y="60"/>
                    </a:lnTo>
                    <a:lnTo>
                      <a:pt x="1488" y="60"/>
                    </a:lnTo>
                    <a:lnTo>
                      <a:pt x="1484" y="60"/>
                    </a:lnTo>
                    <a:lnTo>
                      <a:pt x="1482" y="54"/>
                    </a:lnTo>
                    <a:lnTo>
                      <a:pt x="1482" y="30"/>
                    </a:lnTo>
                    <a:close/>
                    <a:moveTo>
                      <a:pt x="1422" y="30"/>
                    </a:moveTo>
                    <a:lnTo>
                      <a:pt x="1422" y="30"/>
                    </a:lnTo>
                    <a:lnTo>
                      <a:pt x="1424" y="26"/>
                    </a:lnTo>
                    <a:lnTo>
                      <a:pt x="1428" y="24"/>
                    </a:lnTo>
                    <a:lnTo>
                      <a:pt x="1440" y="24"/>
                    </a:lnTo>
                    <a:lnTo>
                      <a:pt x="1446" y="26"/>
                    </a:lnTo>
                    <a:lnTo>
                      <a:pt x="1448" y="30"/>
                    </a:lnTo>
                    <a:lnTo>
                      <a:pt x="1448" y="54"/>
                    </a:lnTo>
                    <a:lnTo>
                      <a:pt x="1446" y="60"/>
                    </a:lnTo>
                    <a:lnTo>
                      <a:pt x="1440" y="60"/>
                    </a:lnTo>
                    <a:lnTo>
                      <a:pt x="1428" y="60"/>
                    </a:lnTo>
                    <a:lnTo>
                      <a:pt x="1424" y="60"/>
                    </a:lnTo>
                    <a:lnTo>
                      <a:pt x="1422" y="54"/>
                    </a:lnTo>
                    <a:lnTo>
                      <a:pt x="1422" y="30"/>
                    </a:lnTo>
                    <a:close/>
                    <a:moveTo>
                      <a:pt x="1362" y="30"/>
                    </a:moveTo>
                    <a:lnTo>
                      <a:pt x="1362" y="30"/>
                    </a:lnTo>
                    <a:lnTo>
                      <a:pt x="1364" y="26"/>
                    </a:lnTo>
                    <a:lnTo>
                      <a:pt x="1368" y="24"/>
                    </a:lnTo>
                    <a:lnTo>
                      <a:pt x="1380" y="24"/>
                    </a:lnTo>
                    <a:lnTo>
                      <a:pt x="1384" y="26"/>
                    </a:lnTo>
                    <a:lnTo>
                      <a:pt x="1386" y="30"/>
                    </a:lnTo>
                    <a:lnTo>
                      <a:pt x="1386" y="54"/>
                    </a:lnTo>
                    <a:lnTo>
                      <a:pt x="1384" y="60"/>
                    </a:lnTo>
                    <a:lnTo>
                      <a:pt x="1380" y="60"/>
                    </a:lnTo>
                    <a:lnTo>
                      <a:pt x="1368" y="60"/>
                    </a:lnTo>
                    <a:lnTo>
                      <a:pt x="1364" y="60"/>
                    </a:lnTo>
                    <a:lnTo>
                      <a:pt x="1362" y="54"/>
                    </a:lnTo>
                    <a:lnTo>
                      <a:pt x="1362" y="30"/>
                    </a:lnTo>
                    <a:close/>
                    <a:moveTo>
                      <a:pt x="1300" y="30"/>
                    </a:moveTo>
                    <a:lnTo>
                      <a:pt x="1300" y="30"/>
                    </a:lnTo>
                    <a:lnTo>
                      <a:pt x="1302" y="26"/>
                    </a:lnTo>
                    <a:lnTo>
                      <a:pt x="1308" y="24"/>
                    </a:lnTo>
                    <a:lnTo>
                      <a:pt x="1320" y="24"/>
                    </a:lnTo>
                    <a:lnTo>
                      <a:pt x="1324" y="26"/>
                    </a:lnTo>
                    <a:lnTo>
                      <a:pt x="1326" y="30"/>
                    </a:lnTo>
                    <a:lnTo>
                      <a:pt x="1326" y="54"/>
                    </a:lnTo>
                    <a:lnTo>
                      <a:pt x="1324" y="60"/>
                    </a:lnTo>
                    <a:lnTo>
                      <a:pt x="1320" y="60"/>
                    </a:lnTo>
                    <a:lnTo>
                      <a:pt x="1308" y="60"/>
                    </a:lnTo>
                    <a:lnTo>
                      <a:pt x="1302" y="60"/>
                    </a:lnTo>
                    <a:lnTo>
                      <a:pt x="1300" y="54"/>
                    </a:lnTo>
                    <a:lnTo>
                      <a:pt x="1300" y="30"/>
                    </a:lnTo>
                    <a:close/>
                    <a:moveTo>
                      <a:pt x="1240" y="30"/>
                    </a:moveTo>
                    <a:lnTo>
                      <a:pt x="1240" y="30"/>
                    </a:lnTo>
                    <a:lnTo>
                      <a:pt x="1242" y="26"/>
                    </a:lnTo>
                    <a:lnTo>
                      <a:pt x="1246" y="24"/>
                    </a:lnTo>
                    <a:lnTo>
                      <a:pt x="1260" y="24"/>
                    </a:lnTo>
                    <a:lnTo>
                      <a:pt x="1264" y="26"/>
                    </a:lnTo>
                    <a:lnTo>
                      <a:pt x="1266" y="30"/>
                    </a:lnTo>
                    <a:lnTo>
                      <a:pt x="1266" y="54"/>
                    </a:lnTo>
                    <a:lnTo>
                      <a:pt x="1264" y="60"/>
                    </a:lnTo>
                    <a:lnTo>
                      <a:pt x="1260" y="60"/>
                    </a:lnTo>
                    <a:lnTo>
                      <a:pt x="1246" y="60"/>
                    </a:lnTo>
                    <a:lnTo>
                      <a:pt x="1242" y="60"/>
                    </a:lnTo>
                    <a:lnTo>
                      <a:pt x="1240" y="54"/>
                    </a:lnTo>
                    <a:lnTo>
                      <a:pt x="1240" y="30"/>
                    </a:lnTo>
                    <a:close/>
                    <a:moveTo>
                      <a:pt x="1180" y="30"/>
                    </a:moveTo>
                    <a:lnTo>
                      <a:pt x="1180" y="30"/>
                    </a:lnTo>
                    <a:lnTo>
                      <a:pt x="1182" y="26"/>
                    </a:lnTo>
                    <a:lnTo>
                      <a:pt x="1186" y="24"/>
                    </a:lnTo>
                    <a:lnTo>
                      <a:pt x="1198" y="24"/>
                    </a:lnTo>
                    <a:lnTo>
                      <a:pt x="1204" y="26"/>
                    </a:lnTo>
                    <a:lnTo>
                      <a:pt x="1206" y="30"/>
                    </a:lnTo>
                    <a:lnTo>
                      <a:pt x="1206" y="54"/>
                    </a:lnTo>
                    <a:lnTo>
                      <a:pt x="1204" y="60"/>
                    </a:lnTo>
                    <a:lnTo>
                      <a:pt x="1198" y="60"/>
                    </a:lnTo>
                    <a:lnTo>
                      <a:pt x="1186" y="60"/>
                    </a:lnTo>
                    <a:lnTo>
                      <a:pt x="1182" y="60"/>
                    </a:lnTo>
                    <a:lnTo>
                      <a:pt x="1180" y="54"/>
                    </a:lnTo>
                    <a:lnTo>
                      <a:pt x="1180" y="30"/>
                    </a:lnTo>
                    <a:close/>
                    <a:moveTo>
                      <a:pt x="1120" y="30"/>
                    </a:moveTo>
                    <a:lnTo>
                      <a:pt x="1120" y="30"/>
                    </a:lnTo>
                    <a:lnTo>
                      <a:pt x="1122" y="26"/>
                    </a:lnTo>
                    <a:lnTo>
                      <a:pt x="1126" y="24"/>
                    </a:lnTo>
                    <a:lnTo>
                      <a:pt x="1138" y="24"/>
                    </a:lnTo>
                    <a:lnTo>
                      <a:pt x="1142" y="26"/>
                    </a:lnTo>
                    <a:lnTo>
                      <a:pt x="1144" y="30"/>
                    </a:lnTo>
                    <a:lnTo>
                      <a:pt x="1144" y="54"/>
                    </a:lnTo>
                    <a:lnTo>
                      <a:pt x="1142" y="60"/>
                    </a:lnTo>
                    <a:lnTo>
                      <a:pt x="1138" y="60"/>
                    </a:lnTo>
                    <a:lnTo>
                      <a:pt x="1126" y="60"/>
                    </a:lnTo>
                    <a:lnTo>
                      <a:pt x="1122" y="60"/>
                    </a:lnTo>
                    <a:lnTo>
                      <a:pt x="1120" y="54"/>
                    </a:lnTo>
                    <a:lnTo>
                      <a:pt x="1120" y="30"/>
                    </a:lnTo>
                    <a:close/>
                    <a:moveTo>
                      <a:pt x="1058" y="30"/>
                    </a:moveTo>
                    <a:lnTo>
                      <a:pt x="1058" y="30"/>
                    </a:lnTo>
                    <a:lnTo>
                      <a:pt x="1060" y="26"/>
                    </a:lnTo>
                    <a:lnTo>
                      <a:pt x="1066" y="24"/>
                    </a:lnTo>
                    <a:lnTo>
                      <a:pt x="1078" y="24"/>
                    </a:lnTo>
                    <a:lnTo>
                      <a:pt x="1082" y="26"/>
                    </a:lnTo>
                    <a:lnTo>
                      <a:pt x="1084" y="30"/>
                    </a:lnTo>
                    <a:lnTo>
                      <a:pt x="1084" y="54"/>
                    </a:lnTo>
                    <a:lnTo>
                      <a:pt x="1082" y="60"/>
                    </a:lnTo>
                    <a:lnTo>
                      <a:pt x="1078" y="60"/>
                    </a:lnTo>
                    <a:lnTo>
                      <a:pt x="1066" y="60"/>
                    </a:lnTo>
                    <a:lnTo>
                      <a:pt x="1060" y="60"/>
                    </a:lnTo>
                    <a:lnTo>
                      <a:pt x="1058" y="54"/>
                    </a:lnTo>
                    <a:lnTo>
                      <a:pt x="1058" y="30"/>
                    </a:lnTo>
                    <a:close/>
                    <a:moveTo>
                      <a:pt x="998" y="30"/>
                    </a:moveTo>
                    <a:lnTo>
                      <a:pt x="998" y="30"/>
                    </a:lnTo>
                    <a:lnTo>
                      <a:pt x="1000" y="26"/>
                    </a:lnTo>
                    <a:lnTo>
                      <a:pt x="1004" y="24"/>
                    </a:lnTo>
                    <a:lnTo>
                      <a:pt x="1018" y="24"/>
                    </a:lnTo>
                    <a:lnTo>
                      <a:pt x="1022" y="26"/>
                    </a:lnTo>
                    <a:lnTo>
                      <a:pt x="1024" y="30"/>
                    </a:lnTo>
                    <a:lnTo>
                      <a:pt x="1024" y="54"/>
                    </a:lnTo>
                    <a:lnTo>
                      <a:pt x="1022" y="60"/>
                    </a:lnTo>
                    <a:lnTo>
                      <a:pt x="1018" y="60"/>
                    </a:lnTo>
                    <a:lnTo>
                      <a:pt x="1004" y="60"/>
                    </a:lnTo>
                    <a:lnTo>
                      <a:pt x="1000" y="60"/>
                    </a:lnTo>
                    <a:lnTo>
                      <a:pt x="998" y="54"/>
                    </a:lnTo>
                    <a:lnTo>
                      <a:pt x="998" y="30"/>
                    </a:lnTo>
                    <a:close/>
                    <a:moveTo>
                      <a:pt x="938" y="30"/>
                    </a:moveTo>
                    <a:lnTo>
                      <a:pt x="938" y="30"/>
                    </a:lnTo>
                    <a:lnTo>
                      <a:pt x="940" y="26"/>
                    </a:lnTo>
                    <a:lnTo>
                      <a:pt x="944" y="24"/>
                    </a:lnTo>
                    <a:lnTo>
                      <a:pt x="956" y="24"/>
                    </a:lnTo>
                    <a:lnTo>
                      <a:pt x="962" y="26"/>
                    </a:lnTo>
                    <a:lnTo>
                      <a:pt x="964" y="30"/>
                    </a:lnTo>
                    <a:lnTo>
                      <a:pt x="964" y="54"/>
                    </a:lnTo>
                    <a:lnTo>
                      <a:pt x="962" y="60"/>
                    </a:lnTo>
                    <a:lnTo>
                      <a:pt x="956" y="60"/>
                    </a:lnTo>
                    <a:lnTo>
                      <a:pt x="944" y="60"/>
                    </a:lnTo>
                    <a:lnTo>
                      <a:pt x="940" y="60"/>
                    </a:lnTo>
                    <a:lnTo>
                      <a:pt x="938" y="54"/>
                    </a:lnTo>
                    <a:lnTo>
                      <a:pt x="938" y="30"/>
                    </a:lnTo>
                    <a:close/>
                    <a:moveTo>
                      <a:pt x="878" y="30"/>
                    </a:moveTo>
                    <a:lnTo>
                      <a:pt x="878" y="30"/>
                    </a:lnTo>
                    <a:lnTo>
                      <a:pt x="880" y="26"/>
                    </a:lnTo>
                    <a:lnTo>
                      <a:pt x="884" y="24"/>
                    </a:lnTo>
                    <a:lnTo>
                      <a:pt x="896" y="24"/>
                    </a:lnTo>
                    <a:lnTo>
                      <a:pt x="902" y="26"/>
                    </a:lnTo>
                    <a:lnTo>
                      <a:pt x="902" y="30"/>
                    </a:lnTo>
                    <a:lnTo>
                      <a:pt x="902" y="54"/>
                    </a:lnTo>
                    <a:lnTo>
                      <a:pt x="902" y="60"/>
                    </a:lnTo>
                    <a:lnTo>
                      <a:pt x="896" y="60"/>
                    </a:lnTo>
                    <a:lnTo>
                      <a:pt x="884" y="60"/>
                    </a:lnTo>
                    <a:lnTo>
                      <a:pt x="880" y="60"/>
                    </a:lnTo>
                    <a:lnTo>
                      <a:pt x="878" y="54"/>
                    </a:lnTo>
                    <a:lnTo>
                      <a:pt x="878" y="30"/>
                    </a:lnTo>
                    <a:close/>
                    <a:moveTo>
                      <a:pt x="816" y="30"/>
                    </a:moveTo>
                    <a:lnTo>
                      <a:pt x="816" y="30"/>
                    </a:lnTo>
                    <a:lnTo>
                      <a:pt x="818" y="26"/>
                    </a:lnTo>
                    <a:lnTo>
                      <a:pt x="824" y="24"/>
                    </a:lnTo>
                    <a:lnTo>
                      <a:pt x="836" y="24"/>
                    </a:lnTo>
                    <a:lnTo>
                      <a:pt x="840" y="26"/>
                    </a:lnTo>
                    <a:lnTo>
                      <a:pt x="842" y="30"/>
                    </a:lnTo>
                    <a:lnTo>
                      <a:pt x="842" y="54"/>
                    </a:lnTo>
                    <a:lnTo>
                      <a:pt x="840" y="60"/>
                    </a:lnTo>
                    <a:lnTo>
                      <a:pt x="836" y="60"/>
                    </a:lnTo>
                    <a:lnTo>
                      <a:pt x="824" y="60"/>
                    </a:lnTo>
                    <a:lnTo>
                      <a:pt x="818" y="60"/>
                    </a:lnTo>
                    <a:lnTo>
                      <a:pt x="816" y="54"/>
                    </a:lnTo>
                    <a:lnTo>
                      <a:pt x="816" y="30"/>
                    </a:lnTo>
                    <a:close/>
                    <a:moveTo>
                      <a:pt x="756" y="30"/>
                    </a:moveTo>
                    <a:lnTo>
                      <a:pt x="756" y="30"/>
                    </a:lnTo>
                    <a:lnTo>
                      <a:pt x="758" y="26"/>
                    </a:lnTo>
                    <a:lnTo>
                      <a:pt x="762" y="24"/>
                    </a:lnTo>
                    <a:lnTo>
                      <a:pt x="776" y="24"/>
                    </a:lnTo>
                    <a:lnTo>
                      <a:pt x="780" y="26"/>
                    </a:lnTo>
                    <a:lnTo>
                      <a:pt x="782" y="30"/>
                    </a:lnTo>
                    <a:lnTo>
                      <a:pt x="782" y="54"/>
                    </a:lnTo>
                    <a:lnTo>
                      <a:pt x="780" y="60"/>
                    </a:lnTo>
                    <a:lnTo>
                      <a:pt x="776" y="60"/>
                    </a:lnTo>
                    <a:lnTo>
                      <a:pt x="762" y="60"/>
                    </a:lnTo>
                    <a:lnTo>
                      <a:pt x="758" y="60"/>
                    </a:lnTo>
                    <a:lnTo>
                      <a:pt x="756" y="54"/>
                    </a:lnTo>
                    <a:lnTo>
                      <a:pt x="756" y="30"/>
                    </a:lnTo>
                    <a:close/>
                    <a:moveTo>
                      <a:pt x="696" y="30"/>
                    </a:moveTo>
                    <a:lnTo>
                      <a:pt x="696" y="30"/>
                    </a:lnTo>
                    <a:lnTo>
                      <a:pt x="698" y="26"/>
                    </a:lnTo>
                    <a:lnTo>
                      <a:pt x="702" y="24"/>
                    </a:lnTo>
                    <a:lnTo>
                      <a:pt x="716" y="24"/>
                    </a:lnTo>
                    <a:lnTo>
                      <a:pt x="720" y="26"/>
                    </a:lnTo>
                    <a:lnTo>
                      <a:pt x="722" y="30"/>
                    </a:lnTo>
                    <a:lnTo>
                      <a:pt x="722" y="54"/>
                    </a:lnTo>
                    <a:lnTo>
                      <a:pt x="720" y="60"/>
                    </a:lnTo>
                    <a:lnTo>
                      <a:pt x="716" y="60"/>
                    </a:lnTo>
                    <a:lnTo>
                      <a:pt x="702" y="60"/>
                    </a:lnTo>
                    <a:lnTo>
                      <a:pt x="698" y="60"/>
                    </a:lnTo>
                    <a:lnTo>
                      <a:pt x="696" y="54"/>
                    </a:lnTo>
                    <a:lnTo>
                      <a:pt x="696" y="30"/>
                    </a:lnTo>
                    <a:close/>
                    <a:moveTo>
                      <a:pt x="636" y="30"/>
                    </a:moveTo>
                    <a:lnTo>
                      <a:pt x="636" y="30"/>
                    </a:lnTo>
                    <a:lnTo>
                      <a:pt x="638" y="26"/>
                    </a:lnTo>
                    <a:lnTo>
                      <a:pt x="642" y="24"/>
                    </a:lnTo>
                    <a:lnTo>
                      <a:pt x="654" y="24"/>
                    </a:lnTo>
                    <a:lnTo>
                      <a:pt x="658" y="26"/>
                    </a:lnTo>
                    <a:lnTo>
                      <a:pt x="660" y="30"/>
                    </a:lnTo>
                    <a:lnTo>
                      <a:pt x="660" y="54"/>
                    </a:lnTo>
                    <a:lnTo>
                      <a:pt x="658" y="60"/>
                    </a:lnTo>
                    <a:lnTo>
                      <a:pt x="654" y="60"/>
                    </a:lnTo>
                    <a:lnTo>
                      <a:pt x="642" y="60"/>
                    </a:lnTo>
                    <a:lnTo>
                      <a:pt x="638" y="60"/>
                    </a:lnTo>
                    <a:lnTo>
                      <a:pt x="636" y="54"/>
                    </a:lnTo>
                    <a:lnTo>
                      <a:pt x="636" y="30"/>
                    </a:lnTo>
                    <a:close/>
                    <a:moveTo>
                      <a:pt x="574" y="30"/>
                    </a:moveTo>
                    <a:lnTo>
                      <a:pt x="574" y="30"/>
                    </a:lnTo>
                    <a:lnTo>
                      <a:pt x="576" y="26"/>
                    </a:lnTo>
                    <a:lnTo>
                      <a:pt x="582" y="24"/>
                    </a:lnTo>
                    <a:lnTo>
                      <a:pt x="594" y="24"/>
                    </a:lnTo>
                    <a:lnTo>
                      <a:pt x="598" y="26"/>
                    </a:lnTo>
                    <a:lnTo>
                      <a:pt x="600" y="30"/>
                    </a:lnTo>
                    <a:lnTo>
                      <a:pt x="600" y="54"/>
                    </a:lnTo>
                    <a:lnTo>
                      <a:pt x="598" y="60"/>
                    </a:lnTo>
                    <a:lnTo>
                      <a:pt x="594" y="60"/>
                    </a:lnTo>
                    <a:lnTo>
                      <a:pt x="582" y="60"/>
                    </a:lnTo>
                    <a:lnTo>
                      <a:pt x="576" y="60"/>
                    </a:lnTo>
                    <a:lnTo>
                      <a:pt x="574" y="54"/>
                    </a:lnTo>
                    <a:lnTo>
                      <a:pt x="574" y="30"/>
                    </a:lnTo>
                    <a:close/>
                    <a:moveTo>
                      <a:pt x="514" y="30"/>
                    </a:moveTo>
                    <a:lnTo>
                      <a:pt x="514" y="30"/>
                    </a:lnTo>
                    <a:lnTo>
                      <a:pt x="516" y="26"/>
                    </a:lnTo>
                    <a:lnTo>
                      <a:pt x="520" y="24"/>
                    </a:lnTo>
                    <a:lnTo>
                      <a:pt x="534" y="24"/>
                    </a:lnTo>
                    <a:lnTo>
                      <a:pt x="538" y="26"/>
                    </a:lnTo>
                    <a:lnTo>
                      <a:pt x="540" y="30"/>
                    </a:lnTo>
                    <a:lnTo>
                      <a:pt x="540" y="54"/>
                    </a:lnTo>
                    <a:lnTo>
                      <a:pt x="538" y="60"/>
                    </a:lnTo>
                    <a:lnTo>
                      <a:pt x="534" y="60"/>
                    </a:lnTo>
                    <a:lnTo>
                      <a:pt x="520" y="60"/>
                    </a:lnTo>
                    <a:lnTo>
                      <a:pt x="516" y="60"/>
                    </a:lnTo>
                    <a:lnTo>
                      <a:pt x="514" y="54"/>
                    </a:lnTo>
                    <a:lnTo>
                      <a:pt x="514" y="30"/>
                    </a:lnTo>
                    <a:close/>
                    <a:moveTo>
                      <a:pt x="454" y="30"/>
                    </a:moveTo>
                    <a:lnTo>
                      <a:pt x="454" y="30"/>
                    </a:lnTo>
                    <a:lnTo>
                      <a:pt x="456" y="26"/>
                    </a:lnTo>
                    <a:lnTo>
                      <a:pt x="460" y="24"/>
                    </a:lnTo>
                    <a:lnTo>
                      <a:pt x="472" y="24"/>
                    </a:lnTo>
                    <a:lnTo>
                      <a:pt x="478" y="26"/>
                    </a:lnTo>
                    <a:lnTo>
                      <a:pt x="480" y="30"/>
                    </a:lnTo>
                    <a:lnTo>
                      <a:pt x="480" y="54"/>
                    </a:lnTo>
                    <a:lnTo>
                      <a:pt x="478" y="60"/>
                    </a:lnTo>
                    <a:lnTo>
                      <a:pt x="472" y="60"/>
                    </a:lnTo>
                    <a:lnTo>
                      <a:pt x="460" y="60"/>
                    </a:lnTo>
                    <a:lnTo>
                      <a:pt x="456" y="60"/>
                    </a:lnTo>
                    <a:lnTo>
                      <a:pt x="454" y="54"/>
                    </a:lnTo>
                    <a:lnTo>
                      <a:pt x="454" y="30"/>
                    </a:lnTo>
                    <a:close/>
                    <a:moveTo>
                      <a:pt x="394" y="30"/>
                    </a:moveTo>
                    <a:lnTo>
                      <a:pt x="394" y="30"/>
                    </a:lnTo>
                    <a:lnTo>
                      <a:pt x="396" y="26"/>
                    </a:lnTo>
                    <a:lnTo>
                      <a:pt x="400" y="24"/>
                    </a:lnTo>
                    <a:lnTo>
                      <a:pt x="412" y="24"/>
                    </a:lnTo>
                    <a:lnTo>
                      <a:pt x="416" y="26"/>
                    </a:lnTo>
                    <a:lnTo>
                      <a:pt x="418" y="30"/>
                    </a:lnTo>
                    <a:lnTo>
                      <a:pt x="418" y="54"/>
                    </a:lnTo>
                    <a:lnTo>
                      <a:pt x="416" y="60"/>
                    </a:lnTo>
                    <a:lnTo>
                      <a:pt x="412" y="60"/>
                    </a:lnTo>
                    <a:lnTo>
                      <a:pt x="400" y="60"/>
                    </a:lnTo>
                    <a:lnTo>
                      <a:pt x="396" y="60"/>
                    </a:lnTo>
                    <a:lnTo>
                      <a:pt x="394" y="54"/>
                    </a:lnTo>
                    <a:lnTo>
                      <a:pt x="394" y="30"/>
                    </a:lnTo>
                    <a:close/>
                    <a:moveTo>
                      <a:pt x="332" y="30"/>
                    </a:moveTo>
                    <a:lnTo>
                      <a:pt x="332" y="30"/>
                    </a:lnTo>
                    <a:lnTo>
                      <a:pt x="334" y="26"/>
                    </a:lnTo>
                    <a:lnTo>
                      <a:pt x="340" y="24"/>
                    </a:lnTo>
                    <a:lnTo>
                      <a:pt x="352" y="24"/>
                    </a:lnTo>
                    <a:lnTo>
                      <a:pt x="356" y="26"/>
                    </a:lnTo>
                    <a:lnTo>
                      <a:pt x="358" y="30"/>
                    </a:lnTo>
                    <a:lnTo>
                      <a:pt x="358" y="54"/>
                    </a:lnTo>
                    <a:lnTo>
                      <a:pt x="356" y="60"/>
                    </a:lnTo>
                    <a:lnTo>
                      <a:pt x="352" y="60"/>
                    </a:lnTo>
                    <a:lnTo>
                      <a:pt x="340" y="60"/>
                    </a:lnTo>
                    <a:lnTo>
                      <a:pt x="334" y="60"/>
                    </a:lnTo>
                    <a:lnTo>
                      <a:pt x="332" y="54"/>
                    </a:lnTo>
                    <a:lnTo>
                      <a:pt x="332" y="30"/>
                    </a:lnTo>
                    <a:close/>
                    <a:moveTo>
                      <a:pt x="272" y="30"/>
                    </a:moveTo>
                    <a:lnTo>
                      <a:pt x="272" y="30"/>
                    </a:lnTo>
                    <a:lnTo>
                      <a:pt x="274" y="26"/>
                    </a:lnTo>
                    <a:lnTo>
                      <a:pt x="278" y="24"/>
                    </a:lnTo>
                    <a:lnTo>
                      <a:pt x="292" y="24"/>
                    </a:lnTo>
                    <a:lnTo>
                      <a:pt x="296" y="26"/>
                    </a:lnTo>
                    <a:lnTo>
                      <a:pt x="298" y="30"/>
                    </a:lnTo>
                    <a:lnTo>
                      <a:pt x="298" y="54"/>
                    </a:lnTo>
                    <a:lnTo>
                      <a:pt x="296" y="60"/>
                    </a:lnTo>
                    <a:lnTo>
                      <a:pt x="292" y="60"/>
                    </a:lnTo>
                    <a:lnTo>
                      <a:pt x="278" y="60"/>
                    </a:lnTo>
                    <a:lnTo>
                      <a:pt x="274" y="60"/>
                    </a:lnTo>
                    <a:lnTo>
                      <a:pt x="272" y="54"/>
                    </a:lnTo>
                    <a:lnTo>
                      <a:pt x="272" y="30"/>
                    </a:lnTo>
                    <a:close/>
                    <a:moveTo>
                      <a:pt x="212" y="30"/>
                    </a:moveTo>
                    <a:lnTo>
                      <a:pt x="212" y="30"/>
                    </a:lnTo>
                    <a:lnTo>
                      <a:pt x="214" y="26"/>
                    </a:lnTo>
                    <a:lnTo>
                      <a:pt x="218" y="24"/>
                    </a:lnTo>
                    <a:lnTo>
                      <a:pt x="230" y="24"/>
                    </a:lnTo>
                    <a:lnTo>
                      <a:pt x="236" y="26"/>
                    </a:lnTo>
                    <a:lnTo>
                      <a:pt x="238" y="30"/>
                    </a:lnTo>
                    <a:lnTo>
                      <a:pt x="238" y="54"/>
                    </a:lnTo>
                    <a:lnTo>
                      <a:pt x="236" y="60"/>
                    </a:lnTo>
                    <a:lnTo>
                      <a:pt x="230" y="60"/>
                    </a:lnTo>
                    <a:lnTo>
                      <a:pt x="218" y="60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2" y="30"/>
                    </a:lnTo>
                    <a:close/>
                    <a:moveTo>
                      <a:pt x="152" y="30"/>
                    </a:moveTo>
                    <a:lnTo>
                      <a:pt x="152" y="30"/>
                    </a:lnTo>
                    <a:lnTo>
                      <a:pt x="154" y="26"/>
                    </a:lnTo>
                    <a:lnTo>
                      <a:pt x="158" y="24"/>
                    </a:lnTo>
                    <a:lnTo>
                      <a:pt x="170" y="24"/>
                    </a:lnTo>
                    <a:lnTo>
                      <a:pt x="176" y="26"/>
                    </a:lnTo>
                    <a:lnTo>
                      <a:pt x="176" y="30"/>
                    </a:lnTo>
                    <a:lnTo>
                      <a:pt x="176" y="54"/>
                    </a:lnTo>
                    <a:lnTo>
                      <a:pt x="176" y="60"/>
                    </a:lnTo>
                    <a:lnTo>
                      <a:pt x="170" y="60"/>
                    </a:lnTo>
                    <a:lnTo>
                      <a:pt x="158" y="60"/>
                    </a:lnTo>
                    <a:lnTo>
                      <a:pt x="154" y="60"/>
                    </a:lnTo>
                    <a:lnTo>
                      <a:pt x="152" y="54"/>
                    </a:lnTo>
                    <a:lnTo>
                      <a:pt x="152" y="30"/>
                    </a:lnTo>
                    <a:close/>
                    <a:moveTo>
                      <a:pt x="90" y="30"/>
                    </a:moveTo>
                    <a:lnTo>
                      <a:pt x="90" y="30"/>
                    </a:lnTo>
                    <a:lnTo>
                      <a:pt x="92" y="26"/>
                    </a:lnTo>
                    <a:lnTo>
                      <a:pt x="98" y="24"/>
                    </a:lnTo>
                    <a:lnTo>
                      <a:pt x="110" y="24"/>
                    </a:lnTo>
                    <a:lnTo>
                      <a:pt x="114" y="26"/>
                    </a:lnTo>
                    <a:lnTo>
                      <a:pt x="116" y="30"/>
                    </a:lnTo>
                    <a:lnTo>
                      <a:pt x="116" y="54"/>
                    </a:lnTo>
                    <a:lnTo>
                      <a:pt x="114" y="60"/>
                    </a:lnTo>
                    <a:lnTo>
                      <a:pt x="110" y="60"/>
                    </a:lnTo>
                    <a:lnTo>
                      <a:pt x="98" y="60"/>
                    </a:lnTo>
                    <a:lnTo>
                      <a:pt x="92" y="60"/>
                    </a:lnTo>
                    <a:lnTo>
                      <a:pt x="90" y="54"/>
                    </a:lnTo>
                    <a:lnTo>
                      <a:pt x="90" y="30"/>
                    </a:lnTo>
                    <a:close/>
                    <a:moveTo>
                      <a:pt x="30" y="30"/>
                    </a:moveTo>
                    <a:lnTo>
                      <a:pt x="30" y="30"/>
                    </a:lnTo>
                    <a:lnTo>
                      <a:pt x="32" y="26"/>
                    </a:lnTo>
                    <a:lnTo>
                      <a:pt x="36" y="24"/>
                    </a:lnTo>
                    <a:lnTo>
                      <a:pt x="50" y="24"/>
                    </a:lnTo>
                    <a:lnTo>
                      <a:pt x="54" y="26"/>
                    </a:lnTo>
                    <a:lnTo>
                      <a:pt x="56" y="30"/>
                    </a:lnTo>
                    <a:lnTo>
                      <a:pt x="56" y="54"/>
                    </a:lnTo>
                    <a:lnTo>
                      <a:pt x="54" y="60"/>
                    </a:lnTo>
                    <a:lnTo>
                      <a:pt x="5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0" y="54"/>
                    </a:lnTo>
                    <a:lnTo>
                      <a:pt x="30" y="30"/>
                    </a:lnTo>
                    <a:close/>
                    <a:moveTo>
                      <a:pt x="56" y="418"/>
                    </a:moveTo>
                    <a:lnTo>
                      <a:pt x="56" y="418"/>
                    </a:lnTo>
                    <a:lnTo>
                      <a:pt x="54" y="422"/>
                    </a:lnTo>
                    <a:lnTo>
                      <a:pt x="50" y="424"/>
                    </a:lnTo>
                    <a:lnTo>
                      <a:pt x="36" y="424"/>
                    </a:lnTo>
                    <a:lnTo>
                      <a:pt x="32" y="422"/>
                    </a:lnTo>
                    <a:lnTo>
                      <a:pt x="30" y="418"/>
                    </a:lnTo>
                    <a:lnTo>
                      <a:pt x="30" y="394"/>
                    </a:lnTo>
                    <a:lnTo>
                      <a:pt x="32" y="388"/>
                    </a:lnTo>
                    <a:lnTo>
                      <a:pt x="36" y="388"/>
                    </a:lnTo>
                    <a:lnTo>
                      <a:pt x="50" y="388"/>
                    </a:lnTo>
                    <a:lnTo>
                      <a:pt x="54" y="388"/>
                    </a:lnTo>
                    <a:lnTo>
                      <a:pt x="56" y="394"/>
                    </a:lnTo>
                    <a:lnTo>
                      <a:pt x="56" y="418"/>
                    </a:lnTo>
                    <a:close/>
                    <a:moveTo>
                      <a:pt x="116" y="418"/>
                    </a:moveTo>
                    <a:lnTo>
                      <a:pt x="116" y="418"/>
                    </a:lnTo>
                    <a:lnTo>
                      <a:pt x="114" y="422"/>
                    </a:lnTo>
                    <a:lnTo>
                      <a:pt x="110" y="424"/>
                    </a:lnTo>
                    <a:lnTo>
                      <a:pt x="98" y="424"/>
                    </a:lnTo>
                    <a:lnTo>
                      <a:pt x="92" y="422"/>
                    </a:lnTo>
                    <a:lnTo>
                      <a:pt x="90" y="418"/>
                    </a:lnTo>
                    <a:lnTo>
                      <a:pt x="90" y="394"/>
                    </a:lnTo>
                    <a:lnTo>
                      <a:pt x="92" y="388"/>
                    </a:lnTo>
                    <a:lnTo>
                      <a:pt x="98" y="388"/>
                    </a:lnTo>
                    <a:lnTo>
                      <a:pt x="110" y="388"/>
                    </a:lnTo>
                    <a:lnTo>
                      <a:pt x="114" y="388"/>
                    </a:lnTo>
                    <a:lnTo>
                      <a:pt x="116" y="394"/>
                    </a:lnTo>
                    <a:lnTo>
                      <a:pt x="116" y="418"/>
                    </a:lnTo>
                    <a:close/>
                    <a:moveTo>
                      <a:pt x="176" y="418"/>
                    </a:moveTo>
                    <a:lnTo>
                      <a:pt x="176" y="418"/>
                    </a:lnTo>
                    <a:lnTo>
                      <a:pt x="176" y="422"/>
                    </a:lnTo>
                    <a:lnTo>
                      <a:pt x="170" y="424"/>
                    </a:lnTo>
                    <a:lnTo>
                      <a:pt x="158" y="424"/>
                    </a:lnTo>
                    <a:lnTo>
                      <a:pt x="154" y="422"/>
                    </a:lnTo>
                    <a:lnTo>
                      <a:pt x="152" y="418"/>
                    </a:lnTo>
                    <a:lnTo>
                      <a:pt x="152" y="394"/>
                    </a:lnTo>
                    <a:lnTo>
                      <a:pt x="154" y="388"/>
                    </a:lnTo>
                    <a:lnTo>
                      <a:pt x="158" y="388"/>
                    </a:lnTo>
                    <a:lnTo>
                      <a:pt x="170" y="388"/>
                    </a:lnTo>
                    <a:lnTo>
                      <a:pt x="176" y="388"/>
                    </a:lnTo>
                    <a:lnTo>
                      <a:pt x="176" y="394"/>
                    </a:lnTo>
                    <a:lnTo>
                      <a:pt x="176" y="418"/>
                    </a:lnTo>
                    <a:close/>
                    <a:moveTo>
                      <a:pt x="238" y="418"/>
                    </a:moveTo>
                    <a:lnTo>
                      <a:pt x="238" y="418"/>
                    </a:lnTo>
                    <a:lnTo>
                      <a:pt x="236" y="422"/>
                    </a:lnTo>
                    <a:lnTo>
                      <a:pt x="230" y="424"/>
                    </a:lnTo>
                    <a:lnTo>
                      <a:pt x="218" y="424"/>
                    </a:lnTo>
                    <a:lnTo>
                      <a:pt x="214" y="422"/>
                    </a:lnTo>
                    <a:lnTo>
                      <a:pt x="212" y="418"/>
                    </a:lnTo>
                    <a:lnTo>
                      <a:pt x="212" y="394"/>
                    </a:lnTo>
                    <a:lnTo>
                      <a:pt x="214" y="388"/>
                    </a:lnTo>
                    <a:lnTo>
                      <a:pt x="218" y="388"/>
                    </a:lnTo>
                    <a:lnTo>
                      <a:pt x="230" y="388"/>
                    </a:lnTo>
                    <a:lnTo>
                      <a:pt x="236" y="388"/>
                    </a:lnTo>
                    <a:lnTo>
                      <a:pt x="238" y="394"/>
                    </a:lnTo>
                    <a:lnTo>
                      <a:pt x="238" y="418"/>
                    </a:lnTo>
                    <a:close/>
                    <a:moveTo>
                      <a:pt x="298" y="418"/>
                    </a:moveTo>
                    <a:lnTo>
                      <a:pt x="298" y="418"/>
                    </a:lnTo>
                    <a:lnTo>
                      <a:pt x="296" y="422"/>
                    </a:lnTo>
                    <a:lnTo>
                      <a:pt x="292" y="424"/>
                    </a:lnTo>
                    <a:lnTo>
                      <a:pt x="278" y="424"/>
                    </a:lnTo>
                    <a:lnTo>
                      <a:pt x="274" y="422"/>
                    </a:lnTo>
                    <a:lnTo>
                      <a:pt x="272" y="418"/>
                    </a:lnTo>
                    <a:lnTo>
                      <a:pt x="272" y="394"/>
                    </a:lnTo>
                    <a:lnTo>
                      <a:pt x="274" y="388"/>
                    </a:lnTo>
                    <a:lnTo>
                      <a:pt x="278" y="388"/>
                    </a:lnTo>
                    <a:lnTo>
                      <a:pt x="292" y="388"/>
                    </a:lnTo>
                    <a:lnTo>
                      <a:pt x="296" y="388"/>
                    </a:lnTo>
                    <a:lnTo>
                      <a:pt x="298" y="394"/>
                    </a:lnTo>
                    <a:lnTo>
                      <a:pt x="298" y="418"/>
                    </a:lnTo>
                    <a:close/>
                    <a:moveTo>
                      <a:pt x="358" y="418"/>
                    </a:moveTo>
                    <a:lnTo>
                      <a:pt x="358" y="418"/>
                    </a:lnTo>
                    <a:lnTo>
                      <a:pt x="356" y="422"/>
                    </a:lnTo>
                    <a:lnTo>
                      <a:pt x="352" y="424"/>
                    </a:lnTo>
                    <a:lnTo>
                      <a:pt x="340" y="424"/>
                    </a:lnTo>
                    <a:lnTo>
                      <a:pt x="334" y="422"/>
                    </a:lnTo>
                    <a:lnTo>
                      <a:pt x="332" y="418"/>
                    </a:lnTo>
                    <a:lnTo>
                      <a:pt x="332" y="394"/>
                    </a:lnTo>
                    <a:lnTo>
                      <a:pt x="334" y="388"/>
                    </a:lnTo>
                    <a:lnTo>
                      <a:pt x="340" y="388"/>
                    </a:lnTo>
                    <a:lnTo>
                      <a:pt x="352" y="388"/>
                    </a:lnTo>
                    <a:lnTo>
                      <a:pt x="356" y="388"/>
                    </a:lnTo>
                    <a:lnTo>
                      <a:pt x="358" y="394"/>
                    </a:lnTo>
                    <a:lnTo>
                      <a:pt x="358" y="418"/>
                    </a:lnTo>
                    <a:close/>
                    <a:moveTo>
                      <a:pt x="418" y="418"/>
                    </a:moveTo>
                    <a:lnTo>
                      <a:pt x="418" y="418"/>
                    </a:lnTo>
                    <a:lnTo>
                      <a:pt x="416" y="422"/>
                    </a:lnTo>
                    <a:lnTo>
                      <a:pt x="412" y="424"/>
                    </a:lnTo>
                    <a:lnTo>
                      <a:pt x="400" y="424"/>
                    </a:lnTo>
                    <a:lnTo>
                      <a:pt x="396" y="422"/>
                    </a:lnTo>
                    <a:lnTo>
                      <a:pt x="394" y="418"/>
                    </a:lnTo>
                    <a:lnTo>
                      <a:pt x="394" y="394"/>
                    </a:lnTo>
                    <a:lnTo>
                      <a:pt x="396" y="388"/>
                    </a:lnTo>
                    <a:lnTo>
                      <a:pt x="400" y="388"/>
                    </a:lnTo>
                    <a:lnTo>
                      <a:pt x="412" y="388"/>
                    </a:lnTo>
                    <a:lnTo>
                      <a:pt x="416" y="388"/>
                    </a:lnTo>
                    <a:lnTo>
                      <a:pt x="418" y="394"/>
                    </a:lnTo>
                    <a:lnTo>
                      <a:pt x="418" y="418"/>
                    </a:lnTo>
                    <a:close/>
                    <a:moveTo>
                      <a:pt x="480" y="418"/>
                    </a:moveTo>
                    <a:lnTo>
                      <a:pt x="480" y="418"/>
                    </a:lnTo>
                    <a:lnTo>
                      <a:pt x="478" y="422"/>
                    </a:lnTo>
                    <a:lnTo>
                      <a:pt x="472" y="424"/>
                    </a:lnTo>
                    <a:lnTo>
                      <a:pt x="460" y="424"/>
                    </a:lnTo>
                    <a:lnTo>
                      <a:pt x="456" y="422"/>
                    </a:lnTo>
                    <a:lnTo>
                      <a:pt x="454" y="418"/>
                    </a:lnTo>
                    <a:lnTo>
                      <a:pt x="454" y="394"/>
                    </a:lnTo>
                    <a:lnTo>
                      <a:pt x="456" y="388"/>
                    </a:lnTo>
                    <a:lnTo>
                      <a:pt x="460" y="388"/>
                    </a:lnTo>
                    <a:lnTo>
                      <a:pt x="472" y="388"/>
                    </a:lnTo>
                    <a:lnTo>
                      <a:pt x="478" y="388"/>
                    </a:lnTo>
                    <a:lnTo>
                      <a:pt x="480" y="394"/>
                    </a:lnTo>
                    <a:lnTo>
                      <a:pt x="480" y="418"/>
                    </a:lnTo>
                    <a:close/>
                    <a:moveTo>
                      <a:pt x="482" y="376"/>
                    </a:moveTo>
                    <a:lnTo>
                      <a:pt x="482" y="376"/>
                    </a:lnTo>
                    <a:lnTo>
                      <a:pt x="482" y="378"/>
                    </a:lnTo>
                    <a:lnTo>
                      <a:pt x="480" y="380"/>
                    </a:lnTo>
                    <a:lnTo>
                      <a:pt x="26" y="380"/>
                    </a:lnTo>
                    <a:lnTo>
                      <a:pt x="24" y="378"/>
                    </a:lnTo>
                    <a:lnTo>
                      <a:pt x="22" y="376"/>
                    </a:lnTo>
                    <a:lnTo>
                      <a:pt x="22" y="72"/>
                    </a:lnTo>
                    <a:lnTo>
                      <a:pt x="24" y="70"/>
                    </a:lnTo>
                    <a:lnTo>
                      <a:pt x="26" y="68"/>
                    </a:lnTo>
                    <a:lnTo>
                      <a:pt x="480" y="68"/>
                    </a:lnTo>
                    <a:lnTo>
                      <a:pt x="482" y="70"/>
                    </a:lnTo>
                    <a:lnTo>
                      <a:pt x="482" y="72"/>
                    </a:lnTo>
                    <a:lnTo>
                      <a:pt x="482" y="376"/>
                    </a:lnTo>
                    <a:close/>
                    <a:moveTo>
                      <a:pt x="540" y="418"/>
                    </a:moveTo>
                    <a:lnTo>
                      <a:pt x="540" y="418"/>
                    </a:lnTo>
                    <a:lnTo>
                      <a:pt x="538" y="422"/>
                    </a:lnTo>
                    <a:lnTo>
                      <a:pt x="534" y="424"/>
                    </a:lnTo>
                    <a:lnTo>
                      <a:pt x="520" y="424"/>
                    </a:lnTo>
                    <a:lnTo>
                      <a:pt x="516" y="422"/>
                    </a:lnTo>
                    <a:lnTo>
                      <a:pt x="514" y="418"/>
                    </a:lnTo>
                    <a:lnTo>
                      <a:pt x="514" y="394"/>
                    </a:lnTo>
                    <a:lnTo>
                      <a:pt x="516" y="388"/>
                    </a:lnTo>
                    <a:lnTo>
                      <a:pt x="520" y="388"/>
                    </a:lnTo>
                    <a:lnTo>
                      <a:pt x="534" y="388"/>
                    </a:lnTo>
                    <a:lnTo>
                      <a:pt x="538" y="388"/>
                    </a:lnTo>
                    <a:lnTo>
                      <a:pt x="540" y="394"/>
                    </a:lnTo>
                    <a:lnTo>
                      <a:pt x="540" y="418"/>
                    </a:lnTo>
                    <a:close/>
                    <a:moveTo>
                      <a:pt x="600" y="418"/>
                    </a:moveTo>
                    <a:lnTo>
                      <a:pt x="600" y="418"/>
                    </a:lnTo>
                    <a:lnTo>
                      <a:pt x="598" y="422"/>
                    </a:lnTo>
                    <a:lnTo>
                      <a:pt x="594" y="424"/>
                    </a:lnTo>
                    <a:lnTo>
                      <a:pt x="582" y="424"/>
                    </a:lnTo>
                    <a:lnTo>
                      <a:pt x="576" y="422"/>
                    </a:lnTo>
                    <a:lnTo>
                      <a:pt x="574" y="418"/>
                    </a:lnTo>
                    <a:lnTo>
                      <a:pt x="574" y="394"/>
                    </a:lnTo>
                    <a:lnTo>
                      <a:pt x="576" y="388"/>
                    </a:lnTo>
                    <a:lnTo>
                      <a:pt x="582" y="388"/>
                    </a:lnTo>
                    <a:lnTo>
                      <a:pt x="594" y="388"/>
                    </a:lnTo>
                    <a:lnTo>
                      <a:pt x="598" y="388"/>
                    </a:lnTo>
                    <a:lnTo>
                      <a:pt x="600" y="394"/>
                    </a:lnTo>
                    <a:lnTo>
                      <a:pt x="600" y="418"/>
                    </a:lnTo>
                    <a:close/>
                    <a:moveTo>
                      <a:pt x="660" y="418"/>
                    </a:moveTo>
                    <a:lnTo>
                      <a:pt x="660" y="418"/>
                    </a:lnTo>
                    <a:lnTo>
                      <a:pt x="658" y="422"/>
                    </a:lnTo>
                    <a:lnTo>
                      <a:pt x="654" y="424"/>
                    </a:lnTo>
                    <a:lnTo>
                      <a:pt x="642" y="424"/>
                    </a:lnTo>
                    <a:lnTo>
                      <a:pt x="638" y="422"/>
                    </a:lnTo>
                    <a:lnTo>
                      <a:pt x="636" y="418"/>
                    </a:lnTo>
                    <a:lnTo>
                      <a:pt x="636" y="394"/>
                    </a:lnTo>
                    <a:lnTo>
                      <a:pt x="638" y="388"/>
                    </a:lnTo>
                    <a:lnTo>
                      <a:pt x="642" y="388"/>
                    </a:lnTo>
                    <a:lnTo>
                      <a:pt x="654" y="388"/>
                    </a:lnTo>
                    <a:lnTo>
                      <a:pt x="658" y="388"/>
                    </a:lnTo>
                    <a:lnTo>
                      <a:pt x="660" y="394"/>
                    </a:lnTo>
                    <a:lnTo>
                      <a:pt x="660" y="418"/>
                    </a:lnTo>
                    <a:close/>
                    <a:moveTo>
                      <a:pt x="722" y="418"/>
                    </a:moveTo>
                    <a:lnTo>
                      <a:pt x="722" y="418"/>
                    </a:lnTo>
                    <a:lnTo>
                      <a:pt x="720" y="422"/>
                    </a:lnTo>
                    <a:lnTo>
                      <a:pt x="716" y="424"/>
                    </a:lnTo>
                    <a:lnTo>
                      <a:pt x="702" y="424"/>
                    </a:lnTo>
                    <a:lnTo>
                      <a:pt x="698" y="422"/>
                    </a:lnTo>
                    <a:lnTo>
                      <a:pt x="696" y="418"/>
                    </a:lnTo>
                    <a:lnTo>
                      <a:pt x="696" y="394"/>
                    </a:lnTo>
                    <a:lnTo>
                      <a:pt x="698" y="388"/>
                    </a:lnTo>
                    <a:lnTo>
                      <a:pt x="702" y="388"/>
                    </a:lnTo>
                    <a:lnTo>
                      <a:pt x="716" y="388"/>
                    </a:lnTo>
                    <a:lnTo>
                      <a:pt x="720" y="388"/>
                    </a:lnTo>
                    <a:lnTo>
                      <a:pt x="722" y="394"/>
                    </a:lnTo>
                    <a:lnTo>
                      <a:pt x="722" y="418"/>
                    </a:lnTo>
                    <a:close/>
                    <a:moveTo>
                      <a:pt x="782" y="418"/>
                    </a:moveTo>
                    <a:lnTo>
                      <a:pt x="782" y="418"/>
                    </a:lnTo>
                    <a:lnTo>
                      <a:pt x="780" y="422"/>
                    </a:lnTo>
                    <a:lnTo>
                      <a:pt x="776" y="424"/>
                    </a:lnTo>
                    <a:lnTo>
                      <a:pt x="762" y="424"/>
                    </a:lnTo>
                    <a:lnTo>
                      <a:pt x="758" y="422"/>
                    </a:lnTo>
                    <a:lnTo>
                      <a:pt x="756" y="418"/>
                    </a:lnTo>
                    <a:lnTo>
                      <a:pt x="756" y="394"/>
                    </a:lnTo>
                    <a:lnTo>
                      <a:pt x="758" y="388"/>
                    </a:lnTo>
                    <a:lnTo>
                      <a:pt x="762" y="388"/>
                    </a:lnTo>
                    <a:lnTo>
                      <a:pt x="776" y="388"/>
                    </a:lnTo>
                    <a:lnTo>
                      <a:pt x="780" y="388"/>
                    </a:lnTo>
                    <a:lnTo>
                      <a:pt x="782" y="394"/>
                    </a:lnTo>
                    <a:lnTo>
                      <a:pt x="782" y="418"/>
                    </a:lnTo>
                    <a:close/>
                    <a:moveTo>
                      <a:pt x="842" y="418"/>
                    </a:moveTo>
                    <a:lnTo>
                      <a:pt x="842" y="418"/>
                    </a:lnTo>
                    <a:lnTo>
                      <a:pt x="840" y="422"/>
                    </a:lnTo>
                    <a:lnTo>
                      <a:pt x="836" y="424"/>
                    </a:lnTo>
                    <a:lnTo>
                      <a:pt x="824" y="424"/>
                    </a:lnTo>
                    <a:lnTo>
                      <a:pt x="818" y="422"/>
                    </a:lnTo>
                    <a:lnTo>
                      <a:pt x="816" y="418"/>
                    </a:lnTo>
                    <a:lnTo>
                      <a:pt x="816" y="394"/>
                    </a:lnTo>
                    <a:lnTo>
                      <a:pt x="818" y="388"/>
                    </a:lnTo>
                    <a:lnTo>
                      <a:pt x="824" y="388"/>
                    </a:lnTo>
                    <a:lnTo>
                      <a:pt x="836" y="388"/>
                    </a:lnTo>
                    <a:lnTo>
                      <a:pt x="840" y="388"/>
                    </a:lnTo>
                    <a:lnTo>
                      <a:pt x="842" y="394"/>
                    </a:lnTo>
                    <a:lnTo>
                      <a:pt x="842" y="418"/>
                    </a:lnTo>
                    <a:close/>
                    <a:moveTo>
                      <a:pt x="902" y="418"/>
                    </a:moveTo>
                    <a:lnTo>
                      <a:pt x="902" y="418"/>
                    </a:lnTo>
                    <a:lnTo>
                      <a:pt x="902" y="422"/>
                    </a:lnTo>
                    <a:lnTo>
                      <a:pt x="896" y="424"/>
                    </a:lnTo>
                    <a:lnTo>
                      <a:pt x="884" y="424"/>
                    </a:lnTo>
                    <a:lnTo>
                      <a:pt x="880" y="422"/>
                    </a:lnTo>
                    <a:lnTo>
                      <a:pt x="878" y="418"/>
                    </a:lnTo>
                    <a:lnTo>
                      <a:pt x="878" y="394"/>
                    </a:lnTo>
                    <a:lnTo>
                      <a:pt x="880" y="388"/>
                    </a:lnTo>
                    <a:lnTo>
                      <a:pt x="884" y="388"/>
                    </a:lnTo>
                    <a:lnTo>
                      <a:pt x="896" y="388"/>
                    </a:lnTo>
                    <a:lnTo>
                      <a:pt x="902" y="388"/>
                    </a:lnTo>
                    <a:lnTo>
                      <a:pt x="902" y="394"/>
                    </a:lnTo>
                    <a:lnTo>
                      <a:pt x="902" y="418"/>
                    </a:lnTo>
                    <a:close/>
                    <a:moveTo>
                      <a:pt x="964" y="418"/>
                    </a:moveTo>
                    <a:lnTo>
                      <a:pt x="964" y="418"/>
                    </a:lnTo>
                    <a:lnTo>
                      <a:pt x="962" y="422"/>
                    </a:lnTo>
                    <a:lnTo>
                      <a:pt x="956" y="424"/>
                    </a:lnTo>
                    <a:lnTo>
                      <a:pt x="944" y="424"/>
                    </a:lnTo>
                    <a:lnTo>
                      <a:pt x="940" y="422"/>
                    </a:lnTo>
                    <a:lnTo>
                      <a:pt x="938" y="418"/>
                    </a:lnTo>
                    <a:lnTo>
                      <a:pt x="938" y="394"/>
                    </a:lnTo>
                    <a:lnTo>
                      <a:pt x="940" y="388"/>
                    </a:lnTo>
                    <a:lnTo>
                      <a:pt x="944" y="388"/>
                    </a:lnTo>
                    <a:lnTo>
                      <a:pt x="956" y="388"/>
                    </a:lnTo>
                    <a:lnTo>
                      <a:pt x="962" y="388"/>
                    </a:lnTo>
                    <a:lnTo>
                      <a:pt x="964" y="394"/>
                    </a:lnTo>
                    <a:lnTo>
                      <a:pt x="964" y="418"/>
                    </a:lnTo>
                    <a:close/>
                    <a:moveTo>
                      <a:pt x="966" y="376"/>
                    </a:moveTo>
                    <a:lnTo>
                      <a:pt x="966" y="376"/>
                    </a:lnTo>
                    <a:lnTo>
                      <a:pt x="964" y="378"/>
                    </a:lnTo>
                    <a:lnTo>
                      <a:pt x="962" y="380"/>
                    </a:lnTo>
                    <a:lnTo>
                      <a:pt x="508" y="380"/>
                    </a:lnTo>
                    <a:lnTo>
                      <a:pt x="506" y="378"/>
                    </a:lnTo>
                    <a:lnTo>
                      <a:pt x="506" y="376"/>
                    </a:lnTo>
                    <a:lnTo>
                      <a:pt x="506" y="72"/>
                    </a:lnTo>
                    <a:lnTo>
                      <a:pt x="506" y="70"/>
                    </a:lnTo>
                    <a:lnTo>
                      <a:pt x="508" y="68"/>
                    </a:lnTo>
                    <a:lnTo>
                      <a:pt x="962" y="68"/>
                    </a:lnTo>
                    <a:lnTo>
                      <a:pt x="964" y="70"/>
                    </a:lnTo>
                    <a:lnTo>
                      <a:pt x="966" y="72"/>
                    </a:lnTo>
                    <a:lnTo>
                      <a:pt x="966" y="376"/>
                    </a:lnTo>
                    <a:close/>
                    <a:moveTo>
                      <a:pt x="1024" y="418"/>
                    </a:moveTo>
                    <a:lnTo>
                      <a:pt x="1024" y="418"/>
                    </a:lnTo>
                    <a:lnTo>
                      <a:pt x="1022" y="422"/>
                    </a:lnTo>
                    <a:lnTo>
                      <a:pt x="1018" y="424"/>
                    </a:lnTo>
                    <a:lnTo>
                      <a:pt x="1004" y="424"/>
                    </a:lnTo>
                    <a:lnTo>
                      <a:pt x="1000" y="422"/>
                    </a:lnTo>
                    <a:lnTo>
                      <a:pt x="998" y="418"/>
                    </a:lnTo>
                    <a:lnTo>
                      <a:pt x="998" y="394"/>
                    </a:lnTo>
                    <a:lnTo>
                      <a:pt x="1000" y="388"/>
                    </a:lnTo>
                    <a:lnTo>
                      <a:pt x="1004" y="388"/>
                    </a:lnTo>
                    <a:lnTo>
                      <a:pt x="1018" y="388"/>
                    </a:lnTo>
                    <a:lnTo>
                      <a:pt x="1022" y="388"/>
                    </a:lnTo>
                    <a:lnTo>
                      <a:pt x="1024" y="394"/>
                    </a:lnTo>
                    <a:lnTo>
                      <a:pt x="1024" y="418"/>
                    </a:lnTo>
                    <a:close/>
                    <a:moveTo>
                      <a:pt x="1084" y="418"/>
                    </a:moveTo>
                    <a:lnTo>
                      <a:pt x="1084" y="418"/>
                    </a:lnTo>
                    <a:lnTo>
                      <a:pt x="1082" y="422"/>
                    </a:lnTo>
                    <a:lnTo>
                      <a:pt x="1078" y="424"/>
                    </a:lnTo>
                    <a:lnTo>
                      <a:pt x="1066" y="424"/>
                    </a:lnTo>
                    <a:lnTo>
                      <a:pt x="1060" y="422"/>
                    </a:lnTo>
                    <a:lnTo>
                      <a:pt x="1058" y="418"/>
                    </a:lnTo>
                    <a:lnTo>
                      <a:pt x="1058" y="394"/>
                    </a:lnTo>
                    <a:lnTo>
                      <a:pt x="1060" y="388"/>
                    </a:lnTo>
                    <a:lnTo>
                      <a:pt x="1066" y="388"/>
                    </a:lnTo>
                    <a:lnTo>
                      <a:pt x="1078" y="388"/>
                    </a:lnTo>
                    <a:lnTo>
                      <a:pt x="1082" y="388"/>
                    </a:lnTo>
                    <a:lnTo>
                      <a:pt x="1084" y="394"/>
                    </a:lnTo>
                    <a:lnTo>
                      <a:pt x="1084" y="418"/>
                    </a:lnTo>
                    <a:close/>
                    <a:moveTo>
                      <a:pt x="1144" y="418"/>
                    </a:moveTo>
                    <a:lnTo>
                      <a:pt x="1144" y="418"/>
                    </a:lnTo>
                    <a:lnTo>
                      <a:pt x="1142" y="422"/>
                    </a:lnTo>
                    <a:lnTo>
                      <a:pt x="1138" y="424"/>
                    </a:lnTo>
                    <a:lnTo>
                      <a:pt x="1126" y="424"/>
                    </a:lnTo>
                    <a:lnTo>
                      <a:pt x="1122" y="422"/>
                    </a:lnTo>
                    <a:lnTo>
                      <a:pt x="1120" y="418"/>
                    </a:lnTo>
                    <a:lnTo>
                      <a:pt x="1120" y="394"/>
                    </a:lnTo>
                    <a:lnTo>
                      <a:pt x="1122" y="388"/>
                    </a:lnTo>
                    <a:lnTo>
                      <a:pt x="1126" y="388"/>
                    </a:lnTo>
                    <a:lnTo>
                      <a:pt x="1138" y="388"/>
                    </a:lnTo>
                    <a:lnTo>
                      <a:pt x="1142" y="388"/>
                    </a:lnTo>
                    <a:lnTo>
                      <a:pt x="1144" y="394"/>
                    </a:lnTo>
                    <a:lnTo>
                      <a:pt x="1144" y="418"/>
                    </a:lnTo>
                    <a:close/>
                    <a:moveTo>
                      <a:pt x="1206" y="418"/>
                    </a:moveTo>
                    <a:lnTo>
                      <a:pt x="1206" y="418"/>
                    </a:lnTo>
                    <a:lnTo>
                      <a:pt x="1204" y="422"/>
                    </a:lnTo>
                    <a:lnTo>
                      <a:pt x="1198" y="424"/>
                    </a:lnTo>
                    <a:lnTo>
                      <a:pt x="1186" y="424"/>
                    </a:lnTo>
                    <a:lnTo>
                      <a:pt x="1182" y="422"/>
                    </a:lnTo>
                    <a:lnTo>
                      <a:pt x="1180" y="418"/>
                    </a:lnTo>
                    <a:lnTo>
                      <a:pt x="1180" y="394"/>
                    </a:lnTo>
                    <a:lnTo>
                      <a:pt x="1182" y="388"/>
                    </a:lnTo>
                    <a:lnTo>
                      <a:pt x="1186" y="388"/>
                    </a:lnTo>
                    <a:lnTo>
                      <a:pt x="1198" y="388"/>
                    </a:lnTo>
                    <a:lnTo>
                      <a:pt x="1204" y="388"/>
                    </a:lnTo>
                    <a:lnTo>
                      <a:pt x="1206" y="394"/>
                    </a:lnTo>
                    <a:lnTo>
                      <a:pt x="1206" y="418"/>
                    </a:lnTo>
                    <a:close/>
                    <a:moveTo>
                      <a:pt x="1266" y="418"/>
                    </a:moveTo>
                    <a:lnTo>
                      <a:pt x="1266" y="418"/>
                    </a:lnTo>
                    <a:lnTo>
                      <a:pt x="1264" y="422"/>
                    </a:lnTo>
                    <a:lnTo>
                      <a:pt x="1260" y="424"/>
                    </a:lnTo>
                    <a:lnTo>
                      <a:pt x="1246" y="424"/>
                    </a:lnTo>
                    <a:lnTo>
                      <a:pt x="1242" y="422"/>
                    </a:lnTo>
                    <a:lnTo>
                      <a:pt x="1240" y="418"/>
                    </a:lnTo>
                    <a:lnTo>
                      <a:pt x="1240" y="394"/>
                    </a:lnTo>
                    <a:lnTo>
                      <a:pt x="1242" y="388"/>
                    </a:lnTo>
                    <a:lnTo>
                      <a:pt x="1246" y="388"/>
                    </a:lnTo>
                    <a:lnTo>
                      <a:pt x="1260" y="388"/>
                    </a:lnTo>
                    <a:lnTo>
                      <a:pt x="1264" y="388"/>
                    </a:lnTo>
                    <a:lnTo>
                      <a:pt x="1266" y="394"/>
                    </a:lnTo>
                    <a:lnTo>
                      <a:pt x="1266" y="418"/>
                    </a:lnTo>
                    <a:close/>
                    <a:moveTo>
                      <a:pt x="1326" y="418"/>
                    </a:moveTo>
                    <a:lnTo>
                      <a:pt x="1326" y="418"/>
                    </a:lnTo>
                    <a:lnTo>
                      <a:pt x="1324" y="422"/>
                    </a:lnTo>
                    <a:lnTo>
                      <a:pt x="1320" y="424"/>
                    </a:lnTo>
                    <a:lnTo>
                      <a:pt x="1308" y="424"/>
                    </a:lnTo>
                    <a:lnTo>
                      <a:pt x="1302" y="422"/>
                    </a:lnTo>
                    <a:lnTo>
                      <a:pt x="1300" y="418"/>
                    </a:lnTo>
                    <a:lnTo>
                      <a:pt x="1300" y="394"/>
                    </a:lnTo>
                    <a:lnTo>
                      <a:pt x="1302" y="388"/>
                    </a:lnTo>
                    <a:lnTo>
                      <a:pt x="1308" y="388"/>
                    </a:lnTo>
                    <a:lnTo>
                      <a:pt x="1320" y="388"/>
                    </a:lnTo>
                    <a:lnTo>
                      <a:pt x="1324" y="388"/>
                    </a:lnTo>
                    <a:lnTo>
                      <a:pt x="1326" y="394"/>
                    </a:lnTo>
                    <a:lnTo>
                      <a:pt x="1326" y="418"/>
                    </a:lnTo>
                    <a:close/>
                    <a:moveTo>
                      <a:pt x="1386" y="418"/>
                    </a:moveTo>
                    <a:lnTo>
                      <a:pt x="1386" y="418"/>
                    </a:lnTo>
                    <a:lnTo>
                      <a:pt x="1384" y="422"/>
                    </a:lnTo>
                    <a:lnTo>
                      <a:pt x="1380" y="424"/>
                    </a:lnTo>
                    <a:lnTo>
                      <a:pt x="1368" y="424"/>
                    </a:lnTo>
                    <a:lnTo>
                      <a:pt x="1364" y="422"/>
                    </a:lnTo>
                    <a:lnTo>
                      <a:pt x="1362" y="418"/>
                    </a:lnTo>
                    <a:lnTo>
                      <a:pt x="1362" y="394"/>
                    </a:lnTo>
                    <a:lnTo>
                      <a:pt x="1364" y="388"/>
                    </a:lnTo>
                    <a:lnTo>
                      <a:pt x="1368" y="388"/>
                    </a:lnTo>
                    <a:lnTo>
                      <a:pt x="1380" y="388"/>
                    </a:lnTo>
                    <a:lnTo>
                      <a:pt x="1384" y="388"/>
                    </a:lnTo>
                    <a:lnTo>
                      <a:pt x="1386" y="394"/>
                    </a:lnTo>
                    <a:lnTo>
                      <a:pt x="1386" y="418"/>
                    </a:lnTo>
                    <a:close/>
                    <a:moveTo>
                      <a:pt x="1444" y="418"/>
                    </a:moveTo>
                    <a:lnTo>
                      <a:pt x="1444" y="418"/>
                    </a:lnTo>
                    <a:lnTo>
                      <a:pt x="1442" y="422"/>
                    </a:lnTo>
                    <a:lnTo>
                      <a:pt x="1436" y="424"/>
                    </a:lnTo>
                    <a:lnTo>
                      <a:pt x="1424" y="424"/>
                    </a:lnTo>
                    <a:lnTo>
                      <a:pt x="1420" y="422"/>
                    </a:lnTo>
                    <a:lnTo>
                      <a:pt x="1418" y="418"/>
                    </a:lnTo>
                    <a:lnTo>
                      <a:pt x="1418" y="394"/>
                    </a:lnTo>
                    <a:lnTo>
                      <a:pt x="1420" y="388"/>
                    </a:lnTo>
                    <a:lnTo>
                      <a:pt x="1424" y="388"/>
                    </a:lnTo>
                    <a:lnTo>
                      <a:pt x="1436" y="388"/>
                    </a:lnTo>
                    <a:lnTo>
                      <a:pt x="1442" y="388"/>
                    </a:lnTo>
                    <a:lnTo>
                      <a:pt x="1444" y="394"/>
                    </a:lnTo>
                    <a:lnTo>
                      <a:pt x="1444" y="418"/>
                    </a:lnTo>
                    <a:close/>
                    <a:moveTo>
                      <a:pt x="1448" y="376"/>
                    </a:moveTo>
                    <a:lnTo>
                      <a:pt x="1448" y="376"/>
                    </a:lnTo>
                    <a:lnTo>
                      <a:pt x="1448" y="378"/>
                    </a:lnTo>
                    <a:lnTo>
                      <a:pt x="1446" y="380"/>
                    </a:lnTo>
                    <a:lnTo>
                      <a:pt x="992" y="380"/>
                    </a:lnTo>
                    <a:lnTo>
                      <a:pt x="990" y="378"/>
                    </a:lnTo>
                    <a:lnTo>
                      <a:pt x="988" y="376"/>
                    </a:lnTo>
                    <a:lnTo>
                      <a:pt x="988" y="72"/>
                    </a:lnTo>
                    <a:lnTo>
                      <a:pt x="990" y="70"/>
                    </a:lnTo>
                    <a:lnTo>
                      <a:pt x="992" y="68"/>
                    </a:lnTo>
                    <a:lnTo>
                      <a:pt x="1446" y="68"/>
                    </a:lnTo>
                    <a:lnTo>
                      <a:pt x="1448" y="70"/>
                    </a:lnTo>
                    <a:lnTo>
                      <a:pt x="1448" y="72"/>
                    </a:lnTo>
                    <a:lnTo>
                      <a:pt x="1448" y="376"/>
                    </a:lnTo>
                    <a:close/>
                    <a:moveTo>
                      <a:pt x="1504" y="418"/>
                    </a:moveTo>
                    <a:lnTo>
                      <a:pt x="1504" y="418"/>
                    </a:lnTo>
                    <a:lnTo>
                      <a:pt x="1502" y="422"/>
                    </a:lnTo>
                    <a:lnTo>
                      <a:pt x="1498" y="424"/>
                    </a:lnTo>
                    <a:lnTo>
                      <a:pt x="1484" y="424"/>
                    </a:lnTo>
                    <a:lnTo>
                      <a:pt x="1480" y="422"/>
                    </a:lnTo>
                    <a:lnTo>
                      <a:pt x="1478" y="418"/>
                    </a:lnTo>
                    <a:lnTo>
                      <a:pt x="1478" y="394"/>
                    </a:lnTo>
                    <a:lnTo>
                      <a:pt x="1480" y="388"/>
                    </a:lnTo>
                    <a:lnTo>
                      <a:pt x="1484" y="388"/>
                    </a:lnTo>
                    <a:lnTo>
                      <a:pt x="1498" y="388"/>
                    </a:lnTo>
                    <a:lnTo>
                      <a:pt x="1502" y="388"/>
                    </a:lnTo>
                    <a:lnTo>
                      <a:pt x="1504" y="394"/>
                    </a:lnTo>
                    <a:lnTo>
                      <a:pt x="1504" y="418"/>
                    </a:lnTo>
                    <a:close/>
                    <a:moveTo>
                      <a:pt x="1564" y="418"/>
                    </a:moveTo>
                    <a:lnTo>
                      <a:pt x="1564" y="418"/>
                    </a:lnTo>
                    <a:lnTo>
                      <a:pt x="1562" y="422"/>
                    </a:lnTo>
                    <a:lnTo>
                      <a:pt x="1558" y="424"/>
                    </a:lnTo>
                    <a:lnTo>
                      <a:pt x="1546" y="424"/>
                    </a:lnTo>
                    <a:lnTo>
                      <a:pt x="1540" y="422"/>
                    </a:lnTo>
                    <a:lnTo>
                      <a:pt x="1538" y="418"/>
                    </a:lnTo>
                    <a:lnTo>
                      <a:pt x="1538" y="394"/>
                    </a:lnTo>
                    <a:lnTo>
                      <a:pt x="1540" y="388"/>
                    </a:lnTo>
                    <a:lnTo>
                      <a:pt x="1546" y="388"/>
                    </a:lnTo>
                    <a:lnTo>
                      <a:pt x="1558" y="388"/>
                    </a:lnTo>
                    <a:lnTo>
                      <a:pt x="1562" y="388"/>
                    </a:lnTo>
                    <a:lnTo>
                      <a:pt x="1564" y="394"/>
                    </a:lnTo>
                    <a:lnTo>
                      <a:pt x="1564" y="418"/>
                    </a:lnTo>
                    <a:close/>
                    <a:moveTo>
                      <a:pt x="1624" y="418"/>
                    </a:moveTo>
                    <a:lnTo>
                      <a:pt x="1624" y="418"/>
                    </a:lnTo>
                    <a:lnTo>
                      <a:pt x="1622" y="422"/>
                    </a:lnTo>
                    <a:lnTo>
                      <a:pt x="1618" y="424"/>
                    </a:lnTo>
                    <a:lnTo>
                      <a:pt x="1606" y="424"/>
                    </a:lnTo>
                    <a:lnTo>
                      <a:pt x="1600" y="422"/>
                    </a:lnTo>
                    <a:lnTo>
                      <a:pt x="1600" y="418"/>
                    </a:lnTo>
                    <a:lnTo>
                      <a:pt x="1600" y="394"/>
                    </a:lnTo>
                    <a:lnTo>
                      <a:pt x="1600" y="388"/>
                    </a:lnTo>
                    <a:lnTo>
                      <a:pt x="1606" y="388"/>
                    </a:lnTo>
                    <a:lnTo>
                      <a:pt x="1618" y="388"/>
                    </a:lnTo>
                    <a:lnTo>
                      <a:pt x="1622" y="388"/>
                    </a:lnTo>
                    <a:lnTo>
                      <a:pt x="1624" y="394"/>
                    </a:lnTo>
                    <a:lnTo>
                      <a:pt x="1624" y="418"/>
                    </a:lnTo>
                    <a:close/>
                    <a:moveTo>
                      <a:pt x="1686" y="418"/>
                    </a:moveTo>
                    <a:lnTo>
                      <a:pt x="1686" y="418"/>
                    </a:lnTo>
                    <a:lnTo>
                      <a:pt x="1684" y="422"/>
                    </a:lnTo>
                    <a:lnTo>
                      <a:pt x="1678" y="424"/>
                    </a:lnTo>
                    <a:lnTo>
                      <a:pt x="1666" y="424"/>
                    </a:lnTo>
                    <a:lnTo>
                      <a:pt x="1662" y="422"/>
                    </a:lnTo>
                    <a:lnTo>
                      <a:pt x="1660" y="418"/>
                    </a:lnTo>
                    <a:lnTo>
                      <a:pt x="1660" y="394"/>
                    </a:lnTo>
                    <a:lnTo>
                      <a:pt x="1662" y="388"/>
                    </a:lnTo>
                    <a:lnTo>
                      <a:pt x="1666" y="388"/>
                    </a:lnTo>
                    <a:lnTo>
                      <a:pt x="1678" y="388"/>
                    </a:lnTo>
                    <a:lnTo>
                      <a:pt x="1684" y="388"/>
                    </a:lnTo>
                    <a:lnTo>
                      <a:pt x="1686" y="394"/>
                    </a:lnTo>
                    <a:lnTo>
                      <a:pt x="1686" y="418"/>
                    </a:lnTo>
                    <a:close/>
                    <a:moveTo>
                      <a:pt x="1746" y="418"/>
                    </a:moveTo>
                    <a:lnTo>
                      <a:pt x="1746" y="418"/>
                    </a:lnTo>
                    <a:lnTo>
                      <a:pt x="1744" y="422"/>
                    </a:lnTo>
                    <a:lnTo>
                      <a:pt x="1740" y="424"/>
                    </a:lnTo>
                    <a:lnTo>
                      <a:pt x="1726" y="424"/>
                    </a:lnTo>
                    <a:lnTo>
                      <a:pt x="1722" y="422"/>
                    </a:lnTo>
                    <a:lnTo>
                      <a:pt x="1720" y="418"/>
                    </a:lnTo>
                    <a:lnTo>
                      <a:pt x="1720" y="394"/>
                    </a:lnTo>
                    <a:lnTo>
                      <a:pt x="1722" y="388"/>
                    </a:lnTo>
                    <a:lnTo>
                      <a:pt x="1726" y="388"/>
                    </a:lnTo>
                    <a:lnTo>
                      <a:pt x="1740" y="388"/>
                    </a:lnTo>
                    <a:lnTo>
                      <a:pt x="1744" y="388"/>
                    </a:lnTo>
                    <a:lnTo>
                      <a:pt x="1746" y="394"/>
                    </a:lnTo>
                    <a:lnTo>
                      <a:pt x="1746" y="418"/>
                    </a:lnTo>
                    <a:close/>
                    <a:moveTo>
                      <a:pt x="1806" y="418"/>
                    </a:moveTo>
                    <a:lnTo>
                      <a:pt x="1806" y="418"/>
                    </a:lnTo>
                    <a:lnTo>
                      <a:pt x="1804" y="422"/>
                    </a:lnTo>
                    <a:lnTo>
                      <a:pt x="1800" y="424"/>
                    </a:lnTo>
                    <a:lnTo>
                      <a:pt x="1788" y="424"/>
                    </a:lnTo>
                    <a:lnTo>
                      <a:pt x="1782" y="422"/>
                    </a:lnTo>
                    <a:lnTo>
                      <a:pt x="1780" y="418"/>
                    </a:lnTo>
                    <a:lnTo>
                      <a:pt x="1780" y="394"/>
                    </a:lnTo>
                    <a:lnTo>
                      <a:pt x="1782" y="388"/>
                    </a:lnTo>
                    <a:lnTo>
                      <a:pt x="1788" y="388"/>
                    </a:lnTo>
                    <a:lnTo>
                      <a:pt x="1800" y="388"/>
                    </a:lnTo>
                    <a:lnTo>
                      <a:pt x="1804" y="388"/>
                    </a:lnTo>
                    <a:lnTo>
                      <a:pt x="1806" y="394"/>
                    </a:lnTo>
                    <a:lnTo>
                      <a:pt x="1806" y="418"/>
                    </a:lnTo>
                    <a:close/>
                    <a:moveTo>
                      <a:pt x="1866" y="418"/>
                    </a:moveTo>
                    <a:lnTo>
                      <a:pt x="1866" y="418"/>
                    </a:lnTo>
                    <a:lnTo>
                      <a:pt x="1864" y="422"/>
                    </a:lnTo>
                    <a:lnTo>
                      <a:pt x="1860" y="424"/>
                    </a:lnTo>
                    <a:lnTo>
                      <a:pt x="1848" y="424"/>
                    </a:lnTo>
                    <a:lnTo>
                      <a:pt x="1842" y="422"/>
                    </a:lnTo>
                    <a:lnTo>
                      <a:pt x="1840" y="418"/>
                    </a:lnTo>
                    <a:lnTo>
                      <a:pt x="1840" y="394"/>
                    </a:lnTo>
                    <a:lnTo>
                      <a:pt x="1842" y="388"/>
                    </a:lnTo>
                    <a:lnTo>
                      <a:pt x="1848" y="388"/>
                    </a:lnTo>
                    <a:lnTo>
                      <a:pt x="1860" y="388"/>
                    </a:lnTo>
                    <a:lnTo>
                      <a:pt x="1864" y="388"/>
                    </a:lnTo>
                    <a:lnTo>
                      <a:pt x="1866" y="394"/>
                    </a:lnTo>
                    <a:lnTo>
                      <a:pt x="1866" y="418"/>
                    </a:lnTo>
                    <a:close/>
                    <a:moveTo>
                      <a:pt x="1926" y="418"/>
                    </a:moveTo>
                    <a:lnTo>
                      <a:pt x="1926" y="418"/>
                    </a:lnTo>
                    <a:lnTo>
                      <a:pt x="1926" y="422"/>
                    </a:lnTo>
                    <a:lnTo>
                      <a:pt x="1920" y="424"/>
                    </a:lnTo>
                    <a:lnTo>
                      <a:pt x="1908" y="424"/>
                    </a:lnTo>
                    <a:lnTo>
                      <a:pt x="1904" y="422"/>
                    </a:lnTo>
                    <a:lnTo>
                      <a:pt x="1902" y="418"/>
                    </a:lnTo>
                    <a:lnTo>
                      <a:pt x="1902" y="394"/>
                    </a:lnTo>
                    <a:lnTo>
                      <a:pt x="1904" y="388"/>
                    </a:lnTo>
                    <a:lnTo>
                      <a:pt x="1908" y="388"/>
                    </a:lnTo>
                    <a:lnTo>
                      <a:pt x="1920" y="388"/>
                    </a:lnTo>
                    <a:lnTo>
                      <a:pt x="1926" y="388"/>
                    </a:lnTo>
                    <a:lnTo>
                      <a:pt x="1926" y="394"/>
                    </a:lnTo>
                    <a:lnTo>
                      <a:pt x="1926" y="418"/>
                    </a:lnTo>
                    <a:close/>
                    <a:moveTo>
                      <a:pt x="1930" y="376"/>
                    </a:moveTo>
                    <a:lnTo>
                      <a:pt x="1930" y="376"/>
                    </a:lnTo>
                    <a:lnTo>
                      <a:pt x="1930" y="378"/>
                    </a:lnTo>
                    <a:lnTo>
                      <a:pt x="1928" y="380"/>
                    </a:lnTo>
                    <a:lnTo>
                      <a:pt x="1474" y="380"/>
                    </a:lnTo>
                    <a:lnTo>
                      <a:pt x="1472" y="378"/>
                    </a:lnTo>
                    <a:lnTo>
                      <a:pt x="1472" y="376"/>
                    </a:lnTo>
                    <a:lnTo>
                      <a:pt x="1472" y="72"/>
                    </a:lnTo>
                    <a:lnTo>
                      <a:pt x="1472" y="70"/>
                    </a:lnTo>
                    <a:lnTo>
                      <a:pt x="1474" y="68"/>
                    </a:lnTo>
                    <a:lnTo>
                      <a:pt x="1928" y="68"/>
                    </a:lnTo>
                    <a:lnTo>
                      <a:pt x="1930" y="70"/>
                    </a:lnTo>
                    <a:lnTo>
                      <a:pt x="1930" y="72"/>
                    </a:lnTo>
                    <a:lnTo>
                      <a:pt x="1930" y="376"/>
                    </a:lnTo>
                    <a:close/>
                    <a:moveTo>
                      <a:pt x="1932" y="54"/>
                    </a:moveTo>
                    <a:lnTo>
                      <a:pt x="1932" y="54"/>
                    </a:lnTo>
                    <a:lnTo>
                      <a:pt x="1930" y="60"/>
                    </a:lnTo>
                    <a:lnTo>
                      <a:pt x="1924" y="60"/>
                    </a:lnTo>
                    <a:lnTo>
                      <a:pt x="1912" y="60"/>
                    </a:lnTo>
                    <a:lnTo>
                      <a:pt x="1908" y="60"/>
                    </a:lnTo>
                    <a:lnTo>
                      <a:pt x="1906" y="54"/>
                    </a:lnTo>
                    <a:lnTo>
                      <a:pt x="1906" y="30"/>
                    </a:lnTo>
                    <a:lnTo>
                      <a:pt x="1908" y="26"/>
                    </a:lnTo>
                    <a:lnTo>
                      <a:pt x="1912" y="24"/>
                    </a:lnTo>
                    <a:lnTo>
                      <a:pt x="1924" y="24"/>
                    </a:lnTo>
                    <a:lnTo>
                      <a:pt x="1930" y="26"/>
                    </a:lnTo>
                    <a:lnTo>
                      <a:pt x="1932" y="30"/>
                    </a:lnTo>
                    <a:lnTo>
                      <a:pt x="1932" y="54"/>
                    </a:lnTo>
                    <a:close/>
                    <a:moveTo>
                      <a:pt x="1988" y="418"/>
                    </a:moveTo>
                    <a:lnTo>
                      <a:pt x="1988" y="418"/>
                    </a:lnTo>
                    <a:lnTo>
                      <a:pt x="1986" y="422"/>
                    </a:lnTo>
                    <a:lnTo>
                      <a:pt x="1980" y="424"/>
                    </a:lnTo>
                    <a:lnTo>
                      <a:pt x="1968" y="424"/>
                    </a:lnTo>
                    <a:lnTo>
                      <a:pt x="1964" y="422"/>
                    </a:lnTo>
                    <a:lnTo>
                      <a:pt x="1962" y="418"/>
                    </a:lnTo>
                    <a:lnTo>
                      <a:pt x="1962" y="394"/>
                    </a:lnTo>
                    <a:lnTo>
                      <a:pt x="1964" y="388"/>
                    </a:lnTo>
                    <a:lnTo>
                      <a:pt x="1968" y="388"/>
                    </a:lnTo>
                    <a:lnTo>
                      <a:pt x="1980" y="388"/>
                    </a:lnTo>
                    <a:lnTo>
                      <a:pt x="1986" y="388"/>
                    </a:lnTo>
                    <a:lnTo>
                      <a:pt x="1988" y="394"/>
                    </a:lnTo>
                    <a:lnTo>
                      <a:pt x="1988" y="418"/>
                    </a:lnTo>
                    <a:close/>
                    <a:moveTo>
                      <a:pt x="2048" y="418"/>
                    </a:moveTo>
                    <a:lnTo>
                      <a:pt x="2048" y="418"/>
                    </a:lnTo>
                    <a:lnTo>
                      <a:pt x="2046" y="422"/>
                    </a:lnTo>
                    <a:lnTo>
                      <a:pt x="2042" y="424"/>
                    </a:lnTo>
                    <a:lnTo>
                      <a:pt x="2028" y="424"/>
                    </a:lnTo>
                    <a:lnTo>
                      <a:pt x="2024" y="422"/>
                    </a:lnTo>
                    <a:lnTo>
                      <a:pt x="2022" y="418"/>
                    </a:lnTo>
                    <a:lnTo>
                      <a:pt x="2022" y="394"/>
                    </a:lnTo>
                    <a:lnTo>
                      <a:pt x="2024" y="388"/>
                    </a:lnTo>
                    <a:lnTo>
                      <a:pt x="2028" y="388"/>
                    </a:lnTo>
                    <a:lnTo>
                      <a:pt x="2042" y="388"/>
                    </a:lnTo>
                    <a:lnTo>
                      <a:pt x="2046" y="388"/>
                    </a:lnTo>
                    <a:lnTo>
                      <a:pt x="2048" y="394"/>
                    </a:lnTo>
                    <a:lnTo>
                      <a:pt x="2048" y="418"/>
                    </a:lnTo>
                    <a:close/>
                    <a:moveTo>
                      <a:pt x="2108" y="418"/>
                    </a:moveTo>
                    <a:lnTo>
                      <a:pt x="2108" y="418"/>
                    </a:lnTo>
                    <a:lnTo>
                      <a:pt x="2106" y="422"/>
                    </a:lnTo>
                    <a:lnTo>
                      <a:pt x="2102" y="424"/>
                    </a:lnTo>
                    <a:lnTo>
                      <a:pt x="2090" y="424"/>
                    </a:lnTo>
                    <a:lnTo>
                      <a:pt x="2084" y="422"/>
                    </a:lnTo>
                    <a:lnTo>
                      <a:pt x="2082" y="418"/>
                    </a:lnTo>
                    <a:lnTo>
                      <a:pt x="2082" y="394"/>
                    </a:lnTo>
                    <a:lnTo>
                      <a:pt x="2084" y="388"/>
                    </a:lnTo>
                    <a:lnTo>
                      <a:pt x="2090" y="388"/>
                    </a:lnTo>
                    <a:lnTo>
                      <a:pt x="2102" y="388"/>
                    </a:lnTo>
                    <a:lnTo>
                      <a:pt x="2106" y="388"/>
                    </a:lnTo>
                    <a:lnTo>
                      <a:pt x="2108" y="394"/>
                    </a:lnTo>
                    <a:lnTo>
                      <a:pt x="2108" y="418"/>
                    </a:lnTo>
                    <a:close/>
                    <a:moveTo>
                      <a:pt x="2168" y="418"/>
                    </a:moveTo>
                    <a:lnTo>
                      <a:pt x="2168" y="418"/>
                    </a:lnTo>
                    <a:lnTo>
                      <a:pt x="2166" y="422"/>
                    </a:lnTo>
                    <a:lnTo>
                      <a:pt x="2162" y="424"/>
                    </a:lnTo>
                    <a:lnTo>
                      <a:pt x="2150" y="424"/>
                    </a:lnTo>
                    <a:lnTo>
                      <a:pt x="2146" y="422"/>
                    </a:lnTo>
                    <a:lnTo>
                      <a:pt x="2144" y="418"/>
                    </a:lnTo>
                    <a:lnTo>
                      <a:pt x="2144" y="394"/>
                    </a:lnTo>
                    <a:lnTo>
                      <a:pt x="2146" y="388"/>
                    </a:lnTo>
                    <a:lnTo>
                      <a:pt x="2150" y="388"/>
                    </a:lnTo>
                    <a:lnTo>
                      <a:pt x="2162" y="388"/>
                    </a:lnTo>
                    <a:lnTo>
                      <a:pt x="2166" y="388"/>
                    </a:lnTo>
                    <a:lnTo>
                      <a:pt x="2168" y="394"/>
                    </a:lnTo>
                    <a:lnTo>
                      <a:pt x="2168" y="418"/>
                    </a:lnTo>
                    <a:close/>
                    <a:moveTo>
                      <a:pt x="2230" y="418"/>
                    </a:moveTo>
                    <a:lnTo>
                      <a:pt x="2230" y="418"/>
                    </a:lnTo>
                    <a:lnTo>
                      <a:pt x="2228" y="422"/>
                    </a:lnTo>
                    <a:lnTo>
                      <a:pt x="2222" y="424"/>
                    </a:lnTo>
                    <a:lnTo>
                      <a:pt x="2210" y="424"/>
                    </a:lnTo>
                    <a:lnTo>
                      <a:pt x="2206" y="422"/>
                    </a:lnTo>
                    <a:lnTo>
                      <a:pt x="2204" y="418"/>
                    </a:lnTo>
                    <a:lnTo>
                      <a:pt x="2204" y="394"/>
                    </a:lnTo>
                    <a:lnTo>
                      <a:pt x="2206" y="388"/>
                    </a:lnTo>
                    <a:lnTo>
                      <a:pt x="2210" y="388"/>
                    </a:lnTo>
                    <a:lnTo>
                      <a:pt x="2222" y="388"/>
                    </a:lnTo>
                    <a:lnTo>
                      <a:pt x="2228" y="388"/>
                    </a:lnTo>
                    <a:lnTo>
                      <a:pt x="2230" y="394"/>
                    </a:lnTo>
                    <a:lnTo>
                      <a:pt x="2230" y="418"/>
                    </a:lnTo>
                    <a:close/>
                    <a:moveTo>
                      <a:pt x="2290" y="418"/>
                    </a:moveTo>
                    <a:lnTo>
                      <a:pt x="2290" y="418"/>
                    </a:lnTo>
                    <a:lnTo>
                      <a:pt x="2288" y="422"/>
                    </a:lnTo>
                    <a:lnTo>
                      <a:pt x="2284" y="424"/>
                    </a:lnTo>
                    <a:lnTo>
                      <a:pt x="2270" y="424"/>
                    </a:lnTo>
                    <a:lnTo>
                      <a:pt x="2266" y="422"/>
                    </a:lnTo>
                    <a:lnTo>
                      <a:pt x="2264" y="418"/>
                    </a:lnTo>
                    <a:lnTo>
                      <a:pt x="2264" y="394"/>
                    </a:lnTo>
                    <a:lnTo>
                      <a:pt x="2266" y="388"/>
                    </a:lnTo>
                    <a:lnTo>
                      <a:pt x="2270" y="388"/>
                    </a:lnTo>
                    <a:lnTo>
                      <a:pt x="2284" y="388"/>
                    </a:lnTo>
                    <a:lnTo>
                      <a:pt x="2288" y="388"/>
                    </a:lnTo>
                    <a:lnTo>
                      <a:pt x="2290" y="394"/>
                    </a:lnTo>
                    <a:lnTo>
                      <a:pt x="2290" y="418"/>
                    </a:lnTo>
                    <a:close/>
                    <a:moveTo>
                      <a:pt x="2350" y="418"/>
                    </a:moveTo>
                    <a:lnTo>
                      <a:pt x="2350" y="418"/>
                    </a:lnTo>
                    <a:lnTo>
                      <a:pt x="2348" y="422"/>
                    </a:lnTo>
                    <a:lnTo>
                      <a:pt x="2344" y="424"/>
                    </a:lnTo>
                    <a:lnTo>
                      <a:pt x="2332" y="424"/>
                    </a:lnTo>
                    <a:lnTo>
                      <a:pt x="2326" y="422"/>
                    </a:lnTo>
                    <a:lnTo>
                      <a:pt x="2324" y="418"/>
                    </a:lnTo>
                    <a:lnTo>
                      <a:pt x="2324" y="394"/>
                    </a:lnTo>
                    <a:lnTo>
                      <a:pt x="2326" y="388"/>
                    </a:lnTo>
                    <a:lnTo>
                      <a:pt x="2332" y="388"/>
                    </a:lnTo>
                    <a:lnTo>
                      <a:pt x="2344" y="388"/>
                    </a:lnTo>
                    <a:lnTo>
                      <a:pt x="2348" y="388"/>
                    </a:lnTo>
                    <a:lnTo>
                      <a:pt x="2350" y="394"/>
                    </a:lnTo>
                    <a:lnTo>
                      <a:pt x="2350" y="418"/>
                    </a:lnTo>
                    <a:close/>
                    <a:moveTo>
                      <a:pt x="2410" y="418"/>
                    </a:moveTo>
                    <a:lnTo>
                      <a:pt x="2410" y="418"/>
                    </a:lnTo>
                    <a:lnTo>
                      <a:pt x="2408" y="422"/>
                    </a:lnTo>
                    <a:lnTo>
                      <a:pt x="2404" y="424"/>
                    </a:lnTo>
                    <a:lnTo>
                      <a:pt x="2392" y="424"/>
                    </a:lnTo>
                    <a:lnTo>
                      <a:pt x="2388" y="422"/>
                    </a:lnTo>
                    <a:lnTo>
                      <a:pt x="2386" y="418"/>
                    </a:lnTo>
                    <a:lnTo>
                      <a:pt x="2386" y="394"/>
                    </a:lnTo>
                    <a:lnTo>
                      <a:pt x="2388" y="388"/>
                    </a:lnTo>
                    <a:lnTo>
                      <a:pt x="2392" y="388"/>
                    </a:lnTo>
                    <a:lnTo>
                      <a:pt x="2404" y="388"/>
                    </a:lnTo>
                    <a:lnTo>
                      <a:pt x="2408" y="388"/>
                    </a:lnTo>
                    <a:lnTo>
                      <a:pt x="2410" y="394"/>
                    </a:lnTo>
                    <a:lnTo>
                      <a:pt x="2410" y="418"/>
                    </a:lnTo>
                    <a:close/>
                    <a:moveTo>
                      <a:pt x="2414" y="376"/>
                    </a:moveTo>
                    <a:lnTo>
                      <a:pt x="2414" y="376"/>
                    </a:lnTo>
                    <a:lnTo>
                      <a:pt x="2412" y="378"/>
                    </a:lnTo>
                    <a:lnTo>
                      <a:pt x="2410" y="380"/>
                    </a:lnTo>
                    <a:lnTo>
                      <a:pt x="1956" y="380"/>
                    </a:lnTo>
                    <a:lnTo>
                      <a:pt x="1954" y="378"/>
                    </a:lnTo>
                    <a:lnTo>
                      <a:pt x="1954" y="376"/>
                    </a:lnTo>
                    <a:lnTo>
                      <a:pt x="1954" y="72"/>
                    </a:lnTo>
                    <a:lnTo>
                      <a:pt x="1954" y="70"/>
                    </a:lnTo>
                    <a:lnTo>
                      <a:pt x="1956" y="68"/>
                    </a:lnTo>
                    <a:lnTo>
                      <a:pt x="2410" y="68"/>
                    </a:lnTo>
                    <a:lnTo>
                      <a:pt x="2412" y="70"/>
                    </a:lnTo>
                    <a:lnTo>
                      <a:pt x="2414" y="72"/>
                    </a:lnTo>
                    <a:lnTo>
                      <a:pt x="2414" y="376"/>
                    </a:lnTo>
                    <a:close/>
                    <a:moveTo>
                      <a:pt x="4742" y="30"/>
                    </a:moveTo>
                    <a:lnTo>
                      <a:pt x="4742" y="30"/>
                    </a:lnTo>
                    <a:lnTo>
                      <a:pt x="4744" y="26"/>
                    </a:lnTo>
                    <a:lnTo>
                      <a:pt x="4748" y="24"/>
                    </a:lnTo>
                    <a:lnTo>
                      <a:pt x="4762" y="24"/>
                    </a:lnTo>
                    <a:lnTo>
                      <a:pt x="4766" y="26"/>
                    </a:lnTo>
                    <a:lnTo>
                      <a:pt x="4768" y="30"/>
                    </a:lnTo>
                    <a:lnTo>
                      <a:pt x="4768" y="54"/>
                    </a:lnTo>
                    <a:lnTo>
                      <a:pt x="4766" y="60"/>
                    </a:lnTo>
                    <a:lnTo>
                      <a:pt x="4762" y="60"/>
                    </a:lnTo>
                    <a:lnTo>
                      <a:pt x="4748" y="60"/>
                    </a:lnTo>
                    <a:lnTo>
                      <a:pt x="4744" y="60"/>
                    </a:lnTo>
                    <a:lnTo>
                      <a:pt x="4742" y="54"/>
                    </a:lnTo>
                    <a:lnTo>
                      <a:pt x="4742" y="30"/>
                    </a:lnTo>
                    <a:close/>
                    <a:moveTo>
                      <a:pt x="4682" y="30"/>
                    </a:moveTo>
                    <a:lnTo>
                      <a:pt x="4682" y="30"/>
                    </a:lnTo>
                    <a:lnTo>
                      <a:pt x="4684" y="26"/>
                    </a:lnTo>
                    <a:lnTo>
                      <a:pt x="4688" y="24"/>
                    </a:lnTo>
                    <a:lnTo>
                      <a:pt x="4700" y="24"/>
                    </a:lnTo>
                    <a:lnTo>
                      <a:pt x="4706" y="26"/>
                    </a:lnTo>
                    <a:lnTo>
                      <a:pt x="4708" y="30"/>
                    </a:lnTo>
                    <a:lnTo>
                      <a:pt x="4708" y="54"/>
                    </a:lnTo>
                    <a:lnTo>
                      <a:pt x="4706" y="60"/>
                    </a:lnTo>
                    <a:lnTo>
                      <a:pt x="4700" y="60"/>
                    </a:lnTo>
                    <a:lnTo>
                      <a:pt x="4688" y="60"/>
                    </a:lnTo>
                    <a:lnTo>
                      <a:pt x="4684" y="60"/>
                    </a:lnTo>
                    <a:lnTo>
                      <a:pt x="4682" y="54"/>
                    </a:lnTo>
                    <a:lnTo>
                      <a:pt x="4682" y="30"/>
                    </a:lnTo>
                    <a:close/>
                    <a:moveTo>
                      <a:pt x="4622" y="30"/>
                    </a:moveTo>
                    <a:lnTo>
                      <a:pt x="4622" y="30"/>
                    </a:lnTo>
                    <a:lnTo>
                      <a:pt x="4624" y="26"/>
                    </a:lnTo>
                    <a:lnTo>
                      <a:pt x="4628" y="24"/>
                    </a:lnTo>
                    <a:lnTo>
                      <a:pt x="4640" y="24"/>
                    </a:lnTo>
                    <a:lnTo>
                      <a:pt x="4646" y="26"/>
                    </a:lnTo>
                    <a:lnTo>
                      <a:pt x="4646" y="30"/>
                    </a:lnTo>
                    <a:lnTo>
                      <a:pt x="4646" y="54"/>
                    </a:lnTo>
                    <a:lnTo>
                      <a:pt x="4646" y="60"/>
                    </a:lnTo>
                    <a:lnTo>
                      <a:pt x="4640" y="60"/>
                    </a:lnTo>
                    <a:lnTo>
                      <a:pt x="4628" y="60"/>
                    </a:lnTo>
                    <a:lnTo>
                      <a:pt x="4624" y="60"/>
                    </a:lnTo>
                    <a:lnTo>
                      <a:pt x="4622" y="54"/>
                    </a:lnTo>
                    <a:lnTo>
                      <a:pt x="4622" y="30"/>
                    </a:lnTo>
                    <a:close/>
                    <a:moveTo>
                      <a:pt x="4560" y="30"/>
                    </a:moveTo>
                    <a:lnTo>
                      <a:pt x="4560" y="30"/>
                    </a:lnTo>
                    <a:lnTo>
                      <a:pt x="4562" y="26"/>
                    </a:lnTo>
                    <a:lnTo>
                      <a:pt x="4568" y="24"/>
                    </a:lnTo>
                    <a:lnTo>
                      <a:pt x="4580" y="24"/>
                    </a:lnTo>
                    <a:lnTo>
                      <a:pt x="4584" y="26"/>
                    </a:lnTo>
                    <a:lnTo>
                      <a:pt x="4586" y="30"/>
                    </a:lnTo>
                    <a:lnTo>
                      <a:pt x="4586" y="54"/>
                    </a:lnTo>
                    <a:lnTo>
                      <a:pt x="4584" y="60"/>
                    </a:lnTo>
                    <a:lnTo>
                      <a:pt x="4580" y="60"/>
                    </a:lnTo>
                    <a:lnTo>
                      <a:pt x="4568" y="60"/>
                    </a:lnTo>
                    <a:lnTo>
                      <a:pt x="4562" y="60"/>
                    </a:lnTo>
                    <a:lnTo>
                      <a:pt x="4560" y="54"/>
                    </a:lnTo>
                    <a:lnTo>
                      <a:pt x="4560" y="30"/>
                    </a:lnTo>
                    <a:close/>
                    <a:moveTo>
                      <a:pt x="4500" y="30"/>
                    </a:moveTo>
                    <a:lnTo>
                      <a:pt x="4500" y="30"/>
                    </a:lnTo>
                    <a:lnTo>
                      <a:pt x="4502" y="26"/>
                    </a:lnTo>
                    <a:lnTo>
                      <a:pt x="4506" y="24"/>
                    </a:lnTo>
                    <a:lnTo>
                      <a:pt x="4520" y="24"/>
                    </a:lnTo>
                    <a:lnTo>
                      <a:pt x="4524" y="26"/>
                    </a:lnTo>
                    <a:lnTo>
                      <a:pt x="4526" y="30"/>
                    </a:lnTo>
                    <a:lnTo>
                      <a:pt x="4526" y="54"/>
                    </a:lnTo>
                    <a:lnTo>
                      <a:pt x="4524" y="60"/>
                    </a:lnTo>
                    <a:lnTo>
                      <a:pt x="4520" y="60"/>
                    </a:lnTo>
                    <a:lnTo>
                      <a:pt x="4506" y="60"/>
                    </a:lnTo>
                    <a:lnTo>
                      <a:pt x="4502" y="60"/>
                    </a:lnTo>
                    <a:lnTo>
                      <a:pt x="4500" y="54"/>
                    </a:lnTo>
                    <a:lnTo>
                      <a:pt x="4500" y="30"/>
                    </a:lnTo>
                    <a:close/>
                    <a:moveTo>
                      <a:pt x="4440" y="30"/>
                    </a:moveTo>
                    <a:lnTo>
                      <a:pt x="4440" y="30"/>
                    </a:lnTo>
                    <a:lnTo>
                      <a:pt x="4442" y="26"/>
                    </a:lnTo>
                    <a:lnTo>
                      <a:pt x="4446" y="24"/>
                    </a:lnTo>
                    <a:lnTo>
                      <a:pt x="4460" y="24"/>
                    </a:lnTo>
                    <a:lnTo>
                      <a:pt x="4464" y="26"/>
                    </a:lnTo>
                    <a:lnTo>
                      <a:pt x="4466" y="30"/>
                    </a:lnTo>
                    <a:lnTo>
                      <a:pt x="4466" y="54"/>
                    </a:lnTo>
                    <a:lnTo>
                      <a:pt x="4464" y="60"/>
                    </a:lnTo>
                    <a:lnTo>
                      <a:pt x="4460" y="60"/>
                    </a:lnTo>
                    <a:lnTo>
                      <a:pt x="4446" y="60"/>
                    </a:lnTo>
                    <a:lnTo>
                      <a:pt x="4442" y="60"/>
                    </a:lnTo>
                    <a:lnTo>
                      <a:pt x="4440" y="54"/>
                    </a:lnTo>
                    <a:lnTo>
                      <a:pt x="4440" y="30"/>
                    </a:lnTo>
                    <a:close/>
                    <a:moveTo>
                      <a:pt x="4380" y="30"/>
                    </a:moveTo>
                    <a:lnTo>
                      <a:pt x="4380" y="30"/>
                    </a:lnTo>
                    <a:lnTo>
                      <a:pt x="4382" y="26"/>
                    </a:lnTo>
                    <a:lnTo>
                      <a:pt x="4386" y="24"/>
                    </a:lnTo>
                    <a:lnTo>
                      <a:pt x="4398" y="24"/>
                    </a:lnTo>
                    <a:lnTo>
                      <a:pt x="4404" y="26"/>
                    </a:lnTo>
                    <a:lnTo>
                      <a:pt x="4406" y="30"/>
                    </a:lnTo>
                    <a:lnTo>
                      <a:pt x="4406" y="54"/>
                    </a:lnTo>
                    <a:lnTo>
                      <a:pt x="4404" y="60"/>
                    </a:lnTo>
                    <a:lnTo>
                      <a:pt x="4398" y="60"/>
                    </a:lnTo>
                    <a:lnTo>
                      <a:pt x="4386" y="60"/>
                    </a:lnTo>
                    <a:lnTo>
                      <a:pt x="4382" y="60"/>
                    </a:lnTo>
                    <a:lnTo>
                      <a:pt x="4380" y="54"/>
                    </a:lnTo>
                    <a:lnTo>
                      <a:pt x="4380" y="30"/>
                    </a:lnTo>
                    <a:close/>
                    <a:moveTo>
                      <a:pt x="4258" y="30"/>
                    </a:moveTo>
                    <a:lnTo>
                      <a:pt x="4258" y="30"/>
                    </a:lnTo>
                    <a:lnTo>
                      <a:pt x="4260" y="26"/>
                    </a:lnTo>
                    <a:lnTo>
                      <a:pt x="4266" y="24"/>
                    </a:lnTo>
                    <a:lnTo>
                      <a:pt x="4278" y="24"/>
                    </a:lnTo>
                    <a:lnTo>
                      <a:pt x="4282" y="26"/>
                    </a:lnTo>
                    <a:lnTo>
                      <a:pt x="4284" y="30"/>
                    </a:lnTo>
                    <a:lnTo>
                      <a:pt x="4284" y="54"/>
                    </a:lnTo>
                    <a:lnTo>
                      <a:pt x="4282" y="60"/>
                    </a:lnTo>
                    <a:lnTo>
                      <a:pt x="4278" y="60"/>
                    </a:lnTo>
                    <a:lnTo>
                      <a:pt x="4266" y="60"/>
                    </a:lnTo>
                    <a:lnTo>
                      <a:pt x="4260" y="60"/>
                    </a:lnTo>
                    <a:lnTo>
                      <a:pt x="4258" y="54"/>
                    </a:lnTo>
                    <a:lnTo>
                      <a:pt x="4258" y="30"/>
                    </a:lnTo>
                    <a:close/>
                    <a:moveTo>
                      <a:pt x="4198" y="30"/>
                    </a:moveTo>
                    <a:lnTo>
                      <a:pt x="4198" y="30"/>
                    </a:lnTo>
                    <a:lnTo>
                      <a:pt x="4200" y="26"/>
                    </a:lnTo>
                    <a:lnTo>
                      <a:pt x="4204" y="24"/>
                    </a:lnTo>
                    <a:lnTo>
                      <a:pt x="4218" y="24"/>
                    </a:lnTo>
                    <a:lnTo>
                      <a:pt x="4222" y="26"/>
                    </a:lnTo>
                    <a:lnTo>
                      <a:pt x="4224" y="30"/>
                    </a:lnTo>
                    <a:lnTo>
                      <a:pt x="4224" y="54"/>
                    </a:lnTo>
                    <a:lnTo>
                      <a:pt x="4222" y="60"/>
                    </a:lnTo>
                    <a:lnTo>
                      <a:pt x="4218" y="60"/>
                    </a:lnTo>
                    <a:lnTo>
                      <a:pt x="4204" y="60"/>
                    </a:lnTo>
                    <a:lnTo>
                      <a:pt x="4200" y="60"/>
                    </a:lnTo>
                    <a:lnTo>
                      <a:pt x="4198" y="54"/>
                    </a:lnTo>
                    <a:lnTo>
                      <a:pt x="4198" y="30"/>
                    </a:lnTo>
                    <a:close/>
                    <a:moveTo>
                      <a:pt x="4138" y="30"/>
                    </a:moveTo>
                    <a:lnTo>
                      <a:pt x="4138" y="30"/>
                    </a:lnTo>
                    <a:lnTo>
                      <a:pt x="4140" y="26"/>
                    </a:lnTo>
                    <a:lnTo>
                      <a:pt x="4144" y="24"/>
                    </a:lnTo>
                    <a:lnTo>
                      <a:pt x="4156" y="24"/>
                    </a:lnTo>
                    <a:lnTo>
                      <a:pt x="4162" y="26"/>
                    </a:lnTo>
                    <a:lnTo>
                      <a:pt x="4164" y="30"/>
                    </a:lnTo>
                    <a:lnTo>
                      <a:pt x="4164" y="54"/>
                    </a:lnTo>
                    <a:lnTo>
                      <a:pt x="4162" y="60"/>
                    </a:lnTo>
                    <a:lnTo>
                      <a:pt x="4156" y="60"/>
                    </a:lnTo>
                    <a:lnTo>
                      <a:pt x="4144" y="60"/>
                    </a:lnTo>
                    <a:lnTo>
                      <a:pt x="4140" y="60"/>
                    </a:lnTo>
                    <a:lnTo>
                      <a:pt x="4138" y="54"/>
                    </a:lnTo>
                    <a:lnTo>
                      <a:pt x="4138" y="30"/>
                    </a:lnTo>
                    <a:close/>
                    <a:moveTo>
                      <a:pt x="4078" y="30"/>
                    </a:moveTo>
                    <a:lnTo>
                      <a:pt x="4078" y="30"/>
                    </a:lnTo>
                    <a:lnTo>
                      <a:pt x="4080" y="26"/>
                    </a:lnTo>
                    <a:lnTo>
                      <a:pt x="4084" y="24"/>
                    </a:lnTo>
                    <a:lnTo>
                      <a:pt x="4096" y="24"/>
                    </a:lnTo>
                    <a:lnTo>
                      <a:pt x="4100" y="26"/>
                    </a:lnTo>
                    <a:lnTo>
                      <a:pt x="4102" y="30"/>
                    </a:lnTo>
                    <a:lnTo>
                      <a:pt x="4102" y="54"/>
                    </a:lnTo>
                    <a:lnTo>
                      <a:pt x="4100" y="60"/>
                    </a:lnTo>
                    <a:lnTo>
                      <a:pt x="4096" y="60"/>
                    </a:lnTo>
                    <a:lnTo>
                      <a:pt x="4084" y="60"/>
                    </a:lnTo>
                    <a:lnTo>
                      <a:pt x="4080" y="60"/>
                    </a:lnTo>
                    <a:lnTo>
                      <a:pt x="4078" y="54"/>
                    </a:lnTo>
                    <a:lnTo>
                      <a:pt x="4078" y="30"/>
                    </a:lnTo>
                    <a:close/>
                    <a:moveTo>
                      <a:pt x="4016" y="30"/>
                    </a:moveTo>
                    <a:lnTo>
                      <a:pt x="4016" y="30"/>
                    </a:lnTo>
                    <a:lnTo>
                      <a:pt x="4018" y="26"/>
                    </a:lnTo>
                    <a:lnTo>
                      <a:pt x="4024" y="24"/>
                    </a:lnTo>
                    <a:lnTo>
                      <a:pt x="4036" y="24"/>
                    </a:lnTo>
                    <a:lnTo>
                      <a:pt x="4040" y="26"/>
                    </a:lnTo>
                    <a:lnTo>
                      <a:pt x="4042" y="30"/>
                    </a:lnTo>
                    <a:lnTo>
                      <a:pt x="4042" y="54"/>
                    </a:lnTo>
                    <a:lnTo>
                      <a:pt x="4040" y="60"/>
                    </a:lnTo>
                    <a:lnTo>
                      <a:pt x="4036" y="60"/>
                    </a:lnTo>
                    <a:lnTo>
                      <a:pt x="4024" y="60"/>
                    </a:lnTo>
                    <a:lnTo>
                      <a:pt x="4018" y="60"/>
                    </a:lnTo>
                    <a:lnTo>
                      <a:pt x="4016" y="54"/>
                    </a:lnTo>
                    <a:lnTo>
                      <a:pt x="4016" y="30"/>
                    </a:lnTo>
                    <a:close/>
                    <a:moveTo>
                      <a:pt x="3956" y="30"/>
                    </a:moveTo>
                    <a:lnTo>
                      <a:pt x="3956" y="30"/>
                    </a:lnTo>
                    <a:lnTo>
                      <a:pt x="3958" y="26"/>
                    </a:lnTo>
                    <a:lnTo>
                      <a:pt x="3962" y="24"/>
                    </a:lnTo>
                    <a:lnTo>
                      <a:pt x="3976" y="24"/>
                    </a:lnTo>
                    <a:lnTo>
                      <a:pt x="3980" y="26"/>
                    </a:lnTo>
                    <a:lnTo>
                      <a:pt x="3982" y="30"/>
                    </a:lnTo>
                    <a:lnTo>
                      <a:pt x="3982" y="54"/>
                    </a:lnTo>
                    <a:lnTo>
                      <a:pt x="3980" y="60"/>
                    </a:lnTo>
                    <a:lnTo>
                      <a:pt x="3976" y="60"/>
                    </a:lnTo>
                    <a:lnTo>
                      <a:pt x="3962" y="60"/>
                    </a:lnTo>
                    <a:lnTo>
                      <a:pt x="3958" y="60"/>
                    </a:lnTo>
                    <a:lnTo>
                      <a:pt x="3956" y="54"/>
                    </a:lnTo>
                    <a:lnTo>
                      <a:pt x="3956" y="30"/>
                    </a:lnTo>
                    <a:close/>
                    <a:moveTo>
                      <a:pt x="3896" y="30"/>
                    </a:moveTo>
                    <a:lnTo>
                      <a:pt x="3896" y="30"/>
                    </a:lnTo>
                    <a:lnTo>
                      <a:pt x="3898" y="26"/>
                    </a:lnTo>
                    <a:lnTo>
                      <a:pt x="3902" y="24"/>
                    </a:lnTo>
                    <a:lnTo>
                      <a:pt x="3914" y="24"/>
                    </a:lnTo>
                    <a:lnTo>
                      <a:pt x="3920" y="26"/>
                    </a:lnTo>
                    <a:lnTo>
                      <a:pt x="3922" y="30"/>
                    </a:lnTo>
                    <a:lnTo>
                      <a:pt x="3922" y="54"/>
                    </a:lnTo>
                    <a:lnTo>
                      <a:pt x="3920" y="60"/>
                    </a:lnTo>
                    <a:lnTo>
                      <a:pt x="3914" y="60"/>
                    </a:lnTo>
                    <a:lnTo>
                      <a:pt x="3902" y="60"/>
                    </a:lnTo>
                    <a:lnTo>
                      <a:pt x="3898" y="60"/>
                    </a:lnTo>
                    <a:lnTo>
                      <a:pt x="3896" y="54"/>
                    </a:lnTo>
                    <a:lnTo>
                      <a:pt x="3896" y="30"/>
                    </a:lnTo>
                    <a:close/>
                    <a:moveTo>
                      <a:pt x="3836" y="30"/>
                    </a:moveTo>
                    <a:lnTo>
                      <a:pt x="3836" y="30"/>
                    </a:lnTo>
                    <a:lnTo>
                      <a:pt x="3838" y="26"/>
                    </a:lnTo>
                    <a:lnTo>
                      <a:pt x="3842" y="24"/>
                    </a:lnTo>
                    <a:lnTo>
                      <a:pt x="3854" y="24"/>
                    </a:lnTo>
                    <a:lnTo>
                      <a:pt x="3858" y="26"/>
                    </a:lnTo>
                    <a:lnTo>
                      <a:pt x="3860" y="30"/>
                    </a:lnTo>
                    <a:lnTo>
                      <a:pt x="3860" y="54"/>
                    </a:lnTo>
                    <a:lnTo>
                      <a:pt x="3858" y="60"/>
                    </a:lnTo>
                    <a:lnTo>
                      <a:pt x="3854" y="60"/>
                    </a:lnTo>
                    <a:lnTo>
                      <a:pt x="3842" y="60"/>
                    </a:lnTo>
                    <a:lnTo>
                      <a:pt x="3838" y="60"/>
                    </a:lnTo>
                    <a:lnTo>
                      <a:pt x="3836" y="54"/>
                    </a:lnTo>
                    <a:lnTo>
                      <a:pt x="3836" y="30"/>
                    </a:lnTo>
                    <a:close/>
                    <a:moveTo>
                      <a:pt x="3774" y="30"/>
                    </a:moveTo>
                    <a:lnTo>
                      <a:pt x="3774" y="30"/>
                    </a:lnTo>
                    <a:lnTo>
                      <a:pt x="3776" y="26"/>
                    </a:lnTo>
                    <a:lnTo>
                      <a:pt x="3782" y="24"/>
                    </a:lnTo>
                    <a:lnTo>
                      <a:pt x="3794" y="24"/>
                    </a:lnTo>
                    <a:lnTo>
                      <a:pt x="3798" y="26"/>
                    </a:lnTo>
                    <a:lnTo>
                      <a:pt x="3800" y="30"/>
                    </a:lnTo>
                    <a:lnTo>
                      <a:pt x="3800" y="54"/>
                    </a:lnTo>
                    <a:lnTo>
                      <a:pt x="3798" y="60"/>
                    </a:lnTo>
                    <a:lnTo>
                      <a:pt x="3794" y="60"/>
                    </a:lnTo>
                    <a:lnTo>
                      <a:pt x="3782" y="60"/>
                    </a:lnTo>
                    <a:lnTo>
                      <a:pt x="3776" y="60"/>
                    </a:lnTo>
                    <a:lnTo>
                      <a:pt x="3774" y="54"/>
                    </a:lnTo>
                    <a:lnTo>
                      <a:pt x="3774" y="30"/>
                    </a:lnTo>
                    <a:close/>
                    <a:moveTo>
                      <a:pt x="3714" y="30"/>
                    </a:moveTo>
                    <a:lnTo>
                      <a:pt x="3714" y="30"/>
                    </a:lnTo>
                    <a:lnTo>
                      <a:pt x="3716" y="26"/>
                    </a:lnTo>
                    <a:lnTo>
                      <a:pt x="3720" y="24"/>
                    </a:lnTo>
                    <a:lnTo>
                      <a:pt x="3734" y="24"/>
                    </a:lnTo>
                    <a:lnTo>
                      <a:pt x="3738" y="26"/>
                    </a:lnTo>
                    <a:lnTo>
                      <a:pt x="3740" y="30"/>
                    </a:lnTo>
                    <a:lnTo>
                      <a:pt x="3740" y="54"/>
                    </a:lnTo>
                    <a:lnTo>
                      <a:pt x="3738" y="60"/>
                    </a:lnTo>
                    <a:lnTo>
                      <a:pt x="3734" y="60"/>
                    </a:lnTo>
                    <a:lnTo>
                      <a:pt x="3720" y="60"/>
                    </a:lnTo>
                    <a:lnTo>
                      <a:pt x="3716" y="60"/>
                    </a:lnTo>
                    <a:lnTo>
                      <a:pt x="3714" y="54"/>
                    </a:lnTo>
                    <a:lnTo>
                      <a:pt x="3714" y="30"/>
                    </a:lnTo>
                    <a:close/>
                    <a:moveTo>
                      <a:pt x="3654" y="30"/>
                    </a:moveTo>
                    <a:lnTo>
                      <a:pt x="3654" y="30"/>
                    </a:lnTo>
                    <a:lnTo>
                      <a:pt x="3656" y="26"/>
                    </a:lnTo>
                    <a:lnTo>
                      <a:pt x="3660" y="24"/>
                    </a:lnTo>
                    <a:lnTo>
                      <a:pt x="3672" y="24"/>
                    </a:lnTo>
                    <a:lnTo>
                      <a:pt x="3678" y="26"/>
                    </a:lnTo>
                    <a:lnTo>
                      <a:pt x="3680" y="30"/>
                    </a:lnTo>
                    <a:lnTo>
                      <a:pt x="3680" y="54"/>
                    </a:lnTo>
                    <a:lnTo>
                      <a:pt x="3678" y="60"/>
                    </a:lnTo>
                    <a:lnTo>
                      <a:pt x="3672" y="60"/>
                    </a:lnTo>
                    <a:lnTo>
                      <a:pt x="3660" y="60"/>
                    </a:lnTo>
                    <a:lnTo>
                      <a:pt x="3656" y="60"/>
                    </a:lnTo>
                    <a:lnTo>
                      <a:pt x="3654" y="54"/>
                    </a:lnTo>
                    <a:lnTo>
                      <a:pt x="3654" y="30"/>
                    </a:lnTo>
                    <a:close/>
                    <a:moveTo>
                      <a:pt x="3594" y="30"/>
                    </a:moveTo>
                    <a:lnTo>
                      <a:pt x="3594" y="30"/>
                    </a:lnTo>
                    <a:lnTo>
                      <a:pt x="3596" y="26"/>
                    </a:lnTo>
                    <a:lnTo>
                      <a:pt x="3600" y="24"/>
                    </a:lnTo>
                    <a:lnTo>
                      <a:pt x="3612" y="24"/>
                    </a:lnTo>
                    <a:lnTo>
                      <a:pt x="3618" y="26"/>
                    </a:lnTo>
                    <a:lnTo>
                      <a:pt x="3618" y="30"/>
                    </a:lnTo>
                    <a:lnTo>
                      <a:pt x="3618" y="54"/>
                    </a:lnTo>
                    <a:lnTo>
                      <a:pt x="3618" y="60"/>
                    </a:lnTo>
                    <a:lnTo>
                      <a:pt x="3612" y="60"/>
                    </a:lnTo>
                    <a:lnTo>
                      <a:pt x="3600" y="60"/>
                    </a:lnTo>
                    <a:lnTo>
                      <a:pt x="3596" y="60"/>
                    </a:lnTo>
                    <a:lnTo>
                      <a:pt x="3594" y="54"/>
                    </a:lnTo>
                    <a:lnTo>
                      <a:pt x="3594" y="30"/>
                    </a:lnTo>
                    <a:close/>
                    <a:moveTo>
                      <a:pt x="3532" y="30"/>
                    </a:moveTo>
                    <a:lnTo>
                      <a:pt x="3532" y="30"/>
                    </a:lnTo>
                    <a:lnTo>
                      <a:pt x="3534" y="26"/>
                    </a:lnTo>
                    <a:lnTo>
                      <a:pt x="3540" y="24"/>
                    </a:lnTo>
                    <a:lnTo>
                      <a:pt x="3552" y="24"/>
                    </a:lnTo>
                    <a:lnTo>
                      <a:pt x="3556" y="26"/>
                    </a:lnTo>
                    <a:lnTo>
                      <a:pt x="3558" y="30"/>
                    </a:lnTo>
                    <a:lnTo>
                      <a:pt x="3558" y="54"/>
                    </a:lnTo>
                    <a:lnTo>
                      <a:pt x="3556" y="60"/>
                    </a:lnTo>
                    <a:lnTo>
                      <a:pt x="3552" y="60"/>
                    </a:lnTo>
                    <a:lnTo>
                      <a:pt x="3540" y="60"/>
                    </a:lnTo>
                    <a:lnTo>
                      <a:pt x="3534" y="60"/>
                    </a:lnTo>
                    <a:lnTo>
                      <a:pt x="3532" y="54"/>
                    </a:lnTo>
                    <a:lnTo>
                      <a:pt x="3532" y="30"/>
                    </a:lnTo>
                    <a:close/>
                    <a:moveTo>
                      <a:pt x="3472" y="30"/>
                    </a:moveTo>
                    <a:lnTo>
                      <a:pt x="3472" y="30"/>
                    </a:lnTo>
                    <a:lnTo>
                      <a:pt x="3474" y="26"/>
                    </a:lnTo>
                    <a:lnTo>
                      <a:pt x="3478" y="24"/>
                    </a:lnTo>
                    <a:lnTo>
                      <a:pt x="3492" y="24"/>
                    </a:lnTo>
                    <a:lnTo>
                      <a:pt x="3496" y="26"/>
                    </a:lnTo>
                    <a:lnTo>
                      <a:pt x="3498" y="30"/>
                    </a:lnTo>
                    <a:lnTo>
                      <a:pt x="3498" y="54"/>
                    </a:lnTo>
                    <a:lnTo>
                      <a:pt x="3496" y="60"/>
                    </a:lnTo>
                    <a:lnTo>
                      <a:pt x="3492" y="60"/>
                    </a:lnTo>
                    <a:lnTo>
                      <a:pt x="3478" y="60"/>
                    </a:lnTo>
                    <a:lnTo>
                      <a:pt x="3474" y="60"/>
                    </a:lnTo>
                    <a:lnTo>
                      <a:pt x="3472" y="54"/>
                    </a:lnTo>
                    <a:lnTo>
                      <a:pt x="3472" y="30"/>
                    </a:lnTo>
                    <a:close/>
                    <a:moveTo>
                      <a:pt x="3412" y="30"/>
                    </a:moveTo>
                    <a:lnTo>
                      <a:pt x="3412" y="30"/>
                    </a:lnTo>
                    <a:lnTo>
                      <a:pt x="3414" y="26"/>
                    </a:lnTo>
                    <a:lnTo>
                      <a:pt x="3418" y="24"/>
                    </a:lnTo>
                    <a:lnTo>
                      <a:pt x="3430" y="24"/>
                    </a:lnTo>
                    <a:lnTo>
                      <a:pt x="3436" y="26"/>
                    </a:lnTo>
                    <a:lnTo>
                      <a:pt x="3438" y="30"/>
                    </a:lnTo>
                    <a:lnTo>
                      <a:pt x="3438" y="54"/>
                    </a:lnTo>
                    <a:lnTo>
                      <a:pt x="3436" y="60"/>
                    </a:lnTo>
                    <a:lnTo>
                      <a:pt x="3430" y="60"/>
                    </a:lnTo>
                    <a:lnTo>
                      <a:pt x="3418" y="60"/>
                    </a:lnTo>
                    <a:lnTo>
                      <a:pt x="3414" y="60"/>
                    </a:lnTo>
                    <a:lnTo>
                      <a:pt x="3412" y="54"/>
                    </a:lnTo>
                    <a:lnTo>
                      <a:pt x="3412" y="30"/>
                    </a:lnTo>
                    <a:close/>
                    <a:moveTo>
                      <a:pt x="3352" y="30"/>
                    </a:moveTo>
                    <a:lnTo>
                      <a:pt x="3352" y="30"/>
                    </a:lnTo>
                    <a:lnTo>
                      <a:pt x="3354" y="26"/>
                    </a:lnTo>
                    <a:lnTo>
                      <a:pt x="3358" y="24"/>
                    </a:lnTo>
                    <a:lnTo>
                      <a:pt x="3370" y="24"/>
                    </a:lnTo>
                    <a:lnTo>
                      <a:pt x="3376" y="26"/>
                    </a:lnTo>
                    <a:lnTo>
                      <a:pt x="3378" y="30"/>
                    </a:lnTo>
                    <a:lnTo>
                      <a:pt x="3378" y="54"/>
                    </a:lnTo>
                    <a:lnTo>
                      <a:pt x="3376" y="60"/>
                    </a:lnTo>
                    <a:lnTo>
                      <a:pt x="3370" y="60"/>
                    </a:lnTo>
                    <a:lnTo>
                      <a:pt x="3358" y="60"/>
                    </a:lnTo>
                    <a:lnTo>
                      <a:pt x="3354" y="60"/>
                    </a:lnTo>
                    <a:lnTo>
                      <a:pt x="3352" y="54"/>
                    </a:lnTo>
                    <a:lnTo>
                      <a:pt x="3352" y="30"/>
                    </a:lnTo>
                    <a:close/>
                    <a:moveTo>
                      <a:pt x="3292" y="30"/>
                    </a:moveTo>
                    <a:lnTo>
                      <a:pt x="3292" y="30"/>
                    </a:lnTo>
                    <a:lnTo>
                      <a:pt x="3292" y="26"/>
                    </a:lnTo>
                    <a:lnTo>
                      <a:pt x="3298" y="24"/>
                    </a:lnTo>
                    <a:lnTo>
                      <a:pt x="3310" y="24"/>
                    </a:lnTo>
                    <a:lnTo>
                      <a:pt x="3314" y="26"/>
                    </a:lnTo>
                    <a:lnTo>
                      <a:pt x="3316" y="30"/>
                    </a:lnTo>
                    <a:lnTo>
                      <a:pt x="3316" y="54"/>
                    </a:lnTo>
                    <a:lnTo>
                      <a:pt x="3314" y="60"/>
                    </a:lnTo>
                    <a:lnTo>
                      <a:pt x="3310" y="60"/>
                    </a:lnTo>
                    <a:lnTo>
                      <a:pt x="3298" y="60"/>
                    </a:lnTo>
                    <a:lnTo>
                      <a:pt x="3292" y="60"/>
                    </a:lnTo>
                    <a:lnTo>
                      <a:pt x="3292" y="54"/>
                    </a:lnTo>
                    <a:lnTo>
                      <a:pt x="3292" y="30"/>
                    </a:lnTo>
                    <a:close/>
                    <a:moveTo>
                      <a:pt x="3230" y="30"/>
                    </a:moveTo>
                    <a:lnTo>
                      <a:pt x="3230" y="30"/>
                    </a:lnTo>
                    <a:lnTo>
                      <a:pt x="3232" y="26"/>
                    </a:lnTo>
                    <a:lnTo>
                      <a:pt x="3238" y="24"/>
                    </a:lnTo>
                    <a:lnTo>
                      <a:pt x="3250" y="24"/>
                    </a:lnTo>
                    <a:lnTo>
                      <a:pt x="3254" y="26"/>
                    </a:lnTo>
                    <a:lnTo>
                      <a:pt x="3256" y="30"/>
                    </a:lnTo>
                    <a:lnTo>
                      <a:pt x="3256" y="54"/>
                    </a:lnTo>
                    <a:lnTo>
                      <a:pt x="3254" y="60"/>
                    </a:lnTo>
                    <a:lnTo>
                      <a:pt x="3250" y="60"/>
                    </a:lnTo>
                    <a:lnTo>
                      <a:pt x="3238" y="60"/>
                    </a:lnTo>
                    <a:lnTo>
                      <a:pt x="3232" y="60"/>
                    </a:lnTo>
                    <a:lnTo>
                      <a:pt x="3230" y="54"/>
                    </a:lnTo>
                    <a:lnTo>
                      <a:pt x="3230" y="30"/>
                    </a:lnTo>
                    <a:close/>
                    <a:moveTo>
                      <a:pt x="3170" y="30"/>
                    </a:moveTo>
                    <a:lnTo>
                      <a:pt x="3170" y="30"/>
                    </a:lnTo>
                    <a:lnTo>
                      <a:pt x="3172" y="26"/>
                    </a:lnTo>
                    <a:lnTo>
                      <a:pt x="3176" y="24"/>
                    </a:lnTo>
                    <a:lnTo>
                      <a:pt x="3190" y="24"/>
                    </a:lnTo>
                    <a:lnTo>
                      <a:pt x="3194" y="26"/>
                    </a:lnTo>
                    <a:lnTo>
                      <a:pt x="3196" y="30"/>
                    </a:lnTo>
                    <a:lnTo>
                      <a:pt x="3196" y="54"/>
                    </a:lnTo>
                    <a:lnTo>
                      <a:pt x="3194" y="60"/>
                    </a:lnTo>
                    <a:lnTo>
                      <a:pt x="3190" y="60"/>
                    </a:lnTo>
                    <a:lnTo>
                      <a:pt x="3176" y="60"/>
                    </a:lnTo>
                    <a:lnTo>
                      <a:pt x="3172" y="60"/>
                    </a:lnTo>
                    <a:lnTo>
                      <a:pt x="3170" y="54"/>
                    </a:lnTo>
                    <a:lnTo>
                      <a:pt x="3170" y="30"/>
                    </a:lnTo>
                    <a:close/>
                    <a:moveTo>
                      <a:pt x="3110" y="30"/>
                    </a:moveTo>
                    <a:lnTo>
                      <a:pt x="3110" y="30"/>
                    </a:lnTo>
                    <a:lnTo>
                      <a:pt x="3112" y="26"/>
                    </a:lnTo>
                    <a:lnTo>
                      <a:pt x="3116" y="24"/>
                    </a:lnTo>
                    <a:lnTo>
                      <a:pt x="3128" y="24"/>
                    </a:lnTo>
                    <a:lnTo>
                      <a:pt x="3134" y="26"/>
                    </a:lnTo>
                    <a:lnTo>
                      <a:pt x="3136" y="30"/>
                    </a:lnTo>
                    <a:lnTo>
                      <a:pt x="3136" y="54"/>
                    </a:lnTo>
                    <a:lnTo>
                      <a:pt x="3134" y="60"/>
                    </a:lnTo>
                    <a:lnTo>
                      <a:pt x="3128" y="60"/>
                    </a:lnTo>
                    <a:lnTo>
                      <a:pt x="3116" y="60"/>
                    </a:lnTo>
                    <a:lnTo>
                      <a:pt x="3112" y="60"/>
                    </a:lnTo>
                    <a:lnTo>
                      <a:pt x="3110" y="54"/>
                    </a:lnTo>
                    <a:lnTo>
                      <a:pt x="3110" y="30"/>
                    </a:lnTo>
                    <a:close/>
                    <a:moveTo>
                      <a:pt x="3048" y="30"/>
                    </a:moveTo>
                    <a:lnTo>
                      <a:pt x="3048" y="30"/>
                    </a:lnTo>
                    <a:lnTo>
                      <a:pt x="3050" y="26"/>
                    </a:lnTo>
                    <a:lnTo>
                      <a:pt x="3056" y="24"/>
                    </a:lnTo>
                    <a:lnTo>
                      <a:pt x="3068" y="24"/>
                    </a:lnTo>
                    <a:lnTo>
                      <a:pt x="3072" y="26"/>
                    </a:lnTo>
                    <a:lnTo>
                      <a:pt x="3074" y="30"/>
                    </a:lnTo>
                    <a:lnTo>
                      <a:pt x="3074" y="54"/>
                    </a:lnTo>
                    <a:lnTo>
                      <a:pt x="3072" y="60"/>
                    </a:lnTo>
                    <a:lnTo>
                      <a:pt x="3068" y="60"/>
                    </a:lnTo>
                    <a:lnTo>
                      <a:pt x="3056" y="60"/>
                    </a:lnTo>
                    <a:lnTo>
                      <a:pt x="3050" y="60"/>
                    </a:lnTo>
                    <a:lnTo>
                      <a:pt x="3048" y="54"/>
                    </a:lnTo>
                    <a:lnTo>
                      <a:pt x="3048" y="30"/>
                    </a:lnTo>
                    <a:close/>
                    <a:moveTo>
                      <a:pt x="2988" y="30"/>
                    </a:moveTo>
                    <a:lnTo>
                      <a:pt x="2988" y="30"/>
                    </a:lnTo>
                    <a:lnTo>
                      <a:pt x="2990" y="26"/>
                    </a:lnTo>
                    <a:lnTo>
                      <a:pt x="2994" y="24"/>
                    </a:lnTo>
                    <a:lnTo>
                      <a:pt x="3008" y="24"/>
                    </a:lnTo>
                    <a:lnTo>
                      <a:pt x="3012" y="26"/>
                    </a:lnTo>
                    <a:lnTo>
                      <a:pt x="3014" y="30"/>
                    </a:lnTo>
                    <a:lnTo>
                      <a:pt x="3014" y="54"/>
                    </a:lnTo>
                    <a:lnTo>
                      <a:pt x="3012" y="60"/>
                    </a:lnTo>
                    <a:lnTo>
                      <a:pt x="3008" y="60"/>
                    </a:lnTo>
                    <a:lnTo>
                      <a:pt x="2994" y="60"/>
                    </a:lnTo>
                    <a:lnTo>
                      <a:pt x="2990" y="60"/>
                    </a:lnTo>
                    <a:lnTo>
                      <a:pt x="2988" y="54"/>
                    </a:lnTo>
                    <a:lnTo>
                      <a:pt x="2988" y="30"/>
                    </a:lnTo>
                    <a:close/>
                    <a:moveTo>
                      <a:pt x="2928" y="30"/>
                    </a:moveTo>
                    <a:lnTo>
                      <a:pt x="2928" y="30"/>
                    </a:lnTo>
                    <a:lnTo>
                      <a:pt x="2930" y="26"/>
                    </a:lnTo>
                    <a:lnTo>
                      <a:pt x="2934" y="24"/>
                    </a:lnTo>
                    <a:lnTo>
                      <a:pt x="2946" y="24"/>
                    </a:lnTo>
                    <a:lnTo>
                      <a:pt x="2952" y="26"/>
                    </a:lnTo>
                    <a:lnTo>
                      <a:pt x="2954" y="30"/>
                    </a:lnTo>
                    <a:lnTo>
                      <a:pt x="2954" y="54"/>
                    </a:lnTo>
                    <a:lnTo>
                      <a:pt x="2952" y="60"/>
                    </a:lnTo>
                    <a:lnTo>
                      <a:pt x="2946" y="60"/>
                    </a:lnTo>
                    <a:lnTo>
                      <a:pt x="2934" y="60"/>
                    </a:lnTo>
                    <a:lnTo>
                      <a:pt x="2930" y="60"/>
                    </a:lnTo>
                    <a:lnTo>
                      <a:pt x="2928" y="54"/>
                    </a:lnTo>
                    <a:lnTo>
                      <a:pt x="2928" y="30"/>
                    </a:lnTo>
                    <a:close/>
                    <a:moveTo>
                      <a:pt x="2868" y="30"/>
                    </a:moveTo>
                    <a:lnTo>
                      <a:pt x="2868" y="30"/>
                    </a:lnTo>
                    <a:lnTo>
                      <a:pt x="2870" y="26"/>
                    </a:lnTo>
                    <a:lnTo>
                      <a:pt x="2874" y="24"/>
                    </a:lnTo>
                    <a:lnTo>
                      <a:pt x="2886" y="24"/>
                    </a:lnTo>
                    <a:lnTo>
                      <a:pt x="2890" y="26"/>
                    </a:lnTo>
                    <a:lnTo>
                      <a:pt x="2892" y="30"/>
                    </a:lnTo>
                    <a:lnTo>
                      <a:pt x="2892" y="54"/>
                    </a:lnTo>
                    <a:lnTo>
                      <a:pt x="2890" y="60"/>
                    </a:lnTo>
                    <a:lnTo>
                      <a:pt x="2886" y="60"/>
                    </a:lnTo>
                    <a:lnTo>
                      <a:pt x="2874" y="60"/>
                    </a:lnTo>
                    <a:lnTo>
                      <a:pt x="2870" y="60"/>
                    </a:lnTo>
                    <a:lnTo>
                      <a:pt x="2868" y="54"/>
                    </a:lnTo>
                    <a:lnTo>
                      <a:pt x="2868" y="30"/>
                    </a:lnTo>
                    <a:close/>
                    <a:moveTo>
                      <a:pt x="2806" y="30"/>
                    </a:moveTo>
                    <a:lnTo>
                      <a:pt x="2806" y="30"/>
                    </a:lnTo>
                    <a:lnTo>
                      <a:pt x="2808" y="26"/>
                    </a:lnTo>
                    <a:lnTo>
                      <a:pt x="2814" y="24"/>
                    </a:lnTo>
                    <a:lnTo>
                      <a:pt x="2826" y="24"/>
                    </a:lnTo>
                    <a:lnTo>
                      <a:pt x="2830" y="26"/>
                    </a:lnTo>
                    <a:lnTo>
                      <a:pt x="2832" y="30"/>
                    </a:lnTo>
                    <a:lnTo>
                      <a:pt x="2832" y="54"/>
                    </a:lnTo>
                    <a:lnTo>
                      <a:pt x="2830" y="60"/>
                    </a:lnTo>
                    <a:lnTo>
                      <a:pt x="2826" y="60"/>
                    </a:lnTo>
                    <a:lnTo>
                      <a:pt x="2814" y="60"/>
                    </a:lnTo>
                    <a:lnTo>
                      <a:pt x="2808" y="60"/>
                    </a:lnTo>
                    <a:lnTo>
                      <a:pt x="2806" y="54"/>
                    </a:lnTo>
                    <a:lnTo>
                      <a:pt x="2806" y="30"/>
                    </a:lnTo>
                    <a:close/>
                    <a:moveTo>
                      <a:pt x="2746" y="30"/>
                    </a:moveTo>
                    <a:lnTo>
                      <a:pt x="2746" y="30"/>
                    </a:lnTo>
                    <a:lnTo>
                      <a:pt x="2748" y="26"/>
                    </a:lnTo>
                    <a:lnTo>
                      <a:pt x="2752" y="24"/>
                    </a:lnTo>
                    <a:lnTo>
                      <a:pt x="2766" y="24"/>
                    </a:lnTo>
                    <a:lnTo>
                      <a:pt x="2770" y="26"/>
                    </a:lnTo>
                    <a:lnTo>
                      <a:pt x="2772" y="30"/>
                    </a:lnTo>
                    <a:lnTo>
                      <a:pt x="2772" y="54"/>
                    </a:lnTo>
                    <a:lnTo>
                      <a:pt x="2770" y="60"/>
                    </a:lnTo>
                    <a:lnTo>
                      <a:pt x="2766" y="60"/>
                    </a:lnTo>
                    <a:lnTo>
                      <a:pt x="2752" y="60"/>
                    </a:lnTo>
                    <a:lnTo>
                      <a:pt x="2748" y="60"/>
                    </a:lnTo>
                    <a:lnTo>
                      <a:pt x="2746" y="54"/>
                    </a:lnTo>
                    <a:lnTo>
                      <a:pt x="2746" y="30"/>
                    </a:lnTo>
                    <a:close/>
                    <a:moveTo>
                      <a:pt x="2686" y="30"/>
                    </a:moveTo>
                    <a:lnTo>
                      <a:pt x="2686" y="30"/>
                    </a:lnTo>
                    <a:lnTo>
                      <a:pt x="2688" y="26"/>
                    </a:lnTo>
                    <a:lnTo>
                      <a:pt x="2692" y="24"/>
                    </a:lnTo>
                    <a:lnTo>
                      <a:pt x="2704" y="24"/>
                    </a:lnTo>
                    <a:lnTo>
                      <a:pt x="2710" y="26"/>
                    </a:lnTo>
                    <a:lnTo>
                      <a:pt x="2712" y="30"/>
                    </a:lnTo>
                    <a:lnTo>
                      <a:pt x="2712" y="54"/>
                    </a:lnTo>
                    <a:lnTo>
                      <a:pt x="2710" y="60"/>
                    </a:lnTo>
                    <a:lnTo>
                      <a:pt x="2704" y="60"/>
                    </a:lnTo>
                    <a:lnTo>
                      <a:pt x="2692" y="60"/>
                    </a:lnTo>
                    <a:lnTo>
                      <a:pt x="2688" y="60"/>
                    </a:lnTo>
                    <a:lnTo>
                      <a:pt x="2686" y="54"/>
                    </a:lnTo>
                    <a:lnTo>
                      <a:pt x="2686" y="30"/>
                    </a:lnTo>
                    <a:close/>
                    <a:moveTo>
                      <a:pt x="2626" y="30"/>
                    </a:moveTo>
                    <a:lnTo>
                      <a:pt x="2626" y="30"/>
                    </a:lnTo>
                    <a:lnTo>
                      <a:pt x="2628" y="26"/>
                    </a:lnTo>
                    <a:lnTo>
                      <a:pt x="2632" y="24"/>
                    </a:lnTo>
                    <a:lnTo>
                      <a:pt x="2644" y="24"/>
                    </a:lnTo>
                    <a:lnTo>
                      <a:pt x="2650" y="26"/>
                    </a:lnTo>
                    <a:lnTo>
                      <a:pt x="2652" y="30"/>
                    </a:lnTo>
                    <a:lnTo>
                      <a:pt x="2652" y="54"/>
                    </a:lnTo>
                    <a:lnTo>
                      <a:pt x="2650" y="60"/>
                    </a:lnTo>
                    <a:lnTo>
                      <a:pt x="2644" y="60"/>
                    </a:lnTo>
                    <a:lnTo>
                      <a:pt x="2632" y="60"/>
                    </a:lnTo>
                    <a:lnTo>
                      <a:pt x="2628" y="60"/>
                    </a:lnTo>
                    <a:lnTo>
                      <a:pt x="2626" y="54"/>
                    </a:lnTo>
                    <a:lnTo>
                      <a:pt x="2626" y="30"/>
                    </a:lnTo>
                    <a:close/>
                    <a:moveTo>
                      <a:pt x="2564" y="30"/>
                    </a:moveTo>
                    <a:lnTo>
                      <a:pt x="2564" y="30"/>
                    </a:lnTo>
                    <a:lnTo>
                      <a:pt x="2566" y="26"/>
                    </a:lnTo>
                    <a:lnTo>
                      <a:pt x="2572" y="24"/>
                    </a:lnTo>
                    <a:lnTo>
                      <a:pt x="2584" y="24"/>
                    </a:lnTo>
                    <a:lnTo>
                      <a:pt x="2588" y="26"/>
                    </a:lnTo>
                    <a:lnTo>
                      <a:pt x="2590" y="30"/>
                    </a:lnTo>
                    <a:lnTo>
                      <a:pt x="2590" y="54"/>
                    </a:lnTo>
                    <a:lnTo>
                      <a:pt x="2588" y="60"/>
                    </a:lnTo>
                    <a:lnTo>
                      <a:pt x="2584" y="60"/>
                    </a:lnTo>
                    <a:lnTo>
                      <a:pt x="2572" y="60"/>
                    </a:lnTo>
                    <a:lnTo>
                      <a:pt x="2566" y="60"/>
                    </a:lnTo>
                    <a:lnTo>
                      <a:pt x="2564" y="54"/>
                    </a:lnTo>
                    <a:lnTo>
                      <a:pt x="2564" y="30"/>
                    </a:lnTo>
                    <a:close/>
                    <a:moveTo>
                      <a:pt x="2504" y="30"/>
                    </a:moveTo>
                    <a:lnTo>
                      <a:pt x="2504" y="30"/>
                    </a:lnTo>
                    <a:lnTo>
                      <a:pt x="2506" y="26"/>
                    </a:lnTo>
                    <a:lnTo>
                      <a:pt x="2512" y="24"/>
                    </a:lnTo>
                    <a:lnTo>
                      <a:pt x="2524" y="24"/>
                    </a:lnTo>
                    <a:lnTo>
                      <a:pt x="2528" y="26"/>
                    </a:lnTo>
                    <a:lnTo>
                      <a:pt x="2530" y="30"/>
                    </a:lnTo>
                    <a:lnTo>
                      <a:pt x="2530" y="54"/>
                    </a:lnTo>
                    <a:lnTo>
                      <a:pt x="2528" y="60"/>
                    </a:lnTo>
                    <a:lnTo>
                      <a:pt x="2524" y="60"/>
                    </a:lnTo>
                    <a:lnTo>
                      <a:pt x="2512" y="60"/>
                    </a:lnTo>
                    <a:lnTo>
                      <a:pt x="2506" y="60"/>
                    </a:lnTo>
                    <a:lnTo>
                      <a:pt x="2504" y="54"/>
                    </a:lnTo>
                    <a:lnTo>
                      <a:pt x="2504" y="30"/>
                    </a:lnTo>
                    <a:close/>
                    <a:moveTo>
                      <a:pt x="2444" y="30"/>
                    </a:moveTo>
                    <a:lnTo>
                      <a:pt x="2444" y="30"/>
                    </a:lnTo>
                    <a:lnTo>
                      <a:pt x="2446" y="26"/>
                    </a:lnTo>
                    <a:lnTo>
                      <a:pt x="2450" y="24"/>
                    </a:lnTo>
                    <a:lnTo>
                      <a:pt x="2464" y="24"/>
                    </a:lnTo>
                    <a:lnTo>
                      <a:pt x="2468" y="26"/>
                    </a:lnTo>
                    <a:lnTo>
                      <a:pt x="2470" y="30"/>
                    </a:lnTo>
                    <a:lnTo>
                      <a:pt x="2470" y="54"/>
                    </a:lnTo>
                    <a:lnTo>
                      <a:pt x="2468" y="60"/>
                    </a:lnTo>
                    <a:lnTo>
                      <a:pt x="2464" y="60"/>
                    </a:lnTo>
                    <a:lnTo>
                      <a:pt x="2450" y="60"/>
                    </a:lnTo>
                    <a:lnTo>
                      <a:pt x="2446" y="60"/>
                    </a:lnTo>
                    <a:lnTo>
                      <a:pt x="2444" y="54"/>
                    </a:lnTo>
                    <a:lnTo>
                      <a:pt x="2444" y="30"/>
                    </a:lnTo>
                    <a:close/>
                    <a:moveTo>
                      <a:pt x="2470" y="418"/>
                    </a:moveTo>
                    <a:lnTo>
                      <a:pt x="2470" y="418"/>
                    </a:lnTo>
                    <a:lnTo>
                      <a:pt x="2468" y="422"/>
                    </a:lnTo>
                    <a:lnTo>
                      <a:pt x="2464" y="424"/>
                    </a:lnTo>
                    <a:lnTo>
                      <a:pt x="2450" y="424"/>
                    </a:lnTo>
                    <a:lnTo>
                      <a:pt x="2446" y="422"/>
                    </a:lnTo>
                    <a:lnTo>
                      <a:pt x="2444" y="418"/>
                    </a:lnTo>
                    <a:lnTo>
                      <a:pt x="2444" y="394"/>
                    </a:lnTo>
                    <a:lnTo>
                      <a:pt x="2446" y="388"/>
                    </a:lnTo>
                    <a:lnTo>
                      <a:pt x="2450" y="388"/>
                    </a:lnTo>
                    <a:lnTo>
                      <a:pt x="2464" y="388"/>
                    </a:lnTo>
                    <a:lnTo>
                      <a:pt x="2468" y="388"/>
                    </a:lnTo>
                    <a:lnTo>
                      <a:pt x="2470" y="394"/>
                    </a:lnTo>
                    <a:lnTo>
                      <a:pt x="2470" y="418"/>
                    </a:lnTo>
                    <a:close/>
                    <a:moveTo>
                      <a:pt x="2530" y="418"/>
                    </a:moveTo>
                    <a:lnTo>
                      <a:pt x="2530" y="418"/>
                    </a:lnTo>
                    <a:lnTo>
                      <a:pt x="2528" y="422"/>
                    </a:lnTo>
                    <a:lnTo>
                      <a:pt x="2524" y="424"/>
                    </a:lnTo>
                    <a:lnTo>
                      <a:pt x="2512" y="424"/>
                    </a:lnTo>
                    <a:lnTo>
                      <a:pt x="2506" y="422"/>
                    </a:lnTo>
                    <a:lnTo>
                      <a:pt x="2504" y="418"/>
                    </a:lnTo>
                    <a:lnTo>
                      <a:pt x="2504" y="394"/>
                    </a:lnTo>
                    <a:lnTo>
                      <a:pt x="2506" y="388"/>
                    </a:lnTo>
                    <a:lnTo>
                      <a:pt x="2512" y="388"/>
                    </a:lnTo>
                    <a:lnTo>
                      <a:pt x="2524" y="388"/>
                    </a:lnTo>
                    <a:lnTo>
                      <a:pt x="2528" y="388"/>
                    </a:lnTo>
                    <a:lnTo>
                      <a:pt x="2530" y="394"/>
                    </a:lnTo>
                    <a:lnTo>
                      <a:pt x="2530" y="418"/>
                    </a:lnTo>
                    <a:close/>
                    <a:moveTo>
                      <a:pt x="2590" y="418"/>
                    </a:moveTo>
                    <a:lnTo>
                      <a:pt x="2590" y="418"/>
                    </a:lnTo>
                    <a:lnTo>
                      <a:pt x="2588" y="422"/>
                    </a:lnTo>
                    <a:lnTo>
                      <a:pt x="2584" y="424"/>
                    </a:lnTo>
                    <a:lnTo>
                      <a:pt x="2572" y="424"/>
                    </a:lnTo>
                    <a:lnTo>
                      <a:pt x="2566" y="422"/>
                    </a:lnTo>
                    <a:lnTo>
                      <a:pt x="2564" y="418"/>
                    </a:lnTo>
                    <a:lnTo>
                      <a:pt x="2564" y="394"/>
                    </a:lnTo>
                    <a:lnTo>
                      <a:pt x="2566" y="388"/>
                    </a:lnTo>
                    <a:lnTo>
                      <a:pt x="2572" y="388"/>
                    </a:lnTo>
                    <a:lnTo>
                      <a:pt x="2584" y="388"/>
                    </a:lnTo>
                    <a:lnTo>
                      <a:pt x="2588" y="388"/>
                    </a:lnTo>
                    <a:lnTo>
                      <a:pt x="2590" y="394"/>
                    </a:lnTo>
                    <a:lnTo>
                      <a:pt x="2590" y="418"/>
                    </a:lnTo>
                    <a:close/>
                    <a:moveTo>
                      <a:pt x="2652" y="418"/>
                    </a:moveTo>
                    <a:lnTo>
                      <a:pt x="2652" y="418"/>
                    </a:lnTo>
                    <a:lnTo>
                      <a:pt x="2650" y="422"/>
                    </a:lnTo>
                    <a:lnTo>
                      <a:pt x="2644" y="424"/>
                    </a:lnTo>
                    <a:lnTo>
                      <a:pt x="2632" y="424"/>
                    </a:lnTo>
                    <a:lnTo>
                      <a:pt x="2628" y="422"/>
                    </a:lnTo>
                    <a:lnTo>
                      <a:pt x="2626" y="418"/>
                    </a:lnTo>
                    <a:lnTo>
                      <a:pt x="2626" y="394"/>
                    </a:lnTo>
                    <a:lnTo>
                      <a:pt x="2628" y="388"/>
                    </a:lnTo>
                    <a:lnTo>
                      <a:pt x="2632" y="388"/>
                    </a:lnTo>
                    <a:lnTo>
                      <a:pt x="2644" y="388"/>
                    </a:lnTo>
                    <a:lnTo>
                      <a:pt x="2650" y="388"/>
                    </a:lnTo>
                    <a:lnTo>
                      <a:pt x="2652" y="394"/>
                    </a:lnTo>
                    <a:lnTo>
                      <a:pt x="2652" y="418"/>
                    </a:lnTo>
                    <a:close/>
                    <a:moveTo>
                      <a:pt x="2712" y="418"/>
                    </a:moveTo>
                    <a:lnTo>
                      <a:pt x="2712" y="418"/>
                    </a:lnTo>
                    <a:lnTo>
                      <a:pt x="2710" y="422"/>
                    </a:lnTo>
                    <a:lnTo>
                      <a:pt x="2704" y="424"/>
                    </a:lnTo>
                    <a:lnTo>
                      <a:pt x="2692" y="424"/>
                    </a:lnTo>
                    <a:lnTo>
                      <a:pt x="2688" y="422"/>
                    </a:lnTo>
                    <a:lnTo>
                      <a:pt x="2686" y="418"/>
                    </a:lnTo>
                    <a:lnTo>
                      <a:pt x="2686" y="394"/>
                    </a:lnTo>
                    <a:lnTo>
                      <a:pt x="2688" y="388"/>
                    </a:lnTo>
                    <a:lnTo>
                      <a:pt x="2692" y="388"/>
                    </a:lnTo>
                    <a:lnTo>
                      <a:pt x="2704" y="388"/>
                    </a:lnTo>
                    <a:lnTo>
                      <a:pt x="2710" y="388"/>
                    </a:lnTo>
                    <a:lnTo>
                      <a:pt x="2712" y="394"/>
                    </a:lnTo>
                    <a:lnTo>
                      <a:pt x="2712" y="418"/>
                    </a:lnTo>
                    <a:close/>
                    <a:moveTo>
                      <a:pt x="2772" y="418"/>
                    </a:moveTo>
                    <a:lnTo>
                      <a:pt x="2772" y="418"/>
                    </a:lnTo>
                    <a:lnTo>
                      <a:pt x="2770" y="422"/>
                    </a:lnTo>
                    <a:lnTo>
                      <a:pt x="2766" y="424"/>
                    </a:lnTo>
                    <a:lnTo>
                      <a:pt x="2752" y="424"/>
                    </a:lnTo>
                    <a:lnTo>
                      <a:pt x="2748" y="422"/>
                    </a:lnTo>
                    <a:lnTo>
                      <a:pt x="2746" y="418"/>
                    </a:lnTo>
                    <a:lnTo>
                      <a:pt x="2746" y="394"/>
                    </a:lnTo>
                    <a:lnTo>
                      <a:pt x="2748" y="388"/>
                    </a:lnTo>
                    <a:lnTo>
                      <a:pt x="2752" y="388"/>
                    </a:lnTo>
                    <a:lnTo>
                      <a:pt x="2766" y="388"/>
                    </a:lnTo>
                    <a:lnTo>
                      <a:pt x="2770" y="388"/>
                    </a:lnTo>
                    <a:lnTo>
                      <a:pt x="2772" y="394"/>
                    </a:lnTo>
                    <a:lnTo>
                      <a:pt x="2772" y="418"/>
                    </a:lnTo>
                    <a:close/>
                    <a:moveTo>
                      <a:pt x="2832" y="418"/>
                    </a:moveTo>
                    <a:lnTo>
                      <a:pt x="2832" y="418"/>
                    </a:lnTo>
                    <a:lnTo>
                      <a:pt x="2830" y="422"/>
                    </a:lnTo>
                    <a:lnTo>
                      <a:pt x="2826" y="424"/>
                    </a:lnTo>
                    <a:lnTo>
                      <a:pt x="2814" y="424"/>
                    </a:lnTo>
                    <a:lnTo>
                      <a:pt x="2808" y="422"/>
                    </a:lnTo>
                    <a:lnTo>
                      <a:pt x="2806" y="418"/>
                    </a:lnTo>
                    <a:lnTo>
                      <a:pt x="2806" y="394"/>
                    </a:lnTo>
                    <a:lnTo>
                      <a:pt x="2808" y="388"/>
                    </a:lnTo>
                    <a:lnTo>
                      <a:pt x="2814" y="388"/>
                    </a:lnTo>
                    <a:lnTo>
                      <a:pt x="2826" y="388"/>
                    </a:lnTo>
                    <a:lnTo>
                      <a:pt x="2830" y="388"/>
                    </a:lnTo>
                    <a:lnTo>
                      <a:pt x="2832" y="394"/>
                    </a:lnTo>
                    <a:lnTo>
                      <a:pt x="2832" y="418"/>
                    </a:lnTo>
                    <a:close/>
                    <a:moveTo>
                      <a:pt x="2892" y="418"/>
                    </a:moveTo>
                    <a:lnTo>
                      <a:pt x="2892" y="418"/>
                    </a:lnTo>
                    <a:lnTo>
                      <a:pt x="2890" y="422"/>
                    </a:lnTo>
                    <a:lnTo>
                      <a:pt x="2886" y="424"/>
                    </a:lnTo>
                    <a:lnTo>
                      <a:pt x="2874" y="424"/>
                    </a:lnTo>
                    <a:lnTo>
                      <a:pt x="2870" y="422"/>
                    </a:lnTo>
                    <a:lnTo>
                      <a:pt x="2868" y="418"/>
                    </a:lnTo>
                    <a:lnTo>
                      <a:pt x="2868" y="394"/>
                    </a:lnTo>
                    <a:lnTo>
                      <a:pt x="2870" y="388"/>
                    </a:lnTo>
                    <a:lnTo>
                      <a:pt x="2874" y="388"/>
                    </a:lnTo>
                    <a:lnTo>
                      <a:pt x="2886" y="388"/>
                    </a:lnTo>
                    <a:lnTo>
                      <a:pt x="2890" y="388"/>
                    </a:lnTo>
                    <a:lnTo>
                      <a:pt x="2892" y="394"/>
                    </a:lnTo>
                    <a:lnTo>
                      <a:pt x="2892" y="418"/>
                    </a:lnTo>
                    <a:close/>
                    <a:moveTo>
                      <a:pt x="2896" y="376"/>
                    </a:moveTo>
                    <a:lnTo>
                      <a:pt x="2896" y="376"/>
                    </a:lnTo>
                    <a:lnTo>
                      <a:pt x="2896" y="378"/>
                    </a:lnTo>
                    <a:lnTo>
                      <a:pt x="2894" y="380"/>
                    </a:lnTo>
                    <a:lnTo>
                      <a:pt x="2440" y="380"/>
                    </a:lnTo>
                    <a:lnTo>
                      <a:pt x="2436" y="378"/>
                    </a:lnTo>
                    <a:lnTo>
                      <a:pt x="2436" y="72"/>
                    </a:lnTo>
                    <a:lnTo>
                      <a:pt x="2436" y="70"/>
                    </a:lnTo>
                    <a:lnTo>
                      <a:pt x="2440" y="68"/>
                    </a:lnTo>
                    <a:lnTo>
                      <a:pt x="2894" y="68"/>
                    </a:lnTo>
                    <a:lnTo>
                      <a:pt x="2896" y="70"/>
                    </a:lnTo>
                    <a:lnTo>
                      <a:pt x="2896" y="72"/>
                    </a:lnTo>
                    <a:lnTo>
                      <a:pt x="2896" y="376"/>
                    </a:lnTo>
                    <a:close/>
                    <a:moveTo>
                      <a:pt x="2954" y="418"/>
                    </a:moveTo>
                    <a:lnTo>
                      <a:pt x="2954" y="418"/>
                    </a:lnTo>
                    <a:lnTo>
                      <a:pt x="2952" y="422"/>
                    </a:lnTo>
                    <a:lnTo>
                      <a:pt x="2946" y="424"/>
                    </a:lnTo>
                    <a:lnTo>
                      <a:pt x="2934" y="424"/>
                    </a:lnTo>
                    <a:lnTo>
                      <a:pt x="2930" y="422"/>
                    </a:lnTo>
                    <a:lnTo>
                      <a:pt x="2928" y="418"/>
                    </a:lnTo>
                    <a:lnTo>
                      <a:pt x="2928" y="394"/>
                    </a:lnTo>
                    <a:lnTo>
                      <a:pt x="2930" y="388"/>
                    </a:lnTo>
                    <a:lnTo>
                      <a:pt x="2934" y="388"/>
                    </a:lnTo>
                    <a:lnTo>
                      <a:pt x="2946" y="388"/>
                    </a:lnTo>
                    <a:lnTo>
                      <a:pt x="2952" y="388"/>
                    </a:lnTo>
                    <a:lnTo>
                      <a:pt x="2954" y="394"/>
                    </a:lnTo>
                    <a:lnTo>
                      <a:pt x="2954" y="418"/>
                    </a:lnTo>
                    <a:close/>
                    <a:moveTo>
                      <a:pt x="3014" y="418"/>
                    </a:moveTo>
                    <a:lnTo>
                      <a:pt x="3014" y="418"/>
                    </a:lnTo>
                    <a:lnTo>
                      <a:pt x="3012" y="422"/>
                    </a:lnTo>
                    <a:lnTo>
                      <a:pt x="3008" y="424"/>
                    </a:lnTo>
                    <a:lnTo>
                      <a:pt x="2994" y="424"/>
                    </a:lnTo>
                    <a:lnTo>
                      <a:pt x="2990" y="422"/>
                    </a:lnTo>
                    <a:lnTo>
                      <a:pt x="2988" y="418"/>
                    </a:lnTo>
                    <a:lnTo>
                      <a:pt x="2988" y="394"/>
                    </a:lnTo>
                    <a:lnTo>
                      <a:pt x="2990" y="388"/>
                    </a:lnTo>
                    <a:lnTo>
                      <a:pt x="2994" y="388"/>
                    </a:lnTo>
                    <a:lnTo>
                      <a:pt x="3008" y="388"/>
                    </a:lnTo>
                    <a:lnTo>
                      <a:pt x="3012" y="388"/>
                    </a:lnTo>
                    <a:lnTo>
                      <a:pt x="3014" y="394"/>
                    </a:lnTo>
                    <a:lnTo>
                      <a:pt x="3014" y="418"/>
                    </a:lnTo>
                    <a:close/>
                    <a:moveTo>
                      <a:pt x="3074" y="418"/>
                    </a:moveTo>
                    <a:lnTo>
                      <a:pt x="3074" y="418"/>
                    </a:lnTo>
                    <a:lnTo>
                      <a:pt x="3072" y="422"/>
                    </a:lnTo>
                    <a:lnTo>
                      <a:pt x="3068" y="424"/>
                    </a:lnTo>
                    <a:lnTo>
                      <a:pt x="3056" y="424"/>
                    </a:lnTo>
                    <a:lnTo>
                      <a:pt x="3050" y="422"/>
                    </a:lnTo>
                    <a:lnTo>
                      <a:pt x="3048" y="418"/>
                    </a:lnTo>
                    <a:lnTo>
                      <a:pt x="3048" y="394"/>
                    </a:lnTo>
                    <a:lnTo>
                      <a:pt x="3050" y="388"/>
                    </a:lnTo>
                    <a:lnTo>
                      <a:pt x="3056" y="388"/>
                    </a:lnTo>
                    <a:lnTo>
                      <a:pt x="3068" y="388"/>
                    </a:lnTo>
                    <a:lnTo>
                      <a:pt x="3072" y="388"/>
                    </a:lnTo>
                    <a:lnTo>
                      <a:pt x="3074" y="394"/>
                    </a:lnTo>
                    <a:lnTo>
                      <a:pt x="3074" y="418"/>
                    </a:lnTo>
                    <a:close/>
                    <a:moveTo>
                      <a:pt x="3136" y="418"/>
                    </a:moveTo>
                    <a:lnTo>
                      <a:pt x="3136" y="418"/>
                    </a:lnTo>
                    <a:lnTo>
                      <a:pt x="3134" y="422"/>
                    </a:lnTo>
                    <a:lnTo>
                      <a:pt x="3128" y="424"/>
                    </a:lnTo>
                    <a:lnTo>
                      <a:pt x="3116" y="424"/>
                    </a:lnTo>
                    <a:lnTo>
                      <a:pt x="3112" y="422"/>
                    </a:lnTo>
                    <a:lnTo>
                      <a:pt x="3110" y="418"/>
                    </a:lnTo>
                    <a:lnTo>
                      <a:pt x="3110" y="394"/>
                    </a:lnTo>
                    <a:lnTo>
                      <a:pt x="3112" y="388"/>
                    </a:lnTo>
                    <a:lnTo>
                      <a:pt x="3116" y="388"/>
                    </a:lnTo>
                    <a:lnTo>
                      <a:pt x="3128" y="388"/>
                    </a:lnTo>
                    <a:lnTo>
                      <a:pt x="3134" y="388"/>
                    </a:lnTo>
                    <a:lnTo>
                      <a:pt x="3136" y="394"/>
                    </a:lnTo>
                    <a:lnTo>
                      <a:pt x="3136" y="418"/>
                    </a:lnTo>
                    <a:close/>
                    <a:moveTo>
                      <a:pt x="3196" y="418"/>
                    </a:moveTo>
                    <a:lnTo>
                      <a:pt x="3196" y="418"/>
                    </a:lnTo>
                    <a:lnTo>
                      <a:pt x="3194" y="422"/>
                    </a:lnTo>
                    <a:lnTo>
                      <a:pt x="3190" y="424"/>
                    </a:lnTo>
                    <a:lnTo>
                      <a:pt x="3176" y="424"/>
                    </a:lnTo>
                    <a:lnTo>
                      <a:pt x="3172" y="422"/>
                    </a:lnTo>
                    <a:lnTo>
                      <a:pt x="3170" y="418"/>
                    </a:lnTo>
                    <a:lnTo>
                      <a:pt x="3170" y="394"/>
                    </a:lnTo>
                    <a:lnTo>
                      <a:pt x="3172" y="388"/>
                    </a:lnTo>
                    <a:lnTo>
                      <a:pt x="3176" y="388"/>
                    </a:lnTo>
                    <a:lnTo>
                      <a:pt x="3190" y="388"/>
                    </a:lnTo>
                    <a:lnTo>
                      <a:pt x="3194" y="388"/>
                    </a:lnTo>
                    <a:lnTo>
                      <a:pt x="3196" y="394"/>
                    </a:lnTo>
                    <a:lnTo>
                      <a:pt x="3196" y="418"/>
                    </a:lnTo>
                    <a:close/>
                    <a:moveTo>
                      <a:pt x="3256" y="418"/>
                    </a:moveTo>
                    <a:lnTo>
                      <a:pt x="3256" y="418"/>
                    </a:lnTo>
                    <a:lnTo>
                      <a:pt x="3254" y="422"/>
                    </a:lnTo>
                    <a:lnTo>
                      <a:pt x="3250" y="424"/>
                    </a:lnTo>
                    <a:lnTo>
                      <a:pt x="3238" y="424"/>
                    </a:lnTo>
                    <a:lnTo>
                      <a:pt x="3232" y="422"/>
                    </a:lnTo>
                    <a:lnTo>
                      <a:pt x="3230" y="418"/>
                    </a:lnTo>
                    <a:lnTo>
                      <a:pt x="3230" y="394"/>
                    </a:lnTo>
                    <a:lnTo>
                      <a:pt x="3232" y="388"/>
                    </a:lnTo>
                    <a:lnTo>
                      <a:pt x="3238" y="388"/>
                    </a:lnTo>
                    <a:lnTo>
                      <a:pt x="3250" y="388"/>
                    </a:lnTo>
                    <a:lnTo>
                      <a:pt x="3254" y="388"/>
                    </a:lnTo>
                    <a:lnTo>
                      <a:pt x="3256" y="394"/>
                    </a:lnTo>
                    <a:lnTo>
                      <a:pt x="3256" y="418"/>
                    </a:lnTo>
                    <a:close/>
                    <a:moveTo>
                      <a:pt x="3316" y="418"/>
                    </a:moveTo>
                    <a:lnTo>
                      <a:pt x="3316" y="418"/>
                    </a:lnTo>
                    <a:lnTo>
                      <a:pt x="3314" y="422"/>
                    </a:lnTo>
                    <a:lnTo>
                      <a:pt x="3310" y="424"/>
                    </a:lnTo>
                    <a:lnTo>
                      <a:pt x="3298" y="424"/>
                    </a:lnTo>
                    <a:lnTo>
                      <a:pt x="3292" y="422"/>
                    </a:lnTo>
                    <a:lnTo>
                      <a:pt x="3292" y="418"/>
                    </a:lnTo>
                    <a:lnTo>
                      <a:pt x="3292" y="394"/>
                    </a:lnTo>
                    <a:lnTo>
                      <a:pt x="3292" y="388"/>
                    </a:lnTo>
                    <a:lnTo>
                      <a:pt x="3298" y="388"/>
                    </a:lnTo>
                    <a:lnTo>
                      <a:pt x="3310" y="388"/>
                    </a:lnTo>
                    <a:lnTo>
                      <a:pt x="3314" y="388"/>
                    </a:lnTo>
                    <a:lnTo>
                      <a:pt x="3316" y="394"/>
                    </a:lnTo>
                    <a:lnTo>
                      <a:pt x="3316" y="418"/>
                    </a:lnTo>
                    <a:close/>
                    <a:moveTo>
                      <a:pt x="3378" y="418"/>
                    </a:moveTo>
                    <a:lnTo>
                      <a:pt x="3378" y="418"/>
                    </a:lnTo>
                    <a:lnTo>
                      <a:pt x="3376" y="422"/>
                    </a:lnTo>
                    <a:lnTo>
                      <a:pt x="3370" y="424"/>
                    </a:lnTo>
                    <a:lnTo>
                      <a:pt x="3358" y="424"/>
                    </a:lnTo>
                    <a:lnTo>
                      <a:pt x="3354" y="422"/>
                    </a:lnTo>
                    <a:lnTo>
                      <a:pt x="3352" y="418"/>
                    </a:lnTo>
                    <a:lnTo>
                      <a:pt x="3352" y="394"/>
                    </a:lnTo>
                    <a:lnTo>
                      <a:pt x="3354" y="388"/>
                    </a:lnTo>
                    <a:lnTo>
                      <a:pt x="3358" y="388"/>
                    </a:lnTo>
                    <a:lnTo>
                      <a:pt x="3370" y="388"/>
                    </a:lnTo>
                    <a:lnTo>
                      <a:pt x="3376" y="388"/>
                    </a:lnTo>
                    <a:lnTo>
                      <a:pt x="3378" y="394"/>
                    </a:lnTo>
                    <a:lnTo>
                      <a:pt x="3378" y="418"/>
                    </a:lnTo>
                    <a:close/>
                    <a:moveTo>
                      <a:pt x="3378" y="376"/>
                    </a:moveTo>
                    <a:lnTo>
                      <a:pt x="3378" y="376"/>
                    </a:lnTo>
                    <a:lnTo>
                      <a:pt x="3378" y="378"/>
                    </a:lnTo>
                    <a:lnTo>
                      <a:pt x="3376" y="380"/>
                    </a:lnTo>
                    <a:lnTo>
                      <a:pt x="2922" y="380"/>
                    </a:lnTo>
                    <a:lnTo>
                      <a:pt x="2920" y="378"/>
                    </a:lnTo>
                    <a:lnTo>
                      <a:pt x="2920" y="376"/>
                    </a:lnTo>
                    <a:lnTo>
                      <a:pt x="2920" y="72"/>
                    </a:lnTo>
                    <a:lnTo>
                      <a:pt x="2920" y="70"/>
                    </a:lnTo>
                    <a:lnTo>
                      <a:pt x="2922" y="68"/>
                    </a:lnTo>
                    <a:lnTo>
                      <a:pt x="3376" y="68"/>
                    </a:lnTo>
                    <a:lnTo>
                      <a:pt x="3378" y="70"/>
                    </a:lnTo>
                    <a:lnTo>
                      <a:pt x="3378" y="72"/>
                    </a:lnTo>
                    <a:lnTo>
                      <a:pt x="3378" y="376"/>
                    </a:lnTo>
                    <a:close/>
                    <a:moveTo>
                      <a:pt x="3438" y="418"/>
                    </a:moveTo>
                    <a:lnTo>
                      <a:pt x="3438" y="418"/>
                    </a:lnTo>
                    <a:lnTo>
                      <a:pt x="3436" y="422"/>
                    </a:lnTo>
                    <a:lnTo>
                      <a:pt x="3430" y="424"/>
                    </a:lnTo>
                    <a:lnTo>
                      <a:pt x="3418" y="424"/>
                    </a:lnTo>
                    <a:lnTo>
                      <a:pt x="3414" y="422"/>
                    </a:lnTo>
                    <a:lnTo>
                      <a:pt x="3412" y="418"/>
                    </a:lnTo>
                    <a:lnTo>
                      <a:pt x="3412" y="394"/>
                    </a:lnTo>
                    <a:lnTo>
                      <a:pt x="3414" y="388"/>
                    </a:lnTo>
                    <a:lnTo>
                      <a:pt x="3418" y="388"/>
                    </a:lnTo>
                    <a:lnTo>
                      <a:pt x="3430" y="388"/>
                    </a:lnTo>
                    <a:lnTo>
                      <a:pt x="3436" y="388"/>
                    </a:lnTo>
                    <a:lnTo>
                      <a:pt x="3438" y="394"/>
                    </a:lnTo>
                    <a:lnTo>
                      <a:pt x="3438" y="418"/>
                    </a:lnTo>
                    <a:close/>
                    <a:moveTo>
                      <a:pt x="3498" y="418"/>
                    </a:moveTo>
                    <a:lnTo>
                      <a:pt x="3498" y="418"/>
                    </a:lnTo>
                    <a:lnTo>
                      <a:pt x="3496" y="422"/>
                    </a:lnTo>
                    <a:lnTo>
                      <a:pt x="3492" y="424"/>
                    </a:lnTo>
                    <a:lnTo>
                      <a:pt x="3478" y="424"/>
                    </a:lnTo>
                    <a:lnTo>
                      <a:pt x="3474" y="422"/>
                    </a:lnTo>
                    <a:lnTo>
                      <a:pt x="3472" y="418"/>
                    </a:lnTo>
                    <a:lnTo>
                      <a:pt x="3472" y="394"/>
                    </a:lnTo>
                    <a:lnTo>
                      <a:pt x="3474" y="388"/>
                    </a:lnTo>
                    <a:lnTo>
                      <a:pt x="3478" y="388"/>
                    </a:lnTo>
                    <a:lnTo>
                      <a:pt x="3492" y="388"/>
                    </a:lnTo>
                    <a:lnTo>
                      <a:pt x="3496" y="388"/>
                    </a:lnTo>
                    <a:lnTo>
                      <a:pt x="3498" y="394"/>
                    </a:lnTo>
                    <a:lnTo>
                      <a:pt x="3498" y="418"/>
                    </a:lnTo>
                    <a:close/>
                    <a:moveTo>
                      <a:pt x="3558" y="418"/>
                    </a:moveTo>
                    <a:lnTo>
                      <a:pt x="3558" y="418"/>
                    </a:lnTo>
                    <a:lnTo>
                      <a:pt x="3556" y="422"/>
                    </a:lnTo>
                    <a:lnTo>
                      <a:pt x="3552" y="424"/>
                    </a:lnTo>
                    <a:lnTo>
                      <a:pt x="3540" y="424"/>
                    </a:lnTo>
                    <a:lnTo>
                      <a:pt x="3534" y="422"/>
                    </a:lnTo>
                    <a:lnTo>
                      <a:pt x="3532" y="418"/>
                    </a:lnTo>
                    <a:lnTo>
                      <a:pt x="3532" y="394"/>
                    </a:lnTo>
                    <a:lnTo>
                      <a:pt x="3534" y="388"/>
                    </a:lnTo>
                    <a:lnTo>
                      <a:pt x="3540" y="388"/>
                    </a:lnTo>
                    <a:lnTo>
                      <a:pt x="3552" y="388"/>
                    </a:lnTo>
                    <a:lnTo>
                      <a:pt x="3556" y="388"/>
                    </a:lnTo>
                    <a:lnTo>
                      <a:pt x="3558" y="394"/>
                    </a:lnTo>
                    <a:lnTo>
                      <a:pt x="3558" y="418"/>
                    </a:lnTo>
                    <a:close/>
                    <a:moveTo>
                      <a:pt x="3618" y="418"/>
                    </a:moveTo>
                    <a:lnTo>
                      <a:pt x="3618" y="418"/>
                    </a:lnTo>
                    <a:lnTo>
                      <a:pt x="3618" y="422"/>
                    </a:lnTo>
                    <a:lnTo>
                      <a:pt x="3612" y="424"/>
                    </a:lnTo>
                    <a:lnTo>
                      <a:pt x="3600" y="424"/>
                    </a:lnTo>
                    <a:lnTo>
                      <a:pt x="3596" y="422"/>
                    </a:lnTo>
                    <a:lnTo>
                      <a:pt x="3594" y="418"/>
                    </a:lnTo>
                    <a:lnTo>
                      <a:pt x="3594" y="394"/>
                    </a:lnTo>
                    <a:lnTo>
                      <a:pt x="3596" y="388"/>
                    </a:lnTo>
                    <a:lnTo>
                      <a:pt x="3600" y="388"/>
                    </a:lnTo>
                    <a:lnTo>
                      <a:pt x="3612" y="388"/>
                    </a:lnTo>
                    <a:lnTo>
                      <a:pt x="3618" y="388"/>
                    </a:lnTo>
                    <a:lnTo>
                      <a:pt x="3618" y="394"/>
                    </a:lnTo>
                    <a:lnTo>
                      <a:pt x="3618" y="418"/>
                    </a:lnTo>
                    <a:close/>
                    <a:moveTo>
                      <a:pt x="3680" y="418"/>
                    </a:moveTo>
                    <a:lnTo>
                      <a:pt x="3680" y="418"/>
                    </a:lnTo>
                    <a:lnTo>
                      <a:pt x="3678" y="422"/>
                    </a:lnTo>
                    <a:lnTo>
                      <a:pt x="3672" y="424"/>
                    </a:lnTo>
                    <a:lnTo>
                      <a:pt x="3660" y="424"/>
                    </a:lnTo>
                    <a:lnTo>
                      <a:pt x="3656" y="422"/>
                    </a:lnTo>
                    <a:lnTo>
                      <a:pt x="3654" y="418"/>
                    </a:lnTo>
                    <a:lnTo>
                      <a:pt x="3654" y="394"/>
                    </a:lnTo>
                    <a:lnTo>
                      <a:pt x="3656" y="388"/>
                    </a:lnTo>
                    <a:lnTo>
                      <a:pt x="3660" y="388"/>
                    </a:lnTo>
                    <a:lnTo>
                      <a:pt x="3672" y="388"/>
                    </a:lnTo>
                    <a:lnTo>
                      <a:pt x="3678" y="388"/>
                    </a:lnTo>
                    <a:lnTo>
                      <a:pt x="3680" y="394"/>
                    </a:lnTo>
                    <a:lnTo>
                      <a:pt x="3680" y="418"/>
                    </a:lnTo>
                    <a:close/>
                    <a:moveTo>
                      <a:pt x="3740" y="418"/>
                    </a:moveTo>
                    <a:lnTo>
                      <a:pt x="3740" y="418"/>
                    </a:lnTo>
                    <a:lnTo>
                      <a:pt x="3738" y="422"/>
                    </a:lnTo>
                    <a:lnTo>
                      <a:pt x="3734" y="424"/>
                    </a:lnTo>
                    <a:lnTo>
                      <a:pt x="3720" y="424"/>
                    </a:lnTo>
                    <a:lnTo>
                      <a:pt x="3716" y="422"/>
                    </a:lnTo>
                    <a:lnTo>
                      <a:pt x="3714" y="418"/>
                    </a:lnTo>
                    <a:lnTo>
                      <a:pt x="3714" y="394"/>
                    </a:lnTo>
                    <a:lnTo>
                      <a:pt x="3716" y="388"/>
                    </a:lnTo>
                    <a:lnTo>
                      <a:pt x="3720" y="388"/>
                    </a:lnTo>
                    <a:lnTo>
                      <a:pt x="3734" y="388"/>
                    </a:lnTo>
                    <a:lnTo>
                      <a:pt x="3738" y="388"/>
                    </a:lnTo>
                    <a:lnTo>
                      <a:pt x="3740" y="394"/>
                    </a:lnTo>
                    <a:lnTo>
                      <a:pt x="3740" y="418"/>
                    </a:lnTo>
                    <a:close/>
                    <a:moveTo>
                      <a:pt x="3800" y="418"/>
                    </a:moveTo>
                    <a:lnTo>
                      <a:pt x="3800" y="418"/>
                    </a:lnTo>
                    <a:lnTo>
                      <a:pt x="3798" y="422"/>
                    </a:lnTo>
                    <a:lnTo>
                      <a:pt x="3794" y="424"/>
                    </a:lnTo>
                    <a:lnTo>
                      <a:pt x="3782" y="424"/>
                    </a:lnTo>
                    <a:lnTo>
                      <a:pt x="3776" y="422"/>
                    </a:lnTo>
                    <a:lnTo>
                      <a:pt x="3774" y="418"/>
                    </a:lnTo>
                    <a:lnTo>
                      <a:pt x="3774" y="394"/>
                    </a:lnTo>
                    <a:lnTo>
                      <a:pt x="3776" y="388"/>
                    </a:lnTo>
                    <a:lnTo>
                      <a:pt x="3782" y="388"/>
                    </a:lnTo>
                    <a:lnTo>
                      <a:pt x="3794" y="388"/>
                    </a:lnTo>
                    <a:lnTo>
                      <a:pt x="3798" y="388"/>
                    </a:lnTo>
                    <a:lnTo>
                      <a:pt x="3800" y="394"/>
                    </a:lnTo>
                    <a:lnTo>
                      <a:pt x="3800" y="418"/>
                    </a:lnTo>
                    <a:close/>
                    <a:moveTo>
                      <a:pt x="3856" y="418"/>
                    </a:moveTo>
                    <a:lnTo>
                      <a:pt x="3856" y="418"/>
                    </a:lnTo>
                    <a:lnTo>
                      <a:pt x="3854" y="422"/>
                    </a:lnTo>
                    <a:lnTo>
                      <a:pt x="3850" y="424"/>
                    </a:lnTo>
                    <a:lnTo>
                      <a:pt x="3838" y="424"/>
                    </a:lnTo>
                    <a:lnTo>
                      <a:pt x="3834" y="422"/>
                    </a:lnTo>
                    <a:lnTo>
                      <a:pt x="3832" y="418"/>
                    </a:lnTo>
                    <a:lnTo>
                      <a:pt x="3832" y="394"/>
                    </a:lnTo>
                    <a:lnTo>
                      <a:pt x="3834" y="388"/>
                    </a:lnTo>
                    <a:lnTo>
                      <a:pt x="3838" y="388"/>
                    </a:lnTo>
                    <a:lnTo>
                      <a:pt x="3850" y="388"/>
                    </a:lnTo>
                    <a:lnTo>
                      <a:pt x="3854" y="388"/>
                    </a:lnTo>
                    <a:lnTo>
                      <a:pt x="3856" y="394"/>
                    </a:lnTo>
                    <a:lnTo>
                      <a:pt x="3856" y="418"/>
                    </a:lnTo>
                    <a:close/>
                    <a:moveTo>
                      <a:pt x="3862" y="376"/>
                    </a:moveTo>
                    <a:lnTo>
                      <a:pt x="3862" y="376"/>
                    </a:lnTo>
                    <a:lnTo>
                      <a:pt x="3860" y="378"/>
                    </a:lnTo>
                    <a:lnTo>
                      <a:pt x="3858" y="380"/>
                    </a:lnTo>
                    <a:lnTo>
                      <a:pt x="3404" y="380"/>
                    </a:lnTo>
                    <a:lnTo>
                      <a:pt x="3402" y="378"/>
                    </a:lnTo>
                    <a:lnTo>
                      <a:pt x="3402" y="376"/>
                    </a:lnTo>
                    <a:lnTo>
                      <a:pt x="3402" y="72"/>
                    </a:lnTo>
                    <a:lnTo>
                      <a:pt x="3402" y="70"/>
                    </a:lnTo>
                    <a:lnTo>
                      <a:pt x="3404" y="68"/>
                    </a:lnTo>
                    <a:lnTo>
                      <a:pt x="3858" y="68"/>
                    </a:lnTo>
                    <a:lnTo>
                      <a:pt x="3860" y="70"/>
                    </a:lnTo>
                    <a:lnTo>
                      <a:pt x="3862" y="72"/>
                    </a:lnTo>
                    <a:lnTo>
                      <a:pt x="3862" y="376"/>
                    </a:lnTo>
                    <a:close/>
                    <a:moveTo>
                      <a:pt x="3918" y="418"/>
                    </a:moveTo>
                    <a:lnTo>
                      <a:pt x="3918" y="418"/>
                    </a:lnTo>
                    <a:lnTo>
                      <a:pt x="3916" y="422"/>
                    </a:lnTo>
                    <a:lnTo>
                      <a:pt x="3910" y="424"/>
                    </a:lnTo>
                    <a:lnTo>
                      <a:pt x="3898" y="424"/>
                    </a:lnTo>
                    <a:lnTo>
                      <a:pt x="3894" y="422"/>
                    </a:lnTo>
                    <a:lnTo>
                      <a:pt x="3892" y="418"/>
                    </a:lnTo>
                    <a:lnTo>
                      <a:pt x="3892" y="394"/>
                    </a:lnTo>
                    <a:lnTo>
                      <a:pt x="3894" y="388"/>
                    </a:lnTo>
                    <a:lnTo>
                      <a:pt x="3898" y="388"/>
                    </a:lnTo>
                    <a:lnTo>
                      <a:pt x="3910" y="388"/>
                    </a:lnTo>
                    <a:lnTo>
                      <a:pt x="3916" y="388"/>
                    </a:lnTo>
                    <a:lnTo>
                      <a:pt x="3918" y="394"/>
                    </a:lnTo>
                    <a:lnTo>
                      <a:pt x="3918" y="418"/>
                    </a:lnTo>
                    <a:close/>
                    <a:moveTo>
                      <a:pt x="3978" y="418"/>
                    </a:moveTo>
                    <a:lnTo>
                      <a:pt x="3978" y="418"/>
                    </a:lnTo>
                    <a:lnTo>
                      <a:pt x="3976" y="422"/>
                    </a:lnTo>
                    <a:lnTo>
                      <a:pt x="3972" y="424"/>
                    </a:lnTo>
                    <a:lnTo>
                      <a:pt x="3958" y="424"/>
                    </a:lnTo>
                    <a:lnTo>
                      <a:pt x="3954" y="422"/>
                    </a:lnTo>
                    <a:lnTo>
                      <a:pt x="3952" y="418"/>
                    </a:lnTo>
                    <a:lnTo>
                      <a:pt x="3952" y="394"/>
                    </a:lnTo>
                    <a:lnTo>
                      <a:pt x="3954" y="388"/>
                    </a:lnTo>
                    <a:lnTo>
                      <a:pt x="3958" y="388"/>
                    </a:lnTo>
                    <a:lnTo>
                      <a:pt x="3972" y="388"/>
                    </a:lnTo>
                    <a:lnTo>
                      <a:pt x="3976" y="388"/>
                    </a:lnTo>
                    <a:lnTo>
                      <a:pt x="3978" y="394"/>
                    </a:lnTo>
                    <a:lnTo>
                      <a:pt x="3978" y="418"/>
                    </a:lnTo>
                    <a:close/>
                    <a:moveTo>
                      <a:pt x="4038" y="418"/>
                    </a:moveTo>
                    <a:lnTo>
                      <a:pt x="4038" y="418"/>
                    </a:lnTo>
                    <a:lnTo>
                      <a:pt x="4036" y="422"/>
                    </a:lnTo>
                    <a:lnTo>
                      <a:pt x="4032" y="424"/>
                    </a:lnTo>
                    <a:lnTo>
                      <a:pt x="4020" y="424"/>
                    </a:lnTo>
                    <a:lnTo>
                      <a:pt x="4014" y="422"/>
                    </a:lnTo>
                    <a:lnTo>
                      <a:pt x="4012" y="418"/>
                    </a:lnTo>
                    <a:lnTo>
                      <a:pt x="4012" y="394"/>
                    </a:lnTo>
                    <a:lnTo>
                      <a:pt x="4014" y="388"/>
                    </a:lnTo>
                    <a:lnTo>
                      <a:pt x="4020" y="388"/>
                    </a:lnTo>
                    <a:lnTo>
                      <a:pt x="4032" y="388"/>
                    </a:lnTo>
                    <a:lnTo>
                      <a:pt x="4036" y="388"/>
                    </a:lnTo>
                    <a:lnTo>
                      <a:pt x="4038" y="394"/>
                    </a:lnTo>
                    <a:lnTo>
                      <a:pt x="4038" y="418"/>
                    </a:lnTo>
                    <a:close/>
                    <a:moveTo>
                      <a:pt x="4098" y="418"/>
                    </a:moveTo>
                    <a:lnTo>
                      <a:pt x="4098" y="418"/>
                    </a:lnTo>
                    <a:lnTo>
                      <a:pt x="4096" y="422"/>
                    </a:lnTo>
                    <a:lnTo>
                      <a:pt x="4092" y="424"/>
                    </a:lnTo>
                    <a:lnTo>
                      <a:pt x="4080" y="424"/>
                    </a:lnTo>
                    <a:lnTo>
                      <a:pt x="4076" y="422"/>
                    </a:lnTo>
                    <a:lnTo>
                      <a:pt x="4074" y="418"/>
                    </a:lnTo>
                    <a:lnTo>
                      <a:pt x="4074" y="394"/>
                    </a:lnTo>
                    <a:lnTo>
                      <a:pt x="4076" y="388"/>
                    </a:lnTo>
                    <a:lnTo>
                      <a:pt x="4080" y="388"/>
                    </a:lnTo>
                    <a:lnTo>
                      <a:pt x="4092" y="388"/>
                    </a:lnTo>
                    <a:lnTo>
                      <a:pt x="4096" y="388"/>
                    </a:lnTo>
                    <a:lnTo>
                      <a:pt x="4098" y="394"/>
                    </a:lnTo>
                    <a:lnTo>
                      <a:pt x="4098" y="418"/>
                    </a:lnTo>
                    <a:close/>
                    <a:moveTo>
                      <a:pt x="4160" y="418"/>
                    </a:moveTo>
                    <a:lnTo>
                      <a:pt x="4160" y="418"/>
                    </a:lnTo>
                    <a:lnTo>
                      <a:pt x="4158" y="422"/>
                    </a:lnTo>
                    <a:lnTo>
                      <a:pt x="4152" y="424"/>
                    </a:lnTo>
                    <a:lnTo>
                      <a:pt x="4140" y="424"/>
                    </a:lnTo>
                    <a:lnTo>
                      <a:pt x="4136" y="422"/>
                    </a:lnTo>
                    <a:lnTo>
                      <a:pt x="4134" y="418"/>
                    </a:lnTo>
                    <a:lnTo>
                      <a:pt x="4134" y="394"/>
                    </a:lnTo>
                    <a:lnTo>
                      <a:pt x="4136" y="388"/>
                    </a:lnTo>
                    <a:lnTo>
                      <a:pt x="4140" y="388"/>
                    </a:lnTo>
                    <a:lnTo>
                      <a:pt x="4152" y="388"/>
                    </a:lnTo>
                    <a:lnTo>
                      <a:pt x="4158" y="388"/>
                    </a:lnTo>
                    <a:lnTo>
                      <a:pt x="4160" y="394"/>
                    </a:lnTo>
                    <a:lnTo>
                      <a:pt x="4160" y="418"/>
                    </a:lnTo>
                    <a:close/>
                    <a:moveTo>
                      <a:pt x="4220" y="418"/>
                    </a:moveTo>
                    <a:lnTo>
                      <a:pt x="4220" y="418"/>
                    </a:lnTo>
                    <a:lnTo>
                      <a:pt x="4218" y="422"/>
                    </a:lnTo>
                    <a:lnTo>
                      <a:pt x="4214" y="424"/>
                    </a:lnTo>
                    <a:lnTo>
                      <a:pt x="4200" y="424"/>
                    </a:lnTo>
                    <a:lnTo>
                      <a:pt x="4196" y="422"/>
                    </a:lnTo>
                    <a:lnTo>
                      <a:pt x="4194" y="418"/>
                    </a:lnTo>
                    <a:lnTo>
                      <a:pt x="4194" y="394"/>
                    </a:lnTo>
                    <a:lnTo>
                      <a:pt x="4196" y="388"/>
                    </a:lnTo>
                    <a:lnTo>
                      <a:pt x="4200" y="388"/>
                    </a:lnTo>
                    <a:lnTo>
                      <a:pt x="4214" y="388"/>
                    </a:lnTo>
                    <a:lnTo>
                      <a:pt x="4218" y="388"/>
                    </a:lnTo>
                    <a:lnTo>
                      <a:pt x="4220" y="394"/>
                    </a:lnTo>
                    <a:lnTo>
                      <a:pt x="4220" y="418"/>
                    </a:lnTo>
                    <a:close/>
                    <a:moveTo>
                      <a:pt x="4280" y="418"/>
                    </a:moveTo>
                    <a:lnTo>
                      <a:pt x="4280" y="418"/>
                    </a:lnTo>
                    <a:lnTo>
                      <a:pt x="4278" y="422"/>
                    </a:lnTo>
                    <a:lnTo>
                      <a:pt x="4274" y="424"/>
                    </a:lnTo>
                    <a:lnTo>
                      <a:pt x="4262" y="424"/>
                    </a:lnTo>
                    <a:lnTo>
                      <a:pt x="4256" y="422"/>
                    </a:lnTo>
                    <a:lnTo>
                      <a:pt x="4254" y="418"/>
                    </a:lnTo>
                    <a:lnTo>
                      <a:pt x="4254" y="394"/>
                    </a:lnTo>
                    <a:lnTo>
                      <a:pt x="4256" y="388"/>
                    </a:lnTo>
                    <a:lnTo>
                      <a:pt x="4262" y="388"/>
                    </a:lnTo>
                    <a:lnTo>
                      <a:pt x="4274" y="388"/>
                    </a:lnTo>
                    <a:lnTo>
                      <a:pt x="4278" y="388"/>
                    </a:lnTo>
                    <a:lnTo>
                      <a:pt x="4280" y="394"/>
                    </a:lnTo>
                    <a:lnTo>
                      <a:pt x="4280" y="418"/>
                    </a:lnTo>
                    <a:close/>
                    <a:moveTo>
                      <a:pt x="4340" y="418"/>
                    </a:moveTo>
                    <a:lnTo>
                      <a:pt x="4340" y="418"/>
                    </a:lnTo>
                    <a:lnTo>
                      <a:pt x="4338" y="422"/>
                    </a:lnTo>
                    <a:lnTo>
                      <a:pt x="4334" y="424"/>
                    </a:lnTo>
                    <a:lnTo>
                      <a:pt x="4322" y="424"/>
                    </a:lnTo>
                    <a:lnTo>
                      <a:pt x="4316" y="422"/>
                    </a:lnTo>
                    <a:lnTo>
                      <a:pt x="4316" y="418"/>
                    </a:lnTo>
                    <a:lnTo>
                      <a:pt x="4316" y="394"/>
                    </a:lnTo>
                    <a:lnTo>
                      <a:pt x="4316" y="388"/>
                    </a:lnTo>
                    <a:lnTo>
                      <a:pt x="4322" y="388"/>
                    </a:lnTo>
                    <a:lnTo>
                      <a:pt x="4334" y="388"/>
                    </a:lnTo>
                    <a:lnTo>
                      <a:pt x="4338" y="388"/>
                    </a:lnTo>
                    <a:lnTo>
                      <a:pt x="4340" y="394"/>
                    </a:lnTo>
                    <a:lnTo>
                      <a:pt x="4340" y="418"/>
                    </a:lnTo>
                    <a:close/>
                    <a:moveTo>
                      <a:pt x="4344" y="376"/>
                    </a:moveTo>
                    <a:lnTo>
                      <a:pt x="4344" y="376"/>
                    </a:lnTo>
                    <a:lnTo>
                      <a:pt x="4344" y="378"/>
                    </a:lnTo>
                    <a:lnTo>
                      <a:pt x="4342" y="380"/>
                    </a:lnTo>
                    <a:lnTo>
                      <a:pt x="3888" y="380"/>
                    </a:lnTo>
                    <a:lnTo>
                      <a:pt x="3886" y="378"/>
                    </a:lnTo>
                    <a:lnTo>
                      <a:pt x="3884" y="376"/>
                    </a:lnTo>
                    <a:lnTo>
                      <a:pt x="3884" y="72"/>
                    </a:lnTo>
                    <a:lnTo>
                      <a:pt x="3886" y="70"/>
                    </a:lnTo>
                    <a:lnTo>
                      <a:pt x="3888" y="68"/>
                    </a:lnTo>
                    <a:lnTo>
                      <a:pt x="4342" y="68"/>
                    </a:lnTo>
                    <a:lnTo>
                      <a:pt x="4344" y="70"/>
                    </a:lnTo>
                    <a:lnTo>
                      <a:pt x="4344" y="72"/>
                    </a:lnTo>
                    <a:lnTo>
                      <a:pt x="4344" y="376"/>
                    </a:lnTo>
                    <a:close/>
                    <a:moveTo>
                      <a:pt x="4344" y="54"/>
                    </a:moveTo>
                    <a:lnTo>
                      <a:pt x="4344" y="54"/>
                    </a:lnTo>
                    <a:lnTo>
                      <a:pt x="4342" y="60"/>
                    </a:lnTo>
                    <a:lnTo>
                      <a:pt x="4338" y="60"/>
                    </a:lnTo>
                    <a:lnTo>
                      <a:pt x="4326" y="60"/>
                    </a:lnTo>
                    <a:lnTo>
                      <a:pt x="4320" y="60"/>
                    </a:lnTo>
                    <a:lnTo>
                      <a:pt x="4320" y="54"/>
                    </a:lnTo>
                    <a:lnTo>
                      <a:pt x="4320" y="30"/>
                    </a:lnTo>
                    <a:lnTo>
                      <a:pt x="4320" y="26"/>
                    </a:lnTo>
                    <a:lnTo>
                      <a:pt x="4326" y="24"/>
                    </a:lnTo>
                    <a:lnTo>
                      <a:pt x="4338" y="24"/>
                    </a:lnTo>
                    <a:lnTo>
                      <a:pt x="4342" y="26"/>
                    </a:lnTo>
                    <a:lnTo>
                      <a:pt x="4344" y="30"/>
                    </a:lnTo>
                    <a:lnTo>
                      <a:pt x="4344" y="54"/>
                    </a:lnTo>
                    <a:close/>
                    <a:moveTo>
                      <a:pt x="4402" y="418"/>
                    </a:moveTo>
                    <a:lnTo>
                      <a:pt x="4402" y="418"/>
                    </a:lnTo>
                    <a:lnTo>
                      <a:pt x="4400" y="422"/>
                    </a:lnTo>
                    <a:lnTo>
                      <a:pt x="4394" y="424"/>
                    </a:lnTo>
                    <a:lnTo>
                      <a:pt x="4382" y="424"/>
                    </a:lnTo>
                    <a:lnTo>
                      <a:pt x="4378" y="422"/>
                    </a:lnTo>
                    <a:lnTo>
                      <a:pt x="4376" y="418"/>
                    </a:lnTo>
                    <a:lnTo>
                      <a:pt x="4376" y="394"/>
                    </a:lnTo>
                    <a:lnTo>
                      <a:pt x="4378" y="388"/>
                    </a:lnTo>
                    <a:lnTo>
                      <a:pt x="4382" y="388"/>
                    </a:lnTo>
                    <a:lnTo>
                      <a:pt x="4394" y="388"/>
                    </a:lnTo>
                    <a:lnTo>
                      <a:pt x="4400" y="388"/>
                    </a:lnTo>
                    <a:lnTo>
                      <a:pt x="4402" y="394"/>
                    </a:lnTo>
                    <a:lnTo>
                      <a:pt x="4402" y="418"/>
                    </a:lnTo>
                    <a:close/>
                    <a:moveTo>
                      <a:pt x="4462" y="418"/>
                    </a:moveTo>
                    <a:lnTo>
                      <a:pt x="4462" y="418"/>
                    </a:lnTo>
                    <a:lnTo>
                      <a:pt x="4460" y="422"/>
                    </a:lnTo>
                    <a:lnTo>
                      <a:pt x="4456" y="424"/>
                    </a:lnTo>
                    <a:lnTo>
                      <a:pt x="4442" y="424"/>
                    </a:lnTo>
                    <a:lnTo>
                      <a:pt x="4438" y="422"/>
                    </a:lnTo>
                    <a:lnTo>
                      <a:pt x="4436" y="418"/>
                    </a:lnTo>
                    <a:lnTo>
                      <a:pt x="4436" y="394"/>
                    </a:lnTo>
                    <a:lnTo>
                      <a:pt x="4438" y="388"/>
                    </a:lnTo>
                    <a:lnTo>
                      <a:pt x="4442" y="388"/>
                    </a:lnTo>
                    <a:lnTo>
                      <a:pt x="4456" y="388"/>
                    </a:lnTo>
                    <a:lnTo>
                      <a:pt x="4460" y="388"/>
                    </a:lnTo>
                    <a:lnTo>
                      <a:pt x="4462" y="394"/>
                    </a:lnTo>
                    <a:lnTo>
                      <a:pt x="4462" y="418"/>
                    </a:lnTo>
                    <a:close/>
                    <a:moveTo>
                      <a:pt x="4522" y="418"/>
                    </a:moveTo>
                    <a:lnTo>
                      <a:pt x="4522" y="418"/>
                    </a:lnTo>
                    <a:lnTo>
                      <a:pt x="4520" y="422"/>
                    </a:lnTo>
                    <a:lnTo>
                      <a:pt x="4516" y="424"/>
                    </a:lnTo>
                    <a:lnTo>
                      <a:pt x="4502" y="424"/>
                    </a:lnTo>
                    <a:lnTo>
                      <a:pt x="4498" y="422"/>
                    </a:lnTo>
                    <a:lnTo>
                      <a:pt x="4496" y="418"/>
                    </a:lnTo>
                    <a:lnTo>
                      <a:pt x="4496" y="394"/>
                    </a:lnTo>
                    <a:lnTo>
                      <a:pt x="4498" y="388"/>
                    </a:lnTo>
                    <a:lnTo>
                      <a:pt x="4502" y="388"/>
                    </a:lnTo>
                    <a:lnTo>
                      <a:pt x="4516" y="388"/>
                    </a:lnTo>
                    <a:lnTo>
                      <a:pt x="4520" y="388"/>
                    </a:lnTo>
                    <a:lnTo>
                      <a:pt x="4522" y="394"/>
                    </a:lnTo>
                    <a:lnTo>
                      <a:pt x="4522" y="418"/>
                    </a:lnTo>
                    <a:close/>
                    <a:moveTo>
                      <a:pt x="4582" y="418"/>
                    </a:moveTo>
                    <a:lnTo>
                      <a:pt x="4582" y="418"/>
                    </a:lnTo>
                    <a:lnTo>
                      <a:pt x="4580" y="422"/>
                    </a:lnTo>
                    <a:lnTo>
                      <a:pt x="4576" y="424"/>
                    </a:lnTo>
                    <a:lnTo>
                      <a:pt x="4564" y="424"/>
                    </a:lnTo>
                    <a:lnTo>
                      <a:pt x="4558" y="422"/>
                    </a:lnTo>
                    <a:lnTo>
                      <a:pt x="4556" y="418"/>
                    </a:lnTo>
                    <a:lnTo>
                      <a:pt x="4556" y="394"/>
                    </a:lnTo>
                    <a:lnTo>
                      <a:pt x="4558" y="388"/>
                    </a:lnTo>
                    <a:lnTo>
                      <a:pt x="4564" y="388"/>
                    </a:lnTo>
                    <a:lnTo>
                      <a:pt x="4576" y="388"/>
                    </a:lnTo>
                    <a:lnTo>
                      <a:pt x="4580" y="388"/>
                    </a:lnTo>
                    <a:lnTo>
                      <a:pt x="4582" y="394"/>
                    </a:lnTo>
                    <a:lnTo>
                      <a:pt x="4582" y="418"/>
                    </a:lnTo>
                    <a:close/>
                    <a:moveTo>
                      <a:pt x="4642" y="418"/>
                    </a:moveTo>
                    <a:lnTo>
                      <a:pt x="4642" y="418"/>
                    </a:lnTo>
                    <a:lnTo>
                      <a:pt x="4642" y="422"/>
                    </a:lnTo>
                    <a:lnTo>
                      <a:pt x="4636" y="424"/>
                    </a:lnTo>
                    <a:lnTo>
                      <a:pt x="4624" y="424"/>
                    </a:lnTo>
                    <a:lnTo>
                      <a:pt x="4620" y="422"/>
                    </a:lnTo>
                    <a:lnTo>
                      <a:pt x="4618" y="418"/>
                    </a:lnTo>
                    <a:lnTo>
                      <a:pt x="4618" y="394"/>
                    </a:lnTo>
                    <a:lnTo>
                      <a:pt x="4620" y="388"/>
                    </a:lnTo>
                    <a:lnTo>
                      <a:pt x="4624" y="388"/>
                    </a:lnTo>
                    <a:lnTo>
                      <a:pt x="4636" y="388"/>
                    </a:lnTo>
                    <a:lnTo>
                      <a:pt x="4642" y="388"/>
                    </a:lnTo>
                    <a:lnTo>
                      <a:pt x="4642" y="394"/>
                    </a:lnTo>
                    <a:lnTo>
                      <a:pt x="4642" y="418"/>
                    </a:lnTo>
                    <a:close/>
                    <a:moveTo>
                      <a:pt x="4704" y="418"/>
                    </a:moveTo>
                    <a:lnTo>
                      <a:pt x="4704" y="418"/>
                    </a:lnTo>
                    <a:lnTo>
                      <a:pt x="4702" y="422"/>
                    </a:lnTo>
                    <a:lnTo>
                      <a:pt x="4696" y="424"/>
                    </a:lnTo>
                    <a:lnTo>
                      <a:pt x="4684" y="424"/>
                    </a:lnTo>
                    <a:lnTo>
                      <a:pt x="4680" y="422"/>
                    </a:lnTo>
                    <a:lnTo>
                      <a:pt x="4678" y="418"/>
                    </a:lnTo>
                    <a:lnTo>
                      <a:pt x="4678" y="394"/>
                    </a:lnTo>
                    <a:lnTo>
                      <a:pt x="4680" y="388"/>
                    </a:lnTo>
                    <a:lnTo>
                      <a:pt x="4684" y="388"/>
                    </a:lnTo>
                    <a:lnTo>
                      <a:pt x="4696" y="388"/>
                    </a:lnTo>
                    <a:lnTo>
                      <a:pt x="4702" y="388"/>
                    </a:lnTo>
                    <a:lnTo>
                      <a:pt x="4704" y="394"/>
                    </a:lnTo>
                    <a:lnTo>
                      <a:pt x="4704" y="418"/>
                    </a:lnTo>
                    <a:close/>
                    <a:moveTo>
                      <a:pt x="4764" y="418"/>
                    </a:moveTo>
                    <a:lnTo>
                      <a:pt x="4764" y="418"/>
                    </a:lnTo>
                    <a:lnTo>
                      <a:pt x="4762" y="422"/>
                    </a:lnTo>
                    <a:lnTo>
                      <a:pt x="4758" y="424"/>
                    </a:lnTo>
                    <a:lnTo>
                      <a:pt x="4744" y="424"/>
                    </a:lnTo>
                    <a:lnTo>
                      <a:pt x="4740" y="422"/>
                    </a:lnTo>
                    <a:lnTo>
                      <a:pt x="4738" y="418"/>
                    </a:lnTo>
                    <a:lnTo>
                      <a:pt x="4738" y="394"/>
                    </a:lnTo>
                    <a:lnTo>
                      <a:pt x="4740" y="388"/>
                    </a:lnTo>
                    <a:lnTo>
                      <a:pt x="4744" y="388"/>
                    </a:lnTo>
                    <a:lnTo>
                      <a:pt x="4758" y="388"/>
                    </a:lnTo>
                    <a:lnTo>
                      <a:pt x="4762" y="388"/>
                    </a:lnTo>
                    <a:lnTo>
                      <a:pt x="4764" y="394"/>
                    </a:lnTo>
                    <a:lnTo>
                      <a:pt x="4764" y="418"/>
                    </a:lnTo>
                    <a:close/>
                    <a:moveTo>
                      <a:pt x="4824" y="418"/>
                    </a:moveTo>
                    <a:lnTo>
                      <a:pt x="4824" y="418"/>
                    </a:lnTo>
                    <a:lnTo>
                      <a:pt x="4822" y="422"/>
                    </a:lnTo>
                    <a:lnTo>
                      <a:pt x="4818" y="424"/>
                    </a:lnTo>
                    <a:lnTo>
                      <a:pt x="4806" y="424"/>
                    </a:lnTo>
                    <a:lnTo>
                      <a:pt x="4800" y="422"/>
                    </a:lnTo>
                    <a:lnTo>
                      <a:pt x="4798" y="418"/>
                    </a:lnTo>
                    <a:lnTo>
                      <a:pt x="4798" y="394"/>
                    </a:lnTo>
                    <a:lnTo>
                      <a:pt x="4800" y="388"/>
                    </a:lnTo>
                    <a:lnTo>
                      <a:pt x="4806" y="388"/>
                    </a:lnTo>
                    <a:lnTo>
                      <a:pt x="4818" y="388"/>
                    </a:lnTo>
                    <a:lnTo>
                      <a:pt x="4822" y="388"/>
                    </a:lnTo>
                    <a:lnTo>
                      <a:pt x="4824" y="394"/>
                    </a:lnTo>
                    <a:lnTo>
                      <a:pt x="4824" y="418"/>
                    </a:lnTo>
                    <a:close/>
                    <a:moveTo>
                      <a:pt x="4828" y="376"/>
                    </a:moveTo>
                    <a:lnTo>
                      <a:pt x="4828" y="376"/>
                    </a:lnTo>
                    <a:lnTo>
                      <a:pt x="4826" y="378"/>
                    </a:lnTo>
                    <a:lnTo>
                      <a:pt x="4824" y="380"/>
                    </a:lnTo>
                    <a:lnTo>
                      <a:pt x="4370" y="380"/>
                    </a:lnTo>
                    <a:lnTo>
                      <a:pt x="4368" y="378"/>
                    </a:lnTo>
                    <a:lnTo>
                      <a:pt x="4368" y="376"/>
                    </a:lnTo>
                    <a:lnTo>
                      <a:pt x="4368" y="68"/>
                    </a:lnTo>
                    <a:lnTo>
                      <a:pt x="4368" y="66"/>
                    </a:lnTo>
                    <a:lnTo>
                      <a:pt x="4370" y="64"/>
                    </a:lnTo>
                    <a:lnTo>
                      <a:pt x="4824" y="64"/>
                    </a:lnTo>
                    <a:lnTo>
                      <a:pt x="4826" y="66"/>
                    </a:lnTo>
                    <a:lnTo>
                      <a:pt x="4828" y="68"/>
                    </a:lnTo>
                    <a:lnTo>
                      <a:pt x="4828" y="376"/>
                    </a:lnTo>
                    <a:close/>
                    <a:moveTo>
                      <a:pt x="4828" y="54"/>
                    </a:moveTo>
                    <a:lnTo>
                      <a:pt x="4828" y="54"/>
                    </a:lnTo>
                    <a:lnTo>
                      <a:pt x="4826" y="60"/>
                    </a:lnTo>
                    <a:lnTo>
                      <a:pt x="4822" y="60"/>
                    </a:lnTo>
                    <a:lnTo>
                      <a:pt x="4810" y="60"/>
                    </a:lnTo>
                    <a:lnTo>
                      <a:pt x="4804" y="60"/>
                    </a:lnTo>
                    <a:lnTo>
                      <a:pt x="4802" y="54"/>
                    </a:lnTo>
                    <a:lnTo>
                      <a:pt x="4802" y="30"/>
                    </a:lnTo>
                    <a:lnTo>
                      <a:pt x="4804" y="26"/>
                    </a:lnTo>
                    <a:lnTo>
                      <a:pt x="4810" y="24"/>
                    </a:lnTo>
                    <a:lnTo>
                      <a:pt x="4822" y="24"/>
                    </a:lnTo>
                    <a:lnTo>
                      <a:pt x="4826" y="26"/>
                    </a:lnTo>
                    <a:lnTo>
                      <a:pt x="4828" y="30"/>
                    </a:lnTo>
                    <a:lnTo>
                      <a:pt x="4828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239"/>
                <a:endParaRPr lang="en-US" altLang="ko-KR">
                  <a:solidFill>
                    <a:srgbClr val="080808"/>
                  </a:solidFill>
                  <a:latin typeface="华文中宋" pitchFamily="2" charset="-122"/>
                  <a:ea typeface="华文中宋" pitchFamily="2" charset="-122"/>
                </a:endParaRPr>
              </a:p>
            </p:txBody>
          </p:sp>
          <p:grpSp>
            <p:nvGrpSpPr>
              <p:cNvPr id="23" name="Gruppe 133"/>
              <p:cNvGrpSpPr>
                <a:grpSpLocks/>
              </p:cNvGrpSpPr>
              <p:nvPr/>
            </p:nvGrpSpPr>
            <p:grpSpPr bwMode="auto">
              <a:xfrm>
                <a:off x="-6185384" y="4851396"/>
                <a:ext cx="20356617" cy="1774446"/>
                <a:chOff x="265113" y="3275012"/>
                <a:chExt cx="8555037" cy="745726"/>
              </a:xfrm>
              <a:gradFill>
                <a:gsLst>
                  <a:gs pos="56000">
                    <a:sysClr val="window" lastClr="FFFFFF">
                      <a:alpha val="0"/>
                    </a:sysClr>
                  </a:gs>
                  <a:gs pos="39000">
                    <a:sysClr val="windowText" lastClr="000000">
                      <a:alpha val="1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</p:grpSpPr>
            <p:sp>
              <p:nvSpPr>
                <p:cNvPr id="24" name="Freeform 917"/>
                <p:cNvSpPr>
                  <a:spLocks/>
                </p:cNvSpPr>
                <p:nvPr/>
              </p:nvSpPr>
              <p:spPr bwMode="auto">
                <a:xfrm>
                  <a:off x="4564063" y="3363951"/>
                  <a:ext cx="811212" cy="649287"/>
                </a:xfrm>
                <a:custGeom>
                  <a:avLst/>
                  <a:gdLst/>
                  <a:ahLst/>
                  <a:cxnLst>
                    <a:cxn ang="0">
                      <a:pos x="45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312"/>
                    </a:cxn>
                    <a:cxn ang="0">
                      <a:pos x="0" y="312"/>
                    </a:cxn>
                    <a:cxn ang="0">
                      <a:pos x="2" y="314"/>
                    </a:cxn>
                    <a:cxn ang="0">
                      <a:pos x="4" y="316"/>
                    </a:cxn>
                    <a:cxn ang="0">
                      <a:pos x="458" y="316"/>
                    </a:cxn>
                    <a:cxn ang="0">
                      <a:pos x="458" y="316"/>
                    </a:cxn>
                    <a:cxn ang="0">
                      <a:pos x="460" y="314"/>
                    </a:cxn>
                    <a:cxn ang="0">
                      <a:pos x="460" y="312"/>
                    </a:cxn>
                    <a:cxn ang="0">
                      <a:pos x="460" y="4"/>
                    </a:cxn>
                    <a:cxn ang="0">
                      <a:pos x="460" y="4"/>
                    </a:cxn>
                    <a:cxn ang="0">
                      <a:pos x="460" y="2"/>
                    </a:cxn>
                    <a:cxn ang="0">
                      <a:pos x="458" y="0"/>
                    </a:cxn>
                    <a:cxn ang="0">
                      <a:pos x="458" y="0"/>
                    </a:cxn>
                  </a:cxnLst>
                  <a:rect l="0" t="0" r="r" b="b"/>
                  <a:pathLst>
                    <a:path w="460" h="316">
                      <a:moveTo>
                        <a:pt x="45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2" y="314"/>
                      </a:lnTo>
                      <a:lnTo>
                        <a:pt x="4" y="316"/>
                      </a:lnTo>
                      <a:lnTo>
                        <a:pt x="458" y="316"/>
                      </a:lnTo>
                      <a:lnTo>
                        <a:pt x="458" y="316"/>
                      </a:lnTo>
                      <a:lnTo>
                        <a:pt x="460" y="314"/>
                      </a:lnTo>
                      <a:lnTo>
                        <a:pt x="460" y="312"/>
                      </a:lnTo>
                      <a:lnTo>
                        <a:pt x="460" y="4"/>
                      </a:lnTo>
                      <a:lnTo>
                        <a:pt x="460" y="4"/>
                      </a:lnTo>
                      <a:lnTo>
                        <a:pt x="460" y="2"/>
                      </a:lnTo>
                      <a:lnTo>
                        <a:pt x="458" y="0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grp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239">
                    <a:defRPr/>
                  </a:pPr>
                  <a:endParaRPr lang="da-DK" kern="0" dirty="0">
                    <a:solidFill>
                      <a:srgbClr val="080808"/>
                    </a:solidFill>
                    <a:latin typeface="华文中宋" pitchFamily="2" charset="-122"/>
                    <a:ea typeface="华文中宋" pitchFamily="2" charset="-122"/>
                  </a:endParaRPr>
                </a:p>
              </p:txBody>
            </p:sp>
            <p:sp>
              <p:nvSpPr>
                <p:cNvPr id="25" name="Freeform 917"/>
                <p:cNvSpPr>
                  <a:spLocks/>
                </p:cNvSpPr>
                <p:nvPr/>
              </p:nvSpPr>
              <p:spPr bwMode="auto">
                <a:xfrm>
                  <a:off x="3711575" y="3371451"/>
                  <a:ext cx="811213" cy="649287"/>
                </a:xfrm>
                <a:custGeom>
                  <a:avLst/>
                  <a:gdLst/>
                  <a:ahLst/>
                  <a:cxnLst>
                    <a:cxn ang="0">
                      <a:pos x="45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312"/>
                    </a:cxn>
                    <a:cxn ang="0">
                      <a:pos x="0" y="312"/>
                    </a:cxn>
                    <a:cxn ang="0">
                      <a:pos x="2" y="314"/>
                    </a:cxn>
                    <a:cxn ang="0">
                      <a:pos x="4" y="316"/>
                    </a:cxn>
                    <a:cxn ang="0">
                      <a:pos x="458" y="316"/>
                    </a:cxn>
                    <a:cxn ang="0">
                      <a:pos x="458" y="316"/>
                    </a:cxn>
                    <a:cxn ang="0">
                      <a:pos x="460" y="314"/>
                    </a:cxn>
                    <a:cxn ang="0">
                      <a:pos x="460" y="312"/>
                    </a:cxn>
                    <a:cxn ang="0">
                      <a:pos x="460" y="4"/>
                    </a:cxn>
                    <a:cxn ang="0">
                      <a:pos x="460" y="4"/>
                    </a:cxn>
                    <a:cxn ang="0">
                      <a:pos x="460" y="2"/>
                    </a:cxn>
                    <a:cxn ang="0">
                      <a:pos x="458" y="0"/>
                    </a:cxn>
                    <a:cxn ang="0">
                      <a:pos x="458" y="0"/>
                    </a:cxn>
                  </a:cxnLst>
                  <a:rect l="0" t="0" r="r" b="b"/>
                  <a:pathLst>
                    <a:path w="460" h="316">
                      <a:moveTo>
                        <a:pt x="45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2" y="314"/>
                      </a:lnTo>
                      <a:lnTo>
                        <a:pt x="4" y="316"/>
                      </a:lnTo>
                      <a:lnTo>
                        <a:pt x="458" y="316"/>
                      </a:lnTo>
                      <a:lnTo>
                        <a:pt x="458" y="316"/>
                      </a:lnTo>
                      <a:lnTo>
                        <a:pt x="460" y="314"/>
                      </a:lnTo>
                      <a:lnTo>
                        <a:pt x="460" y="312"/>
                      </a:lnTo>
                      <a:lnTo>
                        <a:pt x="460" y="4"/>
                      </a:lnTo>
                      <a:lnTo>
                        <a:pt x="460" y="4"/>
                      </a:lnTo>
                      <a:lnTo>
                        <a:pt x="460" y="2"/>
                      </a:lnTo>
                      <a:lnTo>
                        <a:pt x="458" y="0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grp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239">
                    <a:defRPr/>
                  </a:pPr>
                  <a:endParaRPr lang="da-DK" kern="0" dirty="0">
                    <a:solidFill>
                      <a:srgbClr val="080808"/>
                    </a:solidFill>
                    <a:latin typeface="华文中宋" pitchFamily="2" charset="-122"/>
                    <a:ea typeface="华文中宋" pitchFamily="2" charset="-122"/>
                  </a:endParaRPr>
                </a:p>
              </p:txBody>
            </p:sp>
            <p:grpSp>
              <p:nvGrpSpPr>
                <p:cNvPr id="26" name="Gruppe 137"/>
                <p:cNvGrpSpPr>
                  <a:grpSpLocks/>
                </p:cNvGrpSpPr>
                <p:nvPr/>
              </p:nvGrpSpPr>
              <p:grpSpPr bwMode="auto">
                <a:xfrm>
                  <a:off x="265113" y="3275012"/>
                  <a:ext cx="8555037" cy="741386"/>
                  <a:chOff x="265113" y="3275012"/>
                  <a:chExt cx="8555037" cy="741386"/>
                </a:xfrm>
                <a:grpFill/>
              </p:grpSpPr>
              <p:sp>
                <p:nvSpPr>
                  <p:cNvPr id="27" name="Freeform 942"/>
                  <p:cNvSpPr>
                    <a:spLocks/>
                  </p:cNvSpPr>
                  <p:nvPr/>
                </p:nvSpPr>
                <p:spPr bwMode="auto">
                  <a:xfrm>
                    <a:off x="2007871" y="3367139"/>
                    <a:ext cx="811406" cy="641041"/>
                  </a:xfrm>
                  <a:custGeom>
                    <a:avLst/>
                    <a:gdLst/>
                    <a:ahLst/>
                    <a:cxnLst>
                      <a:cxn ang="0">
                        <a:pos x="458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4"/>
                      </a:cxn>
                      <a:cxn ang="0">
                        <a:pos x="0" y="308"/>
                      </a:cxn>
                      <a:cxn ang="0">
                        <a:pos x="0" y="308"/>
                      </a:cxn>
                      <a:cxn ang="0">
                        <a:pos x="2" y="310"/>
                      </a:cxn>
                      <a:cxn ang="0">
                        <a:pos x="4" y="312"/>
                      </a:cxn>
                      <a:cxn ang="0">
                        <a:pos x="458" y="312"/>
                      </a:cxn>
                      <a:cxn ang="0">
                        <a:pos x="458" y="312"/>
                      </a:cxn>
                      <a:cxn ang="0">
                        <a:pos x="460" y="310"/>
                      </a:cxn>
                      <a:cxn ang="0">
                        <a:pos x="460" y="308"/>
                      </a:cxn>
                      <a:cxn ang="0">
                        <a:pos x="460" y="4"/>
                      </a:cxn>
                      <a:cxn ang="0">
                        <a:pos x="460" y="4"/>
                      </a:cxn>
                      <a:cxn ang="0">
                        <a:pos x="460" y="2"/>
                      </a:cxn>
                      <a:cxn ang="0">
                        <a:pos x="458" y="0"/>
                      </a:cxn>
                      <a:cxn ang="0">
                        <a:pos x="458" y="0"/>
                      </a:cxn>
                    </a:cxnLst>
                    <a:rect l="0" t="0" r="r" b="b"/>
                    <a:pathLst>
                      <a:path w="460" h="312">
                        <a:moveTo>
                          <a:pt x="458" y="0"/>
                        </a:move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308"/>
                        </a:lnTo>
                        <a:lnTo>
                          <a:pt x="0" y="308"/>
                        </a:lnTo>
                        <a:lnTo>
                          <a:pt x="2" y="310"/>
                        </a:lnTo>
                        <a:lnTo>
                          <a:pt x="4" y="312"/>
                        </a:lnTo>
                        <a:lnTo>
                          <a:pt x="458" y="312"/>
                        </a:lnTo>
                        <a:lnTo>
                          <a:pt x="458" y="312"/>
                        </a:lnTo>
                        <a:lnTo>
                          <a:pt x="460" y="310"/>
                        </a:lnTo>
                        <a:lnTo>
                          <a:pt x="460" y="308"/>
                        </a:lnTo>
                        <a:lnTo>
                          <a:pt x="460" y="4"/>
                        </a:lnTo>
                        <a:lnTo>
                          <a:pt x="460" y="4"/>
                        </a:lnTo>
                        <a:lnTo>
                          <a:pt x="460" y="2"/>
                        </a:lnTo>
                        <a:lnTo>
                          <a:pt x="458" y="0"/>
                        </a:lnTo>
                        <a:lnTo>
                          <a:pt x="458" y="0"/>
                        </a:lnTo>
                        <a:close/>
                      </a:path>
                    </a:pathLst>
                  </a:custGeom>
                  <a:grpFill/>
                  <a:ln w="381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239">
                      <a:defRPr/>
                    </a:pPr>
                    <a:endParaRPr lang="da-DK" kern="0" dirty="0">
                      <a:solidFill>
                        <a:srgbClr val="080808"/>
                      </a:solidFill>
                      <a:latin typeface="华文中宋" pitchFamily="2" charset="-122"/>
                      <a:ea typeface="华文中宋" pitchFamily="2" charset="-122"/>
                    </a:endParaRPr>
                  </a:p>
                </p:txBody>
              </p:sp>
              <p:sp>
                <p:nvSpPr>
                  <p:cNvPr id="28" name="Freeform 941"/>
                  <p:cNvSpPr>
                    <a:spLocks/>
                  </p:cNvSpPr>
                  <p:nvPr/>
                </p:nvSpPr>
                <p:spPr bwMode="auto">
                  <a:xfrm>
                    <a:off x="2862263" y="3367126"/>
                    <a:ext cx="806450" cy="641350"/>
                  </a:xfrm>
                  <a:custGeom>
                    <a:avLst/>
                    <a:gdLst/>
                    <a:ahLst/>
                    <a:cxnLst>
                      <a:cxn ang="0">
                        <a:pos x="456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308"/>
                      </a:cxn>
                      <a:cxn ang="0">
                        <a:pos x="0" y="308"/>
                      </a:cxn>
                      <a:cxn ang="0">
                        <a:pos x="0" y="310"/>
                      </a:cxn>
                      <a:cxn ang="0">
                        <a:pos x="2" y="312"/>
                      </a:cxn>
                      <a:cxn ang="0">
                        <a:pos x="456" y="312"/>
                      </a:cxn>
                      <a:cxn ang="0">
                        <a:pos x="456" y="312"/>
                      </a:cxn>
                      <a:cxn ang="0">
                        <a:pos x="458" y="310"/>
                      </a:cxn>
                      <a:cxn ang="0">
                        <a:pos x="458" y="308"/>
                      </a:cxn>
                      <a:cxn ang="0">
                        <a:pos x="458" y="4"/>
                      </a:cxn>
                      <a:cxn ang="0">
                        <a:pos x="458" y="4"/>
                      </a:cxn>
                      <a:cxn ang="0">
                        <a:pos x="458" y="2"/>
                      </a:cxn>
                      <a:cxn ang="0">
                        <a:pos x="456" y="0"/>
                      </a:cxn>
                      <a:cxn ang="0">
                        <a:pos x="456" y="0"/>
                      </a:cxn>
                    </a:cxnLst>
                    <a:rect l="0" t="0" r="r" b="b"/>
                    <a:pathLst>
                      <a:path w="458" h="312">
                        <a:moveTo>
                          <a:pt x="456" y="0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308"/>
                        </a:lnTo>
                        <a:lnTo>
                          <a:pt x="0" y="308"/>
                        </a:lnTo>
                        <a:lnTo>
                          <a:pt x="0" y="310"/>
                        </a:lnTo>
                        <a:lnTo>
                          <a:pt x="2" y="312"/>
                        </a:lnTo>
                        <a:lnTo>
                          <a:pt x="456" y="312"/>
                        </a:lnTo>
                        <a:lnTo>
                          <a:pt x="456" y="312"/>
                        </a:lnTo>
                        <a:lnTo>
                          <a:pt x="458" y="310"/>
                        </a:lnTo>
                        <a:lnTo>
                          <a:pt x="458" y="308"/>
                        </a:lnTo>
                        <a:lnTo>
                          <a:pt x="458" y="4"/>
                        </a:lnTo>
                        <a:lnTo>
                          <a:pt x="458" y="4"/>
                        </a:lnTo>
                        <a:lnTo>
                          <a:pt x="458" y="2"/>
                        </a:lnTo>
                        <a:lnTo>
                          <a:pt x="456" y="0"/>
                        </a:lnTo>
                        <a:lnTo>
                          <a:pt x="456" y="0"/>
                        </a:lnTo>
                        <a:close/>
                      </a:path>
                    </a:pathLst>
                  </a:custGeom>
                  <a:grpFill/>
                  <a:ln w="381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239">
                      <a:defRPr/>
                    </a:pPr>
                    <a:endParaRPr lang="da-DK" kern="0" dirty="0">
                      <a:solidFill>
                        <a:srgbClr val="080808"/>
                      </a:solidFill>
                      <a:latin typeface="华文中宋" pitchFamily="2" charset="-122"/>
                      <a:ea typeface="华文中宋" pitchFamily="2" charset="-122"/>
                    </a:endParaRPr>
                  </a:p>
                </p:txBody>
              </p:sp>
              <p:sp>
                <p:nvSpPr>
                  <p:cNvPr id="29" name="Freeform 913"/>
                  <p:cNvSpPr>
                    <a:spLocks/>
                  </p:cNvSpPr>
                  <p:nvPr/>
                </p:nvSpPr>
                <p:spPr bwMode="auto">
                  <a:xfrm>
                    <a:off x="7969250" y="3357745"/>
                    <a:ext cx="812800" cy="649287"/>
                  </a:xfrm>
                  <a:custGeom>
                    <a:avLst/>
                    <a:gdLst/>
                    <a:ahLst/>
                    <a:cxnLst>
                      <a:cxn ang="0">
                        <a:pos x="456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312"/>
                      </a:cxn>
                      <a:cxn ang="0">
                        <a:pos x="0" y="312"/>
                      </a:cxn>
                      <a:cxn ang="0">
                        <a:pos x="0" y="314"/>
                      </a:cxn>
                      <a:cxn ang="0">
                        <a:pos x="2" y="316"/>
                      </a:cxn>
                      <a:cxn ang="0">
                        <a:pos x="456" y="316"/>
                      </a:cxn>
                      <a:cxn ang="0">
                        <a:pos x="456" y="316"/>
                      </a:cxn>
                      <a:cxn ang="0">
                        <a:pos x="458" y="314"/>
                      </a:cxn>
                      <a:cxn ang="0">
                        <a:pos x="460" y="312"/>
                      </a:cxn>
                      <a:cxn ang="0">
                        <a:pos x="460" y="4"/>
                      </a:cxn>
                      <a:cxn ang="0">
                        <a:pos x="460" y="4"/>
                      </a:cxn>
                      <a:cxn ang="0">
                        <a:pos x="458" y="2"/>
                      </a:cxn>
                      <a:cxn ang="0">
                        <a:pos x="456" y="0"/>
                      </a:cxn>
                      <a:cxn ang="0">
                        <a:pos x="456" y="0"/>
                      </a:cxn>
                    </a:cxnLst>
                    <a:rect l="0" t="0" r="r" b="b"/>
                    <a:pathLst>
                      <a:path w="460" h="316">
                        <a:moveTo>
                          <a:pt x="456" y="0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312"/>
                        </a:lnTo>
                        <a:lnTo>
                          <a:pt x="0" y="312"/>
                        </a:lnTo>
                        <a:lnTo>
                          <a:pt x="0" y="314"/>
                        </a:lnTo>
                        <a:lnTo>
                          <a:pt x="2" y="316"/>
                        </a:lnTo>
                        <a:lnTo>
                          <a:pt x="456" y="316"/>
                        </a:lnTo>
                        <a:lnTo>
                          <a:pt x="456" y="316"/>
                        </a:lnTo>
                        <a:lnTo>
                          <a:pt x="458" y="314"/>
                        </a:lnTo>
                        <a:lnTo>
                          <a:pt x="460" y="312"/>
                        </a:lnTo>
                        <a:lnTo>
                          <a:pt x="460" y="4"/>
                        </a:lnTo>
                        <a:lnTo>
                          <a:pt x="460" y="4"/>
                        </a:lnTo>
                        <a:lnTo>
                          <a:pt x="458" y="2"/>
                        </a:lnTo>
                        <a:lnTo>
                          <a:pt x="456" y="0"/>
                        </a:lnTo>
                        <a:lnTo>
                          <a:pt x="456" y="0"/>
                        </a:lnTo>
                        <a:close/>
                      </a:path>
                    </a:pathLst>
                  </a:custGeom>
                  <a:grpFill/>
                  <a:ln w="381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239">
                      <a:defRPr/>
                    </a:pPr>
                    <a:endParaRPr lang="da-DK" kern="0" dirty="0">
                      <a:solidFill>
                        <a:srgbClr val="080808"/>
                      </a:solidFill>
                      <a:latin typeface="华文中宋" pitchFamily="2" charset="-122"/>
                      <a:ea typeface="华文中宋" pitchFamily="2" charset="-122"/>
                    </a:endParaRPr>
                  </a:p>
                </p:txBody>
              </p:sp>
              <p:sp>
                <p:nvSpPr>
                  <p:cNvPr id="30" name="Freeform 914"/>
                  <p:cNvSpPr>
                    <a:spLocks/>
                  </p:cNvSpPr>
                  <p:nvPr/>
                </p:nvSpPr>
                <p:spPr bwMode="auto">
                  <a:xfrm>
                    <a:off x="7116198" y="3367139"/>
                    <a:ext cx="811406" cy="649259"/>
                  </a:xfrm>
                  <a:custGeom>
                    <a:avLst/>
                    <a:gdLst>
                      <a:gd name="T0" fmla="*/ 458 w 460"/>
                      <a:gd name="T1" fmla="*/ 0 h 316"/>
                      <a:gd name="T2" fmla="*/ 4 w 460"/>
                      <a:gd name="T3" fmla="*/ 0 h 316"/>
                      <a:gd name="T4" fmla="*/ 4 w 460"/>
                      <a:gd name="T5" fmla="*/ 0 h 316"/>
                      <a:gd name="T6" fmla="*/ 2 w 460"/>
                      <a:gd name="T7" fmla="*/ 2 h 316"/>
                      <a:gd name="T8" fmla="*/ 0 w 460"/>
                      <a:gd name="T9" fmla="*/ 4 h 316"/>
                      <a:gd name="T10" fmla="*/ 0 w 460"/>
                      <a:gd name="T11" fmla="*/ 312 h 316"/>
                      <a:gd name="T12" fmla="*/ 0 w 460"/>
                      <a:gd name="T13" fmla="*/ 312 h 316"/>
                      <a:gd name="T14" fmla="*/ 2 w 460"/>
                      <a:gd name="T15" fmla="*/ 314 h 316"/>
                      <a:gd name="T16" fmla="*/ 4 w 460"/>
                      <a:gd name="T17" fmla="*/ 316 h 316"/>
                      <a:gd name="T18" fmla="*/ 458 w 460"/>
                      <a:gd name="T19" fmla="*/ 316 h 316"/>
                      <a:gd name="T20" fmla="*/ 458 w 460"/>
                      <a:gd name="T21" fmla="*/ 316 h 316"/>
                      <a:gd name="T22" fmla="*/ 460 w 460"/>
                      <a:gd name="T23" fmla="*/ 314 h 316"/>
                      <a:gd name="T24" fmla="*/ 460 w 460"/>
                      <a:gd name="T25" fmla="*/ 312 h 316"/>
                      <a:gd name="T26" fmla="*/ 460 w 460"/>
                      <a:gd name="T27" fmla="*/ 4 h 316"/>
                      <a:gd name="T28" fmla="*/ 460 w 460"/>
                      <a:gd name="T29" fmla="*/ 4 h 316"/>
                      <a:gd name="T30" fmla="*/ 460 w 460"/>
                      <a:gd name="T31" fmla="*/ 2 h 316"/>
                      <a:gd name="T32" fmla="*/ 458 w 460"/>
                      <a:gd name="T33" fmla="*/ 0 h 316"/>
                      <a:gd name="T34" fmla="*/ 458 w 460"/>
                      <a:gd name="T35" fmla="*/ 0 h 3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60"/>
                      <a:gd name="T55" fmla="*/ 0 h 316"/>
                      <a:gd name="T56" fmla="*/ 460 w 460"/>
                      <a:gd name="T57" fmla="*/ 316 h 3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60" h="316">
                        <a:moveTo>
                          <a:pt x="458" y="0"/>
                        </a:move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312"/>
                        </a:lnTo>
                        <a:lnTo>
                          <a:pt x="2" y="314"/>
                        </a:lnTo>
                        <a:lnTo>
                          <a:pt x="4" y="316"/>
                        </a:lnTo>
                        <a:lnTo>
                          <a:pt x="458" y="316"/>
                        </a:lnTo>
                        <a:lnTo>
                          <a:pt x="460" y="314"/>
                        </a:lnTo>
                        <a:lnTo>
                          <a:pt x="460" y="312"/>
                        </a:lnTo>
                        <a:lnTo>
                          <a:pt x="460" y="4"/>
                        </a:lnTo>
                        <a:lnTo>
                          <a:pt x="460" y="2"/>
                        </a:lnTo>
                        <a:lnTo>
                          <a:pt x="458" y="0"/>
                        </a:lnTo>
                        <a:close/>
                      </a:path>
                    </a:pathLst>
                  </a:custGeom>
                  <a:grpFill/>
                  <a:ln w="381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39">
                      <a:defRPr/>
                    </a:pPr>
                    <a:endParaRPr lang="da-DK" kern="0" dirty="0">
                      <a:solidFill>
                        <a:srgbClr val="080808"/>
                      </a:solidFill>
                      <a:latin typeface="华文中宋" pitchFamily="2" charset="-122"/>
                      <a:ea typeface="华文中宋" pitchFamily="2" charset="-122"/>
                    </a:endParaRPr>
                  </a:p>
                </p:txBody>
              </p:sp>
              <p:sp>
                <p:nvSpPr>
                  <p:cNvPr id="31" name="Freeform 915"/>
                  <p:cNvSpPr>
                    <a:spLocks/>
                  </p:cNvSpPr>
                  <p:nvPr/>
                </p:nvSpPr>
                <p:spPr bwMode="auto">
                  <a:xfrm>
                    <a:off x="6265986" y="3367139"/>
                    <a:ext cx="811406" cy="649259"/>
                  </a:xfrm>
                  <a:custGeom>
                    <a:avLst/>
                    <a:gdLst/>
                    <a:ahLst/>
                    <a:cxnLst>
                      <a:cxn ang="0">
                        <a:pos x="456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312"/>
                      </a:cxn>
                      <a:cxn ang="0">
                        <a:pos x="0" y="312"/>
                      </a:cxn>
                      <a:cxn ang="0">
                        <a:pos x="0" y="314"/>
                      </a:cxn>
                      <a:cxn ang="0">
                        <a:pos x="2" y="316"/>
                      </a:cxn>
                      <a:cxn ang="0">
                        <a:pos x="456" y="316"/>
                      </a:cxn>
                      <a:cxn ang="0">
                        <a:pos x="456" y="316"/>
                      </a:cxn>
                      <a:cxn ang="0">
                        <a:pos x="458" y="314"/>
                      </a:cxn>
                      <a:cxn ang="0">
                        <a:pos x="460" y="312"/>
                      </a:cxn>
                      <a:cxn ang="0">
                        <a:pos x="460" y="4"/>
                      </a:cxn>
                      <a:cxn ang="0">
                        <a:pos x="460" y="4"/>
                      </a:cxn>
                      <a:cxn ang="0">
                        <a:pos x="458" y="2"/>
                      </a:cxn>
                      <a:cxn ang="0">
                        <a:pos x="456" y="0"/>
                      </a:cxn>
                      <a:cxn ang="0">
                        <a:pos x="456" y="0"/>
                      </a:cxn>
                    </a:cxnLst>
                    <a:rect l="0" t="0" r="r" b="b"/>
                    <a:pathLst>
                      <a:path w="460" h="316">
                        <a:moveTo>
                          <a:pt x="456" y="0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312"/>
                        </a:lnTo>
                        <a:lnTo>
                          <a:pt x="0" y="312"/>
                        </a:lnTo>
                        <a:lnTo>
                          <a:pt x="0" y="314"/>
                        </a:lnTo>
                        <a:lnTo>
                          <a:pt x="2" y="316"/>
                        </a:lnTo>
                        <a:lnTo>
                          <a:pt x="456" y="316"/>
                        </a:lnTo>
                        <a:lnTo>
                          <a:pt x="456" y="316"/>
                        </a:lnTo>
                        <a:lnTo>
                          <a:pt x="458" y="314"/>
                        </a:lnTo>
                        <a:lnTo>
                          <a:pt x="460" y="312"/>
                        </a:lnTo>
                        <a:lnTo>
                          <a:pt x="460" y="4"/>
                        </a:lnTo>
                        <a:lnTo>
                          <a:pt x="460" y="4"/>
                        </a:lnTo>
                        <a:lnTo>
                          <a:pt x="458" y="2"/>
                        </a:lnTo>
                        <a:lnTo>
                          <a:pt x="456" y="0"/>
                        </a:lnTo>
                        <a:lnTo>
                          <a:pt x="456" y="0"/>
                        </a:lnTo>
                        <a:close/>
                      </a:path>
                    </a:pathLst>
                  </a:custGeom>
                  <a:grpFill/>
                  <a:ln w="381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39">
                      <a:defRPr/>
                    </a:pPr>
                    <a:endParaRPr lang="da-DK" kern="0" dirty="0">
                      <a:solidFill>
                        <a:srgbClr val="080808"/>
                      </a:solidFill>
                      <a:latin typeface="华文中宋" pitchFamily="2" charset="-122"/>
                      <a:ea typeface="华文中宋" pitchFamily="2" charset="-122"/>
                    </a:endParaRPr>
                  </a:p>
                </p:txBody>
              </p:sp>
              <p:sp>
                <p:nvSpPr>
                  <p:cNvPr id="32" name="Freeform 916"/>
                  <p:cNvSpPr>
                    <a:spLocks/>
                  </p:cNvSpPr>
                  <p:nvPr/>
                </p:nvSpPr>
                <p:spPr bwMode="auto">
                  <a:xfrm>
                    <a:off x="5415774" y="3367139"/>
                    <a:ext cx="807878" cy="649259"/>
                  </a:xfrm>
                  <a:custGeom>
                    <a:avLst/>
                    <a:gdLst>
                      <a:gd name="T0" fmla="*/ 456 w 458"/>
                      <a:gd name="T1" fmla="*/ 0 h 316"/>
                      <a:gd name="T2" fmla="*/ 2 w 458"/>
                      <a:gd name="T3" fmla="*/ 0 h 316"/>
                      <a:gd name="T4" fmla="*/ 2 w 458"/>
                      <a:gd name="T5" fmla="*/ 0 h 316"/>
                      <a:gd name="T6" fmla="*/ 0 w 458"/>
                      <a:gd name="T7" fmla="*/ 2 h 316"/>
                      <a:gd name="T8" fmla="*/ 0 w 458"/>
                      <a:gd name="T9" fmla="*/ 4 h 316"/>
                      <a:gd name="T10" fmla="*/ 0 w 458"/>
                      <a:gd name="T11" fmla="*/ 312 h 316"/>
                      <a:gd name="T12" fmla="*/ 0 w 458"/>
                      <a:gd name="T13" fmla="*/ 312 h 316"/>
                      <a:gd name="T14" fmla="*/ 0 w 458"/>
                      <a:gd name="T15" fmla="*/ 314 h 316"/>
                      <a:gd name="T16" fmla="*/ 2 w 458"/>
                      <a:gd name="T17" fmla="*/ 316 h 316"/>
                      <a:gd name="T18" fmla="*/ 456 w 458"/>
                      <a:gd name="T19" fmla="*/ 316 h 316"/>
                      <a:gd name="T20" fmla="*/ 456 w 458"/>
                      <a:gd name="T21" fmla="*/ 316 h 316"/>
                      <a:gd name="T22" fmla="*/ 458 w 458"/>
                      <a:gd name="T23" fmla="*/ 314 h 316"/>
                      <a:gd name="T24" fmla="*/ 458 w 458"/>
                      <a:gd name="T25" fmla="*/ 312 h 316"/>
                      <a:gd name="T26" fmla="*/ 458 w 458"/>
                      <a:gd name="T27" fmla="*/ 4 h 316"/>
                      <a:gd name="T28" fmla="*/ 458 w 458"/>
                      <a:gd name="T29" fmla="*/ 4 h 316"/>
                      <a:gd name="T30" fmla="*/ 458 w 458"/>
                      <a:gd name="T31" fmla="*/ 2 h 316"/>
                      <a:gd name="T32" fmla="*/ 456 w 458"/>
                      <a:gd name="T33" fmla="*/ 0 h 316"/>
                      <a:gd name="T34" fmla="*/ 456 w 458"/>
                      <a:gd name="T35" fmla="*/ 0 h 3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58"/>
                      <a:gd name="T55" fmla="*/ 0 h 316"/>
                      <a:gd name="T56" fmla="*/ 458 w 458"/>
                      <a:gd name="T57" fmla="*/ 316 h 3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58" h="316">
                        <a:moveTo>
                          <a:pt x="456" y="0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312"/>
                        </a:lnTo>
                        <a:lnTo>
                          <a:pt x="0" y="314"/>
                        </a:lnTo>
                        <a:lnTo>
                          <a:pt x="2" y="316"/>
                        </a:lnTo>
                        <a:lnTo>
                          <a:pt x="456" y="316"/>
                        </a:lnTo>
                        <a:lnTo>
                          <a:pt x="458" y="314"/>
                        </a:lnTo>
                        <a:lnTo>
                          <a:pt x="458" y="312"/>
                        </a:lnTo>
                        <a:lnTo>
                          <a:pt x="458" y="4"/>
                        </a:lnTo>
                        <a:lnTo>
                          <a:pt x="458" y="2"/>
                        </a:lnTo>
                        <a:lnTo>
                          <a:pt x="456" y="0"/>
                        </a:lnTo>
                        <a:close/>
                      </a:path>
                    </a:pathLst>
                  </a:custGeom>
                  <a:grpFill/>
                  <a:ln w="381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39">
                      <a:defRPr/>
                    </a:pPr>
                    <a:endParaRPr lang="da-DK" kern="0" dirty="0">
                      <a:solidFill>
                        <a:srgbClr val="080808"/>
                      </a:solidFill>
                      <a:latin typeface="华文中宋" pitchFamily="2" charset="-122"/>
                      <a:ea typeface="华文中宋" pitchFamily="2" charset="-122"/>
                    </a:endParaRPr>
                  </a:p>
                </p:txBody>
              </p:sp>
              <p:sp>
                <p:nvSpPr>
                  <p:cNvPr id="33" name="Freeform 939"/>
                  <p:cNvSpPr>
                    <a:spLocks/>
                  </p:cNvSpPr>
                  <p:nvPr/>
                </p:nvSpPr>
                <p:spPr bwMode="auto">
                  <a:xfrm>
                    <a:off x="303213" y="3367126"/>
                    <a:ext cx="812800" cy="641350"/>
                  </a:xfrm>
                  <a:custGeom>
                    <a:avLst/>
                    <a:gdLst/>
                    <a:ahLst/>
                    <a:cxnLst>
                      <a:cxn ang="0">
                        <a:pos x="458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4"/>
                      </a:cxn>
                      <a:cxn ang="0">
                        <a:pos x="0" y="308"/>
                      </a:cxn>
                      <a:cxn ang="0">
                        <a:pos x="0" y="308"/>
                      </a:cxn>
                      <a:cxn ang="0">
                        <a:pos x="2" y="310"/>
                      </a:cxn>
                      <a:cxn ang="0">
                        <a:pos x="4" y="312"/>
                      </a:cxn>
                      <a:cxn ang="0">
                        <a:pos x="458" y="312"/>
                      </a:cxn>
                      <a:cxn ang="0">
                        <a:pos x="458" y="312"/>
                      </a:cxn>
                      <a:cxn ang="0">
                        <a:pos x="460" y="310"/>
                      </a:cxn>
                      <a:cxn ang="0">
                        <a:pos x="460" y="308"/>
                      </a:cxn>
                      <a:cxn ang="0">
                        <a:pos x="460" y="4"/>
                      </a:cxn>
                      <a:cxn ang="0">
                        <a:pos x="460" y="4"/>
                      </a:cxn>
                      <a:cxn ang="0">
                        <a:pos x="460" y="2"/>
                      </a:cxn>
                      <a:cxn ang="0">
                        <a:pos x="458" y="0"/>
                      </a:cxn>
                      <a:cxn ang="0">
                        <a:pos x="458" y="0"/>
                      </a:cxn>
                    </a:cxnLst>
                    <a:rect l="0" t="0" r="r" b="b"/>
                    <a:pathLst>
                      <a:path w="460" h="312">
                        <a:moveTo>
                          <a:pt x="458" y="0"/>
                        </a:move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308"/>
                        </a:lnTo>
                        <a:lnTo>
                          <a:pt x="0" y="308"/>
                        </a:lnTo>
                        <a:lnTo>
                          <a:pt x="2" y="310"/>
                        </a:lnTo>
                        <a:lnTo>
                          <a:pt x="4" y="312"/>
                        </a:lnTo>
                        <a:lnTo>
                          <a:pt x="458" y="312"/>
                        </a:lnTo>
                        <a:lnTo>
                          <a:pt x="458" y="312"/>
                        </a:lnTo>
                        <a:lnTo>
                          <a:pt x="460" y="310"/>
                        </a:lnTo>
                        <a:lnTo>
                          <a:pt x="460" y="308"/>
                        </a:lnTo>
                        <a:lnTo>
                          <a:pt x="460" y="4"/>
                        </a:lnTo>
                        <a:lnTo>
                          <a:pt x="460" y="4"/>
                        </a:lnTo>
                        <a:lnTo>
                          <a:pt x="460" y="2"/>
                        </a:lnTo>
                        <a:lnTo>
                          <a:pt x="458" y="0"/>
                        </a:lnTo>
                        <a:lnTo>
                          <a:pt x="458" y="0"/>
                        </a:lnTo>
                        <a:close/>
                      </a:path>
                    </a:pathLst>
                  </a:custGeom>
                  <a:grpFill/>
                  <a:ln w="381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239">
                      <a:defRPr/>
                    </a:pPr>
                    <a:endParaRPr lang="da-DK" kern="0" dirty="0">
                      <a:solidFill>
                        <a:srgbClr val="080808"/>
                      </a:solidFill>
                      <a:latin typeface="华文中宋" pitchFamily="2" charset="-122"/>
                      <a:ea typeface="华文中宋" pitchFamily="2" charset="-122"/>
                    </a:endParaRPr>
                  </a:p>
                </p:txBody>
              </p:sp>
              <p:sp>
                <p:nvSpPr>
                  <p:cNvPr id="34" name="Freeform 943"/>
                  <p:cNvSpPr>
                    <a:spLocks/>
                  </p:cNvSpPr>
                  <p:nvPr/>
                </p:nvSpPr>
                <p:spPr bwMode="auto">
                  <a:xfrm>
                    <a:off x="1157288" y="3367126"/>
                    <a:ext cx="811212" cy="641350"/>
                  </a:xfrm>
                  <a:custGeom>
                    <a:avLst/>
                    <a:gdLst/>
                    <a:ahLst/>
                    <a:cxnLst>
                      <a:cxn ang="0">
                        <a:pos x="456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308"/>
                      </a:cxn>
                      <a:cxn ang="0">
                        <a:pos x="0" y="308"/>
                      </a:cxn>
                      <a:cxn ang="0">
                        <a:pos x="0" y="310"/>
                      </a:cxn>
                      <a:cxn ang="0">
                        <a:pos x="2" y="312"/>
                      </a:cxn>
                      <a:cxn ang="0">
                        <a:pos x="456" y="312"/>
                      </a:cxn>
                      <a:cxn ang="0">
                        <a:pos x="456" y="312"/>
                      </a:cxn>
                      <a:cxn ang="0">
                        <a:pos x="458" y="310"/>
                      </a:cxn>
                      <a:cxn ang="0">
                        <a:pos x="460" y="308"/>
                      </a:cxn>
                      <a:cxn ang="0">
                        <a:pos x="460" y="4"/>
                      </a:cxn>
                      <a:cxn ang="0">
                        <a:pos x="460" y="4"/>
                      </a:cxn>
                      <a:cxn ang="0">
                        <a:pos x="458" y="2"/>
                      </a:cxn>
                      <a:cxn ang="0">
                        <a:pos x="456" y="0"/>
                      </a:cxn>
                      <a:cxn ang="0">
                        <a:pos x="456" y="0"/>
                      </a:cxn>
                    </a:cxnLst>
                    <a:rect l="0" t="0" r="r" b="b"/>
                    <a:pathLst>
                      <a:path w="460" h="312">
                        <a:moveTo>
                          <a:pt x="456" y="0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308"/>
                        </a:lnTo>
                        <a:lnTo>
                          <a:pt x="0" y="308"/>
                        </a:lnTo>
                        <a:lnTo>
                          <a:pt x="0" y="310"/>
                        </a:lnTo>
                        <a:lnTo>
                          <a:pt x="2" y="312"/>
                        </a:lnTo>
                        <a:lnTo>
                          <a:pt x="456" y="312"/>
                        </a:lnTo>
                        <a:lnTo>
                          <a:pt x="456" y="312"/>
                        </a:lnTo>
                        <a:lnTo>
                          <a:pt x="458" y="310"/>
                        </a:lnTo>
                        <a:lnTo>
                          <a:pt x="460" y="308"/>
                        </a:lnTo>
                        <a:lnTo>
                          <a:pt x="460" y="4"/>
                        </a:lnTo>
                        <a:lnTo>
                          <a:pt x="460" y="4"/>
                        </a:lnTo>
                        <a:lnTo>
                          <a:pt x="458" y="2"/>
                        </a:lnTo>
                        <a:lnTo>
                          <a:pt x="456" y="0"/>
                        </a:lnTo>
                        <a:lnTo>
                          <a:pt x="456" y="0"/>
                        </a:lnTo>
                        <a:close/>
                      </a:path>
                    </a:pathLst>
                  </a:custGeom>
                  <a:grpFill/>
                  <a:ln w="381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239">
                      <a:defRPr/>
                    </a:pPr>
                    <a:endParaRPr lang="da-DK" kern="0" dirty="0">
                      <a:solidFill>
                        <a:srgbClr val="080808"/>
                      </a:solidFill>
                      <a:latin typeface="华文中宋" pitchFamily="2" charset="-122"/>
                      <a:ea typeface="华文中宋" pitchFamily="2" charset="-122"/>
                    </a:endParaRPr>
                  </a:p>
                </p:txBody>
              </p:sp>
              <p:sp>
                <p:nvSpPr>
                  <p:cNvPr id="35" name="Freeform 944"/>
                  <p:cNvSpPr>
                    <a:spLocks noEditPoints="1"/>
                  </p:cNvSpPr>
                  <p:nvPr/>
                </p:nvSpPr>
                <p:spPr bwMode="auto">
                  <a:xfrm>
                    <a:off x="265113" y="3275012"/>
                    <a:ext cx="8555037" cy="575388"/>
                  </a:xfrm>
                  <a:custGeom>
                    <a:avLst/>
                    <a:gdLst>
                      <a:gd name="T0" fmla="*/ 2274 w 4850"/>
                      <a:gd name="T1" fmla="*/ 24 h 452"/>
                      <a:gd name="T2" fmla="*/ 2148 w 4850"/>
                      <a:gd name="T3" fmla="*/ 54 h 452"/>
                      <a:gd name="T4" fmla="*/ 1990 w 4850"/>
                      <a:gd name="T5" fmla="*/ 60 h 452"/>
                      <a:gd name="T6" fmla="*/ 1744 w 4850"/>
                      <a:gd name="T7" fmla="*/ 24 h 452"/>
                      <a:gd name="T8" fmla="*/ 1542 w 4850"/>
                      <a:gd name="T9" fmla="*/ 30 h 452"/>
                      <a:gd name="T10" fmla="*/ 1428 w 4850"/>
                      <a:gd name="T11" fmla="*/ 60 h 452"/>
                      <a:gd name="T12" fmla="*/ 1266 w 4850"/>
                      <a:gd name="T13" fmla="*/ 30 h 452"/>
                      <a:gd name="T14" fmla="*/ 1060 w 4850"/>
                      <a:gd name="T15" fmla="*/ 26 h 452"/>
                      <a:gd name="T16" fmla="*/ 940 w 4850"/>
                      <a:gd name="T17" fmla="*/ 60 h 452"/>
                      <a:gd name="T18" fmla="*/ 782 w 4850"/>
                      <a:gd name="T19" fmla="*/ 54 h 452"/>
                      <a:gd name="T20" fmla="*/ 594 w 4850"/>
                      <a:gd name="T21" fmla="*/ 24 h 452"/>
                      <a:gd name="T22" fmla="*/ 454 w 4850"/>
                      <a:gd name="T23" fmla="*/ 30 h 452"/>
                      <a:gd name="T24" fmla="*/ 292 w 4850"/>
                      <a:gd name="T25" fmla="*/ 60 h 452"/>
                      <a:gd name="T26" fmla="*/ 114 w 4850"/>
                      <a:gd name="T27" fmla="*/ 26 h 452"/>
                      <a:gd name="T28" fmla="*/ 116 w 4850"/>
                      <a:gd name="T29" fmla="*/ 418 h 452"/>
                      <a:gd name="T30" fmla="*/ 230 w 4850"/>
                      <a:gd name="T31" fmla="*/ 388 h 452"/>
                      <a:gd name="T32" fmla="*/ 394 w 4850"/>
                      <a:gd name="T33" fmla="*/ 394 h 452"/>
                      <a:gd name="T34" fmla="*/ 534 w 4850"/>
                      <a:gd name="T35" fmla="*/ 424 h 452"/>
                      <a:gd name="T36" fmla="*/ 660 w 4850"/>
                      <a:gd name="T37" fmla="*/ 394 h 452"/>
                      <a:gd name="T38" fmla="*/ 818 w 4850"/>
                      <a:gd name="T39" fmla="*/ 388 h 452"/>
                      <a:gd name="T40" fmla="*/ 508 w 4850"/>
                      <a:gd name="T41" fmla="*/ 380 h 452"/>
                      <a:gd name="T42" fmla="*/ 1144 w 4850"/>
                      <a:gd name="T43" fmla="*/ 418 h 452"/>
                      <a:gd name="T44" fmla="*/ 1260 w 4850"/>
                      <a:gd name="T45" fmla="*/ 388 h 452"/>
                      <a:gd name="T46" fmla="*/ 1418 w 4850"/>
                      <a:gd name="T47" fmla="*/ 418 h 452"/>
                      <a:gd name="T48" fmla="*/ 1562 w 4850"/>
                      <a:gd name="T49" fmla="*/ 422 h 452"/>
                      <a:gd name="T50" fmla="*/ 1684 w 4850"/>
                      <a:gd name="T51" fmla="*/ 388 h 452"/>
                      <a:gd name="T52" fmla="*/ 1840 w 4850"/>
                      <a:gd name="T53" fmla="*/ 394 h 452"/>
                      <a:gd name="T54" fmla="*/ 1912 w 4850"/>
                      <a:gd name="T55" fmla="*/ 60 h 452"/>
                      <a:gd name="T56" fmla="*/ 2048 w 4850"/>
                      <a:gd name="T57" fmla="*/ 418 h 452"/>
                      <a:gd name="T58" fmla="*/ 2210 w 4850"/>
                      <a:gd name="T59" fmla="*/ 388 h 452"/>
                      <a:gd name="T60" fmla="*/ 2388 w 4850"/>
                      <a:gd name="T61" fmla="*/ 422 h 452"/>
                      <a:gd name="T62" fmla="*/ 4682 w 4850"/>
                      <a:gd name="T63" fmla="*/ 30 h 452"/>
                      <a:gd name="T64" fmla="*/ 4568 w 4850"/>
                      <a:gd name="T65" fmla="*/ 60 h 452"/>
                      <a:gd name="T66" fmla="*/ 4406 w 4850"/>
                      <a:gd name="T67" fmla="*/ 54 h 452"/>
                      <a:gd name="T68" fmla="*/ 4144 w 4850"/>
                      <a:gd name="T69" fmla="*/ 24 h 452"/>
                      <a:gd name="T70" fmla="*/ 4016 w 4850"/>
                      <a:gd name="T71" fmla="*/ 54 h 452"/>
                      <a:gd name="T72" fmla="*/ 3858 w 4850"/>
                      <a:gd name="T73" fmla="*/ 60 h 452"/>
                      <a:gd name="T74" fmla="*/ 3672 w 4850"/>
                      <a:gd name="T75" fmla="*/ 24 h 452"/>
                      <a:gd name="T76" fmla="*/ 3472 w 4850"/>
                      <a:gd name="T77" fmla="*/ 30 h 452"/>
                      <a:gd name="T78" fmla="*/ 3358 w 4850"/>
                      <a:gd name="T79" fmla="*/ 60 h 452"/>
                      <a:gd name="T80" fmla="*/ 3196 w 4850"/>
                      <a:gd name="T81" fmla="*/ 30 h 452"/>
                      <a:gd name="T82" fmla="*/ 2990 w 4850"/>
                      <a:gd name="T83" fmla="*/ 26 h 452"/>
                      <a:gd name="T84" fmla="*/ 2870 w 4850"/>
                      <a:gd name="T85" fmla="*/ 60 h 452"/>
                      <a:gd name="T86" fmla="*/ 2712 w 4850"/>
                      <a:gd name="T87" fmla="*/ 54 h 452"/>
                      <a:gd name="T88" fmla="*/ 2524 w 4850"/>
                      <a:gd name="T89" fmla="*/ 24 h 452"/>
                      <a:gd name="T90" fmla="*/ 2470 w 4850"/>
                      <a:gd name="T91" fmla="*/ 418 h 452"/>
                      <a:gd name="T92" fmla="*/ 2632 w 4850"/>
                      <a:gd name="T93" fmla="*/ 388 h 452"/>
                      <a:gd name="T94" fmla="*/ 2808 w 4850"/>
                      <a:gd name="T95" fmla="*/ 422 h 452"/>
                      <a:gd name="T96" fmla="*/ 2954 w 4850"/>
                      <a:gd name="T97" fmla="*/ 418 h 452"/>
                      <a:gd name="T98" fmla="*/ 3068 w 4850"/>
                      <a:gd name="T99" fmla="*/ 388 h 452"/>
                      <a:gd name="T100" fmla="*/ 3230 w 4850"/>
                      <a:gd name="T101" fmla="*/ 418 h 452"/>
                      <a:gd name="T102" fmla="*/ 3378 w 4850"/>
                      <a:gd name="T103" fmla="*/ 378 h 452"/>
                      <a:gd name="T104" fmla="*/ 3496 w 4850"/>
                      <a:gd name="T105" fmla="*/ 388 h 452"/>
                      <a:gd name="T106" fmla="*/ 3654 w 4850"/>
                      <a:gd name="T107" fmla="*/ 394 h 452"/>
                      <a:gd name="T108" fmla="*/ 3838 w 4850"/>
                      <a:gd name="T109" fmla="*/ 424 h 452"/>
                      <a:gd name="T110" fmla="*/ 3918 w 4850"/>
                      <a:gd name="T111" fmla="*/ 418 h 452"/>
                      <a:gd name="T112" fmla="*/ 4080 w 4850"/>
                      <a:gd name="T113" fmla="*/ 388 h 452"/>
                      <a:gd name="T114" fmla="*/ 4256 w 4850"/>
                      <a:gd name="T115" fmla="*/ 422 h 452"/>
                      <a:gd name="T116" fmla="*/ 4344 w 4850"/>
                      <a:gd name="T117" fmla="*/ 54 h 452"/>
                      <a:gd name="T118" fmla="*/ 4456 w 4850"/>
                      <a:gd name="T119" fmla="*/ 388 h 452"/>
                      <a:gd name="T120" fmla="*/ 4618 w 4850"/>
                      <a:gd name="T121" fmla="*/ 394 h 452"/>
                      <a:gd name="T122" fmla="*/ 4818 w 4850"/>
                      <a:gd name="T123" fmla="*/ 424 h 452"/>
                      <a:gd name="T124" fmla="*/ 4828 w 4850"/>
                      <a:gd name="T125" fmla="*/ 30 h 45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4850"/>
                      <a:gd name="T190" fmla="*/ 0 h 452"/>
                      <a:gd name="T191" fmla="*/ 4850 w 4850"/>
                      <a:gd name="T192" fmla="*/ 452 h 45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4850" h="452">
                        <a:moveTo>
                          <a:pt x="4850" y="0"/>
                        </a:moveTo>
                        <a:lnTo>
                          <a:pt x="0" y="0"/>
                        </a:lnTo>
                        <a:lnTo>
                          <a:pt x="0" y="452"/>
                        </a:lnTo>
                        <a:lnTo>
                          <a:pt x="4850" y="452"/>
                        </a:lnTo>
                        <a:lnTo>
                          <a:pt x="4850" y="72"/>
                        </a:lnTo>
                        <a:lnTo>
                          <a:pt x="4850" y="0"/>
                        </a:lnTo>
                        <a:close/>
                        <a:moveTo>
                          <a:pt x="2386" y="30"/>
                        </a:moveTo>
                        <a:lnTo>
                          <a:pt x="2386" y="30"/>
                        </a:lnTo>
                        <a:lnTo>
                          <a:pt x="2388" y="26"/>
                        </a:lnTo>
                        <a:lnTo>
                          <a:pt x="2394" y="24"/>
                        </a:lnTo>
                        <a:lnTo>
                          <a:pt x="2406" y="24"/>
                        </a:lnTo>
                        <a:lnTo>
                          <a:pt x="2410" y="26"/>
                        </a:lnTo>
                        <a:lnTo>
                          <a:pt x="2412" y="30"/>
                        </a:lnTo>
                        <a:lnTo>
                          <a:pt x="2412" y="54"/>
                        </a:lnTo>
                        <a:lnTo>
                          <a:pt x="2410" y="60"/>
                        </a:lnTo>
                        <a:lnTo>
                          <a:pt x="2406" y="60"/>
                        </a:lnTo>
                        <a:lnTo>
                          <a:pt x="2394" y="60"/>
                        </a:lnTo>
                        <a:lnTo>
                          <a:pt x="2388" y="60"/>
                        </a:lnTo>
                        <a:lnTo>
                          <a:pt x="2386" y="54"/>
                        </a:lnTo>
                        <a:lnTo>
                          <a:pt x="2386" y="30"/>
                        </a:lnTo>
                        <a:close/>
                        <a:moveTo>
                          <a:pt x="2328" y="30"/>
                        </a:moveTo>
                        <a:lnTo>
                          <a:pt x="2328" y="30"/>
                        </a:lnTo>
                        <a:lnTo>
                          <a:pt x="2330" y="26"/>
                        </a:lnTo>
                        <a:lnTo>
                          <a:pt x="2336" y="24"/>
                        </a:lnTo>
                        <a:lnTo>
                          <a:pt x="2348" y="24"/>
                        </a:lnTo>
                        <a:lnTo>
                          <a:pt x="2352" y="26"/>
                        </a:lnTo>
                        <a:lnTo>
                          <a:pt x="2354" y="30"/>
                        </a:lnTo>
                        <a:lnTo>
                          <a:pt x="2354" y="54"/>
                        </a:lnTo>
                        <a:lnTo>
                          <a:pt x="2352" y="60"/>
                        </a:lnTo>
                        <a:lnTo>
                          <a:pt x="2348" y="60"/>
                        </a:lnTo>
                        <a:lnTo>
                          <a:pt x="2336" y="60"/>
                        </a:lnTo>
                        <a:lnTo>
                          <a:pt x="2330" y="60"/>
                        </a:lnTo>
                        <a:lnTo>
                          <a:pt x="2328" y="54"/>
                        </a:lnTo>
                        <a:lnTo>
                          <a:pt x="2328" y="30"/>
                        </a:lnTo>
                        <a:close/>
                        <a:moveTo>
                          <a:pt x="2268" y="30"/>
                        </a:moveTo>
                        <a:lnTo>
                          <a:pt x="2268" y="30"/>
                        </a:lnTo>
                        <a:lnTo>
                          <a:pt x="2270" y="26"/>
                        </a:lnTo>
                        <a:lnTo>
                          <a:pt x="2274" y="24"/>
                        </a:lnTo>
                        <a:lnTo>
                          <a:pt x="2288" y="24"/>
                        </a:lnTo>
                        <a:lnTo>
                          <a:pt x="2292" y="26"/>
                        </a:lnTo>
                        <a:lnTo>
                          <a:pt x="2294" y="30"/>
                        </a:lnTo>
                        <a:lnTo>
                          <a:pt x="2294" y="54"/>
                        </a:lnTo>
                        <a:lnTo>
                          <a:pt x="2292" y="60"/>
                        </a:lnTo>
                        <a:lnTo>
                          <a:pt x="2288" y="60"/>
                        </a:lnTo>
                        <a:lnTo>
                          <a:pt x="2274" y="60"/>
                        </a:lnTo>
                        <a:lnTo>
                          <a:pt x="2270" y="60"/>
                        </a:lnTo>
                        <a:lnTo>
                          <a:pt x="2268" y="54"/>
                        </a:lnTo>
                        <a:lnTo>
                          <a:pt x="2268" y="30"/>
                        </a:lnTo>
                        <a:close/>
                        <a:moveTo>
                          <a:pt x="2208" y="30"/>
                        </a:moveTo>
                        <a:lnTo>
                          <a:pt x="2208" y="30"/>
                        </a:lnTo>
                        <a:lnTo>
                          <a:pt x="2210" y="26"/>
                        </a:lnTo>
                        <a:lnTo>
                          <a:pt x="2214" y="24"/>
                        </a:lnTo>
                        <a:lnTo>
                          <a:pt x="2226" y="24"/>
                        </a:lnTo>
                        <a:lnTo>
                          <a:pt x="2232" y="26"/>
                        </a:lnTo>
                        <a:lnTo>
                          <a:pt x="2234" y="30"/>
                        </a:lnTo>
                        <a:lnTo>
                          <a:pt x="2234" y="54"/>
                        </a:lnTo>
                        <a:lnTo>
                          <a:pt x="2232" y="60"/>
                        </a:lnTo>
                        <a:lnTo>
                          <a:pt x="2226" y="60"/>
                        </a:lnTo>
                        <a:lnTo>
                          <a:pt x="2214" y="60"/>
                        </a:lnTo>
                        <a:lnTo>
                          <a:pt x="2210" y="60"/>
                        </a:lnTo>
                        <a:lnTo>
                          <a:pt x="2208" y="54"/>
                        </a:lnTo>
                        <a:lnTo>
                          <a:pt x="2208" y="30"/>
                        </a:lnTo>
                        <a:close/>
                        <a:moveTo>
                          <a:pt x="2148" y="30"/>
                        </a:moveTo>
                        <a:lnTo>
                          <a:pt x="2148" y="30"/>
                        </a:lnTo>
                        <a:lnTo>
                          <a:pt x="2150" y="26"/>
                        </a:lnTo>
                        <a:lnTo>
                          <a:pt x="2154" y="24"/>
                        </a:lnTo>
                        <a:lnTo>
                          <a:pt x="2166" y="24"/>
                        </a:lnTo>
                        <a:lnTo>
                          <a:pt x="2170" y="26"/>
                        </a:lnTo>
                        <a:lnTo>
                          <a:pt x="2172" y="30"/>
                        </a:lnTo>
                        <a:lnTo>
                          <a:pt x="2172" y="54"/>
                        </a:lnTo>
                        <a:lnTo>
                          <a:pt x="2170" y="60"/>
                        </a:lnTo>
                        <a:lnTo>
                          <a:pt x="2166" y="60"/>
                        </a:lnTo>
                        <a:lnTo>
                          <a:pt x="2154" y="60"/>
                        </a:lnTo>
                        <a:lnTo>
                          <a:pt x="2150" y="60"/>
                        </a:lnTo>
                        <a:lnTo>
                          <a:pt x="2148" y="54"/>
                        </a:lnTo>
                        <a:lnTo>
                          <a:pt x="2148" y="30"/>
                        </a:lnTo>
                        <a:close/>
                        <a:moveTo>
                          <a:pt x="2086" y="30"/>
                        </a:moveTo>
                        <a:lnTo>
                          <a:pt x="2086" y="30"/>
                        </a:lnTo>
                        <a:lnTo>
                          <a:pt x="2088" y="26"/>
                        </a:lnTo>
                        <a:lnTo>
                          <a:pt x="2094" y="24"/>
                        </a:lnTo>
                        <a:lnTo>
                          <a:pt x="2106" y="24"/>
                        </a:lnTo>
                        <a:lnTo>
                          <a:pt x="2110" y="26"/>
                        </a:lnTo>
                        <a:lnTo>
                          <a:pt x="2112" y="30"/>
                        </a:lnTo>
                        <a:lnTo>
                          <a:pt x="2112" y="54"/>
                        </a:lnTo>
                        <a:lnTo>
                          <a:pt x="2110" y="60"/>
                        </a:lnTo>
                        <a:lnTo>
                          <a:pt x="2106" y="60"/>
                        </a:lnTo>
                        <a:lnTo>
                          <a:pt x="2094" y="60"/>
                        </a:lnTo>
                        <a:lnTo>
                          <a:pt x="2088" y="60"/>
                        </a:lnTo>
                        <a:lnTo>
                          <a:pt x="2086" y="54"/>
                        </a:lnTo>
                        <a:lnTo>
                          <a:pt x="2086" y="30"/>
                        </a:lnTo>
                        <a:close/>
                        <a:moveTo>
                          <a:pt x="2026" y="30"/>
                        </a:moveTo>
                        <a:lnTo>
                          <a:pt x="2026" y="30"/>
                        </a:lnTo>
                        <a:lnTo>
                          <a:pt x="2028" y="26"/>
                        </a:lnTo>
                        <a:lnTo>
                          <a:pt x="2032" y="24"/>
                        </a:lnTo>
                        <a:lnTo>
                          <a:pt x="2046" y="24"/>
                        </a:lnTo>
                        <a:lnTo>
                          <a:pt x="2050" y="26"/>
                        </a:lnTo>
                        <a:lnTo>
                          <a:pt x="2052" y="30"/>
                        </a:lnTo>
                        <a:lnTo>
                          <a:pt x="2052" y="54"/>
                        </a:lnTo>
                        <a:lnTo>
                          <a:pt x="2050" y="60"/>
                        </a:lnTo>
                        <a:lnTo>
                          <a:pt x="2046" y="60"/>
                        </a:lnTo>
                        <a:lnTo>
                          <a:pt x="2032" y="60"/>
                        </a:lnTo>
                        <a:lnTo>
                          <a:pt x="2028" y="60"/>
                        </a:lnTo>
                        <a:lnTo>
                          <a:pt x="2026" y="54"/>
                        </a:lnTo>
                        <a:lnTo>
                          <a:pt x="2026" y="30"/>
                        </a:lnTo>
                        <a:close/>
                        <a:moveTo>
                          <a:pt x="1966" y="30"/>
                        </a:moveTo>
                        <a:lnTo>
                          <a:pt x="1966" y="30"/>
                        </a:lnTo>
                        <a:lnTo>
                          <a:pt x="1968" y="26"/>
                        </a:lnTo>
                        <a:lnTo>
                          <a:pt x="1972" y="24"/>
                        </a:lnTo>
                        <a:lnTo>
                          <a:pt x="1984" y="24"/>
                        </a:lnTo>
                        <a:lnTo>
                          <a:pt x="1990" y="26"/>
                        </a:lnTo>
                        <a:lnTo>
                          <a:pt x="1992" y="30"/>
                        </a:lnTo>
                        <a:lnTo>
                          <a:pt x="1992" y="54"/>
                        </a:lnTo>
                        <a:lnTo>
                          <a:pt x="1990" y="60"/>
                        </a:lnTo>
                        <a:lnTo>
                          <a:pt x="1984" y="60"/>
                        </a:lnTo>
                        <a:lnTo>
                          <a:pt x="1972" y="60"/>
                        </a:lnTo>
                        <a:lnTo>
                          <a:pt x="1968" y="60"/>
                        </a:lnTo>
                        <a:lnTo>
                          <a:pt x="1966" y="54"/>
                        </a:lnTo>
                        <a:lnTo>
                          <a:pt x="1966" y="30"/>
                        </a:lnTo>
                        <a:close/>
                        <a:moveTo>
                          <a:pt x="1844" y="30"/>
                        </a:moveTo>
                        <a:lnTo>
                          <a:pt x="1844" y="30"/>
                        </a:lnTo>
                        <a:lnTo>
                          <a:pt x="1846" y="26"/>
                        </a:lnTo>
                        <a:lnTo>
                          <a:pt x="1852" y="24"/>
                        </a:lnTo>
                        <a:lnTo>
                          <a:pt x="1864" y="24"/>
                        </a:lnTo>
                        <a:lnTo>
                          <a:pt x="1868" y="26"/>
                        </a:lnTo>
                        <a:lnTo>
                          <a:pt x="1870" y="30"/>
                        </a:lnTo>
                        <a:lnTo>
                          <a:pt x="1870" y="54"/>
                        </a:lnTo>
                        <a:lnTo>
                          <a:pt x="1868" y="60"/>
                        </a:lnTo>
                        <a:lnTo>
                          <a:pt x="1864" y="60"/>
                        </a:lnTo>
                        <a:lnTo>
                          <a:pt x="1852" y="60"/>
                        </a:lnTo>
                        <a:lnTo>
                          <a:pt x="1846" y="60"/>
                        </a:lnTo>
                        <a:lnTo>
                          <a:pt x="1844" y="54"/>
                        </a:lnTo>
                        <a:lnTo>
                          <a:pt x="1844" y="30"/>
                        </a:lnTo>
                        <a:close/>
                        <a:moveTo>
                          <a:pt x="1784" y="30"/>
                        </a:moveTo>
                        <a:lnTo>
                          <a:pt x="1784" y="30"/>
                        </a:lnTo>
                        <a:lnTo>
                          <a:pt x="1786" y="26"/>
                        </a:lnTo>
                        <a:lnTo>
                          <a:pt x="1792" y="24"/>
                        </a:lnTo>
                        <a:lnTo>
                          <a:pt x="1804" y="24"/>
                        </a:lnTo>
                        <a:lnTo>
                          <a:pt x="1808" y="26"/>
                        </a:lnTo>
                        <a:lnTo>
                          <a:pt x="1810" y="30"/>
                        </a:lnTo>
                        <a:lnTo>
                          <a:pt x="1810" y="54"/>
                        </a:lnTo>
                        <a:lnTo>
                          <a:pt x="1808" y="60"/>
                        </a:lnTo>
                        <a:lnTo>
                          <a:pt x="1804" y="60"/>
                        </a:lnTo>
                        <a:lnTo>
                          <a:pt x="1792" y="60"/>
                        </a:lnTo>
                        <a:lnTo>
                          <a:pt x="1786" y="60"/>
                        </a:lnTo>
                        <a:lnTo>
                          <a:pt x="1784" y="54"/>
                        </a:lnTo>
                        <a:lnTo>
                          <a:pt x="1784" y="30"/>
                        </a:lnTo>
                        <a:close/>
                        <a:moveTo>
                          <a:pt x="1724" y="30"/>
                        </a:moveTo>
                        <a:lnTo>
                          <a:pt x="1724" y="30"/>
                        </a:lnTo>
                        <a:lnTo>
                          <a:pt x="1726" y="26"/>
                        </a:lnTo>
                        <a:lnTo>
                          <a:pt x="1730" y="24"/>
                        </a:lnTo>
                        <a:lnTo>
                          <a:pt x="1744" y="24"/>
                        </a:lnTo>
                        <a:lnTo>
                          <a:pt x="1748" y="26"/>
                        </a:lnTo>
                        <a:lnTo>
                          <a:pt x="1750" y="30"/>
                        </a:lnTo>
                        <a:lnTo>
                          <a:pt x="1750" y="54"/>
                        </a:lnTo>
                        <a:lnTo>
                          <a:pt x="1748" y="60"/>
                        </a:lnTo>
                        <a:lnTo>
                          <a:pt x="1744" y="60"/>
                        </a:lnTo>
                        <a:lnTo>
                          <a:pt x="1730" y="60"/>
                        </a:lnTo>
                        <a:lnTo>
                          <a:pt x="1726" y="60"/>
                        </a:lnTo>
                        <a:lnTo>
                          <a:pt x="1724" y="54"/>
                        </a:lnTo>
                        <a:lnTo>
                          <a:pt x="1724" y="30"/>
                        </a:lnTo>
                        <a:close/>
                        <a:moveTo>
                          <a:pt x="1664" y="30"/>
                        </a:moveTo>
                        <a:lnTo>
                          <a:pt x="1664" y="30"/>
                        </a:lnTo>
                        <a:lnTo>
                          <a:pt x="1666" y="26"/>
                        </a:lnTo>
                        <a:lnTo>
                          <a:pt x="1670" y="24"/>
                        </a:lnTo>
                        <a:lnTo>
                          <a:pt x="1682" y="24"/>
                        </a:lnTo>
                        <a:lnTo>
                          <a:pt x="1688" y="26"/>
                        </a:lnTo>
                        <a:lnTo>
                          <a:pt x="1690" y="30"/>
                        </a:lnTo>
                        <a:lnTo>
                          <a:pt x="1690" y="54"/>
                        </a:lnTo>
                        <a:lnTo>
                          <a:pt x="1688" y="60"/>
                        </a:lnTo>
                        <a:lnTo>
                          <a:pt x="1682" y="60"/>
                        </a:lnTo>
                        <a:lnTo>
                          <a:pt x="1670" y="60"/>
                        </a:lnTo>
                        <a:lnTo>
                          <a:pt x="1666" y="60"/>
                        </a:lnTo>
                        <a:lnTo>
                          <a:pt x="1664" y="54"/>
                        </a:lnTo>
                        <a:lnTo>
                          <a:pt x="1664" y="30"/>
                        </a:lnTo>
                        <a:close/>
                        <a:moveTo>
                          <a:pt x="1604" y="30"/>
                        </a:moveTo>
                        <a:lnTo>
                          <a:pt x="1604" y="30"/>
                        </a:lnTo>
                        <a:lnTo>
                          <a:pt x="1606" y="26"/>
                        </a:lnTo>
                        <a:lnTo>
                          <a:pt x="1610" y="24"/>
                        </a:lnTo>
                        <a:lnTo>
                          <a:pt x="1622" y="24"/>
                        </a:lnTo>
                        <a:lnTo>
                          <a:pt x="1626" y="26"/>
                        </a:lnTo>
                        <a:lnTo>
                          <a:pt x="1628" y="30"/>
                        </a:lnTo>
                        <a:lnTo>
                          <a:pt x="1628" y="54"/>
                        </a:lnTo>
                        <a:lnTo>
                          <a:pt x="1626" y="60"/>
                        </a:lnTo>
                        <a:lnTo>
                          <a:pt x="1622" y="60"/>
                        </a:lnTo>
                        <a:lnTo>
                          <a:pt x="1610" y="60"/>
                        </a:lnTo>
                        <a:lnTo>
                          <a:pt x="1606" y="60"/>
                        </a:lnTo>
                        <a:lnTo>
                          <a:pt x="1604" y="54"/>
                        </a:lnTo>
                        <a:lnTo>
                          <a:pt x="1604" y="30"/>
                        </a:lnTo>
                        <a:close/>
                        <a:moveTo>
                          <a:pt x="1542" y="30"/>
                        </a:moveTo>
                        <a:lnTo>
                          <a:pt x="1542" y="30"/>
                        </a:lnTo>
                        <a:lnTo>
                          <a:pt x="1544" y="26"/>
                        </a:lnTo>
                        <a:lnTo>
                          <a:pt x="1550" y="24"/>
                        </a:lnTo>
                        <a:lnTo>
                          <a:pt x="1562" y="24"/>
                        </a:lnTo>
                        <a:lnTo>
                          <a:pt x="1566" y="26"/>
                        </a:lnTo>
                        <a:lnTo>
                          <a:pt x="1568" y="30"/>
                        </a:lnTo>
                        <a:lnTo>
                          <a:pt x="1568" y="54"/>
                        </a:lnTo>
                        <a:lnTo>
                          <a:pt x="1566" y="60"/>
                        </a:lnTo>
                        <a:lnTo>
                          <a:pt x="1562" y="60"/>
                        </a:lnTo>
                        <a:lnTo>
                          <a:pt x="1550" y="60"/>
                        </a:lnTo>
                        <a:lnTo>
                          <a:pt x="1544" y="60"/>
                        </a:lnTo>
                        <a:lnTo>
                          <a:pt x="1542" y="54"/>
                        </a:lnTo>
                        <a:lnTo>
                          <a:pt x="1542" y="30"/>
                        </a:lnTo>
                        <a:close/>
                        <a:moveTo>
                          <a:pt x="1482" y="30"/>
                        </a:moveTo>
                        <a:lnTo>
                          <a:pt x="1482" y="30"/>
                        </a:lnTo>
                        <a:lnTo>
                          <a:pt x="1484" y="26"/>
                        </a:lnTo>
                        <a:lnTo>
                          <a:pt x="1488" y="24"/>
                        </a:lnTo>
                        <a:lnTo>
                          <a:pt x="1502" y="24"/>
                        </a:lnTo>
                        <a:lnTo>
                          <a:pt x="1506" y="26"/>
                        </a:lnTo>
                        <a:lnTo>
                          <a:pt x="1508" y="30"/>
                        </a:lnTo>
                        <a:lnTo>
                          <a:pt x="1508" y="54"/>
                        </a:lnTo>
                        <a:lnTo>
                          <a:pt x="1506" y="60"/>
                        </a:lnTo>
                        <a:lnTo>
                          <a:pt x="1502" y="60"/>
                        </a:lnTo>
                        <a:lnTo>
                          <a:pt x="1488" y="60"/>
                        </a:lnTo>
                        <a:lnTo>
                          <a:pt x="1484" y="60"/>
                        </a:lnTo>
                        <a:lnTo>
                          <a:pt x="1482" y="54"/>
                        </a:lnTo>
                        <a:lnTo>
                          <a:pt x="1482" y="30"/>
                        </a:lnTo>
                        <a:close/>
                        <a:moveTo>
                          <a:pt x="1422" y="30"/>
                        </a:moveTo>
                        <a:lnTo>
                          <a:pt x="1422" y="30"/>
                        </a:lnTo>
                        <a:lnTo>
                          <a:pt x="1424" y="26"/>
                        </a:lnTo>
                        <a:lnTo>
                          <a:pt x="1428" y="24"/>
                        </a:lnTo>
                        <a:lnTo>
                          <a:pt x="1440" y="24"/>
                        </a:lnTo>
                        <a:lnTo>
                          <a:pt x="1446" y="26"/>
                        </a:lnTo>
                        <a:lnTo>
                          <a:pt x="1448" y="30"/>
                        </a:lnTo>
                        <a:lnTo>
                          <a:pt x="1448" y="54"/>
                        </a:lnTo>
                        <a:lnTo>
                          <a:pt x="1446" y="60"/>
                        </a:lnTo>
                        <a:lnTo>
                          <a:pt x="1440" y="60"/>
                        </a:lnTo>
                        <a:lnTo>
                          <a:pt x="1428" y="60"/>
                        </a:lnTo>
                        <a:lnTo>
                          <a:pt x="1424" y="60"/>
                        </a:lnTo>
                        <a:lnTo>
                          <a:pt x="1422" y="54"/>
                        </a:lnTo>
                        <a:lnTo>
                          <a:pt x="1422" y="30"/>
                        </a:lnTo>
                        <a:close/>
                        <a:moveTo>
                          <a:pt x="1362" y="30"/>
                        </a:moveTo>
                        <a:lnTo>
                          <a:pt x="1362" y="30"/>
                        </a:lnTo>
                        <a:lnTo>
                          <a:pt x="1364" y="26"/>
                        </a:lnTo>
                        <a:lnTo>
                          <a:pt x="1368" y="24"/>
                        </a:lnTo>
                        <a:lnTo>
                          <a:pt x="1380" y="24"/>
                        </a:lnTo>
                        <a:lnTo>
                          <a:pt x="1384" y="26"/>
                        </a:lnTo>
                        <a:lnTo>
                          <a:pt x="1386" y="30"/>
                        </a:lnTo>
                        <a:lnTo>
                          <a:pt x="1386" y="54"/>
                        </a:lnTo>
                        <a:lnTo>
                          <a:pt x="1384" y="60"/>
                        </a:lnTo>
                        <a:lnTo>
                          <a:pt x="1380" y="60"/>
                        </a:lnTo>
                        <a:lnTo>
                          <a:pt x="1368" y="60"/>
                        </a:lnTo>
                        <a:lnTo>
                          <a:pt x="1364" y="60"/>
                        </a:lnTo>
                        <a:lnTo>
                          <a:pt x="1362" y="54"/>
                        </a:lnTo>
                        <a:lnTo>
                          <a:pt x="1362" y="30"/>
                        </a:lnTo>
                        <a:close/>
                        <a:moveTo>
                          <a:pt x="1300" y="30"/>
                        </a:moveTo>
                        <a:lnTo>
                          <a:pt x="1300" y="30"/>
                        </a:lnTo>
                        <a:lnTo>
                          <a:pt x="1302" y="26"/>
                        </a:lnTo>
                        <a:lnTo>
                          <a:pt x="1308" y="24"/>
                        </a:lnTo>
                        <a:lnTo>
                          <a:pt x="1320" y="24"/>
                        </a:lnTo>
                        <a:lnTo>
                          <a:pt x="1324" y="26"/>
                        </a:lnTo>
                        <a:lnTo>
                          <a:pt x="1326" y="30"/>
                        </a:lnTo>
                        <a:lnTo>
                          <a:pt x="1326" y="54"/>
                        </a:lnTo>
                        <a:lnTo>
                          <a:pt x="1324" y="60"/>
                        </a:lnTo>
                        <a:lnTo>
                          <a:pt x="1320" y="60"/>
                        </a:lnTo>
                        <a:lnTo>
                          <a:pt x="1308" y="60"/>
                        </a:lnTo>
                        <a:lnTo>
                          <a:pt x="1302" y="60"/>
                        </a:lnTo>
                        <a:lnTo>
                          <a:pt x="1300" y="54"/>
                        </a:lnTo>
                        <a:lnTo>
                          <a:pt x="1300" y="30"/>
                        </a:lnTo>
                        <a:close/>
                        <a:moveTo>
                          <a:pt x="1240" y="30"/>
                        </a:moveTo>
                        <a:lnTo>
                          <a:pt x="1240" y="30"/>
                        </a:lnTo>
                        <a:lnTo>
                          <a:pt x="1242" y="26"/>
                        </a:lnTo>
                        <a:lnTo>
                          <a:pt x="1246" y="24"/>
                        </a:lnTo>
                        <a:lnTo>
                          <a:pt x="1260" y="24"/>
                        </a:lnTo>
                        <a:lnTo>
                          <a:pt x="1264" y="26"/>
                        </a:lnTo>
                        <a:lnTo>
                          <a:pt x="1266" y="30"/>
                        </a:lnTo>
                        <a:lnTo>
                          <a:pt x="1266" y="54"/>
                        </a:lnTo>
                        <a:lnTo>
                          <a:pt x="1264" y="60"/>
                        </a:lnTo>
                        <a:lnTo>
                          <a:pt x="1260" y="60"/>
                        </a:lnTo>
                        <a:lnTo>
                          <a:pt x="1246" y="60"/>
                        </a:lnTo>
                        <a:lnTo>
                          <a:pt x="1242" y="60"/>
                        </a:lnTo>
                        <a:lnTo>
                          <a:pt x="1240" y="54"/>
                        </a:lnTo>
                        <a:lnTo>
                          <a:pt x="1240" y="30"/>
                        </a:lnTo>
                        <a:close/>
                        <a:moveTo>
                          <a:pt x="1180" y="30"/>
                        </a:moveTo>
                        <a:lnTo>
                          <a:pt x="1180" y="30"/>
                        </a:lnTo>
                        <a:lnTo>
                          <a:pt x="1182" y="26"/>
                        </a:lnTo>
                        <a:lnTo>
                          <a:pt x="1186" y="24"/>
                        </a:lnTo>
                        <a:lnTo>
                          <a:pt x="1198" y="24"/>
                        </a:lnTo>
                        <a:lnTo>
                          <a:pt x="1204" y="26"/>
                        </a:lnTo>
                        <a:lnTo>
                          <a:pt x="1206" y="30"/>
                        </a:lnTo>
                        <a:lnTo>
                          <a:pt x="1206" y="54"/>
                        </a:lnTo>
                        <a:lnTo>
                          <a:pt x="1204" y="60"/>
                        </a:lnTo>
                        <a:lnTo>
                          <a:pt x="1198" y="60"/>
                        </a:lnTo>
                        <a:lnTo>
                          <a:pt x="1186" y="60"/>
                        </a:lnTo>
                        <a:lnTo>
                          <a:pt x="1182" y="60"/>
                        </a:lnTo>
                        <a:lnTo>
                          <a:pt x="1180" y="54"/>
                        </a:lnTo>
                        <a:lnTo>
                          <a:pt x="1180" y="30"/>
                        </a:lnTo>
                        <a:close/>
                        <a:moveTo>
                          <a:pt x="1120" y="30"/>
                        </a:moveTo>
                        <a:lnTo>
                          <a:pt x="1120" y="30"/>
                        </a:lnTo>
                        <a:lnTo>
                          <a:pt x="1122" y="26"/>
                        </a:lnTo>
                        <a:lnTo>
                          <a:pt x="1126" y="24"/>
                        </a:lnTo>
                        <a:lnTo>
                          <a:pt x="1138" y="24"/>
                        </a:lnTo>
                        <a:lnTo>
                          <a:pt x="1142" y="26"/>
                        </a:lnTo>
                        <a:lnTo>
                          <a:pt x="1144" y="30"/>
                        </a:lnTo>
                        <a:lnTo>
                          <a:pt x="1144" y="54"/>
                        </a:lnTo>
                        <a:lnTo>
                          <a:pt x="1142" y="60"/>
                        </a:lnTo>
                        <a:lnTo>
                          <a:pt x="1138" y="60"/>
                        </a:lnTo>
                        <a:lnTo>
                          <a:pt x="1126" y="60"/>
                        </a:lnTo>
                        <a:lnTo>
                          <a:pt x="1122" y="60"/>
                        </a:lnTo>
                        <a:lnTo>
                          <a:pt x="1120" y="54"/>
                        </a:lnTo>
                        <a:lnTo>
                          <a:pt x="1120" y="30"/>
                        </a:lnTo>
                        <a:close/>
                        <a:moveTo>
                          <a:pt x="1058" y="30"/>
                        </a:moveTo>
                        <a:lnTo>
                          <a:pt x="1058" y="30"/>
                        </a:lnTo>
                        <a:lnTo>
                          <a:pt x="1060" y="26"/>
                        </a:lnTo>
                        <a:lnTo>
                          <a:pt x="1066" y="24"/>
                        </a:lnTo>
                        <a:lnTo>
                          <a:pt x="1078" y="24"/>
                        </a:lnTo>
                        <a:lnTo>
                          <a:pt x="1082" y="26"/>
                        </a:lnTo>
                        <a:lnTo>
                          <a:pt x="1084" y="30"/>
                        </a:lnTo>
                        <a:lnTo>
                          <a:pt x="1084" y="54"/>
                        </a:lnTo>
                        <a:lnTo>
                          <a:pt x="1082" y="60"/>
                        </a:lnTo>
                        <a:lnTo>
                          <a:pt x="1078" y="60"/>
                        </a:lnTo>
                        <a:lnTo>
                          <a:pt x="1066" y="60"/>
                        </a:lnTo>
                        <a:lnTo>
                          <a:pt x="1060" y="60"/>
                        </a:lnTo>
                        <a:lnTo>
                          <a:pt x="1058" y="54"/>
                        </a:lnTo>
                        <a:lnTo>
                          <a:pt x="1058" y="30"/>
                        </a:lnTo>
                        <a:close/>
                        <a:moveTo>
                          <a:pt x="998" y="30"/>
                        </a:moveTo>
                        <a:lnTo>
                          <a:pt x="998" y="30"/>
                        </a:lnTo>
                        <a:lnTo>
                          <a:pt x="1000" y="26"/>
                        </a:lnTo>
                        <a:lnTo>
                          <a:pt x="1004" y="24"/>
                        </a:lnTo>
                        <a:lnTo>
                          <a:pt x="1018" y="24"/>
                        </a:lnTo>
                        <a:lnTo>
                          <a:pt x="1022" y="26"/>
                        </a:lnTo>
                        <a:lnTo>
                          <a:pt x="1024" y="30"/>
                        </a:lnTo>
                        <a:lnTo>
                          <a:pt x="1024" y="54"/>
                        </a:lnTo>
                        <a:lnTo>
                          <a:pt x="1022" y="60"/>
                        </a:lnTo>
                        <a:lnTo>
                          <a:pt x="1018" y="60"/>
                        </a:lnTo>
                        <a:lnTo>
                          <a:pt x="1004" y="60"/>
                        </a:lnTo>
                        <a:lnTo>
                          <a:pt x="1000" y="60"/>
                        </a:lnTo>
                        <a:lnTo>
                          <a:pt x="998" y="54"/>
                        </a:lnTo>
                        <a:lnTo>
                          <a:pt x="998" y="30"/>
                        </a:lnTo>
                        <a:close/>
                        <a:moveTo>
                          <a:pt x="938" y="30"/>
                        </a:moveTo>
                        <a:lnTo>
                          <a:pt x="938" y="30"/>
                        </a:lnTo>
                        <a:lnTo>
                          <a:pt x="940" y="26"/>
                        </a:lnTo>
                        <a:lnTo>
                          <a:pt x="944" y="24"/>
                        </a:lnTo>
                        <a:lnTo>
                          <a:pt x="956" y="24"/>
                        </a:lnTo>
                        <a:lnTo>
                          <a:pt x="962" y="26"/>
                        </a:lnTo>
                        <a:lnTo>
                          <a:pt x="964" y="30"/>
                        </a:lnTo>
                        <a:lnTo>
                          <a:pt x="964" y="54"/>
                        </a:lnTo>
                        <a:lnTo>
                          <a:pt x="962" y="60"/>
                        </a:lnTo>
                        <a:lnTo>
                          <a:pt x="956" y="60"/>
                        </a:lnTo>
                        <a:lnTo>
                          <a:pt x="944" y="60"/>
                        </a:lnTo>
                        <a:lnTo>
                          <a:pt x="940" y="60"/>
                        </a:lnTo>
                        <a:lnTo>
                          <a:pt x="938" y="54"/>
                        </a:lnTo>
                        <a:lnTo>
                          <a:pt x="938" y="30"/>
                        </a:lnTo>
                        <a:close/>
                        <a:moveTo>
                          <a:pt x="878" y="30"/>
                        </a:moveTo>
                        <a:lnTo>
                          <a:pt x="878" y="30"/>
                        </a:lnTo>
                        <a:lnTo>
                          <a:pt x="880" y="26"/>
                        </a:lnTo>
                        <a:lnTo>
                          <a:pt x="884" y="24"/>
                        </a:lnTo>
                        <a:lnTo>
                          <a:pt x="896" y="24"/>
                        </a:lnTo>
                        <a:lnTo>
                          <a:pt x="902" y="26"/>
                        </a:lnTo>
                        <a:lnTo>
                          <a:pt x="902" y="30"/>
                        </a:lnTo>
                        <a:lnTo>
                          <a:pt x="902" y="54"/>
                        </a:lnTo>
                        <a:lnTo>
                          <a:pt x="902" y="60"/>
                        </a:lnTo>
                        <a:lnTo>
                          <a:pt x="896" y="60"/>
                        </a:lnTo>
                        <a:lnTo>
                          <a:pt x="884" y="60"/>
                        </a:lnTo>
                        <a:lnTo>
                          <a:pt x="880" y="60"/>
                        </a:lnTo>
                        <a:lnTo>
                          <a:pt x="878" y="54"/>
                        </a:lnTo>
                        <a:lnTo>
                          <a:pt x="878" y="30"/>
                        </a:lnTo>
                        <a:close/>
                        <a:moveTo>
                          <a:pt x="816" y="30"/>
                        </a:moveTo>
                        <a:lnTo>
                          <a:pt x="816" y="30"/>
                        </a:lnTo>
                        <a:lnTo>
                          <a:pt x="818" y="26"/>
                        </a:lnTo>
                        <a:lnTo>
                          <a:pt x="824" y="24"/>
                        </a:lnTo>
                        <a:lnTo>
                          <a:pt x="836" y="24"/>
                        </a:lnTo>
                        <a:lnTo>
                          <a:pt x="840" y="26"/>
                        </a:lnTo>
                        <a:lnTo>
                          <a:pt x="842" y="30"/>
                        </a:lnTo>
                        <a:lnTo>
                          <a:pt x="842" y="54"/>
                        </a:lnTo>
                        <a:lnTo>
                          <a:pt x="840" y="60"/>
                        </a:lnTo>
                        <a:lnTo>
                          <a:pt x="836" y="60"/>
                        </a:lnTo>
                        <a:lnTo>
                          <a:pt x="824" y="60"/>
                        </a:lnTo>
                        <a:lnTo>
                          <a:pt x="818" y="60"/>
                        </a:lnTo>
                        <a:lnTo>
                          <a:pt x="816" y="54"/>
                        </a:lnTo>
                        <a:lnTo>
                          <a:pt x="816" y="30"/>
                        </a:lnTo>
                        <a:close/>
                        <a:moveTo>
                          <a:pt x="756" y="30"/>
                        </a:moveTo>
                        <a:lnTo>
                          <a:pt x="756" y="30"/>
                        </a:lnTo>
                        <a:lnTo>
                          <a:pt x="758" y="26"/>
                        </a:lnTo>
                        <a:lnTo>
                          <a:pt x="762" y="24"/>
                        </a:lnTo>
                        <a:lnTo>
                          <a:pt x="776" y="24"/>
                        </a:lnTo>
                        <a:lnTo>
                          <a:pt x="780" y="26"/>
                        </a:lnTo>
                        <a:lnTo>
                          <a:pt x="782" y="30"/>
                        </a:lnTo>
                        <a:lnTo>
                          <a:pt x="782" y="54"/>
                        </a:lnTo>
                        <a:lnTo>
                          <a:pt x="780" y="60"/>
                        </a:lnTo>
                        <a:lnTo>
                          <a:pt x="776" y="60"/>
                        </a:lnTo>
                        <a:lnTo>
                          <a:pt x="762" y="60"/>
                        </a:lnTo>
                        <a:lnTo>
                          <a:pt x="758" y="60"/>
                        </a:lnTo>
                        <a:lnTo>
                          <a:pt x="756" y="54"/>
                        </a:lnTo>
                        <a:lnTo>
                          <a:pt x="756" y="30"/>
                        </a:lnTo>
                        <a:close/>
                        <a:moveTo>
                          <a:pt x="696" y="30"/>
                        </a:moveTo>
                        <a:lnTo>
                          <a:pt x="696" y="30"/>
                        </a:lnTo>
                        <a:lnTo>
                          <a:pt x="698" y="26"/>
                        </a:lnTo>
                        <a:lnTo>
                          <a:pt x="702" y="24"/>
                        </a:lnTo>
                        <a:lnTo>
                          <a:pt x="716" y="24"/>
                        </a:lnTo>
                        <a:lnTo>
                          <a:pt x="720" y="26"/>
                        </a:lnTo>
                        <a:lnTo>
                          <a:pt x="722" y="30"/>
                        </a:lnTo>
                        <a:lnTo>
                          <a:pt x="722" y="54"/>
                        </a:lnTo>
                        <a:lnTo>
                          <a:pt x="720" y="60"/>
                        </a:lnTo>
                        <a:lnTo>
                          <a:pt x="716" y="60"/>
                        </a:lnTo>
                        <a:lnTo>
                          <a:pt x="702" y="60"/>
                        </a:lnTo>
                        <a:lnTo>
                          <a:pt x="698" y="60"/>
                        </a:lnTo>
                        <a:lnTo>
                          <a:pt x="696" y="54"/>
                        </a:lnTo>
                        <a:lnTo>
                          <a:pt x="696" y="30"/>
                        </a:lnTo>
                        <a:close/>
                        <a:moveTo>
                          <a:pt x="636" y="30"/>
                        </a:moveTo>
                        <a:lnTo>
                          <a:pt x="636" y="30"/>
                        </a:lnTo>
                        <a:lnTo>
                          <a:pt x="638" y="26"/>
                        </a:lnTo>
                        <a:lnTo>
                          <a:pt x="642" y="24"/>
                        </a:lnTo>
                        <a:lnTo>
                          <a:pt x="654" y="24"/>
                        </a:lnTo>
                        <a:lnTo>
                          <a:pt x="658" y="26"/>
                        </a:lnTo>
                        <a:lnTo>
                          <a:pt x="660" y="30"/>
                        </a:lnTo>
                        <a:lnTo>
                          <a:pt x="660" y="54"/>
                        </a:lnTo>
                        <a:lnTo>
                          <a:pt x="658" y="60"/>
                        </a:lnTo>
                        <a:lnTo>
                          <a:pt x="654" y="60"/>
                        </a:lnTo>
                        <a:lnTo>
                          <a:pt x="642" y="60"/>
                        </a:lnTo>
                        <a:lnTo>
                          <a:pt x="638" y="60"/>
                        </a:lnTo>
                        <a:lnTo>
                          <a:pt x="636" y="54"/>
                        </a:lnTo>
                        <a:lnTo>
                          <a:pt x="636" y="30"/>
                        </a:lnTo>
                        <a:close/>
                        <a:moveTo>
                          <a:pt x="574" y="30"/>
                        </a:moveTo>
                        <a:lnTo>
                          <a:pt x="574" y="30"/>
                        </a:lnTo>
                        <a:lnTo>
                          <a:pt x="576" y="26"/>
                        </a:lnTo>
                        <a:lnTo>
                          <a:pt x="582" y="24"/>
                        </a:lnTo>
                        <a:lnTo>
                          <a:pt x="594" y="24"/>
                        </a:lnTo>
                        <a:lnTo>
                          <a:pt x="598" y="26"/>
                        </a:lnTo>
                        <a:lnTo>
                          <a:pt x="600" y="30"/>
                        </a:lnTo>
                        <a:lnTo>
                          <a:pt x="600" y="54"/>
                        </a:lnTo>
                        <a:lnTo>
                          <a:pt x="598" y="60"/>
                        </a:lnTo>
                        <a:lnTo>
                          <a:pt x="594" y="60"/>
                        </a:lnTo>
                        <a:lnTo>
                          <a:pt x="582" y="60"/>
                        </a:lnTo>
                        <a:lnTo>
                          <a:pt x="576" y="60"/>
                        </a:lnTo>
                        <a:lnTo>
                          <a:pt x="574" y="54"/>
                        </a:lnTo>
                        <a:lnTo>
                          <a:pt x="574" y="30"/>
                        </a:lnTo>
                        <a:close/>
                        <a:moveTo>
                          <a:pt x="514" y="30"/>
                        </a:moveTo>
                        <a:lnTo>
                          <a:pt x="514" y="30"/>
                        </a:lnTo>
                        <a:lnTo>
                          <a:pt x="516" y="26"/>
                        </a:lnTo>
                        <a:lnTo>
                          <a:pt x="520" y="24"/>
                        </a:lnTo>
                        <a:lnTo>
                          <a:pt x="534" y="24"/>
                        </a:lnTo>
                        <a:lnTo>
                          <a:pt x="538" y="26"/>
                        </a:lnTo>
                        <a:lnTo>
                          <a:pt x="540" y="30"/>
                        </a:lnTo>
                        <a:lnTo>
                          <a:pt x="540" y="54"/>
                        </a:lnTo>
                        <a:lnTo>
                          <a:pt x="538" y="60"/>
                        </a:lnTo>
                        <a:lnTo>
                          <a:pt x="534" y="60"/>
                        </a:lnTo>
                        <a:lnTo>
                          <a:pt x="520" y="60"/>
                        </a:lnTo>
                        <a:lnTo>
                          <a:pt x="516" y="60"/>
                        </a:lnTo>
                        <a:lnTo>
                          <a:pt x="514" y="54"/>
                        </a:lnTo>
                        <a:lnTo>
                          <a:pt x="514" y="30"/>
                        </a:lnTo>
                        <a:close/>
                        <a:moveTo>
                          <a:pt x="454" y="30"/>
                        </a:moveTo>
                        <a:lnTo>
                          <a:pt x="454" y="30"/>
                        </a:lnTo>
                        <a:lnTo>
                          <a:pt x="456" y="26"/>
                        </a:lnTo>
                        <a:lnTo>
                          <a:pt x="460" y="24"/>
                        </a:lnTo>
                        <a:lnTo>
                          <a:pt x="472" y="24"/>
                        </a:lnTo>
                        <a:lnTo>
                          <a:pt x="478" y="26"/>
                        </a:lnTo>
                        <a:lnTo>
                          <a:pt x="480" y="30"/>
                        </a:lnTo>
                        <a:lnTo>
                          <a:pt x="480" y="54"/>
                        </a:lnTo>
                        <a:lnTo>
                          <a:pt x="478" y="60"/>
                        </a:lnTo>
                        <a:lnTo>
                          <a:pt x="472" y="60"/>
                        </a:lnTo>
                        <a:lnTo>
                          <a:pt x="460" y="60"/>
                        </a:lnTo>
                        <a:lnTo>
                          <a:pt x="456" y="60"/>
                        </a:lnTo>
                        <a:lnTo>
                          <a:pt x="454" y="54"/>
                        </a:lnTo>
                        <a:lnTo>
                          <a:pt x="454" y="30"/>
                        </a:lnTo>
                        <a:close/>
                        <a:moveTo>
                          <a:pt x="394" y="30"/>
                        </a:moveTo>
                        <a:lnTo>
                          <a:pt x="394" y="30"/>
                        </a:lnTo>
                        <a:lnTo>
                          <a:pt x="396" y="26"/>
                        </a:lnTo>
                        <a:lnTo>
                          <a:pt x="400" y="24"/>
                        </a:lnTo>
                        <a:lnTo>
                          <a:pt x="412" y="24"/>
                        </a:lnTo>
                        <a:lnTo>
                          <a:pt x="416" y="26"/>
                        </a:lnTo>
                        <a:lnTo>
                          <a:pt x="418" y="30"/>
                        </a:lnTo>
                        <a:lnTo>
                          <a:pt x="418" y="54"/>
                        </a:lnTo>
                        <a:lnTo>
                          <a:pt x="416" y="60"/>
                        </a:lnTo>
                        <a:lnTo>
                          <a:pt x="412" y="60"/>
                        </a:lnTo>
                        <a:lnTo>
                          <a:pt x="400" y="60"/>
                        </a:lnTo>
                        <a:lnTo>
                          <a:pt x="396" y="60"/>
                        </a:lnTo>
                        <a:lnTo>
                          <a:pt x="394" y="54"/>
                        </a:lnTo>
                        <a:lnTo>
                          <a:pt x="394" y="30"/>
                        </a:lnTo>
                        <a:close/>
                        <a:moveTo>
                          <a:pt x="332" y="30"/>
                        </a:moveTo>
                        <a:lnTo>
                          <a:pt x="332" y="30"/>
                        </a:lnTo>
                        <a:lnTo>
                          <a:pt x="334" y="26"/>
                        </a:lnTo>
                        <a:lnTo>
                          <a:pt x="340" y="24"/>
                        </a:lnTo>
                        <a:lnTo>
                          <a:pt x="352" y="24"/>
                        </a:lnTo>
                        <a:lnTo>
                          <a:pt x="356" y="26"/>
                        </a:lnTo>
                        <a:lnTo>
                          <a:pt x="358" y="30"/>
                        </a:lnTo>
                        <a:lnTo>
                          <a:pt x="358" y="54"/>
                        </a:lnTo>
                        <a:lnTo>
                          <a:pt x="356" y="60"/>
                        </a:lnTo>
                        <a:lnTo>
                          <a:pt x="352" y="60"/>
                        </a:lnTo>
                        <a:lnTo>
                          <a:pt x="340" y="60"/>
                        </a:lnTo>
                        <a:lnTo>
                          <a:pt x="334" y="60"/>
                        </a:lnTo>
                        <a:lnTo>
                          <a:pt x="332" y="54"/>
                        </a:lnTo>
                        <a:lnTo>
                          <a:pt x="332" y="30"/>
                        </a:lnTo>
                        <a:close/>
                        <a:moveTo>
                          <a:pt x="272" y="30"/>
                        </a:moveTo>
                        <a:lnTo>
                          <a:pt x="272" y="30"/>
                        </a:lnTo>
                        <a:lnTo>
                          <a:pt x="274" y="26"/>
                        </a:lnTo>
                        <a:lnTo>
                          <a:pt x="278" y="24"/>
                        </a:lnTo>
                        <a:lnTo>
                          <a:pt x="292" y="24"/>
                        </a:lnTo>
                        <a:lnTo>
                          <a:pt x="296" y="26"/>
                        </a:lnTo>
                        <a:lnTo>
                          <a:pt x="298" y="30"/>
                        </a:lnTo>
                        <a:lnTo>
                          <a:pt x="298" y="54"/>
                        </a:lnTo>
                        <a:lnTo>
                          <a:pt x="296" y="60"/>
                        </a:lnTo>
                        <a:lnTo>
                          <a:pt x="292" y="60"/>
                        </a:lnTo>
                        <a:lnTo>
                          <a:pt x="278" y="60"/>
                        </a:lnTo>
                        <a:lnTo>
                          <a:pt x="274" y="60"/>
                        </a:lnTo>
                        <a:lnTo>
                          <a:pt x="272" y="54"/>
                        </a:lnTo>
                        <a:lnTo>
                          <a:pt x="272" y="30"/>
                        </a:lnTo>
                        <a:close/>
                        <a:moveTo>
                          <a:pt x="212" y="30"/>
                        </a:moveTo>
                        <a:lnTo>
                          <a:pt x="212" y="30"/>
                        </a:lnTo>
                        <a:lnTo>
                          <a:pt x="214" y="26"/>
                        </a:lnTo>
                        <a:lnTo>
                          <a:pt x="218" y="24"/>
                        </a:lnTo>
                        <a:lnTo>
                          <a:pt x="230" y="24"/>
                        </a:lnTo>
                        <a:lnTo>
                          <a:pt x="236" y="26"/>
                        </a:lnTo>
                        <a:lnTo>
                          <a:pt x="238" y="30"/>
                        </a:lnTo>
                        <a:lnTo>
                          <a:pt x="238" y="54"/>
                        </a:lnTo>
                        <a:lnTo>
                          <a:pt x="236" y="60"/>
                        </a:lnTo>
                        <a:lnTo>
                          <a:pt x="230" y="60"/>
                        </a:lnTo>
                        <a:lnTo>
                          <a:pt x="218" y="60"/>
                        </a:lnTo>
                        <a:lnTo>
                          <a:pt x="214" y="60"/>
                        </a:lnTo>
                        <a:lnTo>
                          <a:pt x="212" y="54"/>
                        </a:lnTo>
                        <a:lnTo>
                          <a:pt x="212" y="30"/>
                        </a:lnTo>
                        <a:close/>
                        <a:moveTo>
                          <a:pt x="152" y="30"/>
                        </a:moveTo>
                        <a:lnTo>
                          <a:pt x="152" y="30"/>
                        </a:lnTo>
                        <a:lnTo>
                          <a:pt x="154" y="26"/>
                        </a:lnTo>
                        <a:lnTo>
                          <a:pt x="158" y="24"/>
                        </a:lnTo>
                        <a:lnTo>
                          <a:pt x="170" y="24"/>
                        </a:lnTo>
                        <a:lnTo>
                          <a:pt x="176" y="26"/>
                        </a:lnTo>
                        <a:lnTo>
                          <a:pt x="176" y="30"/>
                        </a:lnTo>
                        <a:lnTo>
                          <a:pt x="176" y="54"/>
                        </a:lnTo>
                        <a:lnTo>
                          <a:pt x="176" y="60"/>
                        </a:lnTo>
                        <a:lnTo>
                          <a:pt x="170" y="60"/>
                        </a:lnTo>
                        <a:lnTo>
                          <a:pt x="158" y="60"/>
                        </a:lnTo>
                        <a:lnTo>
                          <a:pt x="154" y="60"/>
                        </a:lnTo>
                        <a:lnTo>
                          <a:pt x="152" y="54"/>
                        </a:lnTo>
                        <a:lnTo>
                          <a:pt x="152" y="30"/>
                        </a:lnTo>
                        <a:close/>
                        <a:moveTo>
                          <a:pt x="90" y="30"/>
                        </a:moveTo>
                        <a:lnTo>
                          <a:pt x="90" y="30"/>
                        </a:lnTo>
                        <a:lnTo>
                          <a:pt x="92" y="26"/>
                        </a:lnTo>
                        <a:lnTo>
                          <a:pt x="98" y="24"/>
                        </a:lnTo>
                        <a:lnTo>
                          <a:pt x="110" y="24"/>
                        </a:lnTo>
                        <a:lnTo>
                          <a:pt x="114" y="26"/>
                        </a:lnTo>
                        <a:lnTo>
                          <a:pt x="116" y="30"/>
                        </a:lnTo>
                        <a:lnTo>
                          <a:pt x="116" y="54"/>
                        </a:lnTo>
                        <a:lnTo>
                          <a:pt x="114" y="60"/>
                        </a:lnTo>
                        <a:lnTo>
                          <a:pt x="110" y="60"/>
                        </a:lnTo>
                        <a:lnTo>
                          <a:pt x="98" y="60"/>
                        </a:lnTo>
                        <a:lnTo>
                          <a:pt x="92" y="60"/>
                        </a:lnTo>
                        <a:lnTo>
                          <a:pt x="90" y="54"/>
                        </a:lnTo>
                        <a:lnTo>
                          <a:pt x="90" y="30"/>
                        </a:lnTo>
                        <a:close/>
                        <a:moveTo>
                          <a:pt x="30" y="30"/>
                        </a:moveTo>
                        <a:lnTo>
                          <a:pt x="30" y="30"/>
                        </a:lnTo>
                        <a:lnTo>
                          <a:pt x="32" y="26"/>
                        </a:lnTo>
                        <a:lnTo>
                          <a:pt x="36" y="24"/>
                        </a:lnTo>
                        <a:lnTo>
                          <a:pt x="50" y="24"/>
                        </a:lnTo>
                        <a:lnTo>
                          <a:pt x="54" y="26"/>
                        </a:lnTo>
                        <a:lnTo>
                          <a:pt x="56" y="30"/>
                        </a:lnTo>
                        <a:lnTo>
                          <a:pt x="56" y="54"/>
                        </a:lnTo>
                        <a:lnTo>
                          <a:pt x="54" y="60"/>
                        </a:lnTo>
                        <a:lnTo>
                          <a:pt x="50" y="60"/>
                        </a:lnTo>
                        <a:lnTo>
                          <a:pt x="36" y="60"/>
                        </a:lnTo>
                        <a:lnTo>
                          <a:pt x="32" y="60"/>
                        </a:lnTo>
                        <a:lnTo>
                          <a:pt x="30" y="54"/>
                        </a:lnTo>
                        <a:lnTo>
                          <a:pt x="30" y="30"/>
                        </a:lnTo>
                        <a:close/>
                        <a:moveTo>
                          <a:pt x="56" y="418"/>
                        </a:moveTo>
                        <a:lnTo>
                          <a:pt x="56" y="418"/>
                        </a:lnTo>
                        <a:lnTo>
                          <a:pt x="54" y="422"/>
                        </a:lnTo>
                        <a:lnTo>
                          <a:pt x="50" y="424"/>
                        </a:lnTo>
                        <a:lnTo>
                          <a:pt x="36" y="424"/>
                        </a:lnTo>
                        <a:lnTo>
                          <a:pt x="32" y="422"/>
                        </a:lnTo>
                        <a:lnTo>
                          <a:pt x="30" y="418"/>
                        </a:lnTo>
                        <a:lnTo>
                          <a:pt x="30" y="394"/>
                        </a:lnTo>
                        <a:lnTo>
                          <a:pt x="32" y="388"/>
                        </a:lnTo>
                        <a:lnTo>
                          <a:pt x="36" y="388"/>
                        </a:lnTo>
                        <a:lnTo>
                          <a:pt x="50" y="388"/>
                        </a:lnTo>
                        <a:lnTo>
                          <a:pt x="54" y="388"/>
                        </a:lnTo>
                        <a:lnTo>
                          <a:pt x="56" y="394"/>
                        </a:lnTo>
                        <a:lnTo>
                          <a:pt x="56" y="418"/>
                        </a:lnTo>
                        <a:close/>
                        <a:moveTo>
                          <a:pt x="116" y="418"/>
                        </a:moveTo>
                        <a:lnTo>
                          <a:pt x="116" y="418"/>
                        </a:lnTo>
                        <a:lnTo>
                          <a:pt x="114" y="422"/>
                        </a:lnTo>
                        <a:lnTo>
                          <a:pt x="110" y="424"/>
                        </a:lnTo>
                        <a:lnTo>
                          <a:pt x="98" y="424"/>
                        </a:lnTo>
                        <a:lnTo>
                          <a:pt x="92" y="422"/>
                        </a:lnTo>
                        <a:lnTo>
                          <a:pt x="90" y="418"/>
                        </a:lnTo>
                        <a:lnTo>
                          <a:pt x="90" y="394"/>
                        </a:lnTo>
                        <a:lnTo>
                          <a:pt x="92" y="388"/>
                        </a:lnTo>
                        <a:lnTo>
                          <a:pt x="98" y="388"/>
                        </a:lnTo>
                        <a:lnTo>
                          <a:pt x="110" y="388"/>
                        </a:lnTo>
                        <a:lnTo>
                          <a:pt x="114" y="388"/>
                        </a:lnTo>
                        <a:lnTo>
                          <a:pt x="116" y="394"/>
                        </a:lnTo>
                        <a:lnTo>
                          <a:pt x="116" y="418"/>
                        </a:lnTo>
                        <a:close/>
                        <a:moveTo>
                          <a:pt x="176" y="418"/>
                        </a:moveTo>
                        <a:lnTo>
                          <a:pt x="176" y="418"/>
                        </a:lnTo>
                        <a:lnTo>
                          <a:pt x="176" y="422"/>
                        </a:lnTo>
                        <a:lnTo>
                          <a:pt x="170" y="424"/>
                        </a:lnTo>
                        <a:lnTo>
                          <a:pt x="158" y="424"/>
                        </a:lnTo>
                        <a:lnTo>
                          <a:pt x="154" y="422"/>
                        </a:lnTo>
                        <a:lnTo>
                          <a:pt x="152" y="418"/>
                        </a:lnTo>
                        <a:lnTo>
                          <a:pt x="152" y="394"/>
                        </a:lnTo>
                        <a:lnTo>
                          <a:pt x="154" y="388"/>
                        </a:lnTo>
                        <a:lnTo>
                          <a:pt x="158" y="388"/>
                        </a:lnTo>
                        <a:lnTo>
                          <a:pt x="170" y="388"/>
                        </a:lnTo>
                        <a:lnTo>
                          <a:pt x="176" y="388"/>
                        </a:lnTo>
                        <a:lnTo>
                          <a:pt x="176" y="394"/>
                        </a:lnTo>
                        <a:lnTo>
                          <a:pt x="176" y="418"/>
                        </a:lnTo>
                        <a:close/>
                        <a:moveTo>
                          <a:pt x="238" y="418"/>
                        </a:moveTo>
                        <a:lnTo>
                          <a:pt x="238" y="418"/>
                        </a:lnTo>
                        <a:lnTo>
                          <a:pt x="236" y="422"/>
                        </a:lnTo>
                        <a:lnTo>
                          <a:pt x="230" y="424"/>
                        </a:lnTo>
                        <a:lnTo>
                          <a:pt x="218" y="424"/>
                        </a:lnTo>
                        <a:lnTo>
                          <a:pt x="214" y="422"/>
                        </a:lnTo>
                        <a:lnTo>
                          <a:pt x="212" y="418"/>
                        </a:lnTo>
                        <a:lnTo>
                          <a:pt x="212" y="394"/>
                        </a:lnTo>
                        <a:lnTo>
                          <a:pt x="214" y="388"/>
                        </a:lnTo>
                        <a:lnTo>
                          <a:pt x="218" y="388"/>
                        </a:lnTo>
                        <a:lnTo>
                          <a:pt x="230" y="388"/>
                        </a:lnTo>
                        <a:lnTo>
                          <a:pt x="236" y="388"/>
                        </a:lnTo>
                        <a:lnTo>
                          <a:pt x="238" y="394"/>
                        </a:lnTo>
                        <a:lnTo>
                          <a:pt x="238" y="418"/>
                        </a:lnTo>
                        <a:close/>
                        <a:moveTo>
                          <a:pt x="298" y="418"/>
                        </a:moveTo>
                        <a:lnTo>
                          <a:pt x="298" y="418"/>
                        </a:lnTo>
                        <a:lnTo>
                          <a:pt x="296" y="422"/>
                        </a:lnTo>
                        <a:lnTo>
                          <a:pt x="292" y="424"/>
                        </a:lnTo>
                        <a:lnTo>
                          <a:pt x="278" y="424"/>
                        </a:lnTo>
                        <a:lnTo>
                          <a:pt x="274" y="422"/>
                        </a:lnTo>
                        <a:lnTo>
                          <a:pt x="272" y="418"/>
                        </a:lnTo>
                        <a:lnTo>
                          <a:pt x="272" y="394"/>
                        </a:lnTo>
                        <a:lnTo>
                          <a:pt x="274" y="388"/>
                        </a:lnTo>
                        <a:lnTo>
                          <a:pt x="278" y="388"/>
                        </a:lnTo>
                        <a:lnTo>
                          <a:pt x="292" y="388"/>
                        </a:lnTo>
                        <a:lnTo>
                          <a:pt x="296" y="388"/>
                        </a:lnTo>
                        <a:lnTo>
                          <a:pt x="298" y="394"/>
                        </a:lnTo>
                        <a:lnTo>
                          <a:pt x="298" y="418"/>
                        </a:lnTo>
                        <a:close/>
                        <a:moveTo>
                          <a:pt x="358" y="418"/>
                        </a:moveTo>
                        <a:lnTo>
                          <a:pt x="358" y="418"/>
                        </a:lnTo>
                        <a:lnTo>
                          <a:pt x="356" y="422"/>
                        </a:lnTo>
                        <a:lnTo>
                          <a:pt x="352" y="424"/>
                        </a:lnTo>
                        <a:lnTo>
                          <a:pt x="340" y="424"/>
                        </a:lnTo>
                        <a:lnTo>
                          <a:pt x="334" y="422"/>
                        </a:lnTo>
                        <a:lnTo>
                          <a:pt x="332" y="418"/>
                        </a:lnTo>
                        <a:lnTo>
                          <a:pt x="332" y="394"/>
                        </a:lnTo>
                        <a:lnTo>
                          <a:pt x="334" y="388"/>
                        </a:lnTo>
                        <a:lnTo>
                          <a:pt x="340" y="388"/>
                        </a:lnTo>
                        <a:lnTo>
                          <a:pt x="352" y="388"/>
                        </a:lnTo>
                        <a:lnTo>
                          <a:pt x="356" y="388"/>
                        </a:lnTo>
                        <a:lnTo>
                          <a:pt x="358" y="394"/>
                        </a:lnTo>
                        <a:lnTo>
                          <a:pt x="358" y="418"/>
                        </a:lnTo>
                        <a:close/>
                        <a:moveTo>
                          <a:pt x="418" y="418"/>
                        </a:moveTo>
                        <a:lnTo>
                          <a:pt x="418" y="418"/>
                        </a:lnTo>
                        <a:lnTo>
                          <a:pt x="416" y="422"/>
                        </a:lnTo>
                        <a:lnTo>
                          <a:pt x="412" y="424"/>
                        </a:lnTo>
                        <a:lnTo>
                          <a:pt x="400" y="424"/>
                        </a:lnTo>
                        <a:lnTo>
                          <a:pt x="396" y="422"/>
                        </a:lnTo>
                        <a:lnTo>
                          <a:pt x="394" y="418"/>
                        </a:lnTo>
                        <a:lnTo>
                          <a:pt x="394" y="394"/>
                        </a:lnTo>
                        <a:lnTo>
                          <a:pt x="396" y="388"/>
                        </a:lnTo>
                        <a:lnTo>
                          <a:pt x="400" y="388"/>
                        </a:lnTo>
                        <a:lnTo>
                          <a:pt x="412" y="388"/>
                        </a:lnTo>
                        <a:lnTo>
                          <a:pt x="416" y="388"/>
                        </a:lnTo>
                        <a:lnTo>
                          <a:pt x="418" y="394"/>
                        </a:lnTo>
                        <a:lnTo>
                          <a:pt x="418" y="418"/>
                        </a:lnTo>
                        <a:close/>
                        <a:moveTo>
                          <a:pt x="480" y="418"/>
                        </a:moveTo>
                        <a:lnTo>
                          <a:pt x="480" y="418"/>
                        </a:lnTo>
                        <a:lnTo>
                          <a:pt x="478" y="422"/>
                        </a:lnTo>
                        <a:lnTo>
                          <a:pt x="472" y="424"/>
                        </a:lnTo>
                        <a:lnTo>
                          <a:pt x="460" y="424"/>
                        </a:lnTo>
                        <a:lnTo>
                          <a:pt x="456" y="422"/>
                        </a:lnTo>
                        <a:lnTo>
                          <a:pt x="454" y="418"/>
                        </a:lnTo>
                        <a:lnTo>
                          <a:pt x="454" y="394"/>
                        </a:lnTo>
                        <a:lnTo>
                          <a:pt x="456" y="388"/>
                        </a:lnTo>
                        <a:lnTo>
                          <a:pt x="460" y="388"/>
                        </a:lnTo>
                        <a:lnTo>
                          <a:pt x="472" y="388"/>
                        </a:lnTo>
                        <a:lnTo>
                          <a:pt x="478" y="388"/>
                        </a:lnTo>
                        <a:lnTo>
                          <a:pt x="480" y="394"/>
                        </a:lnTo>
                        <a:lnTo>
                          <a:pt x="480" y="418"/>
                        </a:lnTo>
                        <a:close/>
                        <a:moveTo>
                          <a:pt x="482" y="376"/>
                        </a:moveTo>
                        <a:lnTo>
                          <a:pt x="482" y="376"/>
                        </a:lnTo>
                        <a:lnTo>
                          <a:pt x="482" y="378"/>
                        </a:lnTo>
                        <a:lnTo>
                          <a:pt x="480" y="380"/>
                        </a:lnTo>
                        <a:lnTo>
                          <a:pt x="26" y="380"/>
                        </a:lnTo>
                        <a:lnTo>
                          <a:pt x="24" y="378"/>
                        </a:lnTo>
                        <a:lnTo>
                          <a:pt x="22" y="376"/>
                        </a:lnTo>
                        <a:lnTo>
                          <a:pt x="22" y="72"/>
                        </a:lnTo>
                        <a:lnTo>
                          <a:pt x="24" y="70"/>
                        </a:lnTo>
                        <a:lnTo>
                          <a:pt x="26" y="68"/>
                        </a:lnTo>
                        <a:lnTo>
                          <a:pt x="480" y="68"/>
                        </a:lnTo>
                        <a:lnTo>
                          <a:pt x="482" y="70"/>
                        </a:lnTo>
                        <a:lnTo>
                          <a:pt x="482" y="72"/>
                        </a:lnTo>
                        <a:lnTo>
                          <a:pt x="482" y="376"/>
                        </a:lnTo>
                        <a:close/>
                        <a:moveTo>
                          <a:pt x="540" y="418"/>
                        </a:moveTo>
                        <a:lnTo>
                          <a:pt x="540" y="418"/>
                        </a:lnTo>
                        <a:lnTo>
                          <a:pt x="538" y="422"/>
                        </a:lnTo>
                        <a:lnTo>
                          <a:pt x="534" y="424"/>
                        </a:lnTo>
                        <a:lnTo>
                          <a:pt x="520" y="424"/>
                        </a:lnTo>
                        <a:lnTo>
                          <a:pt x="516" y="422"/>
                        </a:lnTo>
                        <a:lnTo>
                          <a:pt x="514" y="418"/>
                        </a:lnTo>
                        <a:lnTo>
                          <a:pt x="514" y="394"/>
                        </a:lnTo>
                        <a:lnTo>
                          <a:pt x="516" y="388"/>
                        </a:lnTo>
                        <a:lnTo>
                          <a:pt x="520" y="388"/>
                        </a:lnTo>
                        <a:lnTo>
                          <a:pt x="534" y="388"/>
                        </a:lnTo>
                        <a:lnTo>
                          <a:pt x="538" y="388"/>
                        </a:lnTo>
                        <a:lnTo>
                          <a:pt x="540" y="394"/>
                        </a:lnTo>
                        <a:lnTo>
                          <a:pt x="540" y="418"/>
                        </a:lnTo>
                        <a:close/>
                        <a:moveTo>
                          <a:pt x="600" y="418"/>
                        </a:moveTo>
                        <a:lnTo>
                          <a:pt x="600" y="418"/>
                        </a:lnTo>
                        <a:lnTo>
                          <a:pt x="598" y="422"/>
                        </a:lnTo>
                        <a:lnTo>
                          <a:pt x="594" y="424"/>
                        </a:lnTo>
                        <a:lnTo>
                          <a:pt x="582" y="424"/>
                        </a:lnTo>
                        <a:lnTo>
                          <a:pt x="576" y="422"/>
                        </a:lnTo>
                        <a:lnTo>
                          <a:pt x="574" y="418"/>
                        </a:lnTo>
                        <a:lnTo>
                          <a:pt x="574" y="394"/>
                        </a:lnTo>
                        <a:lnTo>
                          <a:pt x="576" y="388"/>
                        </a:lnTo>
                        <a:lnTo>
                          <a:pt x="582" y="388"/>
                        </a:lnTo>
                        <a:lnTo>
                          <a:pt x="594" y="388"/>
                        </a:lnTo>
                        <a:lnTo>
                          <a:pt x="598" y="388"/>
                        </a:lnTo>
                        <a:lnTo>
                          <a:pt x="600" y="394"/>
                        </a:lnTo>
                        <a:lnTo>
                          <a:pt x="600" y="418"/>
                        </a:lnTo>
                        <a:close/>
                        <a:moveTo>
                          <a:pt x="660" y="418"/>
                        </a:moveTo>
                        <a:lnTo>
                          <a:pt x="660" y="418"/>
                        </a:lnTo>
                        <a:lnTo>
                          <a:pt x="658" y="422"/>
                        </a:lnTo>
                        <a:lnTo>
                          <a:pt x="654" y="424"/>
                        </a:lnTo>
                        <a:lnTo>
                          <a:pt x="642" y="424"/>
                        </a:lnTo>
                        <a:lnTo>
                          <a:pt x="638" y="422"/>
                        </a:lnTo>
                        <a:lnTo>
                          <a:pt x="636" y="418"/>
                        </a:lnTo>
                        <a:lnTo>
                          <a:pt x="636" y="394"/>
                        </a:lnTo>
                        <a:lnTo>
                          <a:pt x="638" y="388"/>
                        </a:lnTo>
                        <a:lnTo>
                          <a:pt x="642" y="388"/>
                        </a:lnTo>
                        <a:lnTo>
                          <a:pt x="654" y="388"/>
                        </a:lnTo>
                        <a:lnTo>
                          <a:pt x="658" y="388"/>
                        </a:lnTo>
                        <a:lnTo>
                          <a:pt x="660" y="394"/>
                        </a:lnTo>
                        <a:lnTo>
                          <a:pt x="660" y="418"/>
                        </a:lnTo>
                        <a:close/>
                        <a:moveTo>
                          <a:pt x="722" y="418"/>
                        </a:moveTo>
                        <a:lnTo>
                          <a:pt x="722" y="418"/>
                        </a:lnTo>
                        <a:lnTo>
                          <a:pt x="720" y="422"/>
                        </a:lnTo>
                        <a:lnTo>
                          <a:pt x="716" y="424"/>
                        </a:lnTo>
                        <a:lnTo>
                          <a:pt x="702" y="424"/>
                        </a:lnTo>
                        <a:lnTo>
                          <a:pt x="698" y="422"/>
                        </a:lnTo>
                        <a:lnTo>
                          <a:pt x="696" y="418"/>
                        </a:lnTo>
                        <a:lnTo>
                          <a:pt x="696" y="394"/>
                        </a:lnTo>
                        <a:lnTo>
                          <a:pt x="698" y="388"/>
                        </a:lnTo>
                        <a:lnTo>
                          <a:pt x="702" y="388"/>
                        </a:lnTo>
                        <a:lnTo>
                          <a:pt x="716" y="388"/>
                        </a:lnTo>
                        <a:lnTo>
                          <a:pt x="720" y="388"/>
                        </a:lnTo>
                        <a:lnTo>
                          <a:pt x="722" y="394"/>
                        </a:lnTo>
                        <a:lnTo>
                          <a:pt x="722" y="418"/>
                        </a:lnTo>
                        <a:close/>
                        <a:moveTo>
                          <a:pt x="782" y="418"/>
                        </a:moveTo>
                        <a:lnTo>
                          <a:pt x="782" y="418"/>
                        </a:lnTo>
                        <a:lnTo>
                          <a:pt x="780" y="422"/>
                        </a:lnTo>
                        <a:lnTo>
                          <a:pt x="776" y="424"/>
                        </a:lnTo>
                        <a:lnTo>
                          <a:pt x="762" y="424"/>
                        </a:lnTo>
                        <a:lnTo>
                          <a:pt x="758" y="422"/>
                        </a:lnTo>
                        <a:lnTo>
                          <a:pt x="756" y="418"/>
                        </a:lnTo>
                        <a:lnTo>
                          <a:pt x="756" y="394"/>
                        </a:lnTo>
                        <a:lnTo>
                          <a:pt x="758" y="388"/>
                        </a:lnTo>
                        <a:lnTo>
                          <a:pt x="762" y="388"/>
                        </a:lnTo>
                        <a:lnTo>
                          <a:pt x="776" y="388"/>
                        </a:lnTo>
                        <a:lnTo>
                          <a:pt x="780" y="388"/>
                        </a:lnTo>
                        <a:lnTo>
                          <a:pt x="782" y="394"/>
                        </a:lnTo>
                        <a:lnTo>
                          <a:pt x="782" y="418"/>
                        </a:lnTo>
                        <a:close/>
                        <a:moveTo>
                          <a:pt x="842" y="418"/>
                        </a:moveTo>
                        <a:lnTo>
                          <a:pt x="842" y="418"/>
                        </a:lnTo>
                        <a:lnTo>
                          <a:pt x="840" y="422"/>
                        </a:lnTo>
                        <a:lnTo>
                          <a:pt x="836" y="424"/>
                        </a:lnTo>
                        <a:lnTo>
                          <a:pt x="824" y="424"/>
                        </a:lnTo>
                        <a:lnTo>
                          <a:pt x="818" y="422"/>
                        </a:lnTo>
                        <a:lnTo>
                          <a:pt x="816" y="418"/>
                        </a:lnTo>
                        <a:lnTo>
                          <a:pt x="816" y="394"/>
                        </a:lnTo>
                        <a:lnTo>
                          <a:pt x="818" y="388"/>
                        </a:lnTo>
                        <a:lnTo>
                          <a:pt x="824" y="388"/>
                        </a:lnTo>
                        <a:lnTo>
                          <a:pt x="836" y="388"/>
                        </a:lnTo>
                        <a:lnTo>
                          <a:pt x="840" y="388"/>
                        </a:lnTo>
                        <a:lnTo>
                          <a:pt x="842" y="394"/>
                        </a:lnTo>
                        <a:lnTo>
                          <a:pt x="842" y="418"/>
                        </a:lnTo>
                        <a:close/>
                        <a:moveTo>
                          <a:pt x="902" y="418"/>
                        </a:moveTo>
                        <a:lnTo>
                          <a:pt x="902" y="418"/>
                        </a:lnTo>
                        <a:lnTo>
                          <a:pt x="902" y="422"/>
                        </a:lnTo>
                        <a:lnTo>
                          <a:pt x="896" y="424"/>
                        </a:lnTo>
                        <a:lnTo>
                          <a:pt x="884" y="424"/>
                        </a:lnTo>
                        <a:lnTo>
                          <a:pt x="880" y="422"/>
                        </a:lnTo>
                        <a:lnTo>
                          <a:pt x="878" y="418"/>
                        </a:lnTo>
                        <a:lnTo>
                          <a:pt x="878" y="394"/>
                        </a:lnTo>
                        <a:lnTo>
                          <a:pt x="880" y="388"/>
                        </a:lnTo>
                        <a:lnTo>
                          <a:pt x="884" y="388"/>
                        </a:lnTo>
                        <a:lnTo>
                          <a:pt x="896" y="388"/>
                        </a:lnTo>
                        <a:lnTo>
                          <a:pt x="902" y="388"/>
                        </a:lnTo>
                        <a:lnTo>
                          <a:pt x="902" y="394"/>
                        </a:lnTo>
                        <a:lnTo>
                          <a:pt x="902" y="418"/>
                        </a:lnTo>
                        <a:close/>
                        <a:moveTo>
                          <a:pt x="964" y="418"/>
                        </a:moveTo>
                        <a:lnTo>
                          <a:pt x="964" y="418"/>
                        </a:lnTo>
                        <a:lnTo>
                          <a:pt x="962" y="422"/>
                        </a:lnTo>
                        <a:lnTo>
                          <a:pt x="956" y="424"/>
                        </a:lnTo>
                        <a:lnTo>
                          <a:pt x="944" y="424"/>
                        </a:lnTo>
                        <a:lnTo>
                          <a:pt x="940" y="422"/>
                        </a:lnTo>
                        <a:lnTo>
                          <a:pt x="938" y="418"/>
                        </a:lnTo>
                        <a:lnTo>
                          <a:pt x="938" y="394"/>
                        </a:lnTo>
                        <a:lnTo>
                          <a:pt x="940" y="388"/>
                        </a:lnTo>
                        <a:lnTo>
                          <a:pt x="944" y="388"/>
                        </a:lnTo>
                        <a:lnTo>
                          <a:pt x="956" y="388"/>
                        </a:lnTo>
                        <a:lnTo>
                          <a:pt x="962" y="388"/>
                        </a:lnTo>
                        <a:lnTo>
                          <a:pt x="964" y="394"/>
                        </a:lnTo>
                        <a:lnTo>
                          <a:pt x="964" y="418"/>
                        </a:lnTo>
                        <a:close/>
                        <a:moveTo>
                          <a:pt x="966" y="376"/>
                        </a:moveTo>
                        <a:lnTo>
                          <a:pt x="966" y="376"/>
                        </a:lnTo>
                        <a:lnTo>
                          <a:pt x="964" y="378"/>
                        </a:lnTo>
                        <a:lnTo>
                          <a:pt x="962" y="380"/>
                        </a:lnTo>
                        <a:lnTo>
                          <a:pt x="508" y="380"/>
                        </a:lnTo>
                        <a:lnTo>
                          <a:pt x="506" y="378"/>
                        </a:lnTo>
                        <a:lnTo>
                          <a:pt x="506" y="376"/>
                        </a:lnTo>
                        <a:lnTo>
                          <a:pt x="506" y="72"/>
                        </a:lnTo>
                        <a:lnTo>
                          <a:pt x="506" y="70"/>
                        </a:lnTo>
                        <a:lnTo>
                          <a:pt x="508" y="68"/>
                        </a:lnTo>
                        <a:lnTo>
                          <a:pt x="962" y="68"/>
                        </a:lnTo>
                        <a:lnTo>
                          <a:pt x="964" y="70"/>
                        </a:lnTo>
                        <a:lnTo>
                          <a:pt x="966" y="72"/>
                        </a:lnTo>
                        <a:lnTo>
                          <a:pt x="966" y="376"/>
                        </a:lnTo>
                        <a:close/>
                        <a:moveTo>
                          <a:pt x="1024" y="418"/>
                        </a:moveTo>
                        <a:lnTo>
                          <a:pt x="1024" y="418"/>
                        </a:lnTo>
                        <a:lnTo>
                          <a:pt x="1022" y="422"/>
                        </a:lnTo>
                        <a:lnTo>
                          <a:pt x="1018" y="424"/>
                        </a:lnTo>
                        <a:lnTo>
                          <a:pt x="1004" y="424"/>
                        </a:lnTo>
                        <a:lnTo>
                          <a:pt x="1000" y="422"/>
                        </a:lnTo>
                        <a:lnTo>
                          <a:pt x="998" y="418"/>
                        </a:lnTo>
                        <a:lnTo>
                          <a:pt x="998" y="394"/>
                        </a:lnTo>
                        <a:lnTo>
                          <a:pt x="1000" y="388"/>
                        </a:lnTo>
                        <a:lnTo>
                          <a:pt x="1004" y="388"/>
                        </a:lnTo>
                        <a:lnTo>
                          <a:pt x="1018" y="388"/>
                        </a:lnTo>
                        <a:lnTo>
                          <a:pt x="1022" y="388"/>
                        </a:lnTo>
                        <a:lnTo>
                          <a:pt x="1024" y="394"/>
                        </a:lnTo>
                        <a:lnTo>
                          <a:pt x="1024" y="418"/>
                        </a:lnTo>
                        <a:close/>
                        <a:moveTo>
                          <a:pt x="1084" y="418"/>
                        </a:moveTo>
                        <a:lnTo>
                          <a:pt x="1084" y="418"/>
                        </a:lnTo>
                        <a:lnTo>
                          <a:pt x="1082" y="422"/>
                        </a:lnTo>
                        <a:lnTo>
                          <a:pt x="1078" y="424"/>
                        </a:lnTo>
                        <a:lnTo>
                          <a:pt x="1066" y="424"/>
                        </a:lnTo>
                        <a:lnTo>
                          <a:pt x="1060" y="422"/>
                        </a:lnTo>
                        <a:lnTo>
                          <a:pt x="1058" y="418"/>
                        </a:lnTo>
                        <a:lnTo>
                          <a:pt x="1058" y="394"/>
                        </a:lnTo>
                        <a:lnTo>
                          <a:pt x="1060" y="388"/>
                        </a:lnTo>
                        <a:lnTo>
                          <a:pt x="1066" y="388"/>
                        </a:lnTo>
                        <a:lnTo>
                          <a:pt x="1078" y="388"/>
                        </a:lnTo>
                        <a:lnTo>
                          <a:pt x="1082" y="388"/>
                        </a:lnTo>
                        <a:lnTo>
                          <a:pt x="1084" y="394"/>
                        </a:lnTo>
                        <a:lnTo>
                          <a:pt x="1084" y="418"/>
                        </a:lnTo>
                        <a:close/>
                        <a:moveTo>
                          <a:pt x="1144" y="418"/>
                        </a:moveTo>
                        <a:lnTo>
                          <a:pt x="1144" y="418"/>
                        </a:lnTo>
                        <a:lnTo>
                          <a:pt x="1142" y="422"/>
                        </a:lnTo>
                        <a:lnTo>
                          <a:pt x="1138" y="424"/>
                        </a:lnTo>
                        <a:lnTo>
                          <a:pt x="1126" y="424"/>
                        </a:lnTo>
                        <a:lnTo>
                          <a:pt x="1122" y="422"/>
                        </a:lnTo>
                        <a:lnTo>
                          <a:pt x="1120" y="418"/>
                        </a:lnTo>
                        <a:lnTo>
                          <a:pt x="1120" y="394"/>
                        </a:lnTo>
                        <a:lnTo>
                          <a:pt x="1122" y="388"/>
                        </a:lnTo>
                        <a:lnTo>
                          <a:pt x="1126" y="388"/>
                        </a:lnTo>
                        <a:lnTo>
                          <a:pt x="1138" y="388"/>
                        </a:lnTo>
                        <a:lnTo>
                          <a:pt x="1142" y="388"/>
                        </a:lnTo>
                        <a:lnTo>
                          <a:pt x="1144" y="394"/>
                        </a:lnTo>
                        <a:lnTo>
                          <a:pt x="1144" y="418"/>
                        </a:lnTo>
                        <a:close/>
                        <a:moveTo>
                          <a:pt x="1206" y="418"/>
                        </a:moveTo>
                        <a:lnTo>
                          <a:pt x="1206" y="418"/>
                        </a:lnTo>
                        <a:lnTo>
                          <a:pt x="1204" y="422"/>
                        </a:lnTo>
                        <a:lnTo>
                          <a:pt x="1198" y="424"/>
                        </a:lnTo>
                        <a:lnTo>
                          <a:pt x="1186" y="424"/>
                        </a:lnTo>
                        <a:lnTo>
                          <a:pt x="1182" y="422"/>
                        </a:lnTo>
                        <a:lnTo>
                          <a:pt x="1180" y="418"/>
                        </a:lnTo>
                        <a:lnTo>
                          <a:pt x="1180" y="394"/>
                        </a:lnTo>
                        <a:lnTo>
                          <a:pt x="1182" y="388"/>
                        </a:lnTo>
                        <a:lnTo>
                          <a:pt x="1186" y="388"/>
                        </a:lnTo>
                        <a:lnTo>
                          <a:pt x="1198" y="388"/>
                        </a:lnTo>
                        <a:lnTo>
                          <a:pt x="1204" y="388"/>
                        </a:lnTo>
                        <a:lnTo>
                          <a:pt x="1206" y="394"/>
                        </a:lnTo>
                        <a:lnTo>
                          <a:pt x="1206" y="418"/>
                        </a:lnTo>
                        <a:close/>
                        <a:moveTo>
                          <a:pt x="1266" y="418"/>
                        </a:moveTo>
                        <a:lnTo>
                          <a:pt x="1266" y="418"/>
                        </a:lnTo>
                        <a:lnTo>
                          <a:pt x="1264" y="422"/>
                        </a:lnTo>
                        <a:lnTo>
                          <a:pt x="1260" y="424"/>
                        </a:lnTo>
                        <a:lnTo>
                          <a:pt x="1246" y="424"/>
                        </a:lnTo>
                        <a:lnTo>
                          <a:pt x="1242" y="422"/>
                        </a:lnTo>
                        <a:lnTo>
                          <a:pt x="1240" y="418"/>
                        </a:lnTo>
                        <a:lnTo>
                          <a:pt x="1240" y="394"/>
                        </a:lnTo>
                        <a:lnTo>
                          <a:pt x="1242" y="388"/>
                        </a:lnTo>
                        <a:lnTo>
                          <a:pt x="1246" y="388"/>
                        </a:lnTo>
                        <a:lnTo>
                          <a:pt x="1260" y="388"/>
                        </a:lnTo>
                        <a:lnTo>
                          <a:pt x="1264" y="388"/>
                        </a:lnTo>
                        <a:lnTo>
                          <a:pt x="1266" y="394"/>
                        </a:lnTo>
                        <a:lnTo>
                          <a:pt x="1266" y="418"/>
                        </a:lnTo>
                        <a:close/>
                        <a:moveTo>
                          <a:pt x="1326" y="418"/>
                        </a:moveTo>
                        <a:lnTo>
                          <a:pt x="1326" y="418"/>
                        </a:lnTo>
                        <a:lnTo>
                          <a:pt x="1324" y="422"/>
                        </a:lnTo>
                        <a:lnTo>
                          <a:pt x="1320" y="424"/>
                        </a:lnTo>
                        <a:lnTo>
                          <a:pt x="1308" y="424"/>
                        </a:lnTo>
                        <a:lnTo>
                          <a:pt x="1302" y="422"/>
                        </a:lnTo>
                        <a:lnTo>
                          <a:pt x="1300" y="418"/>
                        </a:lnTo>
                        <a:lnTo>
                          <a:pt x="1300" y="394"/>
                        </a:lnTo>
                        <a:lnTo>
                          <a:pt x="1302" y="388"/>
                        </a:lnTo>
                        <a:lnTo>
                          <a:pt x="1308" y="388"/>
                        </a:lnTo>
                        <a:lnTo>
                          <a:pt x="1320" y="388"/>
                        </a:lnTo>
                        <a:lnTo>
                          <a:pt x="1324" y="388"/>
                        </a:lnTo>
                        <a:lnTo>
                          <a:pt x="1326" y="394"/>
                        </a:lnTo>
                        <a:lnTo>
                          <a:pt x="1326" y="418"/>
                        </a:lnTo>
                        <a:close/>
                        <a:moveTo>
                          <a:pt x="1386" y="418"/>
                        </a:moveTo>
                        <a:lnTo>
                          <a:pt x="1386" y="418"/>
                        </a:lnTo>
                        <a:lnTo>
                          <a:pt x="1384" y="422"/>
                        </a:lnTo>
                        <a:lnTo>
                          <a:pt x="1380" y="424"/>
                        </a:lnTo>
                        <a:lnTo>
                          <a:pt x="1368" y="424"/>
                        </a:lnTo>
                        <a:lnTo>
                          <a:pt x="1364" y="422"/>
                        </a:lnTo>
                        <a:lnTo>
                          <a:pt x="1362" y="418"/>
                        </a:lnTo>
                        <a:lnTo>
                          <a:pt x="1362" y="394"/>
                        </a:lnTo>
                        <a:lnTo>
                          <a:pt x="1364" y="388"/>
                        </a:lnTo>
                        <a:lnTo>
                          <a:pt x="1368" y="388"/>
                        </a:lnTo>
                        <a:lnTo>
                          <a:pt x="1380" y="388"/>
                        </a:lnTo>
                        <a:lnTo>
                          <a:pt x="1384" y="388"/>
                        </a:lnTo>
                        <a:lnTo>
                          <a:pt x="1386" y="394"/>
                        </a:lnTo>
                        <a:lnTo>
                          <a:pt x="1386" y="418"/>
                        </a:lnTo>
                        <a:close/>
                        <a:moveTo>
                          <a:pt x="1444" y="418"/>
                        </a:moveTo>
                        <a:lnTo>
                          <a:pt x="1444" y="418"/>
                        </a:lnTo>
                        <a:lnTo>
                          <a:pt x="1442" y="422"/>
                        </a:lnTo>
                        <a:lnTo>
                          <a:pt x="1436" y="424"/>
                        </a:lnTo>
                        <a:lnTo>
                          <a:pt x="1424" y="424"/>
                        </a:lnTo>
                        <a:lnTo>
                          <a:pt x="1420" y="422"/>
                        </a:lnTo>
                        <a:lnTo>
                          <a:pt x="1418" y="418"/>
                        </a:lnTo>
                        <a:lnTo>
                          <a:pt x="1418" y="394"/>
                        </a:lnTo>
                        <a:lnTo>
                          <a:pt x="1420" y="388"/>
                        </a:lnTo>
                        <a:lnTo>
                          <a:pt x="1424" y="388"/>
                        </a:lnTo>
                        <a:lnTo>
                          <a:pt x="1436" y="388"/>
                        </a:lnTo>
                        <a:lnTo>
                          <a:pt x="1442" y="388"/>
                        </a:lnTo>
                        <a:lnTo>
                          <a:pt x="1444" y="394"/>
                        </a:lnTo>
                        <a:lnTo>
                          <a:pt x="1444" y="418"/>
                        </a:lnTo>
                        <a:close/>
                        <a:moveTo>
                          <a:pt x="1448" y="376"/>
                        </a:moveTo>
                        <a:lnTo>
                          <a:pt x="1448" y="376"/>
                        </a:lnTo>
                        <a:lnTo>
                          <a:pt x="1448" y="378"/>
                        </a:lnTo>
                        <a:lnTo>
                          <a:pt x="1446" y="380"/>
                        </a:lnTo>
                        <a:lnTo>
                          <a:pt x="992" y="380"/>
                        </a:lnTo>
                        <a:lnTo>
                          <a:pt x="990" y="378"/>
                        </a:lnTo>
                        <a:lnTo>
                          <a:pt x="988" y="376"/>
                        </a:lnTo>
                        <a:lnTo>
                          <a:pt x="988" y="72"/>
                        </a:lnTo>
                        <a:lnTo>
                          <a:pt x="990" y="70"/>
                        </a:lnTo>
                        <a:lnTo>
                          <a:pt x="992" y="68"/>
                        </a:lnTo>
                        <a:lnTo>
                          <a:pt x="1446" y="68"/>
                        </a:lnTo>
                        <a:lnTo>
                          <a:pt x="1448" y="70"/>
                        </a:lnTo>
                        <a:lnTo>
                          <a:pt x="1448" y="72"/>
                        </a:lnTo>
                        <a:lnTo>
                          <a:pt x="1448" y="376"/>
                        </a:lnTo>
                        <a:close/>
                        <a:moveTo>
                          <a:pt x="1504" y="418"/>
                        </a:moveTo>
                        <a:lnTo>
                          <a:pt x="1504" y="418"/>
                        </a:lnTo>
                        <a:lnTo>
                          <a:pt x="1502" y="422"/>
                        </a:lnTo>
                        <a:lnTo>
                          <a:pt x="1498" y="424"/>
                        </a:lnTo>
                        <a:lnTo>
                          <a:pt x="1484" y="424"/>
                        </a:lnTo>
                        <a:lnTo>
                          <a:pt x="1480" y="422"/>
                        </a:lnTo>
                        <a:lnTo>
                          <a:pt x="1478" y="418"/>
                        </a:lnTo>
                        <a:lnTo>
                          <a:pt x="1478" y="394"/>
                        </a:lnTo>
                        <a:lnTo>
                          <a:pt x="1480" y="388"/>
                        </a:lnTo>
                        <a:lnTo>
                          <a:pt x="1484" y="388"/>
                        </a:lnTo>
                        <a:lnTo>
                          <a:pt x="1498" y="388"/>
                        </a:lnTo>
                        <a:lnTo>
                          <a:pt x="1502" y="388"/>
                        </a:lnTo>
                        <a:lnTo>
                          <a:pt x="1504" y="394"/>
                        </a:lnTo>
                        <a:lnTo>
                          <a:pt x="1504" y="418"/>
                        </a:lnTo>
                        <a:close/>
                        <a:moveTo>
                          <a:pt x="1564" y="418"/>
                        </a:moveTo>
                        <a:lnTo>
                          <a:pt x="1564" y="418"/>
                        </a:lnTo>
                        <a:lnTo>
                          <a:pt x="1562" y="422"/>
                        </a:lnTo>
                        <a:lnTo>
                          <a:pt x="1558" y="424"/>
                        </a:lnTo>
                        <a:lnTo>
                          <a:pt x="1546" y="424"/>
                        </a:lnTo>
                        <a:lnTo>
                          <a:pt x="1540" y="422"/>
                        </a:lnTo>
                        <a:lnTo>
                          <a:pt x="1538" y="418"/>
                        </a:lnTo>
                        <a:lnTo>
                          <a:pt x="1538" y="394"/>
                        </a:lnTo>
                        <a:lnTo>
                          <a:pt x="1540" y="388"/>
                        </a:lnTo>
                        <a:lnTo>
                          <a:pt x="1546" y="388"/>
                        </a:lnTo>
                        <a:lnTo>
                          <a:pt x="1558" y="388"/>
                        </a:lnTo>
                        <a:lnTo>
                          <a:pt x="1562" y="388"/>
                        </a:lnTo>
                        <a:lnTo>
                          <a:pt x="1564" y="394"/>
                        </a:lnTo>
                        <a:lnTo>
                          <a:pt x="1564" y="418"/>
                        </a:lnTo>
                        <a:close/>
                        <a:moveTo>
                          <a:pt x="1624" y="418"/>
                        </a:moveTo>
                        <a:lnTo>
                          <a:pt x="1624" y="418"/>
                        </a:lnTo>
                        <a:lnTo>
                          <a:pt x="1622" y="422"/>
                        </a:lnTo>
                        <a:lnTo>
                          <a:pt x="1618" y="424"/>
                        </a:lnTo>
                        <a:lnTo>
                          <a:pt x="1606" y="424"/>
                        </a:lnTo>
                        <a:lnTo>
                          <a:pt x="1600" y="422"/>
                        </a:lnTo>
                        <a:lnTo>
                          <a:pt x="1600" y="418"/>
                        </a:lnTo>
                        <a:lnTo>
                          <a:pt x="1600" y="394"/>
                        </a:lnTo>
                        <a:lnTo>
                          <a:pt x="1600" y="388"/>
                        </a:lnTo>
                        <a:lnTo>
                          <a:pt x="1606" y="388"/>
                        </a:lnTo>
                        <a:lnTo>
                          <a:pt x="1618" y="388"/>
                        </a:lnTo>
                        <a:lnTo>
                          <a:pt x="1622" y="388"/>
                        </a:lnTo>
                        <a:lnTo>
                          <a:pt x="1624" y="394"/>
                        </a:lnTo>
                        <a:lnTo>
                          <a:pt x="1624" y="418"/>
                        </a:lnTo>
                        <a:close/>
                        <a:moveTo>
                          <a:pt x="1686" y="418"/>
                        </a:moveTo>
                        <a:lnTo>
                          <a:pt x="1686" y="418"/>
                        </a:lnTo>
                        <a:lnTo>
                          <a:pt x="1684" y="422"/>
                        </a:lnTo>
                        <a:lnTo>
                          <a:pt x="1678" y="424"/>
                        </a:lnTo>
                        <a:lnTo>
                          <a:pt x="1666" y="424"/>
                        </a:lnTo>
                        <a:lnTo>
                          <a:pt x="1662" y="422"/>
                        </a:lnTo>
                        <a:lnTo>
                          <a:pt x="1660" y="418"/>
                        </a:lnTo>
                        <a:lnTo>
                          <a:pt x="1660" y="394"/>
                        </a:lnTo>
                        <a:lnTo>
                          <a:pt x="1662" y="388"/>
                        </a:lnTo>
                        <a:lnTo>
                          <a:pt x="1666" y="388"/>
                        </a:lnTo>
                        <a:lnTo>
                          <a:pt x="1678" y="388"/>
                        </a:lnTo>
                        <a:lnTo>
                          <a:pt x="1684" y="388"/>
                        </a:lnTo>
                        <a:lnTo>
                          <a:pt x="1686" y="394"/>
                        </a:lnTo>
                        <a:lnTo>
                          <a:pt x="1686" y="418"/>
                        </a:lnTo>
                        <a:close/>
                        <a:moveTo>
                          <a:pt x="1746" y="418"/>
                        </a:moveTo>
                        <a:lnTo>
                          <a:pt x="1746" y="418"/>
                        </a:lnTo>
                        <a:lnTo>
                          <a:pt x="1744" y="422"/>
                        </a:lnTo>
                        <a:lnTo>
                          <a:pt x="1740" y="424"/>
                        </a:lnTo>
                        <a:lnTo>
                          <a:pt x="1726" y="424"/>
                        </a:lnTo>
                        <a:lnTo>
                          <a:pt x="1722" y="422"/>
                        </a:lnTo>
                        <a:lnTo>
                          <a:pt x="1720" y="418"/>
                        </a:lnTo>
                        <a:lnTo>
                          <a:pt x="1720" y="394"/>
                        </a:lnTo>
                        <a:lnTo>
                          <a:pt x="1722" y="388"/>
                        </a:lnTo>
                        <a:lnTo>
                          <a:pt x="1726" y="388"/>
                        </a:lnTo>
                        <a:lnTo>
                          <a:pt x="1740" y="388"/>
                        </a:lnTo>
                        <a:lnTo>
                          <a:pt x="1744" y="388"/>
                        </a:lnTo>
                        <a:lnTo>
                          <a:pt x="1746" y="394"/>
                        </a:lnTo>
                        <a:lnTo>
                          <a:pt x="1746" y="418"/>
                        </a:lnTo>
                        <a:close/>
                        <a:moveTo>
                          <a:pt x="1806" y="418"/>
                        </a:moveTo>
                        <a:lnTo>
                          <a:pt x="1806" y="418"/>
                        </a:lnTo>
                        <a:lnTo>
                          <a:pt x="1804" y="422"/>
                        </a:lnTo>
                        <a:lnTo>
                          <a:pt x="1800" y="424"/>
                        </a:lnTo>
                        <a:lnTo>
                          <a:pt x="1788" y="424"/>
                        </a:lnTo>
                        <a:lnTo>
                          <a:pt x="1782" y="422"/>
                        </a:lnTo>
                        <a:lnTo>
                          <a:pt x="1780" y="418"/>
                        </a:lnTo>
                        <a:lnTo>
                          <a:pt x="1780" y="394"/>
                        </a:lnTo>
                        <a:lnTo>
                          <a:pt x="1782" y="388"/>
                        </a:lnTo>
                        <a:lnTo>
                          <a:pt x="1788" y="388"/>
                        </a:lnTo>
                        <a:lnTo>
                          <a:pt x="1800" y="388"/>
                        </a:lnTo>
                        <a:lnTo>
                          <a:pt x="1804" y="388"/>
                        </a:lnTo>
                        <a:lnTo>
                          <a:pt x="1806" y="394"/>
                        </a:lnTo>
                        <a:lnTo>
                          <a:pt x="1806" y="418"/>
                        </a:lnTo>
                        <a:close/>
                        <a:moveTo>
                          <a:pt x="1866" y="418"/>
                        </a:moveTo>
                        <a:lnTo>
                          <a:pt x="1866" y="418"/>
                        </a:lnTo>
                        <a:lnTo>
                          <a:pt x="1864" y="422"/>
                        </a:lnTo>
                        <a:lnTo>
                          <a:pt x="1860" y="424"/>
                        </a:lnTo>
                        <a:lnTo>
                          <a:pt x="1848" y="424"/>
                        </a:lnTo>
                        <a:lnTo>
                          <a:pt x="1842" y="422"/>
                        </a:lnTo>
                        <a:lnTo>
                          <a:pt x="1840" y="418"/>
                        </a:lnTo>
                        <a:lnTo>
                          <a:pt x="1840" y="394"/>
                        </a:lnTo>
                        <a:lnTo>
                          <a:pt x="1842" y="388"/>
                        </a:lnTo>
                        <a:lnTo>
                          <a:pt x="1848" y="388"/>
                        </a:lnTo>
                        <a:lnTo>
                          <a:pt x="1860" y="388"/>
                        </a:lnTo>
                        <a:lnTo>
                          <a:pt x="1864" y="388"/>
                        </a:lnTo>
                        <a:lnTo>
                          <a:pt x="1866" y="394"/>
                        </a:lnTo>
                        <a:lnTo>
                          <a:pt x="1866" y="418"/>
                        </a:lnTo>
                        <a:close/>
                        <a:moveTo>
                          <a:pt x="1926" y="418"/>
                        </a:moveTo>
                        <a:lnTo>
                          <a:pt x="1926" y="418"/>
                        </a:lnTo>
                        <a:lnTo>
                          <a:pt x="1926" y="422"/>
                        </a:lnTo>
                        <a:lnTo>
                          <a:pt x="1920" y="424"/>
                        </a:lnTo>
                        <a:lnTo>
                          <a:pt x="1908" y="424"/>
                        </a:lnTo>
                        <a:lnTo>
                          <a:pt x="1904" y="422"/>
                        </a:lnTo>
                        <a:lnTo>
                          <a:pt x="1902" y="418"/>
                        </a:lnTo>
                        <a:lnTo>
                          <a:pt x="1902" y="394"/>
                        </a:lnTo>
                        <a:lnTo>
                          <a:pt x="1904" y="388"/>
                        </a:lnTo>
                        <a:lnTo>
                          <a:pt x="1908" y="388"/>
                        </a:lnTo>
                        <a:lnTo>
                          <a:pt x="1920" y="388"/>
                        </a:lnTo>
                        <a:lnTo>
                          <a:pt x="1926" y="388"/>
                        </a:lnTo>
                        <a:lnTo>
                          <a:pt x="1926" y="394"/>
                        </a:lnTo>
                        <a:lnTo>
                          <a:pt x="1926" y="418"/>
                        </a:lnTo>
                        <a:close/>
                        <a:moveTo>
                          <a:pt x="1930" y="376"/>
                        </a:moveTo>
                        <a:lnTo>
                          <a:pt x="1930" y="376"/>
                        </a:lnTo>
                        <a:lnTo>
                          <a:pt x="1930" y="378"/>
                        </a:lnTo>
                        <a:lnTo>
                          <a:pt x="1928" y="380"/>
                        </a:lnTo>
                        <a:lnTo>
                          <a:pt x="1474" y="380"/>
                        </a:lnTo>
                        <a:lnTo>
                          <a:pt x="1472" y="378"/>
                        </a:lnTo>
                        <a:lnTo>
                          <a:pt x="1472" y="376"/>
                        </a:lnTo>
                        <a:lnTo>
                          <a:pt x="1472" y="72"/>
                        </a:lnTo>
                        <a:lnTo>
                          <a:pt x="1472" y="70"/>
                        </a:lnTo>
                        <a:lnTo>
                          <a:pt x="1474" y="68"/>
                        </a:lnTo>
                        <a:lnTo>
                          <a:pt x="1928" y="68"/>
                        </a:lnTo>
                        <a:lnTo>
                          <a:pt x="1930" y="70"/>
                        </a:lnTo>
                        <a:lnTo>
                          <a:pt x="1930" y="72"/>
                        </a:lnTo>
                        <a:lnTo>
                          <a:pt x="1930" y="376"/>
                        </a:lnTo>
                        <a:close/>
                        <a:moveTo>
                          <a:pt x="1932" y="54"/>
                        </a:moveTo>
                        <a:lnTo>
                          <a:pt x="1932" y="54"/>
                        </a:lnTo>
                        <a:lnTo>
                          <a:pt x="1930" y="60"/>
                        </a:lnTo>
                        <a:lnTo>
                          <a:pt x="1924" y="60"/>
                        </a:lnTo>
                        <a:lnTo>
                          <a:pt x="1912" y="60"/>
                        </a:lnTo>
                        <a:lnTo>
                          <a:pt x="1908" y="60"/>
                        </a:lnTo>
                        <a:lnTo>
                          <a:pt x="1906" y="54"/>
                        </a:lnTo>
                        <a:lnTo>
                          <a:pt x="1906" y="30"/>
                        </a:lnTo>
                        <a:lnTo>
                          <a:pt x="1908" y="26"/>
                        </a:lnTo>
                        <a:lnTo>
                          <a:pt x="1912" y="24"/>
                        </a:lnTo>
                        <a:lnTo>
                          <a:pt x="1924" y="24"/>
                        </a:lnTo>
                        <a:lnTo>
                          <a:pt x="1930" y="26"/>
                        </a:lnTo>
                        <a:lnTo>
                          <a:pt x="1932" y="30"/>
                        </a:lnTo>
                        <a:lnTo>
                          <a:pt x="1932" y="54"/>
                        </a:lnTo>
                        <a:close/>
                        <a:moveTo>
                          <a:pt x="1988" y="418"/>
                        </a:moveTo>
                        <a:lnTo>
                          <a:pt x="1988" y="418"/>
                        </a:lnTo>
                        <a:lnTo>
                          <a:pt x="1986" y="422"/>
                        </a:lnTo>
                        <a:lnTo>
                          <a:pt x="1980" y="424"/>
                        </a:lnTo>
                        <a:lnTo>
                          <a:pt x="1968" y="424"/>
                        </a:lnTo>
                        <a:lnTo>
                          <a:pt x="1964" y="422"/>
                        </a:lnTo>
                        <a:lnTo>
                          <a:pt x="1962" y="418"/>
                        </a:lnTo>
                        <a:lnTo>
                          <a:pt x="1962" y="394"/>
                        </a:lnTo>
                        <a:lnTo>
                          <a:pt x="1964" y="388"/>
                        </a:lnTo>
                        <a:lnTo>
                          <a:pt x="1968" y="388"/>
                        </a:lnTo>
                        <a:lnTo>
                          <a:pt x="1980" y="388"/>
                        </a:lnTo>
                        <a:lnTo>
                          <a:pt x="1986" y="388"/>
                        </a:lnTo>
                        <a:lnTo>
                          <a:pt x="1988" y="394"/>
                        </a:lnTo>
                        <a:lnTo>
                          <a:pt x="1988" y="418"/>
                        </a:lnTo>
                        <a:close/>
                        <a:moveTo>
                          <a:pt x="2048" y="418"/>
                        </a:moveTo>
                        <a:lnTo>
                          <a:pt x="2048" y="418"/>
                        </a:lnTo>
                        <a:lnTo>
                          <a:pt x="2046" y="422"/>
                        </a:lnTo>
                        <a:lnTo>
                          <a:pt x="2042" y="424"/>
                        </a:lnTo>
                        <a:lnTo>
                          <a:pt x="2028" y="424"/>
                        </a:lnTo>
                        <a:lnTo>
                          <a:pt x="2024" y="422"/>
                        </a:lnTo>
                        <a:lnTo>
                          <a:pt x="2022" y="418"/>
                        </a:lnTo>
                        <a:lnTo>
                          <a:pt x="2022" y="394"/>
                        </a:lnTo>
                        <a:lnTo>
                          <a:pt x="2024" y="388"/>
                        </a:lnTo>
                        <a:lnTo>
                          <a:pt x="2028" y="388"/>
                        </a:lnTo>
                        <a:lnTo>
                          <a:pt x="2042" y="388"/>
                        </a:lnTo>
                        <a:lnTo>
                          <a:pt x="2046" y="388"/>
                        </a:lnTo>
                        <a:lnTo>
                          <a:pt x="2048" y="394"/>
                        </a:lnTo>
                        <a:lnTo>
                          <a:pt x="2048" y="418"/>
                        </a:lnTo>
                        <a:close/>
                        <a:moveTo>
                          <a:pt x="2108" y="418"/>
                        </a:moveTo>
                        <a:lnTo>
                          <a:pt x="2108" y="418"/>
                        </a:lnTo>
                        <a:lnTo>
                          <a:pt x="2106" y="422"/>
                        </a:lnTo>
                        <a:lnTo>
                          <a:pt x="2102" y="424"/>
                        </a:lnTo>
                        <a:lnTo>
                          <a:pt x="2090" y="424"/>
                        </a:lnTo>
                        <a:lnTo>
                          <a:pt x="2084" y="422"/>
                        </a:lnTo>
                        <a:lnTo>
                          <a:pt x="2082" y="418"/>
                        </a:lnTo>
                        <a:lnTo>
                          <a:pt x="2082" y="394"/>
                        </a:lnTo>
                        <a:lnTo>
                          <a:pt x="2084" y="388"/>
                        </a:lnTo>
                        <a:lnTo>
                          <a:pt x="2090" y="388"/>
                        </a:lnTo>
                        <a:lnTo>
                          <a:pt x="2102" y="388"/>
                        </a:lnTo>
                        <a:lnTo>
                          <a:pt x="2106" y="388"/>
                        </a:lnTo>
                        <a:lnTo>
                          <a:pt x="2108" y="394"/>
                        </a:lnTo>
                        <a:lnTo>
                          <a:pt x="2108" y="418"/>
                        </a:lnTo>
                        <a:close/>
                        <a:moveTo>
                          <a:pt x="2168" y="418"/>
                        </a:moveTo>
                        <a:lnTo>
                          <a:pt x="2168" y="418"/>
                        </a:lnTo>
                        <a:lnTo>
                          <a:pt x="2166" y="422"/>
                        </a:lnTo>
                        <a:lnTo>
                          <a:pt x="2162" y="424"/>
                        </a:lnTo>
                        <a:lnTo>
                          <a:pt x="2150" y="424"/>
                        </a:lnTo>
                        <a:lnTo>
                          <a:pt x="2146" y="422"/>
                        </a:lnTo>
                        <a:lnTo>
                          <a:pt x="2144" y="418"/>
                        </a:lnTo>
                        <a:lnTo>
                          <a:pt x="2144" y="394"/>
                        </a:lnTo>
                        <a:lnTo>
                          <a:pt x="2146" y="388"/>
                        </a:lnTo>
                        <a:lnTo>
                          <a:pt x="2150" y="388"/>
                        </a:lnTo>
                        <a:lnTo>
                          <a:pt x="2162" y="388"/>
                        </a:lnTo>
                        <a:lnTo>
                          <a:pt x="2166" y="388"/>
                        </a:lnTo>
                        <a:lnTo>
                          <a:pt x="2168" y="394"/>
                        </a:lnTo>
                        <a:lnTo>
                          <a:pt x="2168" y="418"/>
                        </a:lnTo>
                        <a:close/>
                        <a:moveTo>
                          <a:pt x="2230" y="418"/>
                        </a:moveTo>
                        <a:lnTo>
                          <a:pt x="2230" y="418"/>
                        </a:lnTo>
                        <a:lnTo>
                          <a:pt x="2228" y="422"/>
                        </a:lnTo>
                        <a:lnTo>
                          <a:pt x="2222" y="424"/>
                        </a:lnTo>
                        <a:lnTo>
                          <a:pt x="2210" y="424"/>
                        </a:lnTo>
                        <a:lnTo>
                          <a:pt x="2206" y="422"/>
                        </a:lnTo>
                        <a:lnTo>
                          <a:pt x="2204" y="418"/>
                        </a:lnTo>
                        <a:lnTo>
                          <a:pt x="2204" y="394"/>
                        </a:lnTo>
                        <a:lnTo>
                          <a:pt x="2206" y="388"/>
                        </a:lnTo>
                        <a:lnTo>
                          <a:pt x="2210" y="388"/>
                        </a:lnTo>
                        <a:lnTo>
                          <a:pt x="2222" y="388"/>
                        </a:lnTo>
                        <a:lnTo>
                          <a:pt x="2228" y="388"/>
                        </a:lnTo>
                        <a:lnTo>
                          <a:pt x="2230" y="394"/>
                        </a:lnTo>
                        <a:lnTo>
                          <a:pt x="2230" y="418"/>
                        </a:lnTo>
                        <a:close/>
                        <a:moveTo>
                          <a:pt x="2290" y="418"/>
                        </a:moveTo>
                        <a:lnTo>
                          <a:pt x="2290" y="418"/>
                        </a:lnTo>
                        <a:lnTo>
                          <a:pt x="2288" y="422"/>
                        </a:lnTo>
                        <a:lnTo>
                          <a:pt x="2284" y="424"/>
                        </a:lnTo>
                        <a:lnTo>
                          <a:pt x="2270" y="424"/>
                        </a:lnTo>
                        <a:lnTo>
                          <a:pt x="2266" y="422"/>
                        </a:lnTo>
                        <a:lnTo>
                          <a:pt x="2264" y="418"/>
                        </a:lnTo>
                        <a:lnTo>
                          <a:pt x="2264" y="394"/>
                        </a:lnTo>
                        <a:lnTo>
                          <a:pt x="2266" y="388"/>
                        </a:lnTo>
                        <a:lnTo>
                          <a:pt x="2270" y="388"/>
                        </a:lnTo>
                        <a:lnTo>
                          <a:pt x="2284" y="388"/>
                        </a:lnTo>
                        <a:lnTo>
                          <a:pt x="2288" y="388"/>
                        </a:lnTo>
                        <a:lnTo>
                          <a:pt x="2290" y="394"/>
                        </a:lnTo>
                        <a:lnTo>
                          <a:pt x="2290" y="418"/>
                        </a:lnTo>
                        <a:close/>
                        <a:moveTo>
                          <a:pt x="2350" y="418"/>
                        </a:moveTo>
                        <a:lnTo>
                          <a:pt x="2350" y="418"/>
                        </a:lnTo>
                        <a:lnTo>
                          <a:pt x="2348" y="422"/>
                        </a:lnTo>
                        <a:lnTo>
                          <a:pt x="2344" y="424"/>
                        </a:lnTo>
                        <a:lnTo>
                          <a:pt x="2332" y="424"/>
                        </a:lnTo>
                        <a:lnTo>
                          <a:pt x="2326" y="422"/>
                        </a:lnTo>
                        <a:lnTo>
                          <a:pt x="2324" y="418"/>
                        </a:lnTo>
                        <a:lnTo>
                          <a:pt x="2324" y="394"/>
                        </a:lnTo>
                        <a:lnTo>
                          <a:pt x="2326" y="388"/>
                        </a:lnTo>
                        <a:lnTo>
                          <a:pt x="2332" y="388"/>
                        </a:lnTo>
                        <a:lnTo>
                          <a:pt x="2344" y="388"/>
                        </a:lnTo>
                        <a:lnTo>
                          <a:pt x="2348" y="388"/>
                        </a:lnTo>
                        <a:lnTo>
                          <a:pt x="2350" y="394"/>
                        </a:lnTo>
                        <a:lnTo>
                          <a:pt x="2350" y="418"/>
                        </a:lnTo>
                        <a:close/>
                        <a:moveTo>
                          <a:pt x="2410" y="418"/>
                        </a:moveTo>
                        <a:lnTo>
                          <a:pt x="2410" y="418"/>
                        </a:lnTo>
                        <a:lnTo>
                          <a:pt x="2408" y="422"/>
                        </a:lnTo>
                        <a:lnTo>
                          <a:pt x="2404" y="424"/>
                        </a:lnTo>
                        <a:lnTo>
                          <a:pt x="2392" y="424"/>
                        </a:lnTo>
                        <a:lnTo>
                          <a:pt x="2388" y="422"/>
                        </a:lnTo>
                        <a:lnTo>
                          <a:pt x="2386" y="418"/>
                        </a:lnTo>
                        <a:lnTo>
                          <a:pt x="2386" y="394"/>
                        </a:lnTo>
                        <a:lnTo>
                          <a:pt x="2388" y="388"/>
                        </a:lnTo>
                        <a:lnTo>
                          <a:pt x="2392" y="388"/>
                        </a:lnTo>
                        <a:lnTo>
                          <a:pt x="2404" y="388"/>
                        </a:lnTo>
                        <a:lnTo>
                          <a:pt x="2408" y="388"/>
                        </a:lnTo>
                        <a:lnTo>
                          <a:pt x="2410" y="394"/>
                        </a:lnTo>
                        <a:lnTo>
                          <a:pt x="2410" y="418"/>
                        </a:lnTo>
                        <a:close/>
                        <a:moveTo>
                          <a:pt x="2414" y="376"/>
                        </a:moveTo>
                        <a:lnTo>
                          <a:pt x="2414" y="376"/>
                        </a:lnTo>
                        <a:lnTo>
                          <a:pt x="2412" y="378"/>
                        </a:lnTo>
                        <a:lnTo>
                          <a:pt x="2410" y="380"/>
                        </a:lnTo>
                        <a:lnTo>
                          <a:pt x="1956" y="380"/>
                        </a:lnTo>
                        <a:lnTo>
                          <a:pt x="1954" y="378"/>
                        </a:lnTo>
                        <a:lnTo>
                          <a:pt x="1954" y="376"/>
                        </a:lnTo>
                        <a:lnTo>
                          <a:pt x="1954" y="72"/>
                        </a:lnTo>
                        <a:lnTo>
                          <a:pt x="1954" y="70"/>
                        </a:lnTo>
                        <a:lnTo>
                          <a:pt x="1956" y="68"/>
                        </a:lnTo>
                        <a:lnTo>
                          <a:pt x="2410" y="68"/>
                        </a:lnTo>
                        <a:lnTo>
                          <a:pt x="2412" y="70"/>
                        </a:lnTo>
                        <a:lnTo>
                          <a:pt x="2414" y="72"/>
                        </a:lnTo>
                        <a:lnTo>
                          <a:pt x="2414" y="376"/>
                        </a:lnTo>
                        <a:close/>
                        <a:moveTo>
                          <a:pt x="4742" y="30"/>
                        </a:moveTo>
                        <a:lnTo>
                          <a:pt x="4742" y="30"/>
                        </a:lnTo>
                        <a:lnTo>
                          <a:pt x="4744" y="26"/>
                        </a:lnTo>
                        <a:lnTo>
                          <a:pt x="4748" y="24"/>
                        </a:lnTo>
                        <a:lnTo>
                          <a:pt x="4762" y="24"/>
                        </a:lnTo>
                        <a:lnTo>
                          <a:pt x="4766" y="26"/>
                        </a:lnTo>
                        <a:lnTo>
                          <a:pt x="4768" y="30"/>
                        </a:lnTo>
                        <a:lnTo>
                          <a:pt x="4768" y="54"/>
                        </a:lnTo>
                        <a:lnTo>
                          <a:pt x="4766" y="60"/>
                        </a:lnTo>
                        <a:lnTo>
                          <a:pt x="4762" y="60"/>
                        </a:lnTo>
                        <a:lnTo>
                          <a:pt x="4748" y="60"/>
                        </a:lnTo>
                        <a:lnTo>
                          <a:pt x="4744" y="60"/>
                        </a:lnTo>
                        <a:lnTo>
                          <a:pt x="4742" y="54"/>
                        </a:lnTo>
                        <a:lnTo>
                          <a:pt x="4742" y="30"/>
                        </a:lnTo>
                        <a:close/>
                        <a:moveTo>
                          <a:pt x="4682" y="30"/>
                        </a:moveTo>
                        <a:lnTo>
                          <a:pt x="4682" y="30"/>
                        </a:lnTo>
                        <a:lnTo>
                          <a:pt x="4684" y="26"/>
                        </a:lnTo>
                        <a:lnTo>
                          <a:pt x="4688" y="24"/>
                        </a:lnTo>
                        <a:lnTo>
                          <a:pt x="4700" y="24"/>
                        </a:lnTo>
                        <a:lnTo>
                          <a:pt x="4706" y="26"/>
                        </a:lnTo>
                        <a:lnTo>
                          <a:pt x="4708" y="30"/>
                        </a:lnTo>
                        <a:lnTo>
                          <a:pt x="4708" y="54"/>
                        </a:lnTo>
                        <a:lnTo>
                          <a:pt x="4706" y="60"/>
                        </a:lnTo>
                        <a:lnTo>
                          <a:pt x="4700" y="60"/>
                        </a:lnTo>
                        <a:lnTo>
                          <a:pt x="4688" y="60"/>
                        </a:lnTo>
                        <a:lnTo>
                          <a:pt x="4684" y="60"/>
                        </a:lnTo>
                        <a:lnTo>
                          <a:pt x="4682" y="54"/>
                        </a:lnTo>
                        <a:lnTo>
                          <a:pt x="4682" y="30"/>
                        </a:lnTo>
                        <a:close/>
                        <a:moveTo>
                          <a:pt x="4622" y="30"/>
                        </a:moveTo>
                        <a:lnTo>
                          <a:pt x="4622" y="30"/>
                        </a:lnTo>
                        <a:lnTo>
                          <a:pt x="4624" y="26"/>
                        </a:lnTo>
                        <a:lnTo>
                          <a:pt x="4628" y="24"/>
                        </a:lnTo>
                        <a:lnTo>
                          <a:pt x="4640" y="24"/>
                        </a:lnTo>
                        <a:lnTo>
                          <a:pt x="4646" y="26"/>
                        </a:lnTo>
                        <a:lnTo>
                          <a:pt x="4646" y="30"/>
                        </a:lnTo>
                        <a:lnTo>
                          <a:pt x="4646" y="54"/>
                        </a:lnTo>
                        <a:lnTo>
                          <a:pt x="4646" y="60"/>
                        </a:lnTo>
                        <a:lnTo>
                          <a:pt x="4640" y="60"/>
                        </a:lnTo>
                        <a:lnTo>
                          <a:pt x="4628" y="60"/>
                        </a:lnTo>
                        <a:lnTo>
                          <a:pt x="4624" y="60"/>
                        </a:lnTo>
                        <a:lnTo>
                          <a:pt x="4622" y="54"/>
                        </a:lnTo>
                        <a:lnTo>
                          <a:pt x="4622" y="30"/>
                        </a:lnTo>
                        <a:close/>
                        <a:moveTo>
                          <a:pt x="4560" y="30"/>
                        </a:moveTo>
                        <a:lnTo>
                          <a:pt x="4560" y="30"/>
                        </a:lnTo>
                        <a:lnTo>
                          <a:pt x="4562" y="26"/>
                        </a:lnTo>
                        <a:lnTo>
                          <a:pt x="4568" y="24"/>
                        </a:lnTo>
                        <a:lnTo>
                          <a:pt x="4580" y="24"/>
                        </a:lnTo>
                        <a:lnTo>
                          <a:pt x="4584" y="26"/>
                        </a:lnTo>
                        <a:lnTo>
                          <a:pt x="4586" y="30"/>
                        </a:lnTo>
                        <a:lnTo>
                          <a:pt x="4586" y="54"/>
                        </a:lnTo>
                        <a:lnTo>
                          <a:pt x="4584" y="60"/>
                        </a:lnTo>
                        <a:lnTo>
                          <a:pt x="4580" y="60"/>
                        </a:lnTo>
                        <a:lnTo>
                          <a:pt x="4568" y="60"/>
                        </a:lnTo>
                        <a:lnTo>
                          <a:pt x="4562" y="60"/>
                        </a:lnTo>
                        <a:lnTo>
                          <a:pt x="4560" y="54"/>
                        </a:lnTo>
                        <a:lnTo>
                          <a:pt x="4560" y="30"/>
                        </a:lnTo>
                        <a:close/>
                        <a:moveTo>
                          <a:pt x="4500" y="30"/>
                        </a:moveTo>
                        <a:lnTo>
                          <a:pt x="4500" y="30"/>
                        </a:lnTo>
                        <a:lnTo>
                          <a:pt x="4502" y="26"/>
                        </a:lnTo>
                        <a:lnTo>
                          <a:pt x="4506" y="24"/>
                        </a:lnTo>
                        <a:lnTo>
                          <a:pt x="4520" y="24"/>
                        </a:lnTo>
                        <a:lnTo>
                          <a:pt x="4524" y="26"/>
                        </a:lnTo>
                        <a:lnTo>
                          <a:pt x="4526" y="30"/>
                        </a:lnTo>
                        <a:lnTo>
                          <a:pt x="4526" y="54"/>
                        </a:lnTo>
                        <a:lnTo>
                          <a:pt x="4524" y="60"/>
                        </a:lnTo>
                        <a:lnTo>
                          <a:pt x="4520" y="60"/>
                        </a:lnTo>
                        <a:lnTo>
                          <a:pt x="4506" y="60"/>
                        </a:lnTo>
                        <a:lnTo>
                          <a:pt x="4502" y="60"/>
                        </a:lnTo>
                        <a:lnTo>
                          <a:pt x="4500" y="54"/>
                        </a:lnTo>
                        <a:lnTo>
                          <a:pt x="4500" y="30"/>
                        </a:lnTo>
                        <a:close/>
                        <a:moveTo>
                          <a:pt x="4440" y="30"/>
                        </a:moveTo>
                        <a:lnTo>
                          <a:pt x="4440" y="30"/>
                        </a:lnTo>
                        <a:lnTo>
                          <a:pt x="4442" y="26"/>
                        </a:lnTo>
                        <a:lnTo>
                          <a:pt x="4446" y="24"/>
                        </a:lnTo>
                        <a:lnTo>
                          <a:pt x="4460" y="24"/>
                        </a:lnTo>
                        <a:lnTo>
                          <a:pt x="4464" y="26"/>
                        </a:lnTo>
                        <a:lnTo>
                          <a:pt x="4466" y="30"/>
                        </a:lnTo>
                        <a:lnTo>
                          <a:pt x="4466" y="54"/>
                        </a:lnTo>
                        <a:lnTo>
                          <a:pt x="4464" y="60"/>
                        </a:lnTo>
                        <a:lnTo>
                          <a:pt x="4460" y="60"/>
                        </a:lnTo>
                        <a:lnTo>
                          <a:pt x="4446" y="60"/>
                        </a:lnTo>
                        <a:lnTo>
                          <a:pt x="4442" y="60"/>
                        </a:lnTo>
                        <a:lnTo>
                          <a:pt x="4440" y="54"/>
                        </a:lnTo>
                        <a:lnTo>
                          <a:pt x="4440" y="30"/>
                        </a:lnTo>
                        <a:close/>
                        <a:moveTo>
                          <a:pt x="4380" y="30"/>
                        </a:moveTo>
                        <a:lnTo>
                          <a:pt x="4380" y="30"/>
                        </a:lnTo>
                        <a:lnTo>
                          <a:pt x="4382" y="26"/>
                        </a:lnTo>
                        <a:lnTo>
                          <a:pt x="4386" y="24"/>
                        </a:lnTo>
                        <a:lnTo>
                          <a:pt x="4398" y="24"/>
                        </a:lnTo>
                        <a:lnTo>
                          <a:pt x="4404" y="26"/>
                        </a:lnTo>
                        <a:lnTo>
                          <a:pt x="4406" y="30"/>
                        </a:lnTo>
                        <a:lnTo>
                          <a:pt x="4406" y="54"/>
                        </a:lnTo>
                        <a:lnTo>
                          <a:pt x="4404" y="60"/>
                        </a:lnTo>
                        <a:lnTo>
                          <a:pt x="4398" y="60"/>
                        </a:lnTo>
                        <a:lnTo>
                          <a:pt x="4386" y="60"/>
                        </a:lnTo>
                        <a:lnTo>
                          <a:pt x="4382" y="60"/>
                        </a:lnTo>
                        <a:lnTo>
                          <a:pt x="4380" y="54"/>
                        </a:lnTo>
                        <a:lnTo>
                          <a:pt x="4380" y="30"/>
                        </a:lnTo>
                        <a:close/>
                        <a:moveTo>
                          <a:pt x="4258" y="30"/>
                        </a:moveTo>
                        <a:lnTo>
                          <a:pt x="4258" y="30"/>
                        </a:lnTo>
                        <a:lnTo>
                          <a:pt x="4260" y="26"/>
                        </a:lnTo>
                        <a:lnTo>
                          <a:pt x="4266" y="24"/>
                        </a:lnTo>
                        <a:lnTo>
                          <a:pt x="4278" y="24"/>
                        </a:lnTo>
                        <a:lnTo>
                          <a:pt x="4282" y="26"/>
                        </a:lnTo>
                        <a:lnTo>
                          <a:pt x="4284" y="30"/>
                        </a:lnTo>
                        <a:lnTo>
                          <a:pt x="4284" y="54"/>
                        </a:lnTo>
                        <a:lnTo>
                          <a:pt x="4282" y="60"/>
                        </a:lnTo>
                        <a:lnTo>
                          <a:pt x="4278" y="60"/>
                        </a:lnTo>
                        <a:lnTo>
                          <a:pt x="4266" y="60"/>
                        </a:lnTo>
                        <a:lnTo>
                          <a:pt x="4260" y="60"/>
                        </a:lnTo>
                        <a:lnTo>
                          <a:pt x="4258" y="54"/>
                        </a:lnTo>
                        <a:lnTo>
                          <a:pt x="4258" y="30"/>
                        </a:lnTo>
                        <a:close/>
                        <a:moveTo>
                          <a:pt x="4198" y="30"/>
                        </a:moveTo>
                        <a:lnTo>
                          <a:pt x="4198" y="30"/>
                        </a:lnTo>
                        <a:lnTo>
                          <a:pt x="4200" y="26"/>
                        </a:lnTo>
                        <a:lnTo>
                          <a:pt x="4204" y="24"/>
                        </a:lnTo>
                        <a:lnTo>
                          <a:pt x="4218" y="24"/>
                        </a:lnTo>
                        <a:lnTo>
                          <a:pt x="4222" y="26"/>
                        </a:lnTo>
                        <a:lnTo>
                          <a:pt x="4224" y="30"/>
                        </a:lnTo>
                        <a:lnTo>
                          <a:pt x="4224" y="54"/>
                        </a:lnTo>
                        <a:lnTo>
                          <a:pt x="4222" y="60"/>
                        </a:lnTo>
                        <a:lnTo>
                          <a:pt x="4218" y="60"/>
                        </a:lnTo>
                        <a:lnTo>
                          <a:pt x="4204" y="60"/>
                        </a:lnTo>
                        <a:lnTo>
                          <a:pt x="4200" y="60"/>
                        </a:lnTo>
                        <a:lnTo>
                          <a:pt x="4198" y="54"/>
                        </a:lnTo>
                        <a:lnTo>
                          <a:pt x="4198" y="30"/>
                        </a:lnTo>
                        <a:close/>
                        <a:moveTo>
                          <a:pt x="4138" y="30"/>
                        </a:moveTo>
                        <a:lnTo>
                          <a:pt x="4138" y="30"/>
                        </a:lnTo>
                        <a:lnTo>
                          <a:pt x="4140" y="26"/>
                        </a:lnTo>
                        <a:lnTo>
                          <a:pt x="4144" y="24"/>
                        </a:lnTo>
                        <a:lnTo>
                          <a:pt x="4156" y="24"/>
                        </a:lnTo>
                        <a:lnTo>
                          <a:pt x="4162" y="26"/>
                        </a:lnTo>
                        <a:lnTo>
                          <a:pt x="4164" y="30"/>
                        </a:lnTo>
                        <a:lnTo>
                          <a:pt x="4164" y="54"/>
                        </a:lnTo>
                        <a:lnTo>
                          <a:pt x="4162" y="60"/>
                        </a:lnTo>
                        <a:lnTo>
                          <a:pt x="4156" y="60"/>
                        </a:lnTo>
                        <a:lnTo>
                          <a:pt x="4144" y="60"/>
                        </a:lnTo>
                        <a:lnTo>
                          <a:pt x="4140" y="60"/>
                        </a:lnTo>
                        <a:lnTo>
                          <a:pt x="4138" y="54"/>
                        </a:lnTo>
                        <a:lnTo>
                          <a:pt x="4138" y="30"/>
                        </a:lnTo>
                        <a:close/>
                        <a:moveTo>
                          <a:pt x="4078" y="30"/>
                        </a:moveTo>
                        <a:lnTo>
                          <a:pt x="4078" y="30"/>
                        </a:lnTo>
                        <a:lnTo>
                          <a:pt x="4080" y="26"/>
                        </a:lnTo>
                        <a:lnTo>
                          <a:pt x="4084" y="24"/>
                        </a:lnTo>
                        <a:lnTo>
                          <a:pt x="4096" y="24"/>
                        </a:lnTo>
                        <a:lnTo>
                          <a:pt x="4100" y="26"/>
                        </a:lnTo>
                        <a:lnTo>
                          <a:pt x="4102" y="30"/>
                        </a:lnTo>
                        <a:lnTo>
                          <a:pt x="4102" y="54"/>
                        </a:lnTo>
                        <a:lnTo>
                          <a:pt x="4100" y="60"/>
                        </a:lnTo>
                        <a:lnTo>
                          <a:pt x="4096" y="60"/>
                        </a:lnTo>
                        <a:lnTo>
                          <a:pt x="4084" y="60"/>
                        </a:lnTo>
                        <a:lnTo>
                          <a:pt x="4080" y="60"/>
                        </a:lnTo>
                        <a:lnTo>
                          <a:pt x="4078" y="54"/>
                        </a:lnTo>
                        <a:lnTo>
                          <a:pt x="4078" y="30"/>
                        </a:lnTo>
                        <a:close/>
                        <a:moveTo>
                          <a:pt x="4016" y="30"/>
                        </a:moveTo>
                        <a:lnTo>
                          <a:pt x="4016" y="30"/>
                        </a:lnTo>
                        <a:lnTo>
                          <a:pt x="4018" y="26"/>
                        </a:lnTo>
                        <a:lnTo>
                          <a:pt x="4024" y="24"/>
                        </a:lnTo>
                        <a:lnTo>
                          <a:pt x="4036" y="24"/>
                        </a:lnTo>
                        <a:lnTo>
                          <a:pt x="4040" y="26"/>
                        </a:lnTo>
                        <a:lnTo>
                          <a:pt x="4042" y="30"/>
                        </a:lnTo>
                        <a:lnTo>
                          <a:pt x="4042" y="54"/>
                        </a:lnTo>
                        <a:lnTo>
                          <a:pt x="4040" y="60"/>
                        </a:lnTo>
                        <a:lnTo>
                          <a:pt x="4036" y="60"/>
                        </a:lnTo>
                        <a:lnTo>
                          <a:pt x="4024" y="60"/>
                        </a:lnTo>
                        <a:lnTo>
                          <a:pt x="4018" y="60"/>
                        </a:lnTo>
                        <a:lnTo>
                          <a:pt x="4016" y="54"/>
                        </a:lnTo>
                        <a:lnTo>
                          <a:pt x="4016" y="30"/>
                        </a:lnTo>
                        <a:close/>
                        <a:moveTo>
                          <a:pt x="3956" y="30"/>
                        </a:moveTo>
                        <a:lnTo>
                          <a:pt x="3956" y="30"/>
                        </a:lnTo>
                        <a:lnTo>
                          <a:pt x="3958" y="26"/>
                        </a:lnTo>
                        <a:lnTo>
                          <a:pt x="3962" y="24"/>
                        </a:lnTo>
                        <a:lnTo>
                          <a:pt x="3976" y="24"/>
                        </a:lnTo>
                        <a:lnTo>
                          <a:pt x="3980" y="26"/>
                        </a:lnTo>
                        <a:lnTo>
                          <a:pt x="3982" y="30"/>
                        </a:lnTo>
                        <a:lnTo>
                          <a:pt x="3982" y="54"/>
                        </a:lnTo>
                        <a:lnTo>
                          <a:pt x="3980" y="60"/>
                        </a:lnTo>
                        <a:lnTo>
                          <a:pt x="3976" y="60"/>
                        </a:lnTo>
                        <a:lnTo>
                          <a:pt x="3962" y="60"/>
                        </a:lnTo>
                        <a:lnTo>
                          <a:pt x="3958" y="60"/>
                        </a:lnTo>
                        <a:lnTo>
                          <a:pt x="3956" y="54"/>
                        </a:lnTo>
                        <a:lnTo>
                          <a:pt x="3956" y="30"/>
                        </a:lnTo>
                        <a:close/>
                        <a:moveTo>
                          <a:pt x="3896" y="30"/>
                        </a:moveTo>
                        <a:lnTo>
                          <a:pt x="3896" y="30"/>
                        </a:lnTo>
                        <a:lnTo>
                          <a:pt x="3898" y="26"/>
                        </a:lnTo>
                        <a:lnTo>
                          <a:pt x="3902" y="24"/>
                        </a:lnTo>
                        <a:lnTo>
                          <a:pt x="3914" y="24"/>
                        </a:lnTo>
                        <a:lnTo>
                          <a:pt x="3920" y="26"/>
                        </a:lnTo>
                        <a:lnTo>
                          <a:pt x="3922" y="30"/>
                        </a:lnTo>
                        <a:lnTo>
                          <a:pt x="3922" y="54"/>
                        </a:lnTo>
                        <a:lnTo>
                          <a:pt x="3920" y="60"/>
                        </a:lnTo>
                        <a:lnTo>
                          <a:pt x="3914" y="60"/>
                        </a:lnTo>
                        <a:lnTo>
                          <a:pt x="3902" y="60"/>
                        </a:lnTo>
                        <a:lnTo>
                          <a:pt x="3898" y="60"/>
                        </a:lnTo>
                        <a:lnTo>
                          <a:pt x="3896" y="54"/>
                        </a:lnTo>
                        <a:lnTo>
                          <a:pt x="3896" y="30"/>
                        </a:lnTo>
                        <a:close/>
                        <a:moveTo>
                          <a:pt x="3836" y="30"/>
                        </a:moveTo>
                        <a:lnTo>
                          <a:pt x="3836" y="30"/>
                        </a:lnTo>
                        <a:lnTo>
                          <a:pt x="3838" y="26"/>
                        </a:lnTo>
                        <a:lnTo>
                          <a:pt x="3842" y="24"/>
                        </a:lnTo>
                        <a:lnTo>
                          <a:pt x="3854" y="24"/>
                        </a:lnTo>
                        <a:lnTo>
                          <a:pt x="3858" y="26"/>
                        </a:lnTo>
                        <a:lnTo>
                          <a:pt x="3860" y="30"/>
                        </a:lnTo>
                        <a:lnTo>
                          <a:pt x="3860" y="54"/>
                        </a:lnTo>
                        <a:lnTo>
                          <a:pt x="3858" y="60"/>
                        </a:lnTo>
                        <a:lnTo>
                          <a:pt x="3854" y="60"/>
                        </a:lnTo>
                        <a:lnTo>
                          <a:pt x="3842" y="60"/>
                        </a:lnTo>
                        <a:lnTo>
                          <a:pt x="3838" y="60"/>
                        </a:lnTo>
                        <a:lnTo>
                          <a:pt x="3836" y="54"/>
                        </a:lnTo>
                        <a:lnTo>
                          <a:pt x="3836" y="30"/>
                        </a:lnTo>
                        <a:close/>
                        <a:moveTo>
                          <a:pt x="3774" y="30"/>
                        </a:moveTo>
                        <a:lnTo>
                          <a:pt x="3774" y="30"/>
                        </a:lnTo>
                        <a:lnTo>
                          <a:pt x="3776" y="26"/>
                        </a:lnTo>
                        <a:lnTo>
                          <a:pt x="3782" y="24"/>
                        </a:lnTo>
                        <a:lnTo>
                          <a:pt x="3794" y="24"/>
                        </a:lnTo>
                        <a:lnTo>
                          <a:pt x="3798" y="26"/>
                        </a:lnTo>
                        <a:lnTo>
                          <a:pt x="3800" y="30"/>
                        </a:lnTo>
                        <a:lnTo>
                          <a:pt x="3800" y="54"/>
                        </a:lnTo>
                        <a:lnTo>
                          <a:pt x="3798" y="60"/>
                        </a:lnTo>
                        <a:lnTo>
                          <a:pt x="3794" y="60"/>
                        </a:lnTo>
                        <a:lnTo>
                          <a:pt x="3782" y="60"/>
                        </a:lnTo>
                        <a:lnTo>
                          <a:pt x="3776" y="60"/>
                        </a:lnTo>
                        <a:lnTo>
                          <a:pt x="3774" y="54"/>
                        </a:lnTo>
                        <a:lnTo>
                          <a:pt x="3774" y="30"/>
                        </a:lnTo>
                        <a:close/>
                        <a:moveTo>
                          <a:pt x="3714" y="30"/>
                        </a:moveTo>
                        <a:lnTo>
                          <a:pt x="3714" y="30"/>
                        </a:lnTo>
                        <a:lnTo>
                          <a:pt x="3716" y="26"/>
                        </a:lnTo>
                        <a:lnTo>
                          <a:pt x="3720" y="24"/>
                        </a:lnTo>
                        <a:lnTo>
                          <a:pt x="3734" y="24"/>
                        </a:lnTo>
                        <a:lnTo>
                          <a:pt x="3738" y="26"/>
                        </a:lnTo>
                        <a:lnTo>
                          <a:pt x="3740" y="30"/>
                        </a:lnTo>
                        <a:lnTo>
                          <a:pt x="3740" y="54"/>
                        </a:lnTo>
                        <a:lnTo>
                          <a:pt x="3738" y="60"/>
                        </a:lnTo>
                        <a:lnTo>
                          <a:pt x="3734" y="60"/>
                        </a:lnTo>
                        <a:lnTo>
                          <a:pt x="3720" y="60"/>
                        </a:lnTo>
                        <a:lnTo>
                          <a:pt x="3716" y="60"/>
                        </a:lnTo>
                        <a:lnTo>
                          <a:pt x="3714" y="54"/>
                        </a:lnTo>
                        <a:lnTo>
                          <a:pt x="3714" y="30"/>
                        </a:lnTo>
                        <a:close/>
                        <a:moveTo>
                          <a:pt x="3654" y="30"/>
                        </a:moveTo>
                        <a:lnTo>
                          <a:pt x="3654" y="30"/>
                        </a:lnTo>
                        <a:lnTo>
                          <a:pt x="3656" y="26"/>
                        </a:lnTo>
                        <a:lnTo>
                          <a:pt x="3660" y="24"/>
                        </a:lnTo>
                        <a:lnTo>
                          <a:pt x="3672" y="24"/>
                        </a:lnTo>
                        <a:lnTo>
                          <a:pt x="3678" y="26"/>
                        </a:lnTo>
                        <a:lnTo>
                          <a:pt x="3680" y="30"/>
                        </a:lnTo>
                        <a:lnTo>
                          <a:pt x="3680" y="54"/>
                        </a:lnTo>
                        <a:lnTo>
                          <a:pt x="3678" y="60"/>
                        </a:lnTo>
                        <a:lnTo>
                          <a:pt x="3672" y="60"/>
                        </a:lnTo>
                        <a:lnTo>
                          <a:pt x="3660" y="60"/>
                        </a:lnTo>
                        <a:lnTo>
                          <a:pt x="3656" y="60"/>
                        </a:lnTo>
                        <a:lnTo>
                          <a:pt x="3654" y="54"/>
                        </a:lnTo>
                        <a:lnTo>
                          <a:pt x="3654" y="30"/>
                        </a:lnTo>
                        <a:close/>
                        <a:moveTo>
                          <a:pt x="3594" y="30"/>
                        </a:moveTo>
                        <a:lnTo>
                          <a:pt x="3594" y="30"/>
                        </a:lnTo>
                        <a:lnTo>
                          <a:pt x="3596" y="26"/>
                        </a:lnTo>
                        <a:lnTo>
                          <a:pt x="3600" y="24"/>
                        </a:lnTo>
                        <a:lnTo>
                          <a:pt x="3612" y="24"/>
                        </a:lnTo>
                        <a:lnTo>
                          <a:pt x="3618" y="26"/>
                        </a:lnTo>
                        <a:lnTo>
                          <a:pt x="3618" y="30"/>
                        </a:lnTo>
                        <a:lnTo>
                          <a:pt x="3618" y="54"/>
                        </a:lnTo>
                        <a:lnTo>
                          <a:pt x="3618" y="60"/>
                        </a:lnTo>
                        <a:lnTo>
                          <a:pt x="3612" y="60"/>
                        </a:lnTo>
                        <a:lnTo>
                          <a:pt x="3600" y="60"/>
                        </a:lnTo>
                        <a:lnTo>
                          <a:pt x="3596" y="60"/>
                        </a:lnTo>
                        <a:lnTo>
                          <a:pt x="3594" y="54"/>
                        </a:lnTo>
                        <a:lnTo>
                          <a:pt x="3594" y="30"/>
                        </a:lnTo>
                        <a:close/>
                        <a:moveTo>
                          <a:pt x="3532" y="30"/>
                        </a:moveTo>
                        <a:lnTo>
                          <a:pt x="3532" y="30"/>
                        </a:lnTo>
                        <a:lnTo>
                          <a:pt x="3534" y="26"/>
                        </a:lnTo>
                        <a:lnTo>
                          <a:pt x="3540" y="24"/>
                        </a:lnTo>
                        <a:lnTo>
                          <a:pt x="3552" y="24"/>
                        </a:lnTo>
                        <a:lnTo>
                          <a:pt x="3556" y="26"/>
                        </a:lnTo>
                        <a:lnTo>
                          <a:pt x="3558" y="30"/>
                        </a:lnTo>
                        <a:lnTo>
                          <a:pt x="3558" y="54"/>
                        </a:lnTo>
                        <a:lnTo>
                          <a:pt x="3556" y="60"/>
                        </a:lnTo>
                        <a:lnTo>
                          <a:pt x="3552" y="60"/>
                        </a:lnTo>
                        <a:lnTo>
                          <a:pt x="3540" y="60"/>
                        </a:lnTo>
                        <a:lnTo>
                          <a:pt x="3534" y="60"/>
                        </a:lnTo>
                        <a:lnTo>
                          <a:pt x="3532" y="54"/>
                        </a:lnTo>
                        <a:lnTo>
                          <a:pt x="3532" y="30"/>
                        </a:lnTo>
                        <a:close/>
                        <a:moveTo>
                          <a:pt x="3472" y="30"/>
                        </a:moveTo>
                        <a:lnTo>
                          <a:pt x="3472" y="30"/>
                        </a:lnTo>
                        <a:lnTo>
                          <a:pt x="3474" y="26"/>
                        </a:lnTo>
                        <a:lnTo>
                          <a:pt x="3478" y="24"/>
                        </a:lnTo>
                        <a:lnTo>
                          <a:pt x="3492" y="24"/>
                        </a:lnTo>
                        <a:lnTo>
                          <a:pt x="3496" y="26"/>
                        </a:lnTo>
                        <a:lnTo>
                          <a:pt x="3498" y="30"/>
                        </a:lnTo>
                        <a:lnTo>
                          <a:pt x="3498" y="54"/>
                        </a:lnTo>
                        <a:lnTo>
                          <a:pt x="3496" y="60"/>
                        </a:lnTo>
                        <a:lnTo>
                          <a:pt x="3492" y="60"/>
                        </a:lnTo>
                        <a:lnTo>
                          <a:pt x="3478" y="60"/>
                        </a:lnTo>
                        <a:lnTo>
                          <a:pt x="3474" y="60"/>
                        </a:lnTo>
                        <a:lnTo>
                          <a:pt x="3472" y="54"/>
                        </a:lnTo>
                        <a:lnTo>
                          <a:pt x="3472" y="30"/>
                        </a:lnTo>
                        <a:close/>
                        <a:moveTo>
                          <a:pt x="3412" y="30"/>
                        </a:moveTo>
                        <a:lnTo>
                          <a:pt x="3412" y="30"/>
                        </a:lnTo>
                        <a:lnTo>
                          <a:pt x="3414" y="26"/>
                        </a:lnTo>
                        <a:lnTo>
                          <a:pt x="3418" y="24"/>
                        </a:lnTo>
                        <a:lnTo>
                          <a:pt x="3430" y="24"/>
                        </a:lnTo>
                        <a:lnTo>
                          <a:pt x="3436" y="26"/>
                        </a:lnTo>
                        <a:lnTo>
                          <a:pt x="3438" y="30"/>
                        </a:lnTo>
                        <a:lnTo>
                          <a:pt x="3438" y="54"/>
                        </a:lnTo>
                        <a:lnTo>
                          <a:pt x="3436" y="60"/>
                        </a:lnTo>
                        <a:lnTo>
                          <a:pt x="3430" y="60"/>
                        </a:lnTo>
                        <a:lnTo>
                          <a:pt x="3418" y="60"/>
                        </a:lnTo>
                        <a:lnTo>
                          <a:pt x="3414" y="60"/>
                        </a:lnTo>
                        <a:lnTo>
                          <a:pt x="3412" y="54"/>
                        </a:lnTo>
                        <a:lnTo>
                          <a:pt x="3412" y="30"/>
                        </a:lnTo>
                        <a:close/>
                        <a:moveTo>
                          <a:pt x="3352" y="30"/>
                        </a:moveTo>
                        <a:lnTo>
                          <a:pt x="3352" y="30"/>
                        </a:lnTo>
                        <a:lnTo>
                          <a:pt x="3354" y="26"/>
                        </a:lnTo>
                        <a:lnTo>
                          <a:pt x="3358" y="24"/>
                        </a:lnTo>
                        <a:lnTo>
                          <a:pt x="3370" y="24"/>
                        </a:lnTo>
                        <a:lnTo>
                          <a:pt x="3376" y="26"/>
                        </a:lnTo>
                        <a:lnTo>
                          <a:pt x="3378" y="30"/>
                        </a:lnTo>
                        <a:lnTo>
                          <a:pt x="3378" y="54"/>
                        </a:lnTo>
                        <a:lnTo>
                          <a:pt x="3376" y="60"/>
                        </a:lnTo>
                        <a:lnTo>
                          <a:pt x="3370" y="60"/>
                        </a:lnTo>
                        <a:lnTo>
                          <a:pt x="3358" y="60"/>
                        </a:lnTo>
                        <a:lnTo>
                          <a:pt x="3354" y="60"/>
                        </a:lnTo>
                        <a:lnTo>
                          <a:pt x="3352" y="54"/>
                        </a:lnTo>
                        <a:lnTo>
                          <a:pt x="3352" y="30"/>
                        </a:lnTo>
                        <a:close/>
                        <a:moveTo>
                          <a:pt x="3292" y="30"/>
                        </a:moveTo>
                        <a:lnTo>
                          <a:pt x="3292" y="30"/>
                        </a:lnTo>
                        <a:lnTo>
                          <a:pt x="3292" y="26"/>
                        </a:lnTo>
                        <a:lnTo>
                          <a:pt x="3298" y="24"/>
                        </a:lnTo>
                        <a:lnTo>
                          <a:pt x="3310" y="24"/>
                        </a:lnTo>
                        <a:lnTo>
                          <a:pt x="3314" y="26"/>
                        </a:lnTo>
                        <a:lnTo>
                          <a:pt x="3316" y="30"/>
                        </a:lnTo>
                        <a:lnTo>
                          <a:pt x="3316" y="54"/>
                        </a:lnTo>
                        <a:lnTo>
                          <a:pt x="3314" y="60"/>
                        </a:lnTo>
                        <a:lnTo>
                          <a:pt x="3310" y="60"/>
                        </a:lnTo>
                        <a:lnTo>
                          <a:pt x="3298" y="60"/>
                        </a:lnTo>
                        <a:lnTo>
                          <a:pt x="3292" y="60"/>
                        </a:lnTo>
                        <a:lnTo>
                          <a:pt x="3292" y="54"/>
                        </a:lnTo>
                        <a:lnTo>
                          <a:pt x="3292" y="30"/>
                        </a:lnTo>
                        <a:close/>
                        <a:moveTo>
                          <a:pt x="3230" y="30"/>
                        </a:moveTo>
                        <a:lnTo>
                          <a:pt x="3230" y="30"/>
                        </a:lnTo>
                        <a:lnTo>
                          <a:pt x="3232" y="26"/>
                        </a:lnTo>
                        <a:lnTo>
                          <a:pt x="3238" y="24"/>
                        </a:lnTo>
                        <a:lnTo>
                          <a:pt x="3250" y="24"/>
                        </a:lnTo>
                        <a:lnTo>
                          <a:pt x="3254" y="26"/>
                        </a:lnTo>
                        <a:lnTo>
                          <a:pt x="3256" y="30"/>
                        </a:lnTo>
                        <a:lnTo>
                          <a:pt x="3256" y="54"/>
                        </a:lnTo>
                        <a:lnTo>
                          <a:pt x="3254" y="60"/>
                        </a:lnTo>
                        <a:lnTo>
                          <a:pt x="3250" y="60"/>
                        </a:lnTo>
                        <a:lnTo>
                          <a:pt x="3238" y="60"/>
                        </a:lnTo>
                        <a:lnTo>
                          <a:pt x="3232" y="60"/>
                        </a:lnTo>
                        <a:lnTo>
                          <a:pt x="3230" y="54"/>
                        </a:lnTo>
                        <a:lnTo>
                          <a:pt x="3230" y="30"/>
                        </a:lnTo>
                        <a:close/>
                        <a:moveTo>
                          <a:pt x="3170" y="30"/>
                        </a:moveTo>
                        <a:lnTo>
                          <a:pt x="3170" y="30"/>
                        </a:lnTo>
                        <a:lnTo>
                          <a:pt x="3172" y="26"/>
                        </a:lnTo>
                        <a:lnTo>
                          <a:pt x="3176" y="24"/>
                        </a:lnTo>
                        <a:lnTo>
                          <a:pt x="3190" y="24"/>
                        </a:lnTo>
                        <a:lnTo>
                          <a:pt x="3194" y="26"/>
                        </a:lnTo>
                        <a:lnTo>
                          <a:pt x="3196" y="30"/>
                        </a:lnTo>
                        <a:lnTo>
                          <a:pt x="3196" y="54"/>
                        </a:lnTo>
                        <a:lnTo>
                          <a:pt x="3194" y="60"/>
                        </a:lnTo>
                        <a:lnTo>
                          <a:pt x="3190" y="60"/>
                        </a:lnTo>
                        <a:lnTo>
                          <a:pt x="3176" y="60"/>
                        </a:lnTo>
                        <a:lnTo>
                          <a:pt x="3172" y="60"/>
                        </a:lnTo>
                        <a:lnTo>
                          <a:pt x="3170" y="54"/>
                        </a:lnTo>
                        <a:lnTo>
                          <a:pt x="3170" y="30"/>
                        </a:lnTo>
                        <a:close/>
                        <a:moveTo>
                          <a:pt x="3110" y="30"/>
                        </a:moveTo>
                        <a:lnTo>
                          <a:pt x="3110" y="30"/>
                        </a:lnTo>
                        <a:lnTo>
                          <a:pt x="3112" y="26"/>
                        </a:lnTo>
                        <a:lnTo>
                          <a:pt x="3116" y="24"/>
                        </a:lnTo>
                        <a:lnTo>
                          <a:pt x="3128" y="24"/>
                        </a:lnTo>
                        <a:lnTo>
                          <a:pt x="3134" y="26"/>
                        </a:lnTo>
                        <a:lnTo>
                          <a:pt x="3136" y="30"/>
                        </a:lnTo>
                        <a:lnTo>
                          <a:pt x="3136" y="54"/>
                        </a:lnTo>
                        <a:lnTo>
                          <a:pt x="3134" y="60"/>
                        </a:lnTo>
                        <a:lnTo>
                          <a:pt x="3128" y="60"/>
                        </a:lnTo>
                        <a:lnTo>
                          <a:pt x="3116" y="60"/>
                        </a:lnTo>
                        <a:lnTo>
                          <a:pt x="3112" y="60"/>
                        </a:lnTo>
                        <a:lnTo>
                          <a:pt x="3110" y="54"/>
                        </a:lnTo>
                        <a:lnTo>
                          <a:pt x="3110" y="30"/>
                        </a:lnTo>
                        <a:close/>
                        <a:moveTo>
                          <a:pt x="3048" y="30"/>
                        </a:moveTo>
                        <a:lnTo>
                          <a:pt x="3048" y="30"/>
                        </a:lnTo>
                        <a:lnTo>
                          <a:pt x="3050" y="26"/>
                        </a:lnTo>
                        <a:lnTo>
                          <a:pt x="3056" y="24"/>
                        </a:lnTo>
                        <a:lnTo>
                          <a:pt x="3068" y="24"/>
                        </a:lnTo>
                        <a:lnTo>
                          <a:pt x="3072" y="26"/>
                        </a:lnTo>
                        <a:lnTo>
                          <a:pt x="3074" y="30"/>
                        </a:lnTo>
                        <a:lnTo>
                          <a:pt x="3074" y="54"/>
                        </a:lnTo>
                        <a:lnTo>
                          <a:pt x="3072" y="60"/>
                        </a:lnTo>
                        <a:lnTo>
                          <a:pt x="3068" y="60"/>
                        </a:lnTo>
                        <a:lnTo>
                          <a:pt x="3056" y="60"/>
                        </a:lnTo>
                        <a:lnTo>
                          <a:pt x="3050" y="60"/>
                        </a:lnTo>
                        <a:lnTo>
                          <a:pt x="3048" y="54"/>
                        </a:lnTo>
                        <a:lnTo>
                          <a:pt x="3048" y="30"/>
                        </a:lnTo>
                        <a:close/>
                        <a:moveTo>
                          <a:pt x="2988" y="30"/>
                        </a:moveTo>
                        <a:lnTo>
                          <a:pt x="2988" y="30"/>
                        </a:lnTo>
                        <a:lnTo>
                          <a:pt x="2990" y="26"/>
                        </a:lnTo>
                        <a:lnTo>
                          <a:pt x="2994" y="24"/>
                        </a:lnTo>
                        <a:lnTo>
                          <a:pt x="3008" y="24"/>
                        </a:lnTo>
                        <a:lnTo>
                          <a:pt x="3012" y="26"/>
                        </a:lnTo>
                        <a:lnTo>
                          <a:pt x="3014" y="30"/>
                        </a:lnTo>
                        <a:lnTo>
                          <a:pt x="3014" y="54"/>
                        </a:lnTo>
                        <a:lnTo>
                          <a:pt x="3012" y="60"/>
                        </a:lnTo>
                        <a:lnTo>
                          <a:pt x="3008" y="60"/>
                        </a:lnTo>
                        <a:lnTo>
                          <a:pt x="2994" y="60"/>
                        </a:lnTo>
                        <a:lnTo>
                          <a:pt x="2990" y="60"/>
                        </a:lnTo>
                        <a:lnTo>
                          <a:pt x="2988" y="54"/>
                        </a:lnTo>
                        <a:lnTo>
                          <a:pt x="2988" y="30"/>
                        </a:lnTo>
                        <a:close/>
                        <a:moveTo>
                          <a:pt x="2928" y="30"/>
                        </a:moveTo>
                        <a:lnTo>
                          <a:pt x="2928" y="30"/>
                        </a:lnTo>
                        <a:lnTo>
                          <a:pt x="2930" y="26"/>
                        </a:lnTo>
                        <a:lnTo>
                          <a:pt x="2934" y="24"/>
                        </a:lnTo>
                        <a:lnTo>
                          <a:pt x="2946" y="24"/>
                        </a:lnTo>
                        <a:lnTo>
                          <a:pt x="2952" y="26"/>
                        </a:lnTo>
                        <a:lnTo>
                          <a:pt x="2954" y="30"/>
                        </a:lnTo>
                        <a:lnTo>
                          <a:pt x="2954" y="54"/>
                        </a:lnTo>
                        <a:lnTo>
                          <a:pt x="2952" y="60"/>
                        </a:lnTo>
                        <a:lnTo>
                          <a:pt x="2946" y="60"/>
                        </a:lnTo>
                        <a:lnTo>
                          <a:pt x="2934" y="60"/>
                        </a:lnTo>
                        <a:lnTo>
                          <a:pt x="2930" y="60"/>
                        </a:lnTo>
                        <a:lnTo>
                          <a:pt x="2928" y="54"/>
                        </a:lnTo>
                        <a:lnTo>
                          <a:pt x="2928" y="30"/>
                        </a:lnTo>
                        <a:close/>
                        <a:moveTo>
                          <a:pt x="2868" y="30"/>
                        </a:moveTo>
                        <a:lnTo>
                          <a:pt x="2868" y="30"/>
                        </a:lnTo>
                        <a:lnTo>
                          <a:pt x="2870" y="26"/>
                        </a:lnTo>
                        <a:lnTo>
                          <a:pt x="2874" y="24"/>
                        </a:lnTo>
                        <a:lnTo>
                          <a:pt x="2886" y="24"/>
                        </a:lnTo>
                        <a:lnTo>
                          <a:pt x="2890" y="26"/>
                        </a:lnTo>
                        <a:lnTo>
                          <a:pt x="2892" y="30"/>
                        </a:lnTo>
                        <a:lnTo>
                          <a:pt x="2892" y="54"/>
                        </a:lnTo>
                        <a:lnTo>
                          <a:pt x="2890" y="60"/>
                        </a:lnTo>
                        <a:lnTo>
                          <a:pt x="2886" y="60"/>
                        </a:lnTo>
                        <a:lnTo>
                          <a:pt x="2874" y="60"/>
                        </a:lnTo>
                        <a:lnTo>
                          <a:pt x="2870" y="60"/>
                        </a:lnTo>
                        <a:lnTo>
                          <a:pt x="2868" y="54"/>
                        </a:lnTo>
                        <a:lnTo>
                          <a:pt x="2868" y="30"/>
                        </a:lnTo>
                        <a:close/>
                        <a:moveTo>
                          <a:pt x="2806" y="30"/>
                        </a:moveTo>
                        <a:lnTo>
                          <a:pt x="2806" y="30"/>
                        </a:lnTo>
                        <a:lnTo>
                          <a:pt x="2808" y="26"/>
                        </a:lnTo>
                        <a:lnTo>
                          <a:pt x="2814" y="24"/>
                        </a:lnTo>
                        <a:lnTo>
                          <a:pt x="2826" y="24"/>
                        </a:lnTo>
                        <a:lnTo>
                          <a:pt x="2830" y="26"/>
                        </a:lnTo>
                        <a:lnTo>
                          <a:pt x="2832" y="30"/>
                        </a:lnTo>
                        <a:lnTo>
                          <a:pt x="2832" y="54"/>
                        </a:lnTo>
                        <a:lnTo>
                          <a:pt x="2830" y="60"/>
                        </a:lnTo>
                        <a:lnTo>
                          <a:pt x="2826" y="60"/>
                        </a:lnTo>
                        <a:lnTo>
                          <a:pt x="2814" y="60"/>
                        </a:lnTo>
                        <a:lnTo>
                          <a:pt x="2808" y="60"/>
                        </a:lnTo>
                        <a:lnTo>
                          <a:pt x="2806" y="54"/>
                        </a:lnTo>
                        <a:lnTo>
                          <a:pt x="2806" y="30"/>
                        </a:lnTo>
                        <a:close/>
                        <a:moveTo>
                          <a:pt x="2746" y="30"/>
                        </a:moveTo>
                        <a:lnTo>
                          <a:pt x="2746" y="30"/>
                        </a:lnTo>
                        <a:lnTo>
                          <a:pt x="2748" y="26"/>
                        </a:lnTo>
                        <a:lnTo>
                          <a:pt x="2752" y="24"/>
                        </a:lnTo>
                        <a:lnTo>
                          <a:pt x="2766" y="24"/>
                        </a:lnTo>
                        <a:lnTo>
                          <a:pt x="2770" y="26"/>
                        </a:lnTo>
                        <a:lnTo>
                          <a:pt x="2772" y="30"/>
                        </a:lnTo>
                        <a:lnTo>
                          <a:pt x="2772" y="54"/>
                        </a:lnTo>
                        <a:lnTo>
                          <a:pt x="2770" y="60"/>
                        </a:lnTo>
                        <a:lnTo>
                          <a:pt x="2766" y="60"/>
                        </a:lnTo>
                        <a:lnTo>
                          <a:pt x="2752" y="60"/>
                        </a:lnTo>
                        <a:lnTo>
                          <a:pt x="2748" y="60"/>
                        </a:lnTo>
                        <a:lnTo>
                          <a:pt x="2746" y="54"/>
                        </a:lnTo>
                        <a:lnTo>
                          <a:pt x="2746" y="30"/>
                        </a:lnTo>
                        <a:close/>
                        <a:moveTo>
                          <a:pt x="2686" y="30"/>
                        </a:moveTo>
                        <a:lnTo>
                          <a:pt x="2686" y="30"/>
                        </a:lnTo>
                        <a:lnTo>
                          <a:pt x="2688" y="26"/>
                        </a:lnTo>
                        <a:lnTo>
                          <a:pt x="2692" y="24"/>
                        </a:lnTo>
                        <a:lnTo>
                          <a:pt x="2704" y="24"/>
                        </a:lnTo>
                        <a:lnTo>
                          <a:pt x="2710" y="26"/>
                        </a:lnTo>
                        <a:lnTo>
                          <a:pt x="2712" y="30"/>
                        </a:lnTo>
                        <a:lnTo>
                          <a:pt x="2712" y="54"/>
                        </a:lnTo>
                        <a:lnTo>
                          <a:pt x="2710" y="60"/>
                        </a:lnTo>
                        <a:lnTo>
                          <a:pt x="2704" y="60"/>
                        </a:lnTo>
                        <a:lnTo>
                          <a:pt x="2692" y="60"/>
                        </a:lnTo>
                        <a:lnTo>
                          <a:pt x="2688" y="60"/>
                        </a:lnTo>
                        <a:lnTo>
                          <a:pt x="2686" y="54"/>
                        </a:lnTo>
                        <a:lnTo>
                          <a:pt x="2686" y="30"/>
                        </a:lnTo>
                        <a:close/>
                        <a:moveTo>
                          <a:pt x="2626" y="30"/>
                        </a:moveTo>
                        <a:lnTo>
                          <a:pt x="2626" y="30"/>
                        </a:lnTo>
                        <a:lnTo>
                          <a:pt x="2628" y="26"/>
                        </a:lnTo>
                        <a:lnTo>
                          <a:pt x="2632" y="24"/>
                        </a:lnTo>
                        <a:lnTo>
                          <a:pt x="2644" y="24"/>
                        </a:lnTo>
                        <a:lnTo>
                          <a:pt x="2650" y="26"/>
                        </a:lnTo>
                        <a:lnTo>
                          <a:pt x="2652" y="30"/>
                        </a:lnTo>
                        <a:lnTo>
                          <a:pt x="2652" y="54"/>
                        </a:lnTo>
                        <a:lnTo>
                          <a:pt x="2650" y="60"/>
                        </a:lnTo>
                        <a:lnTo>
                          <a:pt x="2644" y="60"/>
                        </a:lnTo>
                        <a:lnTo>
                          <a:pt x="2632" y="60"/>
                        </a:lnTo>
                        <a:lnTo>
                          <a:pt x="2628" y="60"/>
                        </a:lnTo>
                        <a:lnTo>
                          <a:pt x="2626" y="54"/>
                        </a:lnTo>
                        <a:lnTo>
                          <a:pt x="2626" y="30"/>
                        </a:lnTo>
                        <a:close/>
                        <a:moveTo>
                          <a:pt x="2564" y="30"/>
                        </a:moveTo>
                        <a:lnTo>
                          <a:pt x="2564" y="30"/>
                        </a:lnTo>
                        <a:lnTo>
                          <a:pt x="2566" y="26"/>
                        </a:lnTo>
                        <a:lnTo>
                          <a:pt x="2572" y="24"/>
                        </a:lnTo>
                        <a:lnTo>
                          <a:pt x="2584" y="24"/>
                        </a:lnTo>
                        <a:lnTo>
                          <a:pt x="2588" y="26"/>
                        </a:lnTo>
                        <a:lnTo>
                          <a:pt x="2590" y="30"/>
                        </a:lnTo>
                        <a:lnTo>
                          <a:pt x="2590" y="54"/>
                        </a:lnTo>
                        <a:lnTo>
                          <a:pt x="2588" y="60"/>
                        </a:lnTo>
                        <a:lnTo>
                          <a:pt x="2584" y="60"/>
                        </a:lnTo>
                        <a:lnTo>
                          <a:pt x="2572" y="60"/>
                        </a:lnTo>
                        <a:lnTo>
                          <a:pt x="2566" y="60"/>
                        </a:lnTo>
                        <a:lnTo>
                          <a:pt x="2564" y="54"/>
                        </a:lnTo>
                        <a:lnTo>
                          <a:pt x="2564" y="30"/>
                        </a:lnTo>
                        <a:close/>
                        <a:moveTo>
                          <a:pt x="2504" y="30"/>
                        </a:moveTo>
                        <a:lnTo>
                          <a:pt x="2504" y="30"/>
                        </a:lnTo>
                        <a:lnTo>
                          <a:pt x="2506" y="26"/>
                        </a:lnTo>
                        <a:lnTo>
                          <a:pt x="2512" y="24"/>
                        </a:lnTo>
                        <a:lnTo>
                          <a:pt x="2524" y="24"/>
                        </a:lnTo>
                        <a:lnTo>
                          <a:pt x="2528" y="26"/>
                        </a:lnTo>
                        <a:lnTo>
                          <a:pt x="2530" y="30"/>
                        </a:lnTo>
                        <a:lnTo>
                          <a:pt x="2530" y="54"/>
                        </a:lnTo>
                        <a:lnTo>
                          <a:pt x="2528" y="60"/>
                        </a:lnTo>
                        <a:lnTo>
                          <a:pt x="2524" y="60"/>
                        </a:lnTo>
                        <a:lnTo>
                          <a:pt x="2512" y="60"/>
                        </a:lnTo>
                        <a:lnTo>
                          <a:pt x="2506" y="60"/>
                        </a:lnTo>
                        <a:lnTo>
                          <a:pt x="2504" y="54"/>
                        </a:lnTo>
                        <a:lnTo>
                          <a:pt x="2504" y="30"/>
                        </a:lnTo>
                        <a:close/>
                        <a:moveTo>
                          <a:pt x="2444" y="30"/>
                        </a:moveTo>
                        <a:lnTo>
                          <a:pt x="2444" y="30"/>
                        </a:lnTo>
                        <a:lnTo>
                          <a:pt x="2446" y="26"/>
                        </a:lnTo>
                        <a:lnTo>
                          <a:pt x="2450" y="24"/>
                        </a:lnTo>
                        <a:lnTo>
                          <a:pt x="2464" y="24"/>
                        </a:lnTo>
                        <a:lnTo>
                          <a:pt x="2468" y="26"/>
                        </a:lnTo>
                        <a:lnTo>
                          <a:pt x="2470" y="30"/>
                        </a:lnTo>
                        <a:lnTo>
                          <a:pt x="2470" y="54"/>
                        </a:lnTo>
                        <a:lnTo>
                          <a:pt x="2468" y="60"/>
                        </a:lnTo>
                        <a:lnTo>
                          <a:pt x="2464" y="60"/>
                        </a:lnTo>
                        <a:lnTo>
                          <a:pt x="2450" y="60"/>
                        </a:lnTo>
                        <a:lnTo>
                          <a:pt x="2446" y="60"/>
                        </a:lnTo>
                        <a:lnTo>
                          <a:pt x="2444" y="54"/>
                        </a:lnTo>
                        <a:lnTo>
                          <a:pt x="2444" y="30"/>
                        </a:lnTo>
                        <a:close/>
                        <a:moveTo>
                          <a:pt x="2470" y="418"/>
                        </a:moveTo>
                        <a:lnTo>
                          <a:pt x="2470" y="418"/>
                        </a:lnTo>
                        <a:lnTo>
                          <a:pt x="2468" y="422"/>
                        </a:lnTo>
                        <a:lnTo>
                          <a:pt x="2464" y="424"/>
                        </a:lnTo>
                        <a:lnTo>
                          <a:pt x="2450" y="424"/>
                        </a:lnTo>
                        <a:lnTo>
                          <a:pt x="2446" y="422"/>
                        </a:lnTo>
                        <a:lnTo>
                          <a:pt x="2444" y="418"/>
                        </a:lnTo>
                        <a:lnTo>
                          <a:pt x="2444" y="394"/>
                        </a:lnTo>
                        <a:lnTo>
                          <a:pt x="2446" y="388"/>
                        </a:lnTo>
                        <a:lnTo>
                          <a:pt x="2450" y="388"/>
                        </a:lnTo>
                        <a:lnTo>
                          <a:pt x="2464" y="388"/>
                        </a:lnTo>
                        <a:lnTo>
                          <a:pt x="2468" y="388"/>
                        </a:lnTo>
                        <a:lnTo>
                          <a:pt x="2470" y="394"/>
                        </a:lnTo>
                        <a:lnTo>
                          <a:pt x="2470" y="418"/>
                        </a:lnTo>
                        <a:close/>
                        <a:moveTo>
                          <a:pt x="2530" y="418"/>
                        </a:moveTo>
                        <a:lnTo>
                          <a:pt x="2530" y="418"/>
                        </a:lnTo>
                        <a:lnTo>
                          <a:pt x="2528" y="422"/>
                        </a:lnTo>
                        <a:lnTo>
                          <a:pt x="2524" y="424"/>
                        </a:lnTo>
                        <a:lnTo>
                          <a:pt x="2512" y="424"/>
                        </a:lnTo>
                        <a:lnTo>
                          <a:pt x="2506" y="422"/>
                        </a:lnTo>
                        <a:lnTo>
                          <a:pt x="2504" y="418"/>
                        </a:lnTo>
                        <a:lnTo>
                          <a:pt x="2504" y="394"/>
                        </a:lnTo>
                        <a:lnTo>
                          <a:pt x="2506" y="388"/>
                        </a:lnTo>
                        <a:lnTo>
                          <a:pt x="2512" y="388"/>
                        </a:lnTo>
                        <a:lnTo>
                          <a:pt x="2524" y="388"/>
                        </a:lnTo>
                        <a:lnTo>
                          <a:pt x="2528" y="388"/>
                        </a:lnTo>
                        <a:lnTo>
                          <a:pt x="2530" y="394"/>
                        </a:lnTo>
                        <a:lnTo>
                          <a:pt x="2530" y="418"/>
                        </a:lnTo>
                        <a:close/>
                        <a:moveTo>
                          <a:pt x="2590" y="418"/>
                        </a:moveTo>
                        <a:lnTo>
                          <a:pt x="2590" y="418"/>
                        </a:lnTo>
                        <a:lnTo>
                          <a:pt x="2588" y="422"/>
                        </a:lnTo>
                        <a:lnTo>
                          <a:pt x="2584" y="424"/>
                        </a:lnTo>
                        <a:lnTo>
                          <a:pt x="2572" y="424"/>
                        </a:lnTo>
                        <a:lnTo>
                          <a:pt x="2566" y="422"/>
                        </a:lnTo>
                        <a:lnTo>
                          <a:pt x="2564" y="418"/>
                        </a:lnTo>
                        <a:lnTo>
                          <a:pt x="2564" y="394"/>
                        </a:lnTo>
                        <a:lnTo>
                          <a:pt x="2566" y="388"/>
                        </a:lnTo>
                        <a:lnTo>
                          <a:pt x="2572" y="388"/>
                        </a:lnTo>
                        <a:lnTo>
                          <a:pt x="2584" y="388"/>
                        </a:lnTo>
                        <a:lnTo>
                          <a:pt x="2588" y="388"/>
                        </a:lnTo>
                        <a:lnTo>
                          <a:pt x="2590" y="394"/>
                        </a:lnTo>
                        <a:lnTo>
                          <a:pt x="2590" y="418"/>
                        </a:lnTo>
                        <a:close/>
                        <a:moveTo>
                          <a:pt x="2652" y="418"/>
                        </a:moveTo>
                        <a:lnTo>
                          <a:pt x="2652" y="418"/>
                        </a:lnTo>
                        <a:lnTo>
                          <a:pt x="2650" y="422"/>
                        </a:lnTo>
                        <a:lnTo>
                          <a:pt x="2644" y="424"/>
                        </a:lnTo>
                        <a:lnTo>
                          <a:pt x="2632" y="424"/>
                        </a:lnTo>
                        <a:lnTo>
                          <a:pt x="2628" y="422"/>
                        </a:lnTo>
                        <a:lnTo>
                          <a:pt x="2626" y="418"/>
                        </a:lnTo>
                        <a:lnTo>
                          <a:pt x="2626" y="394"/>
                        </a:lnTo>
                        <a:lnTo>
                          <a:pt x="2628" y="388"/>
                        </a:lnTo>
                        <a:lnTo>
                          <a:pt x="2632" y="388"/>
                        </a:lnTo>
                        <a:lnTo>
                          <a:pt x="2644" y="388"/>
                        </a:lnTo>
                        <a:lnTo>
                          <a:pt x="2650" y="388"/>
                        </a:lnTo>
                        <a:lnTo>
                          <a:pt x="2652" y="394"/>
                        </a:lnTo>
                        <a:lnTo>
                          <a:pt x="2652" y="418"/>
                        </a:lnTo>
                        <a:close/>
                        <a:moveTo>
                          <a:pt x="2712" y="418"/>
                        </a:moveTo>
                        <a:lnTo>
                          <a:pt x="2712" y="418"/>
                        </a:lnTo>
                        <a:lnTo>
                          <a:pt x="2710" y="422"/>
                        </a:lnTo>
                        <a:lnTo>
                          <a:pt x="2704" y="424"/>
                        </a:lnTo>
                        <a:lnTo>
                          <a:pt x="2692" y="424"/>
                        </a:lnTo>
                        <a:lnTo>
                          <a:pt x="2688" y="422"/>
                        </a:lnTo>
                        <a:lnTo>
                          <a:pt x="2686" y="418"/>
                        </a:lnTo>
                        <a:lnTo>
                          <a:pt x="2686" y="394"/>
                        </a:lnTo>
                        <a:lnTo>
                          <a:pt x="2688" y="388"/>
                        </a:lnTo>
                        <a:lnTo>
                          <a:pt x="2692" y="388"/>
                        </a:lnTo>
                        <a:lnTo>
                          <a:pt x="2704" y="388"/>
                        </a:lnTo>
                        <a:lnTo>
                          <a:pt x="2710" y="388"/>
                        </a:lnTo>
                        <a:lnTo>
                          <a:pt x="2712" y="394"/>
                        </a:lnTo>
                        <a:lnTo>
                          <a:pt x="2712" y="418"/>
                        </a:lnTo>
                        <a:close/>
                        <a:moveTo>
                          <a:pt x="2772" y="418"/>
                        </a:moveTo>
                        <a:lnTo>
                          <a:pt x="2772" y="418"/>
                        </a:lnTo>
                        <a:lnTo>
                          <a:pt x="2770" y="422"/>
                        </a:lnTo>
                        <a:lnTo>
                          <a:pt x="2766" y="424"/>
                        </a:lnTo>
                        <a:lnTo>
                          <a:pt x="2752" y="424"/>
                        </a:lnTo>
                        <a:lnTo>
                          <a:pt x="2748" y="422"/>
                        </a:lnTo>
                        <a:lnTo>
                          <a:pt x="2746" y="418"/>
                        </a:lnTo>
                        <a:lnTo>
                          <a:pt x="2746" y="394"/>
                        </a:lnTo>
                        <a:lnTo>
                          <a:pt x="2748" y="388"/>
                        </a:lnTo>
                        <a:lnTo>
                          <a:pt x="2752" y="388"/>
                        </a:lnTo>
                        <a:lnTo>
                          <a:pt x="2766" y="388"/>
                        </a:lnTo>
                        <a:lnTo>
                          <a:pt x="2770" y="388"/>
                        </a:lnTo>
                        <a:lnTo>
                          <a:pt x="2772" y="394"/>
                        </a:lnTo>
                        <a:lnTo>
                          <a:pt x="2772" y="418"/>
                        </a:lnTo>
                        <a:close/>
                        <a:moveTo>
                          <a:pt x="2832" y="418"/>
                        </a:moveTo>
                        <a:lnTo>
                          <a:pt x="2832" y="418"/>
                        </a:lnTo>
                        <a:lnTo>
                          <a:pt x="2830" y="422"/>
                        </a:lnTo>
                        <a:lnTo>
                          <a:pt x="2826" y="424"/>
                        </a:lnTo>
                        <a:lnTo>
                          <a:pt x="2814" y="424"/>
                        </a:lnTo>
                        <a:lnTo>
                          <a:pt x="2808" y="422"/>
                        </a:lnTo>
                        <a:lnTo>
                          <a:pt x="2806" y="418"/>
                        </a:lnTo>
                        <a:lnTo>
                          <a:pt x="2806" y="394"/>
                        </a:lnTo>
                        <a:lnTo>
                          <a:pt x="2808" y="388"/>
                        </a:lnTo>
                        <a:lnTo>
                          <a:pt x="2814" y="388"/>
                        </a:lnTo>
                        <a:lnTo>
                          <a:pt x="2826" y="388"/>
                        </a:lnTo>
                        <a:lnTo>
                          <a:pt x="2830" y="388"/>
                        </a:lnTo>
                        <a:lnTo>
                          <a:pt x="2832" y="394"/>
                        </a:lnTo>
                        <a:lnTo>
                          <a:pt x="2832" y="418"/>
                        </a:lnTo>
                        <a:close/>
                        <a:moveTo>
                          <a:pt x="2892" y="418"/>
                        </a:moveTo>
                        <a:lnTo>
                          <a:pt x="2892" y="418"/>
                        </a:lnTo>
                        <a:lnTo>
                          <a:pt x="2890" y="422"/>
                        </a:lnTo>
                        <a:lnTo>
                          <a:pt x="2886" y="424"/>
                        </a:lnTo>
                        <a:lnTo>
                          <a:pt x="2874" y="424"/>
                        </a:lnTo>
                        <a:lnTo>
                          <a:pt x="2870" y="422"/>
                        </a:lnTo>
                        <a:lnTo>
                          <a:pt x="2868" y="418"/>
                        </a:lnTo>
                        <a:lnTo>
                          <a:pt x="2868" y="394"/>
                        </a:lnTo>
                        <a:lnTo>
                          <a:pt x="2870" y="388"/>
                        </a:lnTo>
                        <a:lnTo>
                          <a:pt x="2874" y="388"/>
                        </a:lnTo>
                        <a:lnTo>
                          <a:pt x="2886" y="388"/>
                        </a:lnTo>
                        <a:lnTo>
                          <a:pt x="2890" y="388"/>
                        </a:lnTo>
                        <a:lnTo>
                          <a:pt x="2892" y="394"/>
                        </a:lnTo>
                        <a:lnTo>
                          <a:pt x="2892" y="418"/>
                        </a:lnTo>
                        <a:close/>
                        <a:moveTo>
                          <a:pt x="2896" y="376"/>
                        </a:moveTo>
                        <a:lnTo>
                          <a:pt x="2896" y="376"/>
                        </a:lnTo>
                        <a:lnTo>
                          <a:pt x="2896" y="378"/>
                        </a:lnTo>
                        <a:lnTo>
                          <a:pt x="2894" y="380"/>
                        </a:lnTo>
                        <a:lnTo>
                          <a:pt x="2440" y="380"/>
                        </a:lnTo>
                        <a:lnTo>
                          <a:pt x="2436" y="378"/>
                        </a:lnTo>
                        <a:lnTo>
                          <a:pt x="2436" y="72"/>
                        </a:lnTo>
                        <a:lnTo>
                          <a:pt x="2436" y="70"/>
                        </a:lnTo>
                        <a:lnTo>
                          <a:pt x="2440" y="68"/>
                        </a:lnTo>
                        <a:lnTo>
                          <a:pt x="2894" y="68"/>
                        </a:lnTo>
                        <a:lnTo>
                          <a:pt x="2896" y="70"/>
                        </a:lnTo>
                        <a:lnTo>
                          <a:pt x="2896" y="72"/>
                        </a:lnTo>
                        <a:lnTo>
                          <a:pt x="2896" y="376"/>
                        </a:lnTo>
                        <a:close/>
                        <a:moveTo>
                          <a:pt x="2954" y="418"/>
                        </a:moveTo>
                        <a:lnTo>
                          <a:pt x="2954" y="418"/>
                        </a:lnTo>
                        <a:lnTo>
                          <a:pt x="2952" y="422"/>
                        </a:lnTo>
                        <a:lnTo>
                          <a:pt x="2946" y="424"/>
                        </a:lnTo>
                        <a:lnTo>
                          <a:pt x="2934" y="424"/>
                        </a:lnTo>
                        <a:lnTo>
                          <a:pt x="2930" y="422"/>
                        </a:lnTo>
                        <a:lnTo>
                          <a:pt x="2928" y="418"/>
                        </a:lnTo>
                        <a:lnTo>
                          <a:pt x="2928" y="394"/>
                        </a:lnTo>
                        <a:lnTo>
                          <a:pt x="2930" y="388"/>
                        </a:lnTo>
                        <a:lnTo>
                          <a:pt x="2934" y="388"/>
                        </a:lnTo>
                        <a:lnTo>
                          <a:pt x="2946" y="388"/>
                        </a:lnTo>
                        <a:lnTo>
                          <a:pt x="2952" y="388"/>
                        </a:lnTo>
                        <a:lnTo>
                          <a:pt x="2954" y="394"/>
                        </a:lnTo>
                        <a:lnTo>
                          <a:pt x="2954" y="418"/>
                        </a:lnTo>
                        <a:close/>
                        <a:moveTo>
                          <a:pt x="3014" y="418"/>
                        </a:moveTo>
                        <a:lnTo>
                          <a:pt x="3014" y="418"/>
                        </a:lnTo>
                        <a:lnTo>
                          <a:pt x="3012" y="422"/>
                        </a:lnTo>
                        <a:lnTo>
                          <a:pt x="3008" y="424"/>
                        </a:lnTo>
                        <a:lnTo>
                          <a:pt x="2994" y="424"/>
                        </a:lnTo>
                        <a:lnTo>
                          <a:pt x="2990" y="422"/>
                        </a:lnTo>
                        <a:lnTo>
                          <a:pt x="2988" y="418"/>
                        </a:lnTo>
                        <a:lnTo>
                          <a:pt x="2988" y="394"/>
                        </a:lnTo>
                        <a:lnTo>
                          <a:pt x="2990" y="388"/>
                        </a:lnTo>
                        <a:lnTo>
                          <a:pt x="2994" y="388"/>
                        </a:lnTo>
                        <a:lnTo>
                          <a:pt x="3008" y="388"/>
                        </a:lnTo>
                        <a:lnTo>
                          <a:pt x="3012" y="388"/>
                        </a:lnTo>
                        <a:lnTo>
                          <a:pt x="3014" y="394"/>
                        </a:lnTo>
                        <a:lnTo>
                          <a:pt x="3014" y="418"/>
                        </a:lnTo>
                        <a:close/>
                        <a:moveTo>
                          <a:pt x="3074" y="418"/>
                        </a:moveTo>
                        <a:lnTo>
                          <a:pt x="3074" y="418"/>
                        </a:lnTo>
                        <a:lnTo>
                          <a:pt x="3072" y="422"/>
                        </a:lnTo>
                        <a:lnTo>
                          <a:pt x="3068" y="424"/>
                        </a:lnTo>
                        <a:lnTo>
                          <a:pt x="3056" y="424"/>
                        </a:lnTo>
                        <a:lnTo>
                          <a:pt x="3050" y="422"/>
                        </a:lnTo>
                        <a:lnTo>
                          <a:pt x="3048" y="418"/>
                        </a:lnTo>
                        <a:lnTo>
                          <a:pt x="3048" y="394"/>
                        </a:lnTo>
                        <a:lnTo>
                          <a:pt x="3050" y="388"/>
                        </a:lnTo>
                        <a:lnTo>
                          <a:pt x="3056" y="388"/>
                        </a:lnTo>
                        <a:lnTo>
                          <a:pt x="3068" y="388"/>
                        </a:lnTo>
                        <a:lnTo>
                          <a:pt x="3072" y="388"/>
                        </a:lnTo>
                        <a:lnTo>
                          <a:pt x="3074" y="394"/>
                        </a:lnTo>
                        <a:lnTo>
                          <a:pt x="3074" y="418"/>
                        </a:lnTo>
                        <a:close/>
                        <a:moveTo>
                          <a:pt x="3136" y="418"/>
                        </a:moveTo>
                        <a:lnTo>
                          <a:pt x="3136" y="418"/>
                        </a:lnTo>
                        <a:lnTo>
                          <a:pt x="3134" y="422"/>
                        </a:lnTo>
                        <a:lnTo>
                          <a:pt x="3128" y="424"/>
                        </a:lnTo>
                        <a:lnTo>
                          <a:pt x="3116" y="424"/>
                        </a:lnTo>
                        <a:lnTo>
                          <a:pt x="3112" y="422"/>
                        </a:lnTo>
                        <a:lnTo>
                          <a:pt x="3110" y="418"/>
                        </a:lnTo>
                        <a:lnTo>
                          <a:pt x="3110" y="394"/>
                        </a:lnTo>
                        <a:lnTo>
                          <a:pt x="3112" y="388"/>
                        </a:lnTo>
                        <a:lnTo>
                          <a:pt x="3116" y="388"/>
                        </a:lnTo>
                        <a:lnTo>
                          <a:pt x="3128" y="388"/>
                        </a:lnTo>
                        <a:lnTo>
                          <a:pt x="3134" y="388"/>
                        </a:lnTo>
                        <a:lnTo>
                          <a:pt x="3136" y="394"/>
                        </a:lnTo>
                        <a:lnTo>
                          <a:pt x="3136" y="418"/>
                        </a:lnTo>
                        <a:close/>
                        <a:moveTo>
                          <a:pt x="3196" y="418"/>
                        </a:moveTo>
                        <a:lnTo>
                          <a:pt x="3196" y="418"/>
                        </a:lnTo>
                        <a:lnTo>
                          <a:pt x="3194" y="422"/>
                        </a:lnTo>
                        <a:lnTo>
                          <a:pt x="3190" y="424"/>
                        </a:lnTo>
                        <a:lnTo>
                          <a:pt x="3176" y="424"/>
                        </a:lnTo>
                        <a:lnTo>
                          <a:pt x="3172" y="422"/>
                        </a:lnTo>
                        <a:lnTo>
                          <a:pt x="3170" y="418"/>
                        </a:lnTo>
                        <a:lnTo>
                          <a:pt x="3170" y="394"/>
                        </a:lnTo>
                        <a:lnTo>
                          <a:pt x="3172" y="388"/>
                        </a:lnTo>
                        <a:lnTo>
                          <a:pt x="3176" y="388"/>
                        </a:lnTo>
                        <a:lnTo>
                          <a:pt x="3190" y="388"/>
                        </a:lnTo>
                        <a:lnTo>
                          <a:pt x="3194" y="388"/>
                        </a:lnTo>
                        <a:lnTo>
                          <a:pt x="3196" y="394"/>
                        </a:lnTo>
                        <a:lnTo>
                          <a:pt x="3196" y="418"/>
                        </a:lnTo>
                        <a:close/>
                        <a:moveTo>
                          <a:pt x="3256" y="418"/>
                        </a:moveTo>
                        <a:lnTo>
                          <a:pt x="3256" y="418"/>
                        </a:lnTo>
                        <a:lnTo>
                          <a:pt x="3254" y="422"/>
                        </a:lnTo>
                        <a:lnTo>
                          <a:pt x="3250" y="424"/>
                        </a:lnTo>
                        <a:lnTo>
                          <a:pt x="3238" y="424"/>
                        </a:lnTo>
                        <a:lnTo>
                          <a:pt x="3232" y="422"/>
                        </a:lnTo>
                        <a:lnTo>
                          <a:pt x="3230" y="418"/>
                        </a:lnTo>
                        <a:lnTo>
                          <a:pt x="3230" y="394"/>
                        </a:lnTo>
                        <a:lnTo>
                          <a:pt x="3232" y="388"/>
                        </a:lnTo>
                        <a:lnTo>
                          <a:pt x="3238" y="388"/>
                        </a:lnTo>
                        <a:lnTo>
                          <a:pt x="3250" y="388"/>
                        </a:lnTo>
                        <a:lnTo>
                          <a:pt x="3254" y="388"/>
                        </a:lnTo>
                        <a:lnTo>
                          <a:pt x="3256" y="394"/>
                        </a:lnTo>
                        <a:lnTo>
                          <a:pt x="3256" y="418"/>
                        </a:lnTo>
                        <a:close/>
                        <a:moveTo>
                          <a:pt x="3316" y="418"/>
                        </a:moveTo>
                        <a:lnTo>
                          <a:pt x="3316" y="418"/>
                        </a:lnTo>
                        <a:lnTo>
                          <a:pt x="3314" y="422"/>
                        </a:lnTo>
                        <a:lnTo>
                          <a:pt x="3310" y="424"/>
                        </a:lnTo>
                        <a:lnTo>
                          <a:pt x="3298" y="424"/>
                        </a:lnTo>
                        <a:lnTo>
                          <a:pt x="3292" y="422"/>
                        </a:lnTo>
                        <a:lnTo>
                          <a:pt x="3292" y="418"/>
                        </a:lnTo>
                        <a:lnTo>
                          <a:pt x="3292" y="394"/>
                        </a:lnTo>
                        <a:lnTo>
                          <a:pt x="3292" y="388"/>
                        </a:lnTo>
                        <a:lnTo>
                          <a:pt x="3298" y="388"/>
                        </a:lnTo>
                        <a:lnTo>
                          <a:pt x="3310" y="388"/>
                        </a:lnTo>
                        <a:lnTo>
                          <a:pt x="3314" y="388"/>
                        </a:lnTo>
                        <a:lnTo>
                          <a:pt x="3316" y="394"/>
                        </a:lnTo>
                        <a:lnTo>
                          <a:pt x="3316" y="418"/>
                        </a:lnTo>
                        <a:close/>
                        <a:moveTo>
                          <a:pt x="3378" y="418"/>
                        </a:moveTo>
                        <a:lnTo>
                          <a:pt x="3378" y="418"/>
                        </a:lnTo>
                        <a:lnTo>
                          <a:pt x="3376" y="422"/>
                        </a:lnTo>
                        <a:lnTo>
                          <a:pt x="3370" y="424"/>
                        </a:lnTo>
                        <a:lnTo>
                          <a:pt x="3358" y="424"/>
                        </a:lnTo>
                        <a:lnTo>
                          <a:pt x="3354" y="422"/>
                        </a:lnTo>
                        <a:lnTo>
                          <a:pt x="3352" y="418"/>
                        </a:lnTo>
                        <a:lnTo>
                          <a:pt x="3352" y="394"/>
                        </a:lnTo>
                        <a:lnTo>
                          <a:pt x="3354" y="388"/>
                        </a:lnTo>
                        <a:lnTo>
                          <a:pt x="3358" y="388"/>
                        </a:lnTo>
                        <a:lnTo>
                          <a:pt x="3370" y="388"/>
                        </a:lnTo>
                        <a:lnTo>
                          <a:pt x="3376" y="388"/>
                        </a:lnTo>
                        <a:lnTo>
                          <a:pt x="3378" y="394"/>
                        </a:lnTo>
                        <a:lnTo>
                          <a:pt x="3378" y="418"/>
                        </a:lnTo>
                        <a:close/>
                        <a:moveTo>
                          <a:pt x="3378" y="376"/>
                        </a:moveTo>
                        <a:lnTo>
                          <a:pt x="3378" y="376"/>
                        </a:lnTo>
                        <a:lnTo>
                          <a:pt x="3378" y="378"/>
                        </a:lnTo>
                        <a:lnTo>
                          <a:pt x="3376" y="380"/>
                        </a:lnTo>
                        <a:lnTo>
                          <a:pt x="2922" y="380"/>
                        </a:lnTo>
                        <a:lnTo>
                          <a:pt x="2920" y="378"/>
                        </a:lnTo>
                        <a:lnTo>
                          <a:pt x="2920" y="376"/>
                        </a:lnTo>
                        <a:lnTo>
                          <a:pt x="2920" y="72"/>
                        </a:lnTo>
                        <a:lnTo>
                          <a:pt x="2920" y="70"/>
                        </a:lnTo>
                        <a:lnTo>
                          <a:pt x="2922" y="68"/>
                        </a:lnTo>
                        <a:lnTo>
                          <a:pt x="3376" y="68"/>
                        </a:lnTo>
                        <a:lnTo>
                          <a:pt x="3378" y="70"/>
                        </a:lnTo>
                        <a:lnTo>
                          <a:pt x="3378" y="72"/>
                        </a:lnTo>
                        <a:lnTo>
                          <a:pt x="3378" y="376"/>
                        </a:lnTo>
                        <a:close/>
                        <a:moveTo>
                          <a:pt x="3438" y="418"/>
                        </a:moveTo>
                        <a:lnTo>
                          <a:pt x="3438" y="418"/>
                        </a:lnTo>
                        <a:lnTo>
                          <a:pt x="3436" y="422"/>
                        </a:lnTo>
                        <a:lnTo>
                          <a:pt x="3430" y="424"/>
                        </a:lnTo>
                        <a:lnTo>
                          <a:pt x="3418" y="424"/>
                        </a:lnTo>
                        <a:lnTo>
                          <a:pt x="3414" y="422"/>
                        </a:lnTo>
                        <a:lnTo>
                          <a:pt x="3412" y="418"/>
                        </a:lnTo>
                        <a:lnTo>
                          <a:pt x="3412" y="394"/>
                        </a:lnTo>
                        <a:lnTo>
                          <a:pt x="3414" y="388"/>
                        </a:lnTo>
                        <a:lnTo>
                          <a:pt x="3418" y="388"/>
                        </a:lnTo>
                        <a:lnTo>
                          <a:pt x="3430" y="388"/>
                        </a:lnTo>
                        <a:lnTo>
                          <a:pt x="3436" y="388"/>
                        </a:lnTo>
                        <a:lnTo>
                          <a:pt x="3438" y="394"/>
                        </a:lnTo>
                        <a:lnTo>
                          <a:pt x="3438" y="418"/>
                        </a:lnTo>
                        <a:close/>
                        <a:moveTo>
                          <a:pt x="3498" y="418"/>
                        </a:moveTo>
                        <a:lnTo>
                          <a:pt x="3498" y="418"/>
                        </a:lnTo>
                        <a:lnTo>
                          <a:pt x="3496" y="422"/>
                        </a:lnTo>
                        <a:lnTo>
                          <a:pt x="3492" y="424"/>
                        </a:lnTo>
                        <a:lnTo>
                          <a:pt x="3478" y="424"/>
                        </a:lnTo>
                        <a:lnTo>
                          <a:pt x="3474" y="422"/>
                        </a:lnTo>
                        <a:lnTo>
                          <a:pt x="3472" y="418"/>
                        </a:lnTo>
                        <a:lnTo>
                          <a:pt x="3472" y="394"/>
                        </a:lnTo>
                        <a:lnTo>
                          <a:pt x="3474" y="388"/>
                        </a:lnTo>
                        <a:lnTo>
                          <a:pt x="3478" y="388"/>
                        </a:lnTo>
                        <a:lnTo>
                          <a:pt x="3492" y="388"/>
                        </a:lnTo>
                        <a:lnTo>
                          <a:pt x="3496" y="388"/>
                        </a:lnTo>
                        <a:lnTo>
                          <a:pt x="3498" y="394"/>
                        </a:lnTo>
                        <a:lnTo>
                          <a:pt x="3498" y="418"/>
                        </a:lnTo>
                        <a:close/>
                        <a:moveTo>
                          <a:pt x="3558" y="418"/>
                        </a:moveTo>
                        <a:lnTo>
                          <a:pt x="3558" y="418"/>
                        </a:lnTo>
                        <a:lnTo>
                          <a:pt x="3556" y="422"/>
                        </a:lnTo>
                        <a:lnTo>
                          <a:pt x="3552" y="424"/>
                        </a:lnTo>
                        <a:lnTo>
                          <a:pt x="3540" y="424"/>
                        </a:lnTo>
                        <a:lnTo>
                          <a:pt x="3534" y="422"/>
                        </a:lnTo>
                        <a:lnTo>
                          <a:pt x="3532" y="418"/>
                        </a:lnTo>
                        <a:lnTo>
                          <a:pt x="3532" y="394"/>
                        </a:lnTo>
                        <a:lnTo>
                          <a:pt x="3534" y="388"/>
                        </a:lnTo>
                        <a:lnTo>
                          <a:pt x="3540" y="388"/>
                        </a:lnTo>
                        <a:lnTo>
                          <a:pt x="3552" y="388"/>
                        </a:lnTo>
                        <a:lnTo>
                          <a:pt x="3556" y="388"/>
                        </a:lnTo>
                        <a:lnTo>
                          <a:pt x="3558" y="394"/>
                        </a:lnTo>
                        <a:lnTo>
                          <a:pt x="3558" y="418"/>
                        </a:lnTo>
                        <a:close/>
                        <a:moveTo>
                          <a:pt x="3618" y="418"/>
                        </a:moveTo>
                        <a:lnTo>
                          <a:pt x="3618" y="418"/>
                        </a:lnTo>
                        <a:lnTo>
                          <a:pt x="3618" y="422"/>
                        </a:lnTo>
                        <a:lnTo>
                          <a:pt x="3612" y="424"/>
                        </a:lnTo>
                        <a:lnTo>
                          <a:pt x="3600" y="424"/>
                        </a:lnTo>
                        <a:lnTo>
                          <a:pt x="3596" y="422"/>
                        </a:lnTo>
                        <a:lnTo>
                          <a:pt x="3594" y="418"/>
                        </a:lnTo>
                        <a:lnTo>
                          <a:pt x="3594" y="394"/>
                        </a:lnTo>
                        <a:lnTo>
                          <a:pt x="3596" y="388"/>
                        </a:lnTo>
                        <a:lnTo>
                          <a:pt x="3600" y="388"/>
                        </a:lnTo>
                        <a:lnTo>
                          <a:pt x="3612" y="388"/>
                        </a:lnTo>
                        <a:lnTo>
                          <a:pt x="3618" y="388"/>
                        </a:lnTo>
                        <a:lnTo>
                          <a:pt x="3618" y="394"/>
                        </a:lnTo>
                        <a:lnTo>
                          <a:pt x="3618" y="418"/>
                        </a:lnTo>
                        <a:close/>
                        <a:moveTo>
                          <a:pt x="3680" y="418"/>
                        </a:moveTo>
                        <a:lnTo>
                          <a:pt x="3680" y="418"/>
                        </a:lnTo>
                        <a:lnTo>
                          <a:pt x="3678" y="422"/>
                        </a:lnTo>
                        <a:lnTo>
                          <a:pt x="3672" y="424"/>
                        </a:lnTo>
                        <a:lnTo>
                          <a:pt x="3660" y="424"/>
                        </a:lnTo>
                        <a:lnTo>
                          <a:pt x="3656" y="422"/>
                        </a:lnTo>
                        <a:lnTo>
                          <a:pt x="3654" y="418"/>
                        </a:lnTo>
                        <a:lnTo>
                          <a:pt x="3654" y="394"/>
                        </a:lnTo>
                        <a:lnTo>
                          <a:pt x="3656" y="388"/>
                        </a:lnTo>
                        <a:lnTo>
                          <a:pt x="3660" y="388"/>
                        </a:lnTo>
                        <a:lnTo>
                          <a:pt x="3672" y="388"/>
                        </a:lnTo>
                        <a:lnTo>
                          <a:pt x="3678" y="388"/>
                        </a:lnTo>
                        <a:lnTo>
                          <a:pt x="3680" y="394"/>
                        </a:lnTo>
                        <a:lnTo>
                          <a:pt x="3680" y="418"/>
                        </a:lnTo>
                        <a:close/>
                        <a:moveTo>
                          <a:pt x="3740" y="418"/>
                        </a:moveTo>
                        <a:lnTo>
                          <a:pt x="3740" y="418"/>
                        </a:lnTo>
                        <a:lnTo>
                          <a:pt x="3738" y="422"/>
                        </a:lnTo>
                        <a:lnTo>
                          <a:pt x="3734" y="424"/>
                        </a:lnTo>
                        <a:lnTo>
                          <a:pt x="3720" y="424"/>
                        </a:lnTo>
                        <a:lnTo>
                          <a:pt x="3716" y="422"/>
                        </a:lnTo>
                        <a:lnTo>
                          <a:pt x="3714" y="418"/>
                        </a:lnTo>
                        <a:lnTo>
                          <a:pt x="3714" y="394"/>
                        </a:lnTo>
                        <a:lnTo>
                          <a:pt x="3716" y="388"/>
                        </a:lnTo>
                        <a:lnTo>
                          <a:pt x="3720" y="388"/>
                        </a:lnTo>
                        <a:lnTo>
                          <a:pt x="3734" y="388"/>
                        </a:lnTo>
                        <a:lnTo>
                          <a:pt x="3738" y="388"/>
                        </a:lnTo>
                        <a:lnTo>
                          <a:pt x="3740" y="394"/>
                        </a:lnTo>
                        <a:lnTo>
                          <a:pt x="3740" y="418"/>
                        </a:lnTo>
                        <a:close/>
                        <a:moveTo>
                          <a:pt x="3800" y="418"/>
                        </a:moveTo>
                        <a:lnTo>
                          <a:pt x="3800" y="418"/>
                        </a:lnTo>
                        <a:lnTo>
                          <a:pt x="3798" y="422"/>
                        </a:lnTo>
                        <a:lnTo>
                          <a:pt x="3794" y="424"/>
                        </a:lnTo>
                        <a:lnTo>
                          <a:pt x="3782" y="424"/>
                        </a:lnTo>
                        <a:lnTo>
                          <a:pt x="3776" y="422"/>
                        </a:lnTo>
                        <a:lnTo>
                          <a:pt x="3774" y="418"/>
                        </a:lnTo>
                        <a:lnTo>
                          <a:pt x="3774" y="394"/>
                        </a:lnTo>
                        <a:lnTo>
                          <a:pt x="3776" y="388"/>
                        </a:lnTo>
                        <a:lnTo>
                          <a:pt x="3782" y="388"/>
                        </a:lnTo>
                        <a:lnTo>
                          <a:pt x="3794" y="388"/>
                        </a:lnTo>
                        <a:lnTo>
                          <a:pt x="3798" y="388"/>
                        </a:lnTo>
                        <a:lnTo>
                          <a:pt x="3800" y="394"/>
                        </a:lnTo>
                        <a:lnTo>
                          <a:pt x="3800" y="418"/>
                        </a:lnTo>
                        <a:close/>
                        <a:moveTo>
                          <a:pt x="3856" y="418"/>
                        </a:moveTo>
                        <a:lnTo>
                          <a:pt x="3856" y="418"/>
                        </a:lnTo>
                        <a:lnTo>
                          <a:pt x="3854" y="422"/>
                        </a:lnTo>
                        <a:lnTo>
                          <a:pt x="3850" y="424"/>
                        </a:lnTo>
                        <a:lnTo>
                          <a:pt x="3838" y="424"/>
                        </a:lnTo>
                        <a:lnTo>
                          <a:pt x="3834" y="422"/>
                        </a:lnTo>
                        <a:lnTo>
                          <a:pt x="3832" y="418"/>
                        </a:lnTo>
                        <a:lnTo>
                          <a:pt x="3832" y="394"/>
                        </a:lnTo>
                        <a:lnTo>
                          <a:pt x="3834" y="388"/>
                        </a:lnTo>
                        <a:lnTo>
                          <a:pt x="3838" y="388"/>
                        </a:lnTo>
                        <a:lnTo>
                          <a:pt x="3850" y="388"/>
                        </a:lnTo>
                        <a:lnTo>
                          <a:pt x="3854" y="388"/>
                        </a:lnTo>
                        <a:lnTo>
                          <a:pt x="3856" y="394"/>
                        </a:lnTo>
                        <a:lnTo>
                          <a:pt x="3856" y="418"/>
                        </a:lnTo>
                        <a:close/>
                        <a:moveTo>
                          <a:pt x="3862" y="376"/>
                        </a:moveTo>
                        <a:lnTo>
                          <a:pt x="3862" y="376"/>
                        </a:lnTo>
                        <a:lnTo>
                          <a:pt x="3860" y="378"/>
                        </a:lnTo>
                        <a:lnTo>
                          <a:pt x="3858" y="380"/>
                        </a:lnTo>
                        <a:lnTo>
                          <a:pt x="3404" y="380"/>
                        </a:lnTo>
                        <a:lnTo>
                          <a:pt x="3402" y="378"/>
                        </a:lnTo>
                        <a:lnTo>
                          <a:pt x="3402" y="376"/>
                        </a:lnTo>
                        <a:lnTo>
                          <a:pt x="3402" y="72"/>
                        </a:lnTo>
                        <a:lnTo>
                          <a:pt x="3402" y="70"/>
                        </a:lnTo>
                        <a:lnTo>
                          <a:pt x="3404" y="68"/>
                        </a:lnTo>
                        <a:lnTo>
                          <a:pt x="3858" y="68"/>
                        </a:lnTo>
                        <a:lnTo>
                          <a:pt x="3860" y="70"/>
                        </a:lnTo>
                        <a:lnTo>
                          <a:pt x="3862" y="72"/>
                        </a:lnTo>
                        <a:lnTo>
                          <a:pt x="3862" y="376"/>
                        </a:lnTo>
                        <a:close/>
                        <a:moveTo>
                          <a:pt x="3918" y="418"/>
                        </a:moveTo>
                        <a:lnTo>
                          <a:pt x="3918" y="418"/>
                        </a:lnTo>
                        <a:lnTo>
                          <a:pt x="3916" y="422"/>
                        </a:lnTo>
                        <a:lnTo>
                          <a:pt x="3910" y="424"/>
                        </a:lnTo>
                        <a:lnTo>
                          <a:pt x="3898" y="424"/>
                        </a:lnTo>
                        <a:lnTo>
                          <a:pt x="3894" y="422"/>
                        </a:lnTo>
                        <a:lnTo>
                          <a:pt x="3892" y="418"/>
                        </a:lnTo>
                        <a:lnTo>
                          <a:pt x="3892" y="394"/>
                        </a:lnTo>
                        <a:lnTo>
                          <a:pt x="3894" y="388"/>
                        </a:lnTo>
                        <a:lnTo>
                          <a:pt x="3898" y="388"/>
                        </a:lnTo>
                        <a:lnTo>
                          <a:pt x="3910" y="388"/>
                        </a:lnTo>
                        <a:lnTo>
                          <a:pt x="3916" y="388"/>
                        </a:lnTo>
                        <a:lnTo>
                          <a:pt x="3918" y="394"/>
                        </a:lnTo>
                        <a:lnTo>
                          <a:pt x="3918" y="418"/>
                        </a:lnTo>
                        <a:close/>
                        <a:moveTo>
                          <a:pt x="3978" y="418"/>
                        </a:moveTo>
                        <a:lnTo>
                          <a:pt x="3978" y="418"/>
                        </a:lnTo>
                        <a:lnTo>
                          <a:pt x="3976" y="422"/>
                        </a:lnTo>
                        <a:lnTo>
                          <a:pt x="3972" y="424"/>
                        </a:lnTo>
                        <a:lnTo>
                          <a:pt x="3958" y="424"/>
                        </a:lnTo>
                        <a:lnTo>
                          <a:pt x="3954" y="422"/>
                        </a:lnTo>
                        <a:lnTo>
                          <a:pt x="3952" y="418"/>
                        </a:lnTo>
                        <a:lnTo>
                          <a:pt x="3952" y="394"/>
                        </a:lnTo>
                        <a:lnTo>
                          <a:pt x="3954" y="388"/>
                        </a:lnTo>
                        <a:lnTo>
                          <a:pt x="3958" y="388"/>
                        </a:lnTo>
                        <a:lnTo>
                          <a:pt x="3972" y="388"/>
                        </a:lnTo>
                        <a:lnTo>
                          <a:pt x="3976" y="388"/>
                        </a:lnTo>
                        <a:lnTo>
                          <a:pt x="3978" y="394"/>
                        </a:lnTo>
                        <a:lnTo>
                          <a:pt x="3978" y="418"/>
                        </a:lnTo>
                        <a:close/>
                        <a:moveTo>
                          <a:pt x="4038" y="418"/>
                        </a:moveTo>
                        <a:lnTo>
                          <a:pt x="4038" y="418"/>
                        </a:lnTo>
                        <a:lnTo>
                          <a:pt x="4036" y="422"/>
                        </a:lnTo>
                        <a:lnTo>
                          <a:pt x="4032" y="424"/>
                        </a:lnTo>
                        <a:lnTo>
                          <a:pt x="4020" y="424"/>
                        </a:lnTo>
                        <a:lnTo>
                          <a:pt x="4014" y="422"/>
                        </a:lnTo>
                        <a:lnTo>
                          <a:pt x="4012" y="418"/>
                        </a:lnTo>
                        <a:lnTo>
                          <a:pt x="4012" y="394"/>
                        </a:lnTo>
                        <a:lnTo>
                          <a:pt x="4014" y="388"/>
                        </a:lnTo>
                        <a:lnTo>
                          <a:pt x="4020" y="388"/>
                        </a:lnTo>
                        <a:lnTo>
                          <a:pt x="4032" y="388"/>
                        </a:lnTo>
                        <a:lnTo>
                          <a:pt x="4036" y="388"/>
                        </a:lnTo>
                        <a:lnTo>
                          <a:pt x="4038" y="394"/>
                        </a:lnTo>
                        <a:lnTo>
                          <a:pt x="4038" y="418"/>
                        </a:lnTo>
                        <a:close/>
                        <a:moveTo>
                          <a:pt x="4098" y="418"/>
                        </a:moveTo>
                        <a:lnTo>
                          <a:pt x="4098" y="418"/>
                        </a:lnTo>
                        <a:lnTo>
                          <a:pt x="4096" y="422"/>
                        </a:lnTo>
                        <a:lnTo>
                          <a:pt x="4092" y="424"/>
                        </a:lnTo>
                        <a:lnTo>
                          <a:pt x="4080" y="424"/>
                        </a:lnTo>
                        <a:lnTo>
                          <a:pt x="4076" y="422"/>
                        </a:lnTo>
                        <a:lnTo>
                          <a:pt x="4074" y="418"/>
                        </a:lnTo>
                        <a:lnTo>
                          <a:pt x="4074" y="394"/>
                        </a:lnTo>
                        <a:lnTo>
                          <a:pt x="4076" y="388"/>
                        </a:lnTo>
                        <a:lnTo>
                          <a:pt x="4080" y="388"/>
                        </a:lnTo>
                        <a:lnTo>
                          <a:pt x="4092" y="388"/>
                        </a:lnTo>
                        <a:lnTo>
                          <a:pt x="4096" y="388"/>
                        </a:lnTo>
                        <a:lnTo>
                          <a:pt x="4098" y="394"/>
                        </a:lnTo>
                        <a:lnTo>
                          <a:pt x="4098" y="418"/>
                        </a:lnTo>
                        <a:close/>
                        <a:moveTo>
                          <a:pt x="4160" y="418"/>
                        </a:moveTo>
                        <a:lnTo>
                          <a:pt x="4160" y="418"/>
                        </a:lnTo>
                        <a:lnTo>
                          <a:pt x="4158" y="422"/>
                        </a:lnTo>
                        <a:lnTo>
                          <a:pt x="4152" y="424"/>
                        </a:lnTo>
                        <a:lnTo>
                          <a:pt x="4140" y="424"/>
                        </a:lnTo>
                        <a:lnTo>
                          <a:pt x="4136" y="422"/>
                        </a:lnTo>
                        <a:lnTo>
                          <a:pt x="4134" y="418"/>
                        </a:lnTo>
                        <a:lnTo>
                          <a:pt x="4134" y="394"/>
                        </a:lnTo>
                        <a:lnTo>
                          <a:pt x="4136" y="388"/>
                        </a:lnTo>
                        <a:lnTo>
                          <a:pt x="4140" y="388"/>
                        </a:lnTo>
                        <a:lnTo>
                          <a:pt x="4152" y="388"/>
                        </a:lnTo>
                        <a:lnTo>
                          <a:pt x="4158" y="388"/>
                        </a:lnTo>
                        <a:lnTo>
                          <a:pt x="4160" y="394"/>
                        </a:lnTo>
                        <a:lnTo>
                          <a:pt x="4160" y="418"/>
                        </a:lnTo>
                        <a:close/>
                        <a:moveTo>
                          <a:pt x="4220" y="418"/>
                        </a:moveTo>
                        <a:lnTo>
                          <a:pt x="4220" y="418"/>
                        </a:lnTo>
                        <a:lnTo>
                          <a:pt x="4218" y="422"/>
                        </a:lnTo>
                        <a:lnTo>
                          <a:pt x="4214" y="424"/>
                        </a:lnTo>
                        <a:lnTo>
                          <a:pt x="4200" y="424"/>
                        </a:lnTo>
                        <a:lnTo>
                          <a:pt x="4196" y="422"/>
                        </a:lnTo>
                        <a:lnTo>
                          <a:pt x="4194" y="418"/>
                        </a:lnTo>
                        <a:lnTo>
                          <a:pt x="4194" y="394"/>
                        </a:lnTo>
                        <a:lnTo>
                          <a:pt x="4196" y="388"/>
                        </a:lnTo>
                        <a:lnTo>
                          <a:pt x="4200" y="388"/>
                        </a:lnTo>
                        <a:lnTo>
                          <a:pt x="4214" y="388"/>
                        </a:lnTo>
                        <a:lnTo>
                          <a:pt x="4218" y="388"/>
                        </a:lnTo>
                        <a:lnTo>
                          <a:pt x="4220" y="394"/>
                        </a:lnTo>
                        <a:lnTo>
                          <a:pt x="4220" y="418"/>
                        </a:lnTo>
                        <a:close/>
                        <a:moveTo>
                          <a:pt x="4280" y="418"/>
                        </a:moveTo>
                        <a:lnTo>
                          <a:pt x="4280" y="418"/>
                        </a:lnTo>
                        <a:lnTo>
                          <a:pt x="4278" y="422"/>
                        </a:lnTo>
                        <a:lnTo>
                          <a:pt x="4274" y="424"/>
                        </a:lnTo>
                        <a:lnTo>
                          <a:pt x="4262" y="424"/>
                        </a:lnTo>
                        <a:lnTo>
                          <a:pt x="4256" y="422"/>
                        </a:lnTo>
                        <a:lnTo>
                          <a:pt x="4254" y="418"/>
                        </a:lnTo>
                        <a:lnTo>
                          <a:pt x="4254" y="394"/>
                        </a:lnTo>
                        <a:lnTo>
                          <a:pt x="4256" y="388"/>
                        </a:lnTo>
                        <a:lnTo>
                          <a:pt x="4262" y="388"/>
                        </a:lnTo>
                        <a:lnTo>
                          <a:pt x="4274" y="388"/>
                        </a:lnTo>
                        <a:lnTo>
                          <a:pt x="4278" y="388"/>
                        </a:lnTo>
                        <a:lnTo>
                          <a:pt x="4280" y="394"/>
                        </a:lnTo>
                        <a:lnTo>
                          <a:pt x="4280" y="418"/>
                        </a:lnTo>
                        <a:close/>
                        <a:moveTo>
                          <a:pt x="4340" y="418"/>
                        </a:moveTo>
                        <a:lnTo>
                          <a:pt x="4340" y="418"/>
                        </a:lnTo>
                        <a:lnTo>
                          <a:pt x="4338" y="422"/>
                        </a:lnTo>
                        <a:lnTo>
                          <a:pt x="4334" y="424"/>
                        </a:lnTo>
                        <a:lnTo>
                          <a:pt x="4322" y="424"/>
                        </a:lnTo>
                        <a:lnTo>
                          <a:pt x="4316" y="422"/>
                        </a:lnTo>
                        <a:lnTo>
                          <a:pt x="4316" y="418"/>
                        </a:lnTo>
                        <a:lnTo>
                          <a:pt x="4316" y="394"/>
                        </a:lnTo>
                        <a:lnTo>
                          <a:pt x="4316" y="388"/>
                        </a:lnTo>
                        <a:lnTo>
                          <a:pt x="4322" y="388"/>
                        </a:lnTo>
                        <a:lnTo>
                          <a:pt x="4334" y="388"/>
                        </a:lnTo>
                        <a:lnTo>
                          <a:pt x="4338" y="388"/>
                        </a:lnTo>
                        <a:lnTo>
                          <a:pt x="4340" y="394"/>
                        </a:lnTo>
                        <a:lnTo>
                          <a:pt x="4340" y="418"/>
                        </a:lnTo>
                        <a:close/>
                        <a:moveTo>
                          <a:pt x="4344" y="376"/>
                        </a:moveTo>
                        <a:lnTo>
                          <a:pt x="4344" y="376"/>
                        </a:lnTo>
                        <a:lnTo>
                          <a:pt x="4344" y="378"/>
                        </a:lnTo>
                        <a:lnTo>
                          <a:pt x="4342" y="380"/>
                        </a:lnTo>
                        <a:lnTo>
                          <a:pt x="3888" y="380"/>
                        </a:lnTo>
                        <a:lnTo>
                          <a:pt x="3886" y="378"/>
                        </a:lnTo>
                        <a:lnTo>
                          <a:pt x="3884" y="376"/>
                        </a:lnTo>
                        <a:lnTo>
                          <a:pt x="3884" y="72"/>
                        </a:lnTo>
                        <a:lnTo>
                          <a:pt x="3886" y="70"/>
                        </a:lnTo>
                        <a:lnTo>
                          <a:pt x="3888" y="68"/>
                        </a:lnTo>
                        <a:lnTo>
                          <a:pt x="4342" y="68"/>
                        </a:lnTo>
                        <a:lnTo>
                          <a:pt x="4344" y="70"/>
                        </a:lnTo>
                        <a:lnTo>
                          <a:pt x="4344" y="72"/>
                        </a:lnTo>
                        <a:lnTo>
                          <a:pt x="4344" y="376"/>
                        </a:lnTo>
                        <a:close/>
                        <a:moveTo>
                          <a:pt x="4344" y="54"/>
                        </a:moveTo>
                        <a:lnTo>
                          <a:pt x="4344" y="54"/>
                        </a:lnTo>
                        <a:lnTo>
                          <a:pt x="4342" y="60"/>
                        </a:lnTo>
                        <a:lnTo>
                          <a:pt x="4338" y="60"/>
                        </a:lnTo>
                        <a:lnTo>
                          <a:pt x="4326" y="60"/>
                        </a:lnTo>
                        <a:lnTo>
                          <a:pt x="4320" y="60"/>
                        </a:lnTo>
                        <a:lnTo>
                          <a:pt x="4320" y="54"/>
                        </a:lnTo>
                        <a:lnTo>
                          <a:pt x="4320" y="30"/>
                        </a:lnTo>
                        <a:lnTo>
                          <a:pt x="4320" y="26"/>
                        </a:lnTo>
                        <a:lnTo>
                          <a:pt x="4326" y="24"/>
                        </a:lnTo>
                        <a:lnTo>
                          <a:pt x="4338" y="24"/>
                        </a:lnTo>
                        <a:lnTo>
                          <a:pt x="4342" y="26"/>
                        </a:lnTo>
                        <a:lnTo>
                          <a:pt x="4344" y="30"/>
                        </a:lnTo>
                        <a:lnTo>
                          <a:pt x="4344" y="54"/>
                        </a:lnTo>
                        <a:close/>
                        <a:moveTo>
                          <a:pt x="4402" y="418"/>
                        </a:moveTo>
                        <a:lnTo>
                          <a:pt x="4402" y="418"/>
                        </a:lnTo>
                        <a:lnTo>
                          <a:pt x="4400" y="422"/>
                        </a:lnTo>
                        <a:lnTo>
                          <a:pt x="4394" y="424"/>
                        </a:lnTo>
                        <a:lnTo>
                          <a:pt x="4382" y="424"/>
                        </a:lnTo>
                        <a:lnTo>
                          <a:pt x="4378" y="422"/>
                        </a:lnTo>
                        <a:lnTo>
                          <a:pt x="4376" y="418"/>
                        </a:lnTo>
                        <a:lnTo>
                          <a:pt x="4376" y="394"/>
                        </a:lnTo>
                        <a:lnTo>
                          <a:pt x="4378" y="388"/>
                        </a:lnTo>
                        <a:lnTo>
                          <a:pt x="4382" y="388"/>
                        </a:lnTo>
                        <a:lnTo>
                          <a:pt x="4394" y="388"/>
                        </a:lnTo>
                        <a:lnTo>
                          <a:pt x="4400" y="388"/>
                        </a:lnTo>
                        <a:lnTo>
                          <a:pt x="4402" y="394"/>
                        </a:lnTo>
                        <a:lnTo>
                          <a:pt x="4402" y="418"/>
                        </a:lnTo>
                        <a:close/>
                        <a:moveTo>
                          <a:pt x="4462" y="418"/>
                        </a:moveTo>
                        <a:lnTo>
                          <a:pt x="4462" y="418"/>
                        </a:lnTo>
                        <a:lnTo>
                          <a:pt x="4460" y="422"/>
                        </a:lnTo>
                        <a:lnTo>
                          <a:pt x="4456" y="424"/>
                        </a:lnTo>
                        <a:lnTo>
                          <a:pt x="4442" y="424"/>
                        </a:lnTo>
                        <a:lnTo>
                          <a:pt x="4438" y="422"/>
                        </a:lnTo>
                        <a:lnTo>
                          <a:pt x="4436" y="418"/>
                        </a:lnTo>
                        <a:lnTo>
                          <a:pt x="4436" y="394"/>
                        </a:lnTo>
                        <a:lnTo>
                          <a:pt x="4438" y="388"/>
                        </a:lnTo>
                        <a:lnTo>
                          <a:pt x="4442" y="388"/>
                        </a:lnTo>
                        <a:lnTo>
                          <a:pt x="4456" y="388"/>
                        </a:lnTo>
                        <a:lnTo>
                          <a:pt x="4460" y="388"/>
                        </a:lnTo>
                        <a:lnTo>
                          <a:pt x="4462" y="394"/>
                        </a:lnTo>
                        <a:lnTo>
                          <a:pt x="4462" y="418"/>
                        </a:lnTo>
                        <a:close/>
                        <a:moveTo>
                          <a:pt x="4522" y="418"/>
                        </a:moveTo>
                        <a:lnTo>
                          <a:pt x="4522" y="418"/>
                        </a:lnTo>
                        <a:lnTo>
                          <a:pt x="4520" y="422"/>
                        </a:lnTo>
                        <a:lnTo>
                          <a:pt x="4516" y="424"/>
                        </a:lnTo>
                        <a:lnTo>
                          <a:pt x="4502" y="424"/>
                        </a:lnTo>
                        <a:lnTo>
                          <a:pt x="4498" y="422"/>
                        </a:lnTo>
                        <a:lnTo>
                          <a:pt x="4496" y="418"/>
                        </a:lnTo>
                        <a:lnTo>
                          <a:pt x="4496" y="394"/>
                        </a:lnTo>
                        <a:lnTo>
                          <a:pt x="4498" y="388"/>
                        </a:lnTo>
                        <a:lnTo>
                          <a:pt x="4502" y="388"/>
                        </a:lnTo>
                        <a:lnTo>
                          <a:pt x="4516" y="388"/>
                        </a:lnTo>
                        <a:lnTo>
                          <a:pt x="4520" y="388"/>
                        </a:lnTo>
                        <a:lnTo>
                          <a:pt x="4522" y="394"/>
                        </a:lnTo>
                        <a:lnTo>
                          <a:pt x="4522" y="418"/>
                        </a:lnTo>
                        <a:close/>
                        <a:moveTo>
                          <a:pt x="4582" y="418"/>
                        </a:moveTo>
                        <a:lnTo>
                          <a:pt x="4582" y="418"/>
                        </a:lnTo>
                        <a:lnTo>
                          <a:pt x="4580" y="422"/>
                        </a:lnTo>
                        <a:lnTo>
                          <a:pt x="4576" y="424"/>
                        </a:lnTo>
                        <a:lnTo>
                          <a:pt x="4564" y="424"/>
                        </a:lnTo>
                        <a:lnTo>
                          <a:pt x="4558" y="422"/>
                        </a:lnTo>
                        <a:lnTo>
                          <a:pt x="4556" y="418"/>
                        </a:lnTo>
                        <a:lnTo>
                          <a:pt x="4556" y="394"/>
                        </a:lnTo>
                        <a:lnTo>
                          <a:pt x="4558" y="388"/>
                        </a:lnTo>
                        <a:lnTo>
                          <a:pt x="4564" y="388"/>
                        </a:lnTo>
                        <a:lnTo>
                          <a:pt x="4576" y="388"/>
                        </a:lnTo>
                        <a:lnTo>
                          <a:pt x="4580" y="388"/>
                        </a:lnTo>
                        <a:lnTo>
                          <a:pt x="4582" y="394"/>
                        </a:lnTo>
                        <a:lnTo>
                          <a:pt x="4582" y="418"/>
                        </a:lnTo>
                        <a:close/>
                        <a:moveTo>
                          <a:pt x="4642" y="418"/>
                        </a:moveTo>
                        <a:lnTo>
                          <a:pt x="4642" y="418"/>
                        </a:lnTo>
                        <a:lnTo>
                          <a:pt x="4642" y="422"/>
                        </a:lnTo>
                        <a:lnTo>
                          <a:pt x="4636" y="424"/>
                        </a:lnTo>
                        <a:lnTo>
                          <a:pt x="4624" y="424"/>
                        </a:lnTo>
                        <a:lnTo>
                          <a:pt x="4620" y="422"/>
                        </a:lnTo>
                        <a:lnTo>
                          <a:pt x="4618" y="418"/>
                        </a:lnTo>
                        <a:lnTo>
                          <a:pt x="4618" y="394"/>
                        </a:lnTo>
                        <a:lnTo>
                          <a:pt x="4620" y="388"/>
                        </a:lnTo>
                        <a:lnTo>
                          <a:pt x="4624" y="388"/>
                        </a:lnTo>
                        <a:lnTo>
                          <a:pt x="4636" y="388"/>
                        </a:lnTo>
                        <a:lnTo>
                          <a:pt x="4642" y="388"/>
                        </a:lnTo>
                        <a:lnTo>
                          <a:pt x="4642" y="394"/>
                        </a:lnTo>
                        <a:lnTo>
                          <a:pt x="4642" y="418"/>
                        </a:lnTo>
                        <a:close/>
                        <a:moveTo>
                          <a:pt x="4704" y="418"/>
                        </a:moveTo>
                        <a:lnTo>
                          <a:pt x="4704" y="418"/>
                        </a:lnTo>
                        <a:lnTo>
                          <a:pt x="4702" y="422"/>
                        </a:lnTo>
                        <a:lnTo>
                          <a:pt x="4696" y="424"/>
                        </a:lnTo>
                        <a:lnTo>
                          <a:pt x="4684" y="424"/>
                        </a:lnTo>
                        <a:lnTo>
                          <a:pt x="4680" y="422"/>
                        </a:lnTo>
                        <a:lnTo>
                          <a:pt x="4678" y="418"/>
                        </a:lnTo>
                        <a:lnTo>
                          <a:pt x="4678" y="394"/>
                        </a:lnTo>
                        <a:lnTo>
                          <a:pt x="4680" y="388"/>
                        </a:lnTo>
                        <a:lnTo>
                          <a:pt x="4684" y="388"/>
                        </a:lnTo>
                        <a:lnTo>
                          <a:pt x="4696" y="388"/>
                        </a:lnTo>
                        <a:lnTo>
                          <a:pt x="4702" y="388"/>
                        </a:lnTo>
                        <a:lnTo>
                          <a:pt x="4704" y="394"/>
                        </a:lnTo>
                        <a:lnTo>
                          <a:pt x="4704" y="418"/>
                        </a:lnTo>
                        <a:close/>
                        <a:moveTo>
                          <a:pt x="4764" y="418"/>
                        </a:moveTo>
                        <a:lnTo>
                          <a:pt x="4764" y="418"/>
                        </a:lnTo>
                        <a:lnTo>
                          <a:pt x="4762" y="422"/>
                        </a:lnTo>
                        <a:lnTo>
                          <a:pt x="4758" y="424"/>
                        </a:lnTo>
                        <a:lnTo>
                          <a:pt x="4744" y="424"/>
                        </a:lnTo>
                        <a:lnTo>
                          <a:pt x="4740" y="422"/>
                        </a:lnTo>
                        <a:lnTo>
                          <a:pt x="4738" y="418"/>
                        </a:lnTo>
                        <a:lnTo>
                          <a:pt x="4738" y="394"/>
                        </a:lnTo>
                        <a:lnTo>
                          <a:pt x="4740" y="388"/>
                        </a:lnTo>
                        <a:lnTo>
                          <a:pt x="4744" y="388"/>
                        </a:lnTo>
                        <a:lnTo>
                          <a:pt x="4758" y="388"/>
                        </a:lnTo>
                        <a:lnTo>
                          <a:pt x="4762" y="388"/>
                        </a:lnTo>
                        <a:lnTo>
                          <a:pt x="4764" y="394"/>
                        </a:lnTo>
                        <a:lnTo>
                          <a:pt x="4764" y="418"/>
                        </a:lnTo>
                        <a:close/>
                        <a:moveTo>
                          <a:pt x="4824" y="418"/>
                        </a:moveTo>
                        <a:lnTo>
                          <a:pt x="4824" y="418"/>
                        </a:lnTo>
                        <a:lnTo>
                          <a:pt x="4822" y="422"/>
                        </a:lnTo>
                        <a:lnTo>
                          <a:pt x="4818" y="424"/>
                        </a:lnTo>
                        <a:lnTo>
                          <a:pt x="4806" y="424"/>
                        </a:lnTo>
                        <a:lnTo>
                          <a:pt x="4800" y="422"/>
                        </a:lnTo>
                        <a:lnTo>
                          <a:pt x="4798" y="418"/>
                        </a:lnTo>
                        <a:lnTo>
                          <a:pt x="4798" y="394"/>
                        </a:lnTo>
                        <a:lnTo>
                          <a:pt x="4800" y="388"/>
                        </a:lnTo>
                        <a:lnTo>
                          <a:pt x="4806" y="388"/>
                        </a:lnTo>
                        <a:lnTo>
                          <a:pt x="4818" y="388"/>
                        </a:lnTo>
                        <a:lnTo>
                          <a:pt x="4822" y="388"/>
                        </a:lnTo>
                        <a:lnTo>
                          <a:pt x="4824" y="394"/>
                        </a:lnTo>
                        <a:lnTo>
                          <a:pt x="4824" y="418"/>
                        </a:lnTo>
                        <a:close/>
                        <a:moveTo>
                          <a:pt x="4828" y="376"/>
                        </a:moveTo>
                        <a:lnTo>
                          <a:pt x="4828" y="376"/>
                        </a:lnTo>
                        <a:lnTo>
                          <a:pt x="4826" y="378"/>
                        </a:lnTo>
                        <a:lnTo>
                          <a:pt x="4824" y="380"/>
                        </a:lnTo>
                        <a:lnTo>
                          <a:pt x="4370" y="380"/>
                        </a:lnTo>
                        <a:lnTo>
                          <a:pt x="4368" y="378"/>
                        </a:lnTo>
                        <a:lnTo>
                          <a:pt x="4368" y="376"/>
                        </a:lnTo>
                        <a:lnTo>
                          <a:pt x="4368" y="68"/>
                        </a:lnTo>
                        <a:lnTo>
                          <a:pt x="4368" y="66"/>
                        </a:lnTo>
                        <a:lnTo>
                          <a:pt x="4370" y="64"/>
                        </a:lnTo>
                        <a:lnTo>
                          <a:pt x="4824" y="64"/>
                        </a:lnTo>
                        <a:lnTo>
                          <a:pt x="4826" y="66"/>
                        </a:lnTo>
                        <a:lnTo>
                          <a:pt x="4828" y="68"/>
                        </a:lnTo>
                        <a:lnTo>
                          <a:pt x="4828" y="376"/>
                        </a:lnTo>
                        <a:close/>
                        <a:moveTo>
                          <a:pt x="4828" y="54"/>
                        </a:moveTo>
                        <a:lnTo>
                          <a:pt x="4828" y="54"/>
                        </a:lnTo>
                        <a:lnTo>
                          <a:pt x="4826" y="60"/>
                        </a:lnTo>
                        <a:lnTo>
                          <a:pt x="4822" y="60"/>
                        </a:lnTo>
                        <a:lnTo>
                          <a:pt x="4810" y="60"/>
                        </a:lnTo>
                        <a:lnTo>
                          <a:pt x="4804" y="60"/>
                        </a:lnTo>
                        <a:lnTo>
                          <a:pt x="4802" y="54"/>
                        </a:lnTo>
                        <a:lnTo>
                          <a:pt x="4802" y="30"/>
                        </a:lnTo>
                        <a:lnTo>
                          <a:pt x="4804" y="26"/>
                        </a:lnTo>
                        <a:lnTo>
                          <a:pt x="4810" y="24"/>
                        </a:lnTo>
                        <a:lnTo>
                          <a:pt x="4822" y="24"/>
                        </a:lnTo>
                        <a:lnTo>
                          <a:pt x="4826" y="26"/>
                        </a:lnTo>
                        <a:lnTo>
                          <a:pt x="4828" y="30"/>
                        </a:lnTo>
                        <a:lnTo>
                          <a:pt x="4828" y="54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39">
                      <a:defRPr/>
                    </a:pPr>
                    <a:endParaRPr lang="da-DK" kern="0" dirty="0">
                      <a:solidFill>
                        <a:srgbClr val="080808"/>
                      </a:solidFill>
                      <a:latin typeface="华文中宋" pitchFamily="2" charset="-122"/>
                      <a:ea typeface="华文中宋" pitchFamily="2" charset="-122"/>
                    </a:endParaRPr>
                  </a:p>
                </p:txBody>
              </p:sp>
            </p:grpSp>
          </p:grpSp>
        </p:grpSp>
        <p:pic>
          <p:nvPicPr>
            <p:cNvPr id="12" name="图片 11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3773" y="3634984"/>
              <a:ext cx="1418400" cy="10332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图片 12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569" y="3634984"/>
              <a:ext cx="1418400" cy="10332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图片 13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882" y="3634984"/>
              <a:ext cx="1418400" cy="10332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图片 14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72" y="3634984"/>
              <a:ext cx="1418400" cy="10332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图片 15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251" y="3634984"/>
              <a:ext cx="1418400" cy="10332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图片 16"/>
            <p:cNvPicPr preferRelativeResize="0"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829" y="3634984"/>
              <a:ext cx="1418400" cy="10332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图片 17"/>
            <p:cNvPicPr preferRelativeResize="0"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522" y="3634984"/>
              <a:ext cx="1418400" cy="10332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图片 18"/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1706" y="3634984"/>
              <a:ext cx="1418400" cy="10332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图片 19"/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0422" y="3634984"/>
              <a:ext cx="1418400" cy="1033200"/>
            </a:xfrm>
            <a:prstGeom prst="rect">
              <a:avLst/>
            </a:prstGeom>
          </p:spPr>
        </p:pic>
        <p:pic>
          <p:nvPicPr>
            <p:cNvPr id="21" name="图片 20"/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7955" y="3634984"/>
              <a:ext cx="1418400" cy="10332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009"/>
            <a:ext cx="4871070" cy="44773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H="1">
            <a:off x="1717006" y="908722"/>
            <a:ext cx="7019" cy="5544000"/>
          </a:xfrm>
          <a:prstGeom prst="line">
            <a:avLst/>
          </a:prstGeom>
          <a:ln>
            <a:solidFill>
              <a:srgbClr val="00B0F0"/>
            </a:solidFill>
            <a:prstDash val="dash"/>
            <a:headEnd type="none" w="med" len="med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724025" y="412413"/>
            <a:ext cx="0" cy="4001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827583" y="908722"/>
            <a:ext cx="889423" cy="0"/>
          </a:xfrm>
          <a:prstGeom prst="line">
            <a:avLst/>
          </a:prstGeom>
          <a:ln>
            <a:solidFill>
              <a:srgbClr val="00B0F0"/>
            </a:solidFill>
            <a:prstDash val="dash"/>
            <a:headEnd type="none" w="med" len="med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 bwMode="auto">
          <a:xfrm>
            <a:off x="1414686" y="5517232"/>
            <a:ext cx="612000" cy="61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0" tIns="3600" rIns="10800" bIns="3600" anchor="ctr" anchorCtr="0"/>
          <a:lstStyle/>
          <a:p>
            <a:pPr algn="ctr">
              <a:defRPr/>
            </a:pPr>
            <a:fld id="{2EEF1883-7A0E-4F66-9932-E581691AD39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Arial Unicode MS" pitchFamily="34" charset="-122"/>
                <a:cs typeface="Tahoma" pitchFamily="34" charset="0"/>
              </a:rPr>
              <a:pPr algn="ctr">
                <a:defRPr/>
              </a:pPr>
              <a:t>8</a:t>
            </a:fld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rial Unicode MS" pitchFamily="34" charset="-122"/>
              <a:cs typeface="Tahoma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247382"/>
            <a:ext cx="535754" cy="589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0750" y="37504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i="0" dirty="0" smtClean="0">
                <a:solidFill>
                  <a:srgbClr val="00B0F0"/>
                </a:solidFill>
                <a:effectLst/>
                <a:latin typeface="微软雅黑" pitchFamily="34" charset="-122"/>
                <a:ea typeface="微软雅黑" pitchFamily="34" charset="-122"/>
              </a:rPr>
              <a:t>设备履历管理</a:t>
            </a:r>
            <a:endParaRPr lang="zh-CN" altLang="en-US" sz="2400" b="1" i="0" dirty="0">
              <a:solidFill>
                <a:srgbClr val="00B0F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846736" y="836712"/>
            <a:ext cx="25202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-945812" y="764704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422798" y="2420888"/>
            <a:ext cx="2431041" cy="2362322"/>
            <a:chOff x="2974483" y="2531288"/>
            <a:chExt cx="2431041" cy="2362322"/>
          </a:xfrm>
        </p:grpSpPr>
        <p:grpSp>
          <p:nvGrpSpPr>
            <p:cNvPr id="37" name="组合 36"/>
            <p:cNvGrpSpPr/>
            <p:nvPr/>
          </p:nvGrpSpPr>
          <p:grpSpPr>
            <a:xfrm>
              <a:off x="2974483" y="2540454"/>
              <a:ext cx="1819245" cy="2353156"/>
              <a:chOff x="1757597" y="2603351"/>
              <a:chExt cx="1474958" cy="1907828"/>
            </a:xfrm>
          </p:grpSpPr>
          <p:sp>
            <p:nvSpPr>
              <p:cNvPr id="39" name="椭圆 13"/>
              <p:cNvSpPr/>
              <p:nvPr/>
            </p:nvSpPr>
            <p:spPr>
              <a:xfrm>
                <a:off x="1757597" y="2603351"/>
                <a:ext cx="1474958" cy="1907828"/>
              </a:xfrm>
              <a:custGeom>
                <a:avLst/>
                <a:gdLst>
                  <a:gd name="connsiteX0" fmla="*/ 1079999 w 1661777"/>
                  <a:gd name="connsiteY0" fmla="*/ 0 h 2160000"/>
                  <a:gd name="connsiteX1" fmla="*/ 1079999 w 1661777"/>
                  <a:gd name="connsiteY1" fmla="*/ 406 h 2160000"/>
                  <a:gd name="connsiteX2" fmla="*/ 544029 w 1661777"/>
                  <a:gd name="connsiteY2" fmla="*/ 540000 h 2160000"/>
                  <a:gd name="connsiteX3" fmla="*/ 1079999 w 1661777"/>
                  <a:gd name="connsiteY3" fmla="*/ 1079594 h 2160000"/>
                  <a:gd name="connsiteX4" fmla="*/ 1079999 w 1661777"/>
                  <a:gd name="connsiteY4" fmla="*/ 1080000 h 2160000"/>
                  <a:gd name="connsiteX5" fmla="*/ 1080001 w 1661777"/>
                  <a:gd name="connsiteY5" fmla="*/ 1080406 h 2160000"/>
                  <a:gd name="connsiteX6" fmla="*/ 1417516 w 1661777"/>
                  <a:gd name="connsiteY6" fmla="*/ 1026212 h 2160000"/>
                  <a:gd name="connsiteX7" fmla="*/ 1624029 w 1661777"/>
                  <a:gd name="connsiteY7" fmla="*/ 1620000 h 2160000"/>
                  <a:gd name="connsiteX8" fmla="*/ 1084435 w 1661777"/>
                  <a:gd name="connsiteY8" fmla="*/ 2159959 h 2160000"/>
                  <a:gd name="connsiteX9" fmla="*/ 1084435 w 1661777"/>
                  <a:gd name="connsiteY9" fmla="*/ 2159991 h 2160000"/>
                  <a:gd name="connsiteX10" fmla="*/ 1084240 w 1661777"/>
                  <a:gd name="connsiteY10" fmla="*/ 2159979 h 2160000"/>
                  <a:gd name="connsiteX11" fmla="*/ 1084029 w 1661777"/>
                  <a:gd name="connsiteY11" fmla="*/ 2160000 h 2160000"/>
                  <a:gd name="connsiteX12" fmla="*/ 1083136 w 1661777"/>
                  <a:gd name="connsiteY12" fmla="*/ 2159910 h 2160000"/>
                  <a:gd name="connsiteX13" fmla="*/ 146174 w 1661777"/>
                  <a:gd name="connsiteY13" fmla="*/ 1622559 h 2160000"/>
                  <a:gd name="connsiteX14" fmla="*/ 143953 w 1661777"/>
                  <a:gd name="connsiteY14" fmla="*/ 541281 h 2160000"/>
                  <a:gd name="connsiteX15" fmla="*/ 1079999 w 1661777"/>
                  <a:gd name="connsiteY15" fmla="*/ 0 h 2160000"/>
                  <a:gd name="connsiteX0" fmla="*/ 1079999 w 1624030"/>
                  <a:gd name="connsiteY0" fmla="*/ 0 h 2160000"/>
                  <a:gd name="connsiteX1" fmla="*/ 1079999 w 1624030"/>
                  <a:gd name="connsiteY1" fmla="*/ 406 h 2160000"/>
                  <a:gd name="connsiteX2" fmla="*/ 544029 w 1624030"/>
                  <a:gd name="connsiteY2" fmla="*/ 540000 h 2160000"/>
                  <a:gd name="connsiteX3" fmla="*/ 1079999 w 1624030"/>
                  <a:gd name="connsiteY3" fmla="*/ 1079594 h 2160000"/>
                  <a:gd name="connsiteX4" fmla="*/ 1079999 w 1624030"/>
                  <a:gd name="connsiteY4" fmla="*/ 1080000 h 2160000"/>
                  <a:gd name="connsiteX5" fmla="*/ 1080001 w 1624030"/>
                  <a:gd name="connsiteY5" fmla="*/ 1080406 h 2160000"/>
                  <a:gd name="connsiteX6" fmla="*/ 1624029 w 1624030"/>
                  <a:gd name="connsiteY6" fmla="*/ 1620000 h 2160000"/>
                  <a:gd name="connsiteX7" fmla="*/ 1084435 w 1624030"/>
                  <a:gd name="connsiteY7" fmla="*/ 2159959 h 2160000"/>
                  <a:gd name="connsiteX8" fmla="*/ 1084435 w 1624030"/>
                  <a:gd name="connsiteY8" fmla="*/ 2159991 h 2160000"/>
                  <a:gd name="connsiteX9" fmla="*/ 1084240 w 1624030"/>
                  <a:gd name="connsiteY9" fmla="*/ 2159979 h 2160000"/>
                  <a:gd name="connsiteX10" fmla="*/ 1084029 w 1624030"/>
                  <a:gd name="connsiteY10" fmla="*/ 2160000 h 2160000"/>
                  <a:gd name="connsiteX11" fmla="*/ 1083136 w 1624030"/>
                  <a:gd name="connsiteY11" fmla="*/ 2159910 h 2160000"/>
                  <a:gd name="connsiteX12" fmla="*/ 146174 w 1624030"/>
                  <a:gd name="connsiteY12" fmla="*/ 1622559 h 2160000"/>
                  <a:gd name="connsiteX13" fmla="*/ 143953 w 1624030"/>
                  <a:gd name="connsiteY13" fmla="*/ 541281 h 2160000"/>
                  <a:gd name="connsiteX14" fmla="*/ 1079999 w 1624030"/>
                  <a:gd name="connsiteY14" fmla="*/ 0 h 2160000"/>
                  <a:gd name="connsiteX0" fmla="*/ 1079999 w 1632760"/>
                  <a:gd name="connsiteY0" fmla="*/ 0 h 2160000"/>
                  <a:gd name="connsiteX1" fmla="*/ 1079999 w 1632760"/>
                  <a:gd name="connsiteY1" fmla="*/ 406 h 2160000"/>
                  <a:gd name="connsiteX2" fmla="*/ 544029 w 1632760"/>
                  <a:gd name="connsiteY2" fmla="*/ 540000 h 2160000"/>
                  <a:gd name="connsiteX3" fmla="*/ 1079999 w 1632760"/>
                  <a:gd name="connsiteY3" fmla="*/ 1079594 h 2160000"/>
                  <a:gd name="connsiteX4" fmla="*/ 1079999 w 1632760"/>
                  <a:gd name="connsiteY4" fmla="*/ 1080000 h 2160000"/>
                  <a:gd name="connsiteX5" fmla="*/ 1080001 w 1632760"/>
                  <a:gd name="connsiteY5" fmla="*/ 1080406 h 2160000"/>
                  <a:gd name="connsiteX6" fmla="*/ 1394395 w 1632760"/>
                  <a:gd name="connsiteY6" fmla="*/ 994449 h 2160000"/>
                  <a:gd name="connsiteX7" fmla="*/ 1624029 w 1632760"/>
                  <a:gd name="connsiteY7" fmla="*/ 1620000 h 2160000"/>
                  <a:gd name="connsiteX8" fmla="*/ 1084435 w 1632760"/>
                  <a:gd name="connsiteY8" fmla="*/ 2159959 h 2160000"/>
                  <a:gd name="connsiteX9" fmla="*/ 1084435 w 1632760"/>
                  <a:gd name="connsiteY9" fmla="*/ 2159991 h 2160000"/>
                  <a:gd name="connsiteX10" fmla="*/ 1084240 w 1632760"/>
                  <a:gd name="connsiteY10" fmla="*/ 2159979 h 2160000"/>
                  <a:gd name="connsiteX11" fmla="*/ 1084029 w 1632760"/>
                  <a:gd name="connsiteY11" fmla="*/ 2160000 h 2160000"/>
                  <a:gd name="connsiteX12" fmla="*/ 1083136 w 1632760"/>
                  <a:gd name="connsiteY12" fmla="*/ 2159910 h 2160000"/>
                  <a:gd name="connsiteX13" fmla="*/ 146174 w 1632760"/>
                  <a:gd name="connsiteY13" fmla="*/ 1622559 h 2160000"/>
                  <a:gd name="connsiteX14" fmla="*/ 143953 w 1632760"/>
                  <a:gd name="connsiteY14" fmla="*/ 541281 h 2160000"/>
                  <a:gd name="connsiteX15" fmla="*/ 1079999 w 1632760"/>
                  <a:gd name="connsiteY15" fmla="*/ 0 h 2160000"/>
                  <a:gd name="connsiteX0" fmla="*/ 1079999 w 1624030"/>
                  <a:gd name="connsiteY0" fmla="*/ 0 h 2160000"/>
                  <a:gd name="connsiteX1" fmla="*/ 1079999 w 1624030"/>
                  <a:gd name="connsiteY1" fmla="*/ 406 h 2160000"/>
                  <a:gd name="connsiteX2" fmla="*/ 544029 w 1624030"/>
                  <a:gd name="connsiteY2" fmla="*/ 540000 h 2160000"/>
                  <a:gd name="connsiteX3" fmla="*/ 1079999 w 1624030"/>
                  <a:gd name="connsiteY3" fmla="*/ 1079594 h 2160000"/>
                  <a:gd name="connsiteX4" fmla="*/ 1079999 w 1624030"/>
                  <a:gd name="connsiteY4" fmla="*/ 1080000 h 2160000"/>
                  <a:gd name="connsiteX5" fmla="*/ 1080001 w 1624030"/>
                  <a:gd name="connsiteY5" fmla="*/ 1080406 h 2160000"/>
                  <a:gd name="connsiteX6" fmla="*/ 1624029 w 1624030"/>
                  <a:gd name="connsiteY6" fmla="*/ 1620000 h 2160000"/>
                  <a:gd name="connsiteX7" fmla="*/ 1084435 w 1624030"/>
                  <a:gd name="connsiteY7" fmla="*/ 2159959 h 2160000"/>
                  <a:gd name="connsiteX8" fmla="*/ 1084435 w 1624030"/>
                  <a:gd name="connsiteY8" fmla="*/ 2159991 h 2160000"/>
                  <a:gd name="connsiteX9" fmla="*/ 1084240 w 1624030"/>
                  <a:gd name="connsiteY9" fmla="*/ 2159979 h 2160000"/>
                  <a:gd name="connsiteX10" fmla="*/ 1084029 w 1624030"/>
                  <a:gd name="connsiteY10" fmla="*/ 2160000 h 2160000"/>
                  <a:gd name="connsiteX11" fmla="*/ 1083136 w 1624030"/>
                  <a:gd name="connsiteY11" fmla="*/ 2159910 h 2160000"/>
                  <a:gd name="connsiteX12" fmla="*/ 146174 w 1624030"/>
                  <a:gd name="connsiteY12" fmla="*/ 1622559 h 2160000"/>
                  <a:gd name="connsiteX13" fmla="*/ 143953 w 1624030"/>
                  <a:gd name="connsiteY13" fmla="*/ 541281 h 2160000"/>
                  <a:gd name="connsiteX14" fmla="*/ 1079999 w 1624030"/>
                  <a:gd name="connsiteY14" fmla="*/ 0 h 2160000"/>
                  <a:gd name="connsiteX0" fmla="*/ 1079999 w 1627991"/>
                  <a:gd name="connsiteY0" fmla="*/ 0 h 2160000"/>
                  <a:gd name="connsiteX1" fmla="*/ 1079999 w 1627991"/>
                  <a:gd name="connsiteY1" fmla="*/ 406 h 2160000"/>
                  <a:gd name="connsiteX2" fmla="*/ 544029 w 1627991"/>
                  <a:gd name="connsiteY2" fmla="*/ 540000 h 2160000"/>
                  <a:gd name="connsiteX3" fmla="*/ 1079999 w 1627991"/>
                  <a:gd name="connsiteY3" fmla="*/ 1079594 h 2160000"/>
                  <a:gd name="connsiteX4" fmla="*/ 1079999 w 1627991"/>
                  <a:gd name="connsiteY4" fmla="*/ 1080000 h 2160000"/>
                  <a:gd name="connsiteX5" fmla="*/ 1316670 w 1627991"/>
                  <a:gd name="connsiteY5" fmla="*/ 994345 h 2160000"/>
                  <a:gd name="connsiteX6" fmla="*/ 1624029 w 1627991"/>
                  <a:gd name="connsiteY6" fmla="*/ 1620000 h 2160000"/>
                  <a:gd name="connsiteX7" fmla="*/ 1084435 w 1627991"/>
                  <a:gd name="connsiteY7" fmla="*/ 2159959 h 2160000"/>
                  <a:gd name="connsiteX8" fmla="*/ 1084435 w 1627991"/>
                  <a:gd name="connsiteY8" fmla="*/ 2159991 h 2160000"/>
                  <a:gd name="connsiteX9" fmla="*/ 1084240 w 1627991"/>
                  <a:gd name="connsiteY9" fmla="*/ 2159979 h 2160000"/>
                  <a:gd name="connsiteX10" fmla="*/ 1084029 w 1627991"/>
                  <a:gd name="connsiteY10" fmla="*/ 2160000 h 2160000"/>
                  <a:gd name="connsiteX11" fmla="*/ 1083136 w 1627991"/>
                  <a:gd name="connsiteY11" fmla="*/ 2159910 h 2160000"/>
                  <a:gd name="connsiteX12" fmla="*/ 146174 w 1627991"/>
                  <a:gd name="connsiteY12" fmla="*/ 1622559 h 2160000"/>
                  <a:gd name="connsiteX13" fmla="*/ 143953 w 1627991"/>
                  <a:gd name="connsiteY13" fmla="*/ 541281 h 2160000"/>
                  <a:gd name="connsiteX14" fmla="*/ 1079999 w 1627991"/>
                  <a:gd name="connsiteY14" fmla="*/ 0 h 2160000"/>
                  <a:gd name="connsiteX0" fmla="*/ 1079999 w 1624030"/>
                  <a:gd name="connsiteY0" fmla="*/ 0 h 2160000"/>
                  <a:gd name="connsiteX1" fmla="*/ 1079999 w 1624030"/>
                  <a:gd name="connsiteY1" fmla="*/ 406 h 2160000"/>
                  <a:gd name="connsiteX2" fmla="*/ 544029 w 1624030"/>
                  <a:gd name="connsiteY2" fmla="*/ 540000 h 2160000"/>
                  <a:gd name="connsiteX3" fmla="*/ 1079999 w 1624030"/>
                  <a:gd name="connsiteY3" fmla="*/ 1079594 h 2160000"/>
                  <a:gd name="connsiteX4" fmla="*/ 1079999 w 1624030"/>
                  <a:gd name="connsiteY4" fmla="*/ 1080000 h 2160000"/>
                  <a:gd name="connsiteX5" fmla="*/ 1624029 w 1624030"/>
                  <a:gd name="connsiteY5" fmla="*/ 1620000 h 2160000"/>
                  <a:gd name="connsiteX6" fmla="*/ 1084435 w 1624030"/>
                  <a:gd name="connsiteY6" fmla="*/ 2159959 h 2160000"/>
                  <a:gd name="connsiteX7" fmla="*/ 1084435 w 1624030"/>
                  <a:gd name="connsiteY7" fmla="*/ 2159991 h 2160000"/>
                  <a:gd name="connsiteX8" fmla="*/ 1084240 w 1624030"/>
                  <a:gd name="connsiteY8" fmla="*/ 2159979 h 2160000"/>
                  <a:gd name="connsiteX9" fmla="*/ 1084029 w 1624030"/>
                  <a:gd name="connsiteY9" fmla="*/ 2160000 h 2160000"/>
                  <a:gd name="connsiteX10" fmla="*/ 1083136 w 1624030"/>
                  <a:gd name="connsiteY10" fmla="*/ 2159910 h 2160000"/>
                  <a:gd name="connsiteX11" fmla="*/ 146174 w 1624030"/>
                  <a:gd name="connsiteY11" fmla="*/ 1622559 h 2160000"/>
                  <a:gd name="connsiteX12" fmla="*/ 143953 w 1624030"/>
                  <a:gd name="connsiteY12" fmla="*/ 541281 h 2160000"/>
                  <a:gd name="connsiteX13" fmla="*/ 1079999 w 1624030"/>
                  <a:gd name="connsiteY13" fmla="*/ 0 h 2160000"/>
                  <a:gd name="connsiteX0" fmla="*/ 1079999 w 1626830"/>
                  <a:gd name="connsiteY0" fmla="*/ 0 h 2160000"/>
                  <a:gd name="connsiteX1" fmla="*/ 1079999 w 1626830"/>
                  <a:gd name="connsiteY1" fmla="*/ 406 h 2160000"/>
                  <a:gd name="connsiteX2" fmla="*/ 544029 w 1626830"/>
                  <a:gd name="connsiteY2" fmla="*/ 540000 h 2160000"/>
                  <a:gd name="connsiteX3" fmla="*/ 1079999 w 1626830"/>
                  <a:gd name="connsiteY3" fmla="*/ 1079594 h 2160000"/>
                  <a:gd name="connsiteX4" fmla="*/ 1079999 w 1626830"/>
                  <a:gd name="connsiteY4" fmla="*/ 1080000 h 2160000"/>
                  <a:gd name="connsiteX5" fmla="*/ 1286818 w 1626830"/>
                  <a:gd name="connsiteY5" fmla="*/ 951419 h 2160000"/>
                  <a:gd name="connsiteX6" fmla="*/ 1624029 w 1626830"/>
                  <a:gd name="connsiteY6" fmla="*/ 1620000 h 2160000"/>
                  <a:gd name="connsiteX7" fmla="*/ 1084435 w 1626830"/>
                  <a:gd name="connsiteY7" fmla="*/ 2159959 h 2160000"/>
                  <a:gd name="connsiteX8" fmla="*/ 1084435 w 1626830"/>
                  <a:gd name="connsiteY8" fmla="*/ 2159991 h 2160000"/>
                  <a:gd name="connsiteX9" fmla="*/ 1084240 w 1626830"/>
                  <a:gd name="connsiteY9" fmla="*/ 2159979 h 2160000"/>
                  <a:gd name="connsiteX10" fmla="*/ 1084029 w 1626830"/>
                  <a:gd name="connsiteY10" fmla="*/ 2160000 h 2160000"/>
                  <a:gd name="connsiteX11" fmla="*/ 1083136 w 1626830"/>
                  <a:gd name="connsiteY11" fmla="*/ 2159910 h 2160000"/>
                  <a:gd name="connsiteX12" fmla="*/ 146174 w 1626830"/>
                  <a:gd name="connsiteY12" fmla="*/ 1622559 h 2160000"/>
                  <a:gd name="connsiteX13" fmla="*/ 143953 w 1626830"/>
                  <a:gd name="connsiteY13" fmla="*/ 541281 h 2160000"/>
                  <a:gd name="connsiteX14" fmla="*/ 1079999 w 1626830"/>
                  <a:gd name="connsiteY14" fmla="*/ 0 h 2160000"/>
                  <a:gd name="connsiteX0" fmla="*/ 1079999 w 1624030"/>
                  <a:gd name="connsiteY0" fmla="*/ 0 h 2160000"/>
                  <a:gd name="connsiteX1" fmla="*/ 1079999 w 1624030"/>
                  <a:gd name="connsiteY1" fmla="*/ 406 h 2160000"/>
                  <a:gd name="connsiteX2" fmla="*/ 544029 w 1624030"/>
                  <a:gd name="connsiteY2" fmla="*/ 540000 h 2160000"/>
                  <a:gd name="connsiteX3" fmla="*/ 1079999 w 1624030"/>
                  <a:gd name="connsiteY3" fmla="*/ 1079594 h 2160000"/>
                  <a:gd name="connsiteX4" fmla="*/ 1079999 w 1624030"/>
                  <a:gd name="connsiteY4" fmla="*/ 1080000 h 2160000"/>
                  <a:gd name="connsiteX5" fmla="*/ 1624029 w 1624030"/>
                  <a:gd name="connsiteY5" fmla="*/ 1620000 h 2160000"/>
                  <a:gd name="connsiteX6" fmla="*/ 1084435 w 1624030"/>
                  <a:gd name="connsiteY6" fmla="*/ 2159959 h 2160000"/>
                  <a:gd name="connsiteX7" fmla="*/ 1084435 w 1624030"/>
                  <a:gd name="connsiteY7" fmla="*/ 2159991 h 2160000"/>
                  <a:gd name="connsiteX8" fmla="*/ 1084240 w 1624030"/>
                  <a:gd name="connsiteY8" fmla="*/ 2159979 h 2160000"/>
                  <a:gd name="connsiteX9" fmla="*/ 1084029 w 1624030"/>
                  <a:gd name="connsiteY9" fmla="*/ 2160000 h 2160000"/>
                  <a:gd name="connsiteX10" fmla="*/ 1083136 w 1624030"/>
                  <a:gd name="connsiteY10" fmla="*/ 2159910 h 2160000"/>
                  <a:gd name="connsiteX11" fmla="*/ 146174 w 1624030"/>
                  <a:gd name="connsiteY11" fmla="*/ 1622559 h 2160000"/>
                  <a:gd name="connsiteX12" fmla="*/ 143953 w 1624030"/>
                  <a:gd name="connsiteY12" fmla="*/ 541281 h 2160000"/>
                  <a:gd name="connsiteX13" fmla="*/ 1079999 w 1624030"/>
                  <a:gd name="connsiteY13" fmla="*/ 0 h 2160000"/>
                  <a:gd name="connsiteX0" fmla="*/ 1079999 w 1628485"/>
                  <a:gd name="connsiteY0" fmla="*/ 0 h 2160000"/>
                  <a:gd name="connsiteX1" fmla="*/ 1079999 w 1628485"/>
                  <a:gd name="connsiteY1" fmla="*/ 406 h 2160000"/>
                  <a:gd name="connsiteX2" fmla="*/ 544029 w 1628485"/>
                  <a:gd name="connsiteY2" fmla="*/ 540000 h 2160000"/>
                  <a:gd name="connsiteX3" fmla="*/ 1079999 w 1628485"/>
                  <a:gd name="connsiteY3" fmla="*/ 1079594 h 2160000"/>
                  <a:gd name="connsiteX4" fmla="*/ 1327425 w 1628485"/>
                  <a:gd name="connsiteY4" fmla="*/ 875605 h 2160000"/>
                  <a:gd name="connsiteX5" fmla="*/ 1624029 w 1628485"/>
                  <a:gd name="connsiteY5" fmla="*/ 1620000 h 2160000"/>
                  <a:gd name="connsiteX6" fmla="*/ 1084435 w 1628485"/>
                  <a:gd name="connsiteY6" fmla="*/ 2159959 h 2160000"/>
                  <a:gd name="connsiteX7" fmla="*/ 1084435 w 1628485"/>
                  <a:gd name="connsiteY7" fmla="*/ 2159991 h 2160000"/>
                  <a:gd name="connsiteX8" fmla="*/ 1084240 w 1628485"/>
                  <a:gd name="connsiteY8" fmla="*/ 2159979 h 2160000"/>
                  <a:gd name="connsiteX9" fmla="*/ 1084029 w 1628485"/>
                  <a:gd name="connsiteY9" fmla="*/ 2160000 h 2160000"/>
                  <a:gd name="connsiteX10" fmla="*/ 1083136 w 1628485"/>
                  <a:gd name="connsiteY10" fmla="*/ 2159910 h 2160000"/>
                  <a:gd name="connsiteX11" fmla="*/ 146174 w 1628485"/>
                  <a:gd name="connsiteY11" fmla="*/ 1622559 h 2160000"/>
                  <a:gd name="connsiteX12" fmla="*/ 143953 w 1628485"/>
                  <a:gd name="connsiteY12" fmla="*/ 541281 h 2160000"/>
                  <a:gd name="connsiteX13" fmla="*/ 1079999 w 1628485"/>
                  <a:gd name="connsiteY13" fmla="*/ 0 h 2160000"/>
                  <a:gd name="connsiteX0" fmla="*/ 1079999 w 1624029"/>
                  <a:gd name="connsiteY0" fmla="*/ 0 h 2160000"/>
                  <a:gd name="connsiteX1" fmla="*/ 1079999 w 1624029"/>
                  <a:gd name="connsiteY1" fmla="*/ 406 h 2160000"/>
                  <a:gd name="connsiteX2" fmla="*/ 544029 w 1624029"/>
                  <a:gd name="connsiteY2" fmla="*/ 540000 h 2160000"/>
                  <a:gd name="connsiteX3" fmla="*/ 1079999 w 1624029"/>
                  <a:gd name="connsiteY3" fmla="*/ 1079594 h 2160000"/>
                  <a:gd name="connsiteX4" fmla="*/ 1624029 w 1624029"/>
                  <a:gd name="connsiteY4" fmla="*/ 1620000 h 2160000"/>
                  <a:gd name="connsiteX5" fmla="*/ 1084435 w 1624029"/>
                  <a:gd name="connsiteY5" fmla="*/ 2159959 h 2160000"/>
                  <a:gd name="connsiteX6" fmla="*/ 1084435 w 1624029"/>
                  <a:gd name="connsiteY6" fmla="*/ 2159991 h 2160000"/>
                  <a:gd name="connsiteX7" fmla="*/ 1084240 w 1624029"/>
                  <a:gd name="connsiteY7" fmla="*/ 2159979 h 2160000"/>
                  <a:gd name="connsiteX8" fmla="*/ 1084029 w 1624029"/>
                  <a:gd name="connsiteY8" fmla="*/ 2160000 h 2160000"/>
                  <a:gd name="connsiteX9" fmla="*/ 1083136 w 1624029"/>
                  <a:gd name="connsiteY9" fmla="*/ 2159910 h 2160000"/>
                  <a:gd name="connsiteX10" fmla="*/ 146174 w 1624029"/>
                  <a:gd name="connsiteY10" fmla="*/ 1622559 h 2160000"/>
                  <a:gd name="connsiteX11" fmla="*/ 143953 w 1624029"/>
                  <a:gd name="connsiteY11" fmla="*/ 541281 h 2160000"/>
                  <a:gd name="connsiteX12" fmla="*/ 1079999 w 1624029"/>
                  <a:gd name="connsiteY12" fmla="*/ 0 h 2160000"/>
                  <a:gd name="connsiteX0" fmla="*/ 1079999 w 1629109"/>
                  <a:gd name="connsiteY0" fmla="*/ 0 h 2160000"/>
                  <a:gd name="connsiteX1" fmla="*/ 1079999 w 1629109"/>
                  <a:gd name="connsiteY1" fmla="*/ 406 h 2160000"/>
                  <a:gd name="connsiteX2" fmla="*/ 544029 w 1629109"/>
                  <a:gd name="connsiteY2" fmla="*/ 540000 h 2160000"/>
                  <a:gd name="connsiteX3" fmla="*/ 1338183 w 1629109"/>
                  <a:gd name="connsiteY3" fmla="*/ 735349 h 2160000"/>
                  <a:gd name="connsiteX4" fmla="*/ 1624029 w 1629109"/>
                  <a:gd name="connsiteY4" fmla="*/ 1620000 h 2160000"/>
                  <a:gd name="connsiteX5" fmla="*/ 1084435 w 1629109"/>
                  <a:gd name="connsiteY5" fmla="*/ 2159959 h 2160000"/>
                  <a:gd name="connsiteX6" fmla="*/ 1084435 w 1629109"/>
                  <a:gd name="connsiteY6" fmla="*/ 2159991 h 2160000"/>
                  <a:gd name="connsiteX7" fmla="*/ 1084240 w 1629109"/>
                  <a:gd name="connsiteY7" fmla="*/ 2159979 h 2160000"/>
                  <a:gd name="connsiteX8" fmla="*/ 1084029 w 1629109"/>
                  <a:gd name="connsiteY8" fmla="*/ 2160000 h 2160000"/>
                  <a:gd name="connsiteX9" fmla="*/ 1083136 w 1629109"/>
                  <a:gd name="connsiteY9" fmla="*/ 2159910 h 2160000"/>
                  <a:gd name="connsiteX10" fmla="*/ 146174 w 1629109"/>
                  <a:gd name="connsiteY10" fmla="*/ 1622559 h 2160000"/>
                  <a:gd name="connsiteX11" fmla="*/ 143953 w 1629109"/>
                  <a:gd name="connsiteY11" fmla="*/ 541281 h 2160000"/>
                  <a:gd name="connsiteX12" fmla="*/ 1079999 w 1629109"/>
                  <a:gd name="connsiteY12" fmla="*/ 0 h 2160000"/>
                  <a:gd name="connsiteX0" fmla="*/ 1079999 w 1629109"/>
                  <a:gd name="connsiteY0" fmla="*/ 0 h 2160000"/>
                  <a:gd name="connsiteX1" fmla="*/ 1079999 w 1629109"/>
                  <a:gd name="connsiteY1" fmla="*/ 406 h 2160000"/>
                  <a:gd name="connsiteX2" fmla="*/ 544029 w 1629109"/>
                  <a:gd name="connsiteY2" fmla="*/ 540000 h 2160000"/>
                  <a:gd name="connsiteX3" fmla="*/ 1338183 w 1629109"/>
                  <a:gd name="connsiteY3" fmla="*/ 735349 h 2160000"/>
                  <a:gd name="connsiteX4" fmla="*/ 1624029 w 1629109"/>
                  <a:gd name="connsiteY4" fmla="*/ 1620000 h 2160000"/>
                  <a:gd name="connsiteX5" fmla="*/ 1084435 w 1629109"/>
                  <a:gd name="connsiteY5" fmla="*/ 2159959 h 2160000"/>
                  <a:gd name="connsiteX6" fmla="*/ 1084435 w 1629109"/>
                  <a:gd name="connsiteY6" fmla="*/ 2159991 h 2160000"/>
                  <a:gd name="connsiteX7" fmla="*/ 1084240 w 1629109"/>
                  <a:gd name="connsiteY7" fmla="*/ 2159979 h 2160000"/>
                  <a:gd name="connsiteX8" fmla="*/ 1084029 w 1629109"/>
                  <a:gd name="connsiteY8" fmla="*/ 2160000 h 2160000"/>
                  <a:gd name="connsiteX9" fmla="*/ 1083136 w 1629109"/>
                  <a:gd name="connsiteY9" fmla="*/ 2159910 h 2160000"/>
                  <a:gd name="connsiteX10" fmla="*/ 146174 w 1629109"/>
                  <a:gd name="connsiteY10" fmla="*/ 1622559 h 2160000"/>
                  <a:gd name="connsiteX11" fmla="*/ 143953 w 1629109"/>
                  <a:gd name="connsiteY11" fmla="*/ 541281 h 2160000"/>
                  <a:gd name="connsiteX12" fmla="*/ 1079999 w 1629109"/>
                  <a:gd name="connsiteY12" fmla="*/ 0 h 2160000"/>
                  <a:gd name="connsiteX0" fmla="*/ 1079999 w 1640894"/>
                  <a:gd name="connsiteY0" fmla="*/ 0 h 2160000"/>
                  <a:gd name="connsiteX1" fmla="*/ 1079999 w 1640894"/>
                  <a:gd name="connsiteY1" fmla="*/ 406 h 2160000"/>
                  <a:gd name="connsiteX2" fmla="*/ 544029 w 1640894"/>
                  <a:gd name="connsiteY2" fmla="*/ 540000 h 2160000"/>
                  <a:gd name="connsiteX3" fmla="*/ 1338183 w 1640894"/>
                  <a:gd name="connsiteY3" fmla="*/ 735349 h 2160000"/>
                  <a:gd name="connsiteX4" fmla="*/ 1624029 w 1640894"/>
                  <a:gd name="connsiteY4" fmla="*/ 1620000 h 2160000"/>
                  <a:gd name="connsiteX5" fmla="*/ 1084435 w 1640894"/>
                  <a:gd name="connsiteY5" fmla="*/ 2159959 h 2160000"/>
                  <a:gd name="connsiteX6" fmla="*/ 1084435 w 1640894"/>
                  <a:gd name="connsiteY6" fmla="*/ 2159991 h 2160000"/>
                  <a:gd name="connsiteX7" fmla="*/ 1084240 w 1640894"/>
                  <a:gd name="connsiteY7" fmla="*/ 2159979 h 2160000"/>
                  <a:gd name="connsiteX8" fmla="*/ 1084029 w 1640894"/>
                  <a:gd name="connsiteY8" fmla="*/ 2160000 h 2160000"/>
                  <a:gd name="connsiteX9" fmla="*/ 1083136 w 1640894"/>
                  <a:gd name="connsiteY9" fmla="*/ 2159910 h 2160000"/>
                  <a:gd name="connsiteX10" fmla="*/ 146174 w 1640894"/>
                  <a:gd name="connsiteY10" fmla="*/ 1622559 h 2160000"/>
                  <a:gd name="connsiteX11" fmla="*/ 143953 w 1640894"/>
                  <a:gd name="connsiteY11" fmla="*/ 541281 h 2160000"/>
                  <a:gd name="connsiteX12" fmla="*/ 1079999 w 1640894"/>
                  <a:gd name="connsiteY12" fmla="*/ 0 h 2160000"/>
                  <a:gd name="connsiteX0" fmla="*/ 1079999 w 1631768"/>
                  <a:gd name="connsiteY0" fmla="*/ 0 h 2160000"/>
                  <a:gd name="connsiteX1" fmla="*/ 1079999 w 1631768"/>
                  <a:gd name="connsiteY1" fmla="*/ 406 h 2160000"/>
                  <a:gd name="connsiteX2" fmla="*/ 544029 w 1631768"/>
                  <a:gd name="connsiteY2" fmla="*/ 540000 h 2160000"/>
                  <a:gd name="connsiteX3" fmla="*/ 1338183 w 1631768"/>
                  <a:gd name="connsiteY3" fmla="*/ 735349 h 2160000"/>
                  <a:gd name="connsiteX4" fmla="*/ 1624029 w 1631768"/>
                  <a:gd name="connsiteY4" fmla="*/ 1620000 h 2160000"/>
                  <a:gd name="connsiteX5" fmla="*/ 1084435 w 1631768"/>
                  <a:gd name="connsiteY5" fmla="*/ 2159959 h 2160000"/>
                  <a:gd name="connsiteX6" fmla="*/ 1084435 w 1631768"/>
                  <a:gd name="connsiteY6" fmla="*/ 2159991 h 2160000"/>
                  <a:gd name="connsiteX7" fmla="*/ 1084240 w 1631768"/>
                  <a:gd name="connsiteY7" fmla="*/ 2159979 h 2160000"/>
                  <a:gd name="connsiteX8" fmla="*/ 1084029 w 1631768"/>
                  <a:gd name="connsiteY8" fmla="*/ 2160000 h 2160000"/>
                  <a:gd name="connsiteX9" fmla="*/ 1083136 w 1631768"/>
                  <a:gd name="connsiteY9" fmla="*/ 2159910 h 2160000"/>
                  <a:gd name="connsiteX10" fmla="*/ 146174 w 1631768"/>
                  <a:gd name="connsiteY10" fmla="*/ 1622559 h 2160000"/>
                  <a:gd name="connsiteX11" fmla="*/ 143953 w 1631768"/>
                  <a:gd name="connsiteY11" fmla="*/ 541281 h 2160000"/>
                  <a:gd name="connsiteX12" fmla="*/ 1079999 w 1631768"/>
                  <a:gd name="connsiteY12" fmla="*/ 0 h 2160000"/>
                  <a:gd name="connsiteX0" fmla="*/ 1079999 w 1638111"/>
                  <a:gd name="connsiteY0" fmla="*/ 0 h 2160000"/>
                  <a:gd name="connsiteX1" fmla="*/ 1079999 w 1638111"/>
                  <a:gd name="connsiteY1" fmla="*/ 406 h 2160000"/>
                  <a:gd name="connsiteX2" fmla="*/ 544029 w 1638111"/>
                  <a:gd name="connsiteY2" fmla="*/ 540000 h 2160000"/>
                  <a:gd name="connsiteX3" fmla="*/ 1391971 w 1638111"/>
                  <a:gd name="connsiteY3" fmla="*/ 885956 h 2160000"/>
                  <a:gd name="connsiteX4" fmla="*/ 1624029 w 1638111"/>
                  <a:gd name="connsiteY4" fmla="*/ 1620000 h 2160000"/>
                  <a:gd name="connsiteX5" fmla="*/ 1084435 w 1638111"/>
                  <a:gd name="connsiteY5" fmla="*/ 2159959 h 2160000"/>
                  <a:gd name="connsiteX6" fmla="*/ 1084435 w 1638111"/>
                  <a:gd name="connsiteY6" fmla="*/ 2159991 h 2160000"/>
                  <a:gd name="connsiteX7" fmla="*/ 1084240 w 1638111"/>
                  <a:gd name="connsiteY7" fmla="*/ 2159979 h 2160000"/>
                  <a:gd name="connsiteX8" fmla="*/ 1084029 w 1638111"/>
                  <a:gd name="connsiteY8" fmla="*/ 2160000 h 2160000"/>
                  <a:gd name="connsiteX9" fmla="*/ 1083136 w 1638111"/>
                  <a:gd name="connsiteY9" fmla="*/ 2159910 h 2160000"/>
                  <a:gd name="connsiteX10" fmla="*/ 146174 w 1638111"/>
                  <a:gd name="connsiteY10" fmla="*/ 1622559 h 2160000"/>
                  <a:gd name="connsiteX11" fmla="*/ 143953 w 1638111"/>
                  <a:gd name="connsiteY11" fmla="*/ 541281 h 2160000"/>
                  <a:gd name="connsiteX12" fmla="*/ 1079999 w 1638111"/>
                  <a:gd name="connsiteY12" fmla="*/ 0 h 2160000"/>
                  <a:gd name="connsiteX0" fmla="*/ 1079999 w 1635702"/>
                  <a:gd name="connsiteY0" fmla="*/ 0 h 2160000"/>
                  <a:gd name="connsiteX1" fmla="*/ 1079999 w 1635702"/>
                  <a:gd name="connsiteY1" fmla="*/ 406 h 2160000"/>
                  <a:gd name="connsiteX2" fmla="*/ 673121 w 1635702"/>
                  <a:gd name="connsiteY2" fmla="*/ 540000 h 2160000"/>
                  <a:gd name="connsiteX3" fmla="*/ 1391971 w 1635702"/>
                  <a:gd name="connsiteY3" fmla="*/ 885956 h 2160000"/>
                  <a:gd name="connsiteX4" fmla="*/ 1624029 w 1635702"/>
                  <a:gd name="connsiteY4" fmla="*/ 1620000 h 2160000"/>
                  <a:gd name="connsiteX5" fmla="*/ 1084435 w 1635702"/>
                  <a:gd name="connsiteY5" fmla="*/ 2159959 h 2160000"/>
                  <a:gd name="connsiteX6" fmla="*/ 1084435 w 1635702"/>
                  <a:gd name="connsiteY6" fmla="*/ 2159991 h 2160000"/>
                  <a:gd name="connsiteX7" fmla="*/ 1084240 w 1635702"/>
                  <a:gd name="connsiteY7" fmla="*/ 2159979 h 2160000"/>
                  <a:gd name="connsiteX8" fmla="*/ 1084029 w 1635702"/>
                  <a:gd name="connsiteY8" fmla="*/ 2160000 h 2160000"/>
                  <a:gd name="connsiteX9" fmla="*/ 1083136 w 1635702"/>
                  <a:gd name="connsiteY9" fmla="*/ 2159910 h 2160000"/>
                  <a:gd name="connsiteX10" fmla="*/ 146174 w 1635702"/>
                  <a:gd name="connsiteY10" fmla="*/ 1622559 h 2160000"/>
                  <a:gd name="connsiteX11" fmla="*/ 143953 w 1635702"/>
                  <a:gd name="connsiteY11" fmla="*/ 541281 h 2160000"/>
                  <a:gd name="connsiteX12" fmla="*/ 1079999 w 1635702"/>
                  <a:gd name="connsiteY12" fmla="*/ 0 h 2160000"/>
                  <a:gd name="connsiteX0" fmla="*/ 1079999 w 1635702"/>
                  <a:gd name="connsiteY0" fmla="*/ 0 h 2160000"/>
                  <a:gd name="connsiteX1" fmla="*/ 1079999 w 1635702"/>
                  <a:gd name="connsiteY1" fmla="*/ 406 h 2160000"/>
                  <a:gd name="connsiteX2" fmla="*/ 673121 w 1635702"/>
                  <a:gd name="connsiteY2" fmla="*/ 540000 h 2160000"/>
                  <a:gd name="connsiteX3" fmla="*/ 1391971 w 1635702"/>
                  <a:gd name="connsiteY3" fmla="*/ 885956 h 2160000"/>
                  <a:gd name="connsiteX4" fmla="*/ 1624029 w 1635702"/>
                  <a:gd name="connsiteY4" fmla="*/ 1620000 h 2160000"/>
                  <a:gd name="connsiteX5" fmla="*/ 1084435 w 1635702"/>
                  <a:gd name="connsiteY5" fmla="*/ 2159959 h 2160000"/>
                  <a:gd name="connsiteX6" fmla="*/ 1084435 w 1635702"/>
                  <a:gd name="connsiteY6" fmla="*/ 2159991 h 2160000"/>
                  <a:gd name="connsiteX7" fmla="*/ 1084240 w 1635702"/>
                  <a:gd name="connsiteY7" fmla="*/ 2159979 h 2160000"/>
                  <a:gd name="connsiteX8" fmla="*/ 1084029 w 1635702"/>
                  <a:gd name="connsiteY8" fmla="*/ 2160000 h 2160000"/>
                  <a:gd name="connsiteX9" fmla="*/ 1083136 w 1635702"/>
                  <a:gd name="connsiteY9" fmla="*/ 2159910 h 2160000"/>
                  <a:gd name="connsiteX10" fmla="*/ 146174 w 1635702"/>
                  <a:gd name="connsiteY10" fmla="*/ 1622559 h 2160000"/>
                  <a:gd name="connsiteX11" fmla="*/ 143953 w 1635702"/>
                  <a:gd name="connsiteY11" fmla="*/ 541281 h 2160000"/>
                  <a:gd name="connsiteX12" fmla="*/ 1079999 w 1635702"/>
                  <a:gd name="connsiteY12" fmla="*/ 0 h 2160000"/>
                  <a:gd name="connsiteX0" fmla="*/ 1079999 w 1634069"/>
                  <a:gd name="connsiteY0" fmla="*/ 0 h 2160000"/>
                  <a:gd name="connsiteX1" fmla="*/ 1079999 w 1634069"/>
                  <a:gd name="connsiteY1" fmla="*/ 406 h 2160000"/>
                  <a:gd name="connsiteX2" fmla="*/ 856001 w 1634069"/>
                  <a:gd name="connsiteY2" fmla="*/ 647576 h 2160000"/>
                  <a:gd name="connsiteX3" fmla="*/ 1391971 w 1634069"/>
                  <a:gd name="connsiteY3" fmla="*/ 885956 h 2160000"/>
                  <a:gd name="connsiteX4" fmla="*/ 1624029 w 1634069"/>
                  <a:gd name="connsiteY4" fmla="*/ 1620000 h 2160000"/>
                  <a:gd name="connsiteX5" fmla="*/ 1084435 w 1634069"/>
                  <a:gd name="connsiteY5" fmla="*/ 2159959 h 2160000"/>
                  <a:gd name="connsiteX6" fmla="*/ 1084435 w 1634069"/>
                  <a:gd name="connsiteY6" fmla="*/ 2159991 h 2160000"/>
                  <a:gd name="connsiteX7" fmla="*/ 1084240 w 1634069"/>
                  <a:gd name="connsiteY7" fmla="*/ 2159979 h 2160000"/>
                  <a:gd name="connsiteX8" fmla="*/ 1084029 w 1634069"/>
                  <a:gd name="connsiteY8" fmla="*/ 2160000 h 2160000"/>
                  <a:gd name="connsiteX9" fmla="*/ 1083136 w 1634069"/>
                  <a:gd name="connsiteY9" fmla="*/ 2159910 h 2160000"/>
                  <a:gd name="connsiteX10" fmla="*/ 146174 w 1634069"/>
                  <a:gd name="connsiteY10" fmla="*/ 1622559 h 2160000"/>
                  <a:gd name="connsiteX11" fmla="*/ 143953 w 1634069"/>
                  <a:gd name="connsiteY11" fmla="*/ 541281 h 2160000"/>
                  <a:gd name="connsiteX12" fmla="*/ 1079999 w 1634069"/>
                  <a:gd name="connsiteY12" fmla="*/ 0 h 2160000"/>
                  <a:gd name="connsiteX0" fmla="*/ 1079999 w 1646928"/>
                  <a:gd name="connsiteY0" fmla="*/ 0 h 2160000"/>
                  <a:gd name="connsiteX1" fmla="*/ 1079999 w 1646928"/>
                  <a:gd name="connsiteY1" fmla="*/ 406 h 2160000"/>
                  <a:gd name="connsiteX2" fmla="*/ 856001 w 1646928"/>
                  <a:gd name="connsiteY2" fmla="*/ 647576 h 2160000"/>
                  <a:gd name="connsiteX3" fmla="*/ 1478032 w 1646928"/>
                  <a:gd name="connsiteY3" fmla="*/ 1015048 h 2160000"/>
                  <a:gd name="connsiteX4" fmla="*/ 1624029 w 1646928"/>
                  <a:gd name="connsiteY4" fmla="*/ 1620000 h 2160000"/>
                  <a:gd name="connsiteX5" fmla="*/ 1084435 w 1646928"/>
                  <a:gd name="connsiteY5" fmla="*/ 2159959 h 2160000"/>
                  <a:gd name="connsiteX6" fmla="*/ 1084435 w 1646928"/>
                  <a:gd name="connsiteY6" fmla="*/ 2159991 h 2160000"/>
                  <a:gd name="connsiteX7" fmla="*/ 1084240 w 1646928"/>
                  <a:gd name="connsiteY7" fmla="*/ 2159979 h 2160000"/>
                  <a:gd name="connsiteX8" fmla="*/ 1084029 w 1646928"/>
                  <a:gd name="connsiteY8" fmla="*/ 2160000 h 2160000"/>
                  <a:gd name="connsiteX9" fmla="*/ 1083136 w 1646928"/>
                  <a:gd name="connsiteY9" fmla="*/ 2159910 h 2160000"/>
                  <a:gd name="connsiteX10" fmla="*/ 146174 w 1646928"/>
                  <a:gd name="connsiteY10" fmla="*/ 1622559 h 2160000"/>
                  <a:gd name="connsiteX11" fmla="*/ 143953 w 1646928"/>
                  <a:gd name="connsiteY11" fmla="*/ 541281 h 2160000"/>
                  <a:gd name="connsiteX12" fmla="*/ 1079999 w 1646928"/>
                  <a:gd name="connsiteY12" fmla="*/ 0 h 2160000"/>
                  <a:gd name="connsiteX0" fmla="*/ 1079999 w 1655852"/>
                  <a:gd name="connsiteY0" fmla="*/ 0 h 2160000"/>
                  <a:gd name="connsiteX1" fmla="*/ 1079999 w 1655852"/>
                  <a:gd name="connsiteY1" fmla="*/ 406 h 2160000"/>
                  <a:gd name="connsiteX2" fmla="*/ 856001 w 1655852"/>
                  <a:gd name="connsiteY2" fmla="*/ 647576 h 2160000"/>
                  <a:gd name="connsiteX3" fmla="*/ 1478032 w 1655852"/>
                  <a:gd name="connsiteY3" fmla="*/ 1015048 h 2160000"/>
                  <a:gd name="connsiteX4" fmla="*/ 1624029 w 1655852"/>
                  <a:gd name="connsiteY4" fmla="*/ 1620000 h 2160000"/>
                  <a:gd name="connsiteX5" fmla="*/ 1084435 w 1655852"/>
                  <a:gd name="connsiteY5" fmla="*/ 2159959 h 2160000"/>
                  <a:gd name="connsiteX6" fmla="*/ 1084435 w 1655852"/>
                  <a:gd name="connsiteY6" fmla="*/ 2159991 h 2160000"/>
                  <a:gd name="connsiteX7" fmla="*/ 1084240 w 1655852"/>
                  <a:gd name="connsiteY7" fmla="*/ 2159979 h 2160000"/>
                  <a:gd name="connsiteX8" fmla="*/ 1084029 w 1655852"/>
                  <a:gd name="connsiteY8" fmla="*/ 2160000 h 2160000"/>
                  <a:gd name="connsiteX9" fmla="*/ 1083136 w 1655852"/>
                  <a:gd name="connsiteY9" fmla="*/ 2159910 h 2160000"/>
                  <a:gd name="connsiteX10" fmla="*/ 146174 w 1655852"/>
                  <a:gd name="connsiteY10" fmla="*/ 1622559 h 2160000"/>
                  <a:gd name="connsiteX11" fmla="*/ 143953 w 1655852"/>
                  <a:gd name="connsiteY11" fmla="*/ 541281 h 2160000"/>
                  <a:gd name="connsiteX12" fmla="*/ 1079999 w 1655852"/>
                  <a:gd name="connsiteY12" fmla="*/ 0 h 2160000"/>
                  <a:gd name="connsiteX0" fmla="*/ 1079999 w 1655852"/>
                  <a:gd name="connsiteY0" fmla="*/ 0 h 2160000"/>
                  <a:gd name="connsiteX1" fmla="*/ 1079999 w 1655852"/>
                  <a:gd name="connsiteY1" fmla="*/ 406 h 2160000"/>
                  <a:gd name="connsiteX2" fmla="*/ 856001 w 1655852"/>
                  <a:gd name="connsiteY2" fmla="*/ 647576 h 2160000"/>
                  <a:gd name="connsiteX3" fmla="*/ 1478032 w 1655852"/>
                  <a:gd name="connsiteY3" fmla="*/ 1015048 h 2160000"/>
                  <a:gd name="connsiteX4" fmla="*/ 1624029 w 1655852"/>
                  <a:gd name="connsiteY4" fmla="*/ 1620000 h 2160000"/>
                  <a:gd name="connsiteX5" fmla="*/ 1084435 w 1655852"/>
                  <a:gd name="connsiteY5" fmla="*/ 2159959 h 2160000"/>
                  <a:gd name="connsiteX6" fmla="*/ 1084435 w 1655852"/>
                  <a:gd name="connsiteY6" fmla="*/ 2159991 h 2160000"/>
                  <a:gd name="connsiteX7" fmla="*/ 1084240 w 1655852"/>
                  <a:gd name="connsiteY7" fmla="*/ 2159979 h 2160000"/>
                  <a:gd name="connsiteX8" fmla="*/ 1084029 w 1655852"/>
                  <a:gd name="connsiteY8" fmla="*/ 2160000 h 2160000"/>
                  <a:gd name="connsiteX9" fmla="*/ 1083136 w 1655852"/>
                  <a:gd name="connsiteY9" fmla="*/ 2159910 h 2160000"/>
                  <a:gd name="connsiteX10" fmla="*/ 146174 w 1655852"/>
                  <a:gd name="connsiteY10" fmla="*/ 1622559 h 2160000"/>
                  <a:gd name="connsiteX11" fmla="*/ 143953 w 1655852"/>
                  <a:gd name="connsiteY11" fmla="*/ 541281 h 2160000"/>
                  <a:gd name="connsiteX12" fmla="*/ 1079999 w 1655852"/>
                  <a:gd name="connsiteY12" fmla="*/ 0 h 2160000"/>
                  <a:gd name="connsiteX0" fmla="*/ 1079999 w 1655852"/>
                  <a:gd name="connsiteY0" fmla="*/ 0 h 2160000"/>
                  <a:gd name="connsiteX1" fmla="*/ 1079999 w 1655852"/>
                  <a:gd name="connsiteY1" fmla="*/ 406 h 2160000"/>
                  <a:gd name="connsiteX2" fmla="*/ 856001 w 1655852"/>
                  <a:gd name="connsiteY2" fmla="*/ 647576 h 2160000"/>
                  <a:gd name="connsiteX3" fmla="*/ 1478032 w 1655852"/>
                  <a:gd name="connsiteY3" fmla="*/ 1015048 h 2160000"/>
                  <a:gd name="connsiteX4" fmla="*/ 1624029 w 1655852"/>
                  <a:gd name="connsiteY4" fmla="*/ 1620000 h 2160000"/>
                  <a:gd name="connsiteX5" fmla="*/ 1084435 w 1655852"/>
                  <a:gd name="connsiteY5" fmla="*/ 2159959 h 2160000"/>
                  <a:gd name="connsiteX6" fmla="*/ 1084435 w 1655852"/>
                  <a:gd name="connsiteY6" fmla="*/ 2159991 h 2160000"/>
                  <a:gd name="connsiteX7" fmla="*/ 1084240 w 1655852"/>
                  <a:gd name="connsiteY7" fmla="*/ 2159979 h 2160000"/>
                  <a:gd name="connsiteX8" fmla="*/ 1084029 w 1655852"/>
                  <a:gd name="connsiteY8" fmla="*/ 2160000 h 2160000"/>
                  <a:gd name="connsiteX9" fmla="*/ 1083136 w 1655852"/>
                  <a:gd name="connsiteY9" fmla="*/ 2159910 h 2160000"/>
                  <a:gd name="connsiteX10" fmla="*/ 146174 w 1655852"/>
                  <a:gd name="connsiteY10" fmla="*/ 1622559 h 2160000"/>
                  <a:gd name="connsiteX11" fmla="*/ 143953 w 1655852"/>
                  <a:gd name="connsiteY11" fmla="*/ 541281 h 2160000"/>
                  <a:gd name="connsiteX12" fmla="*/ 1079999 w 1655852"/>
                  <a:gd name="connsiteY12" fmla="*/ 0 h 2160000"/>
                  <a:gd name="connsiteX0" fmla="*/ 1079999 w 1645795"/>
                  <a:gd name="connsiteY0" fmla="*/ 0 h 2160000"/>
                  <a:gd name="connsiteX1" fmla="*/ 1079999 w 1645795"/>
                  <a:gd name="connsiteY1" fmla="*/ 406 h 2160000"/>
                  <a:gd name="connsiteX2" fmla="*/ 909789 w 1645795"/>
                  <a:gd name="connsiteY2" fmla="*/ 647576 h 2160000"/>
                  <a:gd name="connsiteX3" fmla="*/ 1478032 w 1645795"/>
                  <a:gd name="connsiteY3" fmla="*/ 1015048 h 2160000"/>
                  <a:gd name="connsiteX4" fmla="*/ 1624029 w 1645795"/>
                  <a:gd name="connsiteY4" fmla="*/ 1620000 h 2160000"/>
                  <a:gd name="connsiteX5" fmla="*/ 1084435 w 1645795"/>
                  <a:gd name="connsiteY5" fmla="*/ 2159959 h 2160000"/>
                  <a:gd name="connsiteX6" fmla="*/ 1084435 w 1645795"/>
                  <a:gd name="connsiteY6" fmla="*/ 2159991 h 2160000"/>
                  <a:gd name="connsiteX7" fmla="*/ 1084240 w 1645795"/>
                  <a:gd name="connsiteY7" fmla="*/ 2159979 h 2160000"/>
                  <a:gd name="connsiteX8" fmla="*/ 1084029 w 1645795"/>
                  <a:gd name="connsiteY8" fmla="*/ 2160000 h 2160000"/>
                  <a:gd name="connsiteX9" fmla="*/ 1083136 w 1645795"/>
                  <a:gd name="connsiteY9" fmla="*/ 2159910 h 2160000"/>
                  <a:gd name="connsiteX10" fmla="*/ 146174 w 1645795"/>
                  <a:gd name="connsiteY10" fmla="*/ 1622559 h 2160000"/>
                  <a:gd name="connsiteX11" fmla="*/ 143953 w 1645795"/>
                  <a:gd name="connsiteY11" fmla="*/ 541281 h 2160000"/>
                  <a:gd name="connsiteX12" fmla="*/ 1079999 w 1645795"/>
                  <a:gd name="connsiteY12" fmla="*/ 0 h 2160000"/>
                  <a:gd name="connsiteX0" fmla="*/ 1079999 w 1645795"/>
                  <a:gd name="connsiteY0" fmla="*/ 0 h 2160000"/>
                  <a:gd name="connsiteX1" fmla="*/ 1079999 w 1645795"/>
                  <a:gd name="connsiteY1" fmla="*/ 406 h 2160000"/>
                  <a:gd name="connsiteX2" fmla="*/ 909789 w 1645795"/>
                  <a:gd name="connsiteY2" fmla="*/ 647576 h 2160000"/>
                  <a:gd name="connsiteX3" fmla="*/ 1478032 w 1645795"/>
                  <a:gd name="connsiteY3" fmla="*/ 1015048 h 2160000"/>
                  <a:gd name="connsiteX4" fmla="*/ 1624029 w 1645795"/>
                  <a:gd name="connsiteY4" fmla="*/ 1620000 h 2160000"/>
                  <a:gd name="connsiteX5" fmla="*/ 1084435 w 1645795"/>
                  <a:gd name="connsiteY5" fmla="*/ 2159959 h 2160000"/>
                  <a:gd name="connsiteX6" fmla="*/ 1084435 w 1645795"/>
                  <a:gd name="connsiteY6" fmla="*/ 2159991 h 2160000"/>
                  <a:gd name="connsiteX7" fmla="*/ 1084240 w 1645795"/>
                  <a:gd name="connsiteY7" fmla="*/ 2159979 h 2160000"/>
                  <a:gd name="connsiteX8" fmla="*/ 1084029 w 1645795"/>
                  <a:gd name="connsiteY8" fmla="*/ 2160000 h 2160000"/>
                  <a:gd name="connsiteX9" fmla="*/ 1083136 w 1645795"/>
                  <a:gd name="connsiteY9" fmla="*/ 2159910 h 2160000"/>
                  <a:gd name="connsiteX10" fmla="*/ 146174 w 1645795"/>
                  <a:gd name="connsiteY10" fmla="*/ 1622559 h 2160000"/>
                  <a:gd name="connsiteX11" fmla="*/ 143953 w 1645795"/>
                  <a:gd name="connsiteY11" fmla="*/ 541281 h 2160000"/>
                  <a:gd name="connsiteX12" fmla="*/ 1079999 w 1645795"/>
                  <a:gd name="connsiteY12" fmla="*/ 0 h 2160000"/>
                  <a:gd name="connsiteX0" fmla="*/ 1079999 w 1684790"/>
                  <a:gd name="connsiteY0" fmla="*/ 0 h 2160000"/>
                  <a:gd name="connsiteX1" fmla="*/ 1079999 w 1684790"/>
                  <a:gd name="connsiteY1" fmla="*/ 406 h 2160000"/>
                  <a:gd name="connsiteX2" fmla="*/ 909789 w 1684790"/>
                  <a:gd name="connsiteY2" fmla="*/ 647576 h 2160000"/>
                  <a:gd name="connsiteX3" fmla="*/ 1478032 w 1684790"/>
                  <a:gd name="connsiteY3" fmla="*/ 1015048 h 2160000"/>
                  <a:gd name="connsiteX4" fmla="*/ 1667060 w 1684790"/>
                  <a:gd name="connsiteY4" fmla="*/ 1620000 h 2160000"/>
                  <a:gd name="connsiteX5" fmla="*/ 1084435 w 1684790"/>
                  <a:gd name="connsiteY5" fmla="*/ 2159959 h 2160000"/>
                  <a:gd name="connsiteX6" fmla="*/ 1084435 w 1684790"/>
                  <a:gd name="connsiteY6" fmla="*/ 2159991 h 2160000"/>
                  <a:gd name="connsiteX7" fmla="*/ 1084240 w 1684790"/>
                  <a:gd name="connsiteY7" fmla="*/ 2159979 h 2160000"/>
                  <a:gd name="connsiteX8" fmla="*/ 1084029 w 1684790"/>
                  <a:gd name="connsiteY8" fmla="*/ 2160000 h 2160000"/>
                  <a:gd name="connsiteX9" fmla="*/ 1083136 w 1684790"/>
                  <a:gd name="connsiteY9" fmla="*/ 2159910 h 2160000"/>
                  <a:gd name="connsiteX10" fmla="*/ 146174 w 1684790"/>
                  <a:gd name="connsiteY10" fmla="*/ 1622559 h 2160000"/>
                  <a:gd name="connsiteX11" fmla="*/ 143953 w 1684790"/>
                  <a:gd name="connsiteY11" fmla="*/ 541281 h 2160000"/>
                  <a:gd name="connsiteX12" fmla="*/ 1079999 w 1684790"/>
                  <a:gd name="connsiteY12" fmla="*/ 0 h 2160000"/>
                  <a:gd name="connsiteX0" fmla="*/ 1079999 w 1676154"/>
                  <a:gd name="connsiteY0" fmla="*/ 0 h 2160000"/>
                  <a:gd name="connsiteX1" fmla="*/ 1079999 w 1676154"/>
                  <a:gd name="connsiteY1" fmla="*/ 406 h 2160000"/>
                  <a:gd name="connsiteX2" fmla="*/ 909789 w 1676154"/>
                  <a:gd name="connsiteY2" fmla="*/ 647576 h 2160000"/>
                  <a:gd name="connsiteX3" fmla="*/ 1478032 w 1676154"/>
                  <a:gd name="connsiteY3" fmla="*/ 1015048 h 2160000"/>
                  <a:gd name="connsiteX4" fmla="*/ 1667060 w 1676154"/>
                  <a:gd name="connsiteY4" fmla="*/ 1620000 h 2160000"/>
                  <a:gd name="connsiteX5" fmla="*/ 1084435 w 1676154"/>
                  <a:gd name="connsiteY5" fmla="*/ 2159959 h 2160000"/>
                  <a:gd name="connsiteX6" fmla="*/ 1084435 w 1676154"/>
                  <a:gd name="connsiteY6" fmla="*/ 2159991 h 2160000"/>
                  <a:gd name="connsiteX7" fmla="*/ 1084240 w 1676154"/>
                  <a:gd name="connsiteY7" fmla="*/ 2159979 h 2160000"/>
                  <a:gd name="connsiteX8" fmla="*/ 1084029 w 1676154"/>
                  <a:gd name="connsiteY8" fmla="*/ 2160000 h 2160000"/>
                  <a:gd name="connsiteX9" fmla="*/ 1083136 w 1676154"/>
                  <a:gd name="connsiteY9" fmla="*/ 2159910 h 2160000"/>
                  <a:gd name="connsiteX10" fmla="*/ 146174 w 1676154"/>
                  <a:gd name="connsiteY10" fmla="*/ 1622559 h 2160000"/>
                  <a:gd name="connsiteX11" fmla="*/ 143953 w 1676154"/>
                  <a:gd name="connsiteY11" fmla="*/ 541281 h 2160000"/>
                  <a:gd name="connsiteX12" fmla="*/ 1079999 w 1676154"/>
                  <a:gd name="connsiteY12" fmla="*/ 0 h 2160000"/>
                  <a:gd name="connsiteX0" fmla="*/ 1079999 w 1669914"/>
                  <a:gd name="connsiteY0" fmla="*/ 0 h 2160000"/>
                  <a:gd name="connsiteX1" fmla="*/ 1079999 w 1669914"/>
                  <a:gd name="connsiteY1" fmla="*/ 406 h 2160000"/>
                  <a:gd name="connsiteX2" fmla="*/ 909789 w 1669914"/>
                  <a:gd name="connsiteY2" fmla="*/ 647576 h 2160000"/>
                  <a:gd name="connsiteX3" fmla="*/ 1478032 w 1669914"/>
                  <a:gd name="connsiteY3" fmla="*/ 1015048 h 2160000"/>
                  <a:gd name="connsiteX4" fmla="*/ 1667060 w 1669914"/>
                  <a:gd name="connsiteY4" fmla="*/ 1620000 h 2160000"/>
                  <a:gd name="connsiteX5" fmla="*/ 1084435 w 1669914"/>
                  <a:gd name="connsiteY5" fmla="*/ 2159959 h 2160000"/>
                  <a:gd name="connsiteX6" fmla="*/ 1084435 w 1669914"/>
                  <a:gd name="connsiteY6" fmla="*/ 2159991 h 2160000"/>
                  <a:gd name="connsiteX7" fmla="*/ 1084240 w 1669914"/>
                  <a:gd name="connsiteY7" fmla="*/ 2159979 h 2160000"/>
                  <a:gd name="connsiteX8" fmla="*/ 1084029 w 1669914"/>
                  <a:gd name="connsiteY8" fmla="*/ 2160000 h 2160000"/>
                  <a:gd name="connsiteX9" fmla="*/ 1083136 w 1669914"/>
                  <a:gd name="connsiteY9" fmla="*/ 2159910 h 2160000"/>
                  <a:gd name="connsiteX10" fmla="*/ 146174 w 1669914"/>
                  <a:gd name="connsiteY10" fmla="*/ 1622559 h 2160000"/>
                  <a:gd name="connsiteX11" fmla="*/ 143953 w 1669914"/>
                  <a:gd name="connsiteY11" fmla="*/ 541281 h 2160000"/>
                  <a:gd name="connsiteX12" fmla="*/ 1079999 w 1669914"/>
                  <a:gd name="connsiteY12" fmla="*/ 0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9914" h="2160000">
                    <a:moveTo>
                      <a:pt x="1079999" y="0"/>
                    </a:moveTo>
                    <a:lnTo>
                      <a:pt x="1079999" y="406"/>
                    </a:lnTo>
                    <a:cubicBezTo>
                      <a:pt x="783619" y="2183"/>
                      <a:pt x="714358" y="499984"/>
                      <a:pt x="909789" y="647576"/>
                    </a:cubicBezTo>
                    <a:cubicBezTo>
                      <a:pt x="1105220" y="795168"/>
                      <a:pt x="1351820" y="852977"/>
                      <a:pt x="1478032" y="1015048"/>
                    </a:cubicBezTo>
                    <a:cubicBezTo>
                      <a:pt x="1604244" y="1177119"/>
                      <a:pt x="1686563" y="1336373"/>
                      <a:pt x="1667060" y="1620000"/>
                    </a:cubicBezTo>
                    <a:cubicBezTo>
                      <a:pt x="1652183" y="1836350"/>
                      <a:pt x="1382482" y="2159781"/>
                      <a:pt x="1084435" y="2159959"/>
                    </a:cubicBezTo>
                    <a:lnTo>
                      <a:pt x="1084435" y="2159991"/>
                    </a:lnTo>
                    <a:lnTo>
                      <a:pt x="1084240" y="2159979"/>
                    </a:lnTo>
                    <a:cubicBezTo>
                      <a:pt x="1084169" y="2160000"/>
                      <a:pt x="1084099" y="2160000"/>
                      <a:pt x="1084029" y="2160000"/>
                    </a:cubicBezTo>
                    <a:lnTo>
                      <a:pt x="1083136" y="2159910"/>
                    </a:lnTo>
                    <a:cubicBezTo>
                      <a:pt x="697262" y="2161119"/>
                      <a:pt x="340059" y="1956266"/>
                      <a:pt x="146174" y="1622559"/>
                    </a:cubicBezTo>
                    <a:cubicBezTo>
                      <a:pt x="-47929" y="1288479"/>
                      <a:pt x="-48776" y="876156"/>
                      <a:pt x="143953" y="541281"/>
                    </a:cubicBezTo>
                    <a:cubicBezTo>
                      <a:pt x="336682" y="206406"/>
                      <a:pt x="693624" y="0"/>
                      <a:pt x="1079999" y="0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000000">
                      <a:lumMod val="65000"/>
                      <a:lumOff val="35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30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0" name="椭圆 13"/>
              <p:cNvSpPr/>
              <p:nvPr/>
            </p:nvSpPr>
            <p:spPr>
              <a:xfrm>
                <a:off x="1757597" y="2603351"/>
                <a:ext cx="1434430" cy="1907828"/>
              </a:xfrm>
              <a:custGeom>
                <a:avLst/>
                <a:gdLst/>
                <a:ahLst/>
                <a:cxnLst/>
                <a:rect l="l" t="t" r="r" b="b"/>
                <a:pathLst>
                  <a:path w="1624029" h="2160000">
                    <a:moveTo>
                      <a:pt x="1079999" y="0"/>
                    </a:moveTo>
                    <a:lnTo>
                      <a:pt x="1079999" y="406"/>
                    </a:lnTo>
                    <a:cubicBezTo>
                      <a:pt x="783619" y="2183"/>
                      <a:pt x="544029" y="243112"/>
                      <a:pt x="544029" y="540000"/>
                    </a:cubicBezTo>
                    <a:cubicBezTo>
                      <a:pt x="544029" y="836889"/>
                      <a:pt x="783619" y="1077818"/>
                      <a:pt x="1079999" y="1079594"/>
                    </a:cubicBezTo>
                    <a:lnTo>
                      <a:pt x="1079999" y="1080000"/>
                    </a:lnTo>
                    <a:lnTo>
                      <a:pt x="1080001" y="1080406"/>
                    </a:lnTo>
                    <a:cubicBezTo>
                      <a:pt x="1081340" y="1080005"/>
                      <a:pt x="1082684" y="1080000"/>
                      <a:pt x="1084029" y="1080000"/>
                    </a:cubicBezTo>
                    <a:cubicBezTo>
                      <a:pt x="1382263" y="1080000"/>
                      <a:pt x="1624029" y="1321766"/>
                      <a:pt x="1624029" y="1620000"/>
                    </a:cubicBezTo>
                    <a:cubicBezTo>
                      <a:pt x="1624029" y="1918099"/>
                      <a:pt x="1382482" y="2159781"/>
                      <a:pt x="1084435" y="2159959"/>
                    </a:cubicBezTo>
                    <a:cubicBezTo>
                      <a:pt x="1084435" y="2159970"/>
                      <a:pt x="1084435" y="2159981"/>
                      <a:pt x="1084435" y="2159991"/>
                    </a:cubicBezTo>
                    <a:lnTo>
                      <a:pt x="1084240" y="2159979"/>
                    </a:lnTo>
                    <a:cubicBezTo>
                      <a:pt x="1084169" y="2160000"/>
                      <a:pt x="1084099" y="2160000"/>
                      <a:pt x="1084029" y="2160000"/>
                    </a:cubicBezTo>
                    <a:lnTo>
                      <a:pt x="1083136" y="2159910"/>
                    </a:lnTo>
                    <a:cubicBezTo>
                      <a:pt x="697262" y="2161119"/>
                      <a:pt x="340059" y="1956266"/>
                      <a:pt x="146174" y="1622559"/>
                    </a:cubicBezTo>
                    <a:cubicBezTo>
                      <a:pt x="-47929" y="1288479"/>
                      <a:pt x="-48776" y="876156"/>
                      <a:pt x="143953" y="541281"/>
                    </a:cubicBezTo>
                    <a:cubicBezTo>
                      <a:pt x="336682" y="206406"/>
                      <a:pt x="693624" y="0"/>
                      <a:pt x="1079999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8" name="椭圆 13"/>
            <p:cNvSpPr/>
            <p:nvPr/>
          </p:nvSpPr>
          <p:spPr>
            <a:xfrm rot="10800000">
              <a:off x="3636267" y="2531288"/>
              <a:ext cx="1769257" cy="2353156"/>
            </a:xfrm>
            <a:custGeom>
              <a:avLst/>
              <a:gdLst/>
              <a:ahLst/>
              <a:cxnLst/>
              <a:rect l="l" t="t" r="r" b="b"/>
              <a:pathLst>
                <a:path w="1624029" h="2160000">
                  <a:moveTo>
                    <a:pt x="1079999" y="0"/>
                  </a:moveTo>
                  <a:lnTo>
                    <a:pt x="1079999" y="406"/>
                  </a:lnTo>
                  <a:cubicBezTo>
                    <a:pt x="783619" y="2183"/>
                    <a:pt x="544029" y="243112"/>
                    <a:pt x="544029" y="540000"/>
                  </a:cubicBezTo>
                  <a:cubicBezTo>
                    <a:pt x="544029" y="836889"/>
                    <a:pt x="783619" y="1077818"/>
                    <a:pt x="1079999" y="1079594"/>
                  </a:cubicBezTo>
                  <a:lnTo>
                    <a:pt x="1079999" y="1080000"/>
                  </a:lnTo>
                  <a:lnTo>
                    <a:pt x="1080001" y="1080406"/>
                  </a:lnTo>
                  <a:cubicBezTo>
                    <a:pt x="1081340" y="1080005"/>
                    <a:pt x="1082684" y="1080000"/>
                    <a:pt x="1084029" y="1080000"/>
                  </a:cubicBezTo>
                  <a:cubicBezTo>
                    <a:pt x="1382263" y="1080000"/>
                    <a:pt x="1624029" y="1321766"/>
                    <a:pt x="1624029" y="1620000"/>
                  </a:cubicBezTo>
                  <a:cubicBezTo>
                    <a:pt x="1624029" y="1918099"/>
                    <a:pt x="1382482" y="2159781"/>
                    <a:pt x="1084435" y="2159959"/>
                  </a:cubicBezTo>
                  <a:cubicBezTo>
                    <a:pt x="1084435" y="2159970"/>
                    <a:pt x="1084435" y="2159981"/>
                    <a:pt x="1084435" y="2159991"/>
                  </a:cubicBezTo>
                  <a:lnTo>
                    <a:pt x="1084240" y="2159979"/>
                  </a:lnTo>
                  <a:cubicBezTo>
                    <a:pt x="1084169" y="2160000"/>
                    <a:pt x="1084099" y="2160000"/>
                    <a:pt x="1084029" y="2160000"/>
                  </a:cubicBezTo>
                  <a:lnTo>
                    <a:pt x="1083136" y="2159910"/>
                  </a:lnTo>
                  <a:cubicBezTo>
                    <a:pt x="697262" y="2161119"/>
                    <a:pt x="340059" y="1956266"/>
                    <a:pt x="146174" y="1622559"/>
                  </a:cubicBezTo>
                  <a:cubicBezTo>
                    <a:pt x="-47929" y="1288479"/>
                    <a:pt x="-48776" y="876156"/>
                    <a:pt x="143953" y="541281"/>
                  </a:cubicBezTo>
                  <a:cubicBezTo>
                    <a:pt x="336682" y="206406"/>
                    <a:pt x="693624" y="0"/>
                    <a:pt x="1079999" y="0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rgbClr val="000000">
                    <a:lumMod val="65000"/>
                    <a:lumOff val="35000"/>
                  </a:srgbClr>
                </a:gs>
                <a:gs pos="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3095249" y="286738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“履历”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554412" y="38946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“分析”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079270" y="1288636"/>
            <a:ext cx="1117735" cy="1599340"/>
            <a:chOff x="1513450" y="1432623"/>
            <a:chExt cx="1258055" cy="1743356"/>
          </a:xfrm>
        </p:grpSpPr>
        <p:grpSp>
          <p:nvGrpSpPr>
            <p:cNvPr id="44" name="组合 43"/>
            <p:cNvGrpSpPr/>
            <p:nvPr/>
          </p:nvGrpSpPr>
          <p:grpSpPr>
            <a:xfrm>
              <a:off x="1513450" y="1697293"/>
              <a:ext cx="1185827" cy="1478686"/>
              <a:chOff x="2195736" y="2353444"/>
              <a:chExt cx="950233" cy="1174367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2195736" y="2353444"/>
                <a:ext cx="576064" cy="1174367"/>
              </a:xfrm>
              <a:prstGeom prst="line">
                <a:avLst/>
              </a:prstGeom>
              <a:ln w="28575">
                <a:solidFill>
                  <a:srgbClr val="00A7D2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>
                <a:endCxn id="45" idx="1"/>
              </p:cNvCxnSpPr>
              <p:nvPr/>
            </p:nvCxnSpPr>
            <p:spPr>
              <a:xfrm>
                <a:off x="2764485" y="2353444"/>
                <a:ext cx="381484" cy="4233"/>
              </a:xfrm>
              <a:prstGeom prst="line">
                <a:avLst/>
              </a:prstGeom>
              <a:ln w="28575">
                <a:solidFill>
                  <a:srgbClr val="00A7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单圆角矩形 44"/>
            <p:cNvSpPr/>
            <p:nvPr/>
          </p:nvSpPr>
          <p:spPr>
            <a:xfrm>
              <a:off x="2699276" y="1432623"/>
              <a:ext cx="72229" cy="540000"/>
            </a:xfrm>
            <a:prstGeom prst="round1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5303118" y="1262337"/>
            <a:ext cx="4392488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2010.4-2010.6 </a:t>
            </a:r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建立部分设备履历；</a:t>
            </a:r>
            <a:endParaRPr lang="en-US" altLang="zh-CN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5303118" y="1895609"/>
            <a:ext cx="4608512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2010.6-2010.8 </a:t>
            </a:r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建立车间全部设备履历；</a:t>
            </a:r>
            <a:endParaRPr lang="en-US" altLang="zh-CN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303118" y="2528881"/>
            <a:ext cx="4392488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2010.6-</a:t>
            </a:r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今 </a:t>
            </a:r>
            <a:r>
              <a:rPr lang="en-US" altLang="zh-CN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运行中完善，完善中运行；</a:t>
            </a:r>
            <a:endParaRPr lang="en-US" altLang="zh-CN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0307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车间推进进程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9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616E-6 2.59259E-6 L 0.10342 2.59259E-6 C 0.14979 2.59259E-6 0.20685 0.01967 0.20685 0.03634 L 0.20685 0.07361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859E-6 3.7037E-7 L -0.64674 3.7037E-7 " pathEditMode="relative" rAng="0" ptsTypes="AA">
                                      <p:cBhvr>
                                        <p:cTn id="41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/>
      <p:bldP spid="42" grpId="0"/>
      <p:bldP spid="48" grpId="0"/>
      <p:bldP spid="49" grpId="0"/>
      <p:bldP spid="50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307" y="1098100"/>
            <a:ext cx="492443" cy="4474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spc="15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车间推进进程</a:t>
            </a:r>
            <a:endParaRPr lang="en-US" sz="2000" spc="1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22798" y="2420888"/>
            <a:ext cx="2431041" cy="2362322"/>
            <a:chOff x="2974483" y="2531288"/>
            <a:chExt cx="2431041" cy="2362322"/>
          </a:xfrm>
        </p:grpSpPr>
        <p:grpSp>
          <p:nvGrpSpPr>
            <p:cNvPr id="6" name="组合 5"/>
            <p:cNvGrpSpPr/>
            <p:nvPr/>
          </p:nvGrpSpPr>
          <p:grpSpPr>
            <a:xfrm>
              <a:off x="2974483" y="2540451"/>
              <a:ext cx="1819245" cy="2353159"/>
              <a:chOff x="1757597" y="2603351"/>
              <a:chExt cx="1474958" cy="1907832"/>
            </a:xfrm>
          </p:grpSpPr>
          <p:sp>
            <p:nvSpPr>
              <p:cNvPr id="8" name="椭圆 13"/>
              <p:cNvSpPr/>
              <p:nvPr/>
            </p:nvSpPr>
            <p:spPr>
              <a:xfrm>
                <a:off x="1757597" y="2603351"/>
                <a:ext cx="1474958" cy="1907828"/>
              </a:xfrm>
              <a:custGeom>
                <a:avLst/>
                <a:gdLst>
                  <a:gd name="connsiteX0" fmla="*/ 1079999 w 1661777"/>
                  <a:gd name="connsiteY0" fmla="*/ 0 h 2160000"/>
                  <a:gd name="connsiteX1" fmla="*/ 1079999 w 1661777"/>
                  <a:gd name="connsiteY1" fmla="*/ 406 h 2160000"/>
                  <a:gd name="connsiteX2" fmla="*/ 544029 w 1661777"/>
                  <a:gd name="connsiteY2" fmla="*/ 540000 h 2160000"/>
                  <a:gd name="connsiteX3" fmla="*/ 1079999 w 1661777"/>
                  <a:gd name="connsiteY3" fmla="*/ 1079594 h 2160000"/>
                  <a:gd name="connsiteX4" fmla="*/ 1079999 w 1661777"/>
                  <a:gd name="connsiteY4" fmla="*/ 1080000 h 2160000"/>
                  <a:gd name="connsiteX5" fmla="*/ 1080001 w 1661777"/>
                  <a:gd name="connsiteY5" fmla="*/ 1080406 h 2160000"/>
                  <a:gd name="connsiteX6" fmla="*/ 1417516 w 1661777"/>
                  <a:gd name="connsiteY6" fmla="*/ 1026212 h 2160000"/>
                  <a:gd name="connsiteX7" fmla="*/ 1624029 w 1661777"/>
                  <a:gd name="connsiteY7" fmla="*/ 1620000 h 2160000"/>
                  <a:gd name="connsiteX8" fmla="*/ 1084435 w 1661777"/>
                  <a:gd name="connsiteY8" fmla="*/ 2159959 h 2160000"/>
                  <a:gd name="connsiteX9" fmla="*/ 1084435 w 1661777"/>
                  <a:gd name="connsiteY9" fmla="*/ 2159991 h 2160000"/>
                  <a:gd name="connsiteX10" fmla="*/ 1084240 w 1661777"/>
                  <a:gd name="connsiteY10" fmla="*/ 2159979 h 2160000"/>
                  <a:gd name="connsiteX11" fmla="*/ 1084029 w 1661777"/>
                  <a:gd name="connsiteY11" fmla="*/ 2160000 h 2160000"/>
                  <a:gd name="connsiteX12" fmla="*/ 1083136 w 1661777"/>
                  <a:gd name="connsiteY12" fmla="*/ 2159910 h 2160000"/>
                  <a:gd name="connsiteX13" fmla="*/ 146174 w 1661777"/>
                  <a:gd name="connsiteY13" fmla="*/ 1622559 h 2160000"/>
                  <a:gd name="connsiteX14" fmla="*/ 143953 w 1661777"/>
                  <a:gd name="connsiteY14" fmla="*/ 541281 h 2160000"/>
                  <a:gd name="connsiteX15" fmla="*/ 1079999 w 1661777"/>
                  <a:gd name="connsiteY15" fmla="*/ 0 h 2160000"/>
                  <a:gd name="connsiteX0" fmla="*/ 1079999 w 1624030"/>
                  <a:gd name="connsiteY0" fmla="*/ 0 h 2160000"/>
                  <a:gd name="connsiteX1" fmla="*/ 1079999 w 1624030"/>
                  <a:gd name="connsiteY1" fmla="*/ 406 h 2160000"/>
                  <a:gd name="connsiteX2" fmla="*/ 544029 w 1624030"/>
                  <a:gd name="connsiteY2" fmla="*/ 540000 h 2160000"/>
                  <a:gd name="connsiteX3" fmla="*/ 1079999 w 1624030"/>
                  <a:gd name="connsiteY3" fmla="*/ 1079594 h 2160000"/>
                  <a:gd name="connsiteX4" fmla="*/ 1079999 w 1624030"/>
                  <a:gd name="connsiteY4" fmla="*/ 1080000 h 2160000"/>
                  <a:gd name="connsiteX5" fmla="*/ 1080001 w 1624030"/>
                  <a:gd name="connsiteY5" fmla="*/ 1080406 h 2160000"/>
                  <a:gd name="connsiteX6" fmla="*/ 1624029 w 1624030"/>
                  <a:gd name="connsiteY6" fmla="*/ 1620000 h 2160000"/>
                  <a:gd name="connsiteX7" fmla="*/ 1084435 w 1624030"/>
                  <a:gd name="connsiteY7" fmla="*/ 2159959 h 2160000"/>
                  <a:gd name="connsiteX8" fmla="*/ 1084435 w 1624030"/>
                  <a:gd name="connsiteY8" fmla="*/ 2159991 h 2160000"/>
                  <a:gd name="connsiteX9" fmla="*/ 1084240 w 1624030"/>
                  <a:gd name="connsiteY9" fmla="*/ 2159979 h 2160000"/>
                  <a:gd name="connsiteX10" fmla="*/ 1084029 w 1624030"/>
                  <a:gd name="connsiteY10" fmla="*/ 2160000 h 2160000"/>
                  <a:gd name="connsiteX11" fmla="*/ 1083136 w 1624030"/>
                  <a:gd name="connsiteY11" fmla="*/ 2159910 h 2160000"/>
                  <a:gd name="connsiteX12" fmla="*/ 146174 w 1624030"/>
                  <a:gd name="connsiteY12" fmla="*/ 1622559 h 2160000"/>
                  <a:gd name="connsiteX13" fmla="*/ 143953 w 1624030"/>
                  <a:gd name="connsiteY13" fmla="*/ 541281 h 2160000"/>
                  <a:gd name="connsiteX14" fmla="*/ 1079999 w 1624030"/>
                  <a:gd name="connsiteY14" fmla="*/ 0 h 2160000"/>
                  <a:gd name="connsiteX0" fmla="*/ 1079999 w 1632760"/>
                  <a:gd name="connsiteY0" fmla="*/ 0 h 2160000"/>
                  <a:gd name="connsiteX1" fmla="*/ 1079999 w 1632760"/>
                  <a:gd name="connsiteY1" fmla="*/ 406 h 2160000"/>
                  <a:gd name="connsiteX2" fmla="*/ 544029 w 1632760"/>
                  <a:gd name="connsiteY2" fmla="*/ 540000 h 2160000"/>
                  <a:gd name="connsiteX3" fmla="*/ 1079999 w 1632760"/>
                  <a:gd name="connsiteY3" fmla="*/ 1079594 h 2160000"/>
                  <a:gd name="connsiteX4" fmla="*/ 1079999 w 1632760"/>
                  <a:gd name="connsiteY4" fmla="*/ 1080000 h 2160000"/>
                  <a:gd name="connsiteX5" fmla="*/ 1080001 w 1632760"/>
                  <a:gd name="connsiteY5" fmla="*/ 1080406 h 2160000"/>
                  <a:gd name="connsiteX6" fmla="*/ 1394395 w 1632760"/>
                  <a:gd name="connsiteY6" fmla="*/ 994449 h 2160000"/>
                  <a:gd name="connsiteX7" fmla="*/ 1624029 w 1632760"/>
                  <a:gd name="connsiteY7" fmla="*/ 1620000 h 2160000"/>
                  <a:gd name="connsiteX8" fmla="*/ 1084435 w 1632760"/>
                  <a:gd name="connsiteY8" fmla="*/ 2159959 h 2160000"/>
                  <a:gd name="connsiteX9" fmla="*/ 1084435 w 1632760"/>
                  <a:gd name="connsiteY9" fmla="*/ 2159991 h 2160000"/>
                  <a:gd name="connsiteX10" fmla="*/ 1084240 w 1632760"/>
                  <a:gd name="connsiteY10" fmla="*/ 2159979 h 2160000"/>
                  <a:gd name="connsiteX11" fmla="*/ 1084029 w 1632760"/>
                  <a:gd name="connsiteY11" fmla="*/ 2160000 h 2160000"/>
                  <a:gd name="connsiteX12" fmla="*/ 1083136 w 1632760"/>
                  <a:gd name="connsiteY12" fmla="*/ 2159910 h 2160000"/>
                  <a:gd name="connsiteX13" fmla="*/ 146174 w 1632760"/>
                  <a:gd name="connsiteY13" fmla="*/ 1622559 h 2160000"/>
                  <a:gd name="connsiteX14" fmla="*/ 143953 w 1632760"/>
                  <a:gd name="connsiteY14" fmla="*/ 541281 h 2160000"/>
                  <a:gd name="connsiteX15" fmla="*/ 1079999 w 1632760"/>
                  <a:gd name="connsiteY15" fmla="*/ 0 h 2160000"/>
                  <a:gd name="connsiteX0" fmla="*/ 1079999 w 1624030"/>
                  <a:gd name="connsiteY0" fmla="*/ 0 h 2160000"/>
                  <a:gd name="connsiteX1" fmla="*/ 1079999 w 1624030"/>
                  <a:gd name="connsiteY1" fmla="*/ 406 h 2160000"/>
                  <a:gd name="connsiteX2" fmla="*/ 544029 w 1624030"/>
                  <a:gd name="connsiteY2" fmla="*/ 540000 h 2160000"/>
                  <a:gd name="connsiteX3" fmla="*/ 1079999 w 1624030"/>
                  <a:gd name="connsiteY3" fmla="*/ 1079594 h 2160000"/>
                  <a:gd name="connsiteX4" fmla="*/ 1079999 w 1624030"/>
                  <a:gd name="connsiteY4" fmla="*/ 1080000 h 2160000"/>
                  <a:gd name="connsiteX5" fmla="*/ 1080001 w 1624030"/>
                  <a:gd name="connsiteY5" fmla="*/ 1080406 h 2160000"/>
                  <a:gd name="connsiteX6" fmla="*/ 1624029 w 1624030"/>
                  <a:gd name="connsiteY6" fmla="*/ 1620000 h 2160000"/>
                  <a:gd name="connsiteX7" fmla="*/ 1084435 w 1624030"/>
                  <a:gd name="connsiteY7" fmla="*/ 2159959 h 2160000"/>
                  <a:gd name="connsiteX8" fmla="*/ 1084435 w 1624030"/>
                  <a:gd name="connsiteY8" fmla="*/ 2159991 h 2160000"/>
                  <a:gd name="connsiteX9" fmla="*/ 1084240 w 1624030"/>
                  <a:gd name="connsiteY9" fmla="*/ 2159979 h 2160000"/>
                  <a:gd name="connsiteX10" fmla="*/ 1084029 w 1624030"/>
                  <a:gd name="connsiteY10" fmla="*/ 2160000 h 2160000"/>
                  <a:gd name="connsiteX11" fmla="*/ 1083136 w 1624030"/>
                  <a:gd name="connsiteY11" fmla="*/ 2159910 h 2160000"/>
                  <a:gd name="connsiteX12" fmla="*/ 146174 w 1624030"/>
                  <a:gd name="connsiteY12" fmla="*/ 1622559 h 2160000"/>
                  <a:gd name="connsiteX13" fmla="*/ 143953 w 1624030"/>
                  <a:gd name="connsiteY13" fmla="*/ 541281 h 2160000"/>
                  <a:gd name="connsiteX14" fmla="*/ 1079999 w 1624030"/>
                  <a:gd name="connsiteY14" fmla="*/ 0 h 2160000"/>
                  <a:gd name="connsiteX0" fmla="*/ 1079999 w 1627991"/>
                  <a:gd name="connsiteY0" fmla="*/ 0 h 2160000"/>
                  <a:gd name="connsiteX1" fmla="*/ 1079999 w 1627991"/>
                  <a:gd name="connsiteY1" fmla="*/ 406 h 2160000"/>
                  <a:gd name="connsiteX2" fmla="*/ 544029 w 1627991"/>
                  <a:gd name="connsiteY2" fmla="*/ 540000 h 2160000"/>
                  <a:gd name="connsiteX3" fmla="*/ 1079999 w 1627991"/>
                  <a:gd name="connsiteY3" fmla="*/ 1079594 h 2160000"/>
                  <a:gd name="connsiteX4" fmla="*/ 1079999 w 1627991"/>
                  <a:gd name="connsiteY4" fmla="*/ 1080000 h 2160000"/>
                  <a:gd name="connsiteX5" fmla="*/ 1316670 w 1627991"/>
                  <a:gd name="connsiteY5" fmla="*/ 994345 h 2160000"/>
                  <a:gd name="connsiteX6" fmla="*/ 1624029 w 1627991"/>
                  <a:gd name="connsiteY6" fmla="*/ 1620000 h 2160000"/>
                  <a:gd name="connsiteX7" fmla="*/ 1084435 w 1627991"/>
                  <a:gd name="connsiteY7" fmla="*/ 2159959 h 2160000"/>
                  <a:gd name="connsiteX8" fmla="*/ 1084435 w 1627991"/>
                  <a:gd name="connsiteY8" fmla="*/ 2159991 h 2160000"/>
                  <a:gd name="connsiteX9" fmla="*/ 1084240 w 1627991"/>
                  <a:gd name="connsiteY9" fmla="*/ 2159979 h 2160000"/>
                  <a:gd name="connsiteX10" fmla="*/ 1084029 w 1627991"/>
                  <a:gd name="connsiteY10" fmla="*/ 2160000 h 2160000"/>
                  <a:gd name="connsiteX11" fmla="*/ 1083136 w 1627991"/>
                  <a:gd name="connsiteY11" fmla="*/ 2159910 h 2160000"/>
                  <a:gd name="connsiteX12" fmla="*/ 146174 w 1627991"/>
                  <a:gd name="connsiteY12" fmla="*/ 1622559 h 2160000"/>
                  <a:gd name="connsiteX13" fmla="*/ 143953 w 1627991"/>
                  <a:gd name="connsiteY13" fmla="*/ 541281 h 2160000"/>
                  <a:gd name="connsiteX14" fmla="*/ 1079999 w 1627991"/>
                  <a:gd name="connsiteY14" fmla="*/ 0 h 2160000"/>
                  <a:gd name="connsiteX0" fmla="*/ 1079999 w 1624030"/>
                  <a:gd name="connsiteY0" fmla="*/ 0 h 2160000"/>
                  <a:gd name="connsiteX1" fmla="*/ 1079999 w 1624030"/>
                  <a:gd name="connsiteY1" fmla="*/ 406 h 2160000"/>
                  <a:gd name="connsiteX2" fmla="*/ 544029 w 1624030"/>
                  <a:gd name="connsiteY2" fmla="*/ 540000 h 2160000"/>
                  <a:gd name="connsiteX3" fmla="*/ 1079999 w 1624030"/>
                  <a:gd name="connsiteY3" fmla="*/ 1079594 h 2160000"/>
                  <a:gd name="connsiteX4" fmla="*/ 1079999 w 1624030"/>
                  <a:gd name="connsiteY4" fmla="*/ 1080000 h 2160000"/>
                  <a:gd name="connsiteX5" fmla="*/ 1624029 w 1624030"/>
                  <a:gd name="connsiteY5" fmla="*/ 1620000 h 2160000"/>
                  <a:gd name="connsiteX6" fmla="*/ 1084435 w 1624030"/>
                  <a:gd name="connsiteY6" fmla="*/ 2159959 h 2160000"/>
                  <a:gd name="connsiteX7" fmla="*/ 1084435 w 1624030"/>
                  <a:gd name="connsiteY7" fmla="*/ 2159991 h 2160000"/>
                  <a:gd name="connsiteX8" fmla="*/ 1084240 w 1624030"/>
                  <a:gd name="connsiteY8" fmla="*/ 2159979 h 2160000"/>
                  <a:gd name="connsiteX9" fmla="*/ 1084029 w 1624030"/>
                  <a:gd name="connsiteY9" fmla="*/ 2160000 h 2160000"/>
                  <a:gd name="connsiteX10" fmla="*/ 1083136 w 1624030"/>
                  <a:gd name="connsiteY10" fmla="*/ 2159910 h 2160000"/>
                  <a:gd name="connsiteX11" fmla="*/ 146174 w 1624030"/>
                  <a:gd name="connsiteY11" fmla="*/ 1622559 h 2160000"/>
                  <a:gd name="connsiteX12" fmla="*/ 143953 w 1624030"/>
                  <a:gd name="connsiteY12" fmla="*/ 541281 h 2160000"/>
                  <a:gd name="connsiteX13" fmla="*/ 1079999 w 1624030"/>
                  <a:gd name="connsiteY13" fmla="*/ 0 h 2160000"/>
                  <a:gd name="connsiteX0" fmla="*/ 1079999 w 1626830"/>
                  <a:gd name="connsiteY0" fmla="*/ 0 h 2160000"/>
                  <a:gd name="connsiteX1" fmla="*/ 1079999 w 1626830"/>
                  <a:gd name="connsiteY1" fmla="*/ 406 h 2160000"/>
                  <a:gd name="connsiteX2" fmla="*/ 544029 w 1626830"/>
                  <a:gd name="connsiteY2" fmla="*/ 540000 h 2160000"/>
                  <a:gd name="connsiteX3" fmla="*/ 1079999 w 1626830"/>
                  <a:gd name="connsiteY3" fmla="*/ 1079594 h 2160000"/>
                  <a:gd name="connsiteX4" fmla="*/ 1079999 w 1626830"/>
                  <a:gd name="connsiteY4" fmla="*/ 1080000 h 2160000"/>
                  <a:gd name="connsiteX5" fmla="*/ 1286818 w 1626830"/>
                  <a:gd name="connsiteY5" fmla="*/ 951419 h 2160000"/>
                  <a:gd name="connsiteX6" fmla="*/ 1624029 w 1626830"/>
                  <a:gd name="connsiteY6" fmla="*/ 1620000 h 2160000"/>
                  <a:gd name="connsiteX7" fmla="*/ 1084435 w 1626830"/>
                  <a:gd name="connsiteY7" fmla="*/ 2159959 h 2160000"/>
                  <a:gd name="connsiteX8" fmla="*/ 1084435 w 1626830"/>
                  <a:gd name="connsiteY8" fmla="*/ 2159991 h 2160000"/>
                  <a:gd name="connsiteX9" fmla="*/ 1084240 w 1626830"/>
                  <a:gd name="connsiteY9" fmla="*/ 2159979 h 2160000"/>
                  <a:gd name="connsiteX10" fmla="*/ 1084029 w 1626830"/>
                  <a:gd name="connsiteY10" fmla="*/ 2160000 h 2160000"/>
                  <a:gd name="connsiteX11" fmla="*/ 1083136 w 1626830"/>
                  <a:gd name="connsiteY11" fmla="*/ 2159910 h 2160000"/>
                  <a:gd name="connsiteX12" fmla="*/ 146174 w 1626830"/>
                  <a:gd name="connsiteY12" fmla="*/ 1622559 h 2160000"/>
                  <a:gd name="connsiteX13" fmla="*/ 143953 w 1626830"/>
                  <a:gd name="connsiteY13" fmla="*/ 541281 h 2160000"/>
                  <a:gd name="connsiteX14" fmla="*/ 1079999 w 1626830"/>
                  <a:gd name="connsiteY14" fmla="*/ 0 h 2160000"/>
                  <a:gd name="connsiteX0" fmla="*/ 1079999 w 1624030"/>
                  <a:gd name="connsiteY0" fmla="*/ 0 h 2160000"/>
                  <a:gd name="connsiteX1" fmla="*/ 1079999 w 1624030"/>
                  <a:gd name="connsiteY1" fmla="*/ 406 h 2160000"/>
                  <a:gd name="connsiteX2" fmla="*/ 544029 w 1624030"/>
                  <a:gd name="connsiteY2" fmla="*/ 540000 h 2160000"/>
                  <a:gd name="connsiteX3" fmla="*/ 1079999 w 1624030"/>
                  <a:gd name="connsiteY3" fmla="*/ 1079594 h 2160000"/>
                  <a:gd name="connsiteX4" fmla="*/ 1079999 w 1624030"/>
                  <a:gd name="connsiteY4" fmla="*/ 1080000 h 2160000"/>
                  <a:gd name="connsiteX5" fmla="*/ 1624029 w 1624030"/>
                  <a:gd name="connsiteY5" fmla="*/ 1620000 h 2160000"/>
                  <a:gd name="connsiteX6" fmla="*/ 1084435 w 1624030"/>
                  <a:gd name="connsiteY6" fmla="*/ 2159959 h 2160000"/>
                  <a:gd name="connsiteX7" fmla="*/ 1084435 w 1624030"/>
                  <a:gd name="connsiteY7" fmla="*/ 2159991 h 2160000"/>
                  <a:gd name="connsiteX8" fmla="*/ 1084240 w 1624030"/>
                  <a:gd name="connsiteY8" fmla="*/ 2159979 h 2160000"/>
                  <a:gd name="connsiteX9" fmla="*/ 1084029 w 1624030"/>
                  <a:gd name="connsiteY9" fmla="*/ 2160000 h 2160000"/>
                  <a:gd name="connsiteX10" fmla="*/ 1083136 w 1624030"/>
                  <a:gd name="connsiteY10" fmla="*/ 2159910 h 2160000"/>
                  <a:gd name="connsiteX11" fmla="*/ 146174 w 1624030"/>
                  <a:gd name="connsiteY11" fmla="*/ 1622559 h 2160000"/>
                  <a:gd name="connsiteX12" fmla="*/ 143953 w 1624030"/>
                  <a:gd name="connsiteY12" fmla="*/ 541281 h 2160000"/>
                  <a:gd name="connsiteX13" fmla="*/ 1079999 w 1624030"/>
                  <a:gd name="connsiteY13" fmla="*/ 0 h 2160000"/>
                  <a:gd name="connsiteX0" fmla="*/ 1079999 w 1628485"/>
                  <a:gd name="connsiteY0" fmla="*/ 0 h 2160000"/>
                  <a:gd name="connsiteX1" fmla="*/ 1079999 w 1628485"/>
                  <a:gd name="connsiteY1" fmla="*/ 406 h 2160000"/>
                  <a:gd name="connsiteX2" fmla="*/ 544029 w 1628485"/>
                  <a:gd name="connsiteY2" fmla="*/ 540000 h 2160000"/>
                  <a:gd name="connsiteX3" fmla="*/ 1079999 w 1628485"/>
                  <a:gd name="connsiteY3" fmla="*/ 1079594 h 2160000"/>
                  <a:gd name="connsiteX4" fmla="*/ 1327425 w 1628485"/>
                  <a:gd name="connsiteY4" fmla="*/ 875605 h 2160000"/>
                  <a:gd name="connsiteX5" fmla="*/ 1624029 w 1628485"/>
                  <a:gd name="connsiteY5" fmla="*/ 1620000 h 2160000"/>
                  <a:gd name="connsiteX6" fmla="*/ 1084435 w 1628485"/>
                  <a:gd name="connsiteY6" fmla="*/ 2159959 h 2160000"/>
                  <a:gd name="connsiteX7" fmla="*/ 1084435 w 1628485"/>
                  <a:gd name="connsiteY7" fmla="*/ 2159991 h 2160000"/>
                  <a:gd name="connsiteX8" fmla="*/ 1084240 w 1628485"/>
                  <a:gd name="connsiteY8" fmla="*/ 2159979 h 2160000"/>
                  <a:gd name="connsiteX9" fmla="*/ 1084029 w 1628485"/>
                  <a:gd name="connsiteY9" fmla="*/ 2160000 h 2160000"/>
                  <a:gd name="connsiteX10" fmla="*/ 1083136 w 1628485"/>
                  <a:gd name="connsiteY10" fmla="*/ 2159910 h 2160000"/>
                  <a:gd name="connsiteX11" fmla="*/ 146174 w 1628485"/>
                  <a:gd name="connsiteY11" fmla="*/ 1622559 h 2160000"/>
                  <a:gd name="connsiteX12" fmla="*/ 143953 w 1628485"/>
                  <a:gd name="connsiteY12" fmla="*/ 541281 h 2160000"/>
                  <a:gd name="connsiteX13" fmla="*/ 1079999 w 1628485"/>
                  <a:gd name="connsiteY13" fmla="*/ 0 h 2160000"/>
                  <a:gd name="connsiteX0" fmla="*/ 1079999 w 1624029"/>
                  <a:gd name="connsiteY0" fmla="*/ 0 h 2160000"/>
                  <a:gd name="connsiteX1" fmla="*/ 1079999 w 1624029"/>
                  <a:gd name="connsiteY1" fmla="*/ 406 h 2160000"/>
                  <a:gd name="connsiteX2" fmla="*/ 544029 w 1624029"/>
                  <a:gd name="connsiteY2" fmla="*/ 540000 h 2160000"/>
                  <a:gd name="connsiteX3" fmla="*/ 1079999 w 1624029"/>
                  <a:gd name="connsiteY3" fmla="*/ 1079594 h 2160000"/>
                  <a:gd name="connsiteX4" fmla="*/ 1624029 w 1624029"/>
                  <a:gd name="connsiteY4" fmla="*/ 1620000 h 2160000"/>
                  <a:gd name="connsiteX5" fmla="*/ 1084435 w 1624029"/>
                  <a:gd name="connsiteY5" fmla="*/ 2159959 h 2160000"/>
                  <a:gd name="connsiteX6" fmla="*/ 1084435 w 1624029"/>
                  <a:gd name="connsiteY6" fmla="*/ 2159991 h 2160000"/>
                  <a:gd name="connsiteX7" fmla="*/ 1084240 w 1624029"/>
                  <a:gd name="connsiteY7" fmla="*/ 2159979 h 2160000"/>
                  <a:gd name="connsiteX8" fmla="*/ 1084029 w 1624029"/>
                  <a:gd name="connsiteY8" fmla="*/ 2160000 h 2160000"/>
                  <a:gd name="connsiteX9" fmla="*/ 1083136 w 1624029"/>
                  <a:gd name="connsiteY9" fmla="*/ 2159910 h 2160000"/>
                  <a:gd name="connsiteX10" fmla="*/ 146174 w 1624029"/>
                  <a:gd name="connsiteY10" fmla="*/ 1622559 h 2160000"/>
                  <a:gd name="connsiteX11" fmla="*/ 143953 w 1624029"/>
                  <a:gd name="connsiteY11" fmla="*/ 541281 h 2160000"/>
                  <a:gd name="connsiteX12" fmla="*/ 1079999 w 1624029"/>
                  <a:gd name="connsiteY12" fmla="*/ 0 h 2160000"/>
                  <a:gd name="connsiteX0" fmla="*/ 1079999 w 1629109"/>
                  <a:gd name="connsiteY0" fmla="*/ 0 h 2160000"/>
                  <a:gd name="connsiteX1" fmla="*/ 1079999 w 1629109"/>
                  <a:gd name="connsiteY1" fmla="*/ 406 h 2160000"/>
                  <a:gd name="connsiteX2" fmla="*/ 544029 w 1629109"/>
                  <a:gd name="connsiteY2" fmla="*/ 540000 h 2160000"/>
                  <a:gd name="connsiteX3" fmla="*/ 1338183 w 1629109"/>
                  <a:gd name="connsiteY3" fmla="*/ 735349 h 2160000"/>
                  <a:gd name="connsiteX4" fmla="*/ 1624029 w 1629109"/>
                  <a:gd name="connsiteY4" fmla="*/ 1620000 h 2160000"/>
                  <a:gd name="connsiteX5" fmla="*/ 1084435 w 1629109"/>
                  <a:gd name="connsiteY5" fmla="*/ 2159959 h 2160000"/>
                  <a:gd name="connsiteX6" fmla="*/ 1084435 w 1629109"/>
                  <a:gd name="connsiteY6" fmla="*/ 2159991 h 2160000"/>
                  <a:gd name="connsiteX7" fmla="*/ 1084240 w 1629109"/>
                  <a:gd name="connsiteY7" fmla="*/ 2159979 h 2160000"/>
                  <a:gd name="connsiteX8" fmla="*/ 1084029 w 1629109"/>
                  <a:gd name="connsiteY8" fmla="*/ 2160000 h 2160000"/>
                  <a:gd name="connsiteX9" fmla="*/ 1083136 w 1629109"/>
                  <a:gd name="connsiteY9" fmla="*/ 2159910 h 2160000"/>
                  <a:gd name="connsiteX10" fmla="*/ 146174 w 1629109"/>
                  <a:gd name="connsiteY10" fmla="*/ 1622559 h 2160000"/>
                  <a:gd name="connsiteX11" fmla="*/ 143953 w 1629109"/>
                  <a:gd name="connsiteY11" fmla="*/ 541281 h 2160000"/>
                  <a:gd name="connsiteX12" fmla="*/ 1079999 w 1629109"/>
                  <a:gd name="connsiteY12" fmla="*/ 0 h 2160000"/>
                  <a:gd name="connsiteX0" fmla="*/ 1079999 w 1629109"/>
                  <a:gd name="connsiteY0" fmla="*/ 0 h 2160000"/>
                  <a:gd name="connsiteX1" fmla="*/ 1079999 w 1629109"/>
                  <a:gd name="connsiteY1" fmla="*/ 406 h 2160000"/>
                  <a:gd name="connsiteX2" fmla="*/ 544029 w 1629109"/>
                  <a:gd name="connsiteY2" fmla="*/ 540000 h 2160000"/>
                  <a:gd name="connsiteX3" fmla="*/ 1338183 w 1629109"/>
                  <a:gd name="connsiteY3" fmla="*/ 735349 h 2160000"/>
                  <a:gd name="connsiteX4" fmla="*/ 1624029 w 1629109"/>
                  <a:gd name="connsiteY4" fmla="*/ 1620000 h 2160000"/>
                  <a:gd name="connsiteX5" fmla="*/ 1084435 w 1629109"/>
                  <a:gd name="connsiteY5" fmla="*/ 2159959 h 2160000"/>
                  <a:gd name="connsiteX6" fmla="*/ 1084435 w 1629109"/>
                  <a:gd name="connsiteY6" fmla="*/ 2159991 h 2160000"/>
                  <a:gd name="connsiteX7" fmla="*/ 1084240 w 1629109"/>
                  <a:gd name="connsiteY7" fmla="*/ 2159979 h 2160000"/>
                  <a:gd name="connsiteX8" fmla="*/ 1084029 w 1629109"/>
                  <a:gd name="connsiteY8" fmla="*/ 2160000 h 2160000"/>
                  <a:gd name="connsiteX9" fmla="*/ 1083136 w 1629109"/>
                  <a:gd name="connsiteY9" fmla="*/ 2159910 h 2160000"/>
                  <a:gd name="connsiteX10" fmla="*/ 146174 w 1629109"/>
                  <a:gd name="connsiteY10" fmla="*/ 1622559 h 2160000"/>
                  <a:gd name="connsiteX11" fmla="*/ 143953 w 1629109"/>
                  <a:gd name="connsiteY11" fmla="*/ 541281 h 2160000"/>
                  <a:gd name="connsiteX12" fmla="*/ 1079999 w 1629109"/>
                  <a:gd name="connsiteY12" fmla="*/ 0 h 2160000"/>
                  <a:gd name="connsiteX0" fmla="*/ 1079999 w 1640894"/>
                  <a:gd name="connsiteY0" fmla="*/ 0 h 2160000"/>
                  <a:gd name="connsiteX1" fmla="*/ 1079999 w 1640894"/>
                  <a:gd name="connsiteY1" fmla="*/ 406 h 2160000"/>
                  <a:gd name="connsiteX2" fmla="*/ 544029 w 1640894"/>
                  <a:gd name="connsiteY2" fmla="*/ 540000 h 2160000"/>
                  <a:gd name="connsiteX3" fmla="*/ 1338183 w 1640894"/>
                  <a:gd name="connsiteY3" fmla="*/ 735349 h 2160000"/>
                  <a:gd name="connsiteX4" fmla="*/ 1624029 w 1640894"/>
                  <a:gd name="connsiteY4" fmla="*/ 1620000 h 2160000"/>
                  <a:gd name="connsiteX5" fmla="*/ 1084435 w 1640894"/>
                  <a:gd name="connsiteY5" fmla="*/ 2159959 h 2160000"/>
                  <a:gd name="connsiteX6" fmla="*/ 1084435 w 1640894"/>
                  <a:gd name="connsiteY6" fmla="*/ 2159991 h 2160000"/>
                  <a:gd name="connsiteX7" fmla="*/ 1084240 w 1640894"/>
                  <a:gd name="connsiteY7" fmla="*/ 2159979 h 2160000"/>
                  <a:gd name="connsiteX8" fmla="*/ 1084029 w 1640894"/>
                  <a:gd name="connsiteY8" fmla="*/ 2160000 h 2160000"/>
                  <a:gd name="connsiteX9" fmla="*/ 1083136 w 1640894"/>
                  <a:gd name="connsiteY9" fmla="*/ 2159910 h 2160000"/>
                  <a:gd name="connsiteX10" fmla="*/ 146174 w 1640894"/>
                  <a:gd name="connsiteY10" fmla="*/ 1622559 h 2160000"/>
                  <a:gd name="connsiteX11" fmla="*/ 143953 w 1640894"/>
                  <a:gd name="connsiteY11" fmla="*/ 541281 h 2160000"/>
                  <a:gd name="connsiteX12" fmla="*/ 1079999 w 1640894"/>
                  <a:gd name="connsiteY12" fmla="*/ 0 h 2160000"/>
                  <a:gd name="connsiteX0" fmla="*/ 1079999 w 1631768"/>
                  <a:gd name="connsiteY0" fmla="*/ 0 h 2160000"/>
                  <a:gd name="connsiteX1" fmla="*/ 1079999 w 1631768"/>
                  <a:gd name="connsiteY1" fmla="*/ 406 h 2160000"/>
                  <a:gd name="connsiteX2" fmla="*/ 544029 w 1631768"/>
                  <a:gd name="connsiteY2" fmla="*/ 540000 h 2160000"/>
                  <a:gd name="connsiteX3" fmla="*/ 1338183 w 1631768"/>
                  <a:gd name="connsiteY3" fmla="*/ 735349 h 2160000"/>
                  <a:gd name="connsiteX4" fmla="*/ 1624029 w 1631768"/>
                  <a:gd name="connsiteY4" fmla="*/ 1620000 h 2160000"/>
                  <a:gd name="connsiteX5" fmla="*/ 1084435 w 1631768"/>
                  <a:gd name="connsiteY5" fmla="*/ 2159959 h 2160000"/>
                  <a:gd name="connsiteX6" fmla="*/ 1084435 w 1631768"/>
                  <a:gd name="connsiteY6" fmla="*/ 2159991 h 2160000"/>
                  <a:gd name="connsiteX7" fmla="*/ 1084240 w 1631768"/>
                  <a:gd name="connsiteY7" fmla="*/ 2159979 h 2160000"/>
                  <a:gd name="connsiteX8" fmla="*/ 1084029 w 1631768"/>
                  <a:gd name="connsiteY8" fmla="*/ 2160000 h 2160000"/>
                  <a:gd name="connsiteX9" fmla="*/ 1083136 w 1631768"/>
                  <a:gd name="connsiteY9" fmla="*/ 2159910 h 2160000"/>
                  <a:gd name="connsiteX10" fmla="*/ 146174 w 1631768"/>
                  <a:gd name="connsiteY10" fmla="*/ 1622559 h 2160000"/>
                  <a:gd name="connsiteX11" fmla="*/ 143953 w 1631768"/>
                  <a:gd name="connsiteY11" fmla="*/ 541281 h 2160000"/>
                  <a:gd name="connsiteX12" fmla="*/ 1079999 w 1631768"/>
                  <a:gd name="connsiteY12" fmla="*/ 0 h 2160000"/>
                  <a:gd name="connsiteX0" fmla="*/ 1079999 w 1638111"/>
                  <a:gd name="connsiteY0" fmla="*/ 0 h 2160000"/>
                  <a:gd name="connsiteX1" fmla="*/ 1079999 w 1638111"/>
                  <a:gd name="connsiteY1" fmla="*/ 406 h 2160000"/>
                  <a:gd name="connsiteX2" fmla="*/ 544029 w 1638111"/>
                  <a:gd name="connsiteY2" fmla="*/ 540000 h 2160000"/>
                  <a:gd name="connsiteX3" fmla="*/ 1391971 w 1638111"/>
                  <a:gd name="connsiteY3" fmla="*/ 885956 h 2160000"/>
                  <a:gd name="connsiteX4" fmla="*/ 1624029 w 1638111"/>
                  <a:gd name="connsiteY4" fmla="*/ 1620000 h 2160000"/>
                  <a:gd name="connsiteX5" fmla="*/ 1084435 w 1638111"/>
                  <a:gd name="connsiteY5" fmla="*/ 2159959 h 2160000"/>
                  <a:gd name="connsiteX6" fmla="*/ 1084435 w 1638111"/>
                  <a:gd name="connsiteY6" fmla="*/ 2159991 h 2160000"/>
                  <a:gd name="connsiteX7" fmla="*/ 1084240 w 1638111"/>
                  <a:gd name="connsiteY7" fmla="*/ 2159979 h 2160000"/>
                  <a:gd name="connsiteX8" fmla="*/ 1084029 w 1638111"/>
                  <a:gd name="connsiteY8" fmla="*/ 2160000 h 2160000"/>
                  <a:gd name="connsiteX9" fmla="*/ 1083136 w 1638111"/>
                  <a:gd name="connsiteY9" fmla="*/ 2159910 h 2160000"/>
                  <a:gd name="connsiteX10" fmla="*/ 146174 w 1638111"/>
                  <a:gd name="connsiteY10" fmla="*/ 1622559 h 2160000"/>
                  <a:gd name="connsiteX11" fmla="*/ 143953 w 1638111"/>
                  <a:gd name="connsiteY11" fmla="*/ 541281 h 2160000"/>
                  <a:gd name="connsiteX12" fmla="*/ 1079999 w 1638111"/>
                  <a:gd name="connsiteY12" fmla="*/ 0 h 2160000"/>
                  <a:gd name="connsiteX0" fmla="*/ 1079999 w 1635702"/>
                  <a:gd name="connsiteY0" fmla="*/ 0 h 2160000"/>
                  <a:gd name="connsiteX1" fmla="*/ 1079999 w 1635702"/>
                  <a:gd name="connsiteY1" fmla="*/ 406 h 2160000"/>
                  <a:gd name="connsiteX2" fmla="*/ 673121 w 1635702"/>
                  <a:gd name="connsiteY2" fmla="*/ 540000 h 2160000"/>
                  <a:gd name="connsiteX3" fmla="*/ 1391971 w 1635702"/>
                  <a:gd name="connsiteY3" fmla="*/ 885956 h 2160000"/>
                  <a:gd name="connsiteX4" fmla="*/ 1624029 w 1635702"/>
                  <a:gd name="connsiteY4" fmla="*/ 1620000 h 2160000"/>
                  <a:gd name="connsiteX5" fmla="*/ 1084435 w 1635702"/>
                  <a:gd name="connsiteY5" fmla="*/ 2159959 h 2160000"/>
                  <a:gd name="connsiteX6" fmla="*/ 1084435 w 1635702"/>
                  <a:gd name="connsiteY6" fmla="*/ 2159991 h 2160000"/>
                  <a:gd name="connsiteX7" fmla="*/ 1084240 w 1635702"/>
                  <a:gd name="connsiteY7" fmla="*/ 2159979 h 2160000"/>
                  <a:gd name="connsiteX8" fmla="*/ 1084029 w 1635702"/>
                  <a:gd name="connsiteY8" fmla="*/ 2160000 h 2160000"/>
                  <a:gd name="connsiteX9" fmla="*/ 1083136 w 1635702"/>
                  <a:gd name="connsiteY9" fmla="*/ 2159910 h 2160000"/>
                  <a:gd name="connsiteX10" fmla="*/ 146174 w 1635702"/>
                  <a:gd name="connsiteY10" fmla="*/ 1622559 h 2160000"/>
                  <a:gd name="connsiteX11" fmla="*/ 143953 w 1635702"/>
                  <a:gd name="connsiteY11" fmla="*/ 541281 h 2160000"/>
                  <a:gd name="connsiteX12" fmla="*/ 1079999 w 1635702"/>
                  <a:gd name="connsiteY12" fmla="*/ 0 h 2160000"/>
                  <a:gd name="connsiteX0" fmla="*/ 1079999 w 1635702"/>
                  <a:gd name="connsiteY0" fmla="*/ 0 h 2160000"/>
                  <a:gd name="connsiteX1" fmla="*/ 1079999 w 1635702"/>
                  <a:gd name="connsiteY1" fmla="*/ 406 h 2160000"/>
                  <a:gd name="connsiteX2" fmla="*/ 673121 w 1635702"/>
                  <a:gd name="connsiteY2" fmla="*/ 540000 h 2160000"/>
                  <a:gd name="connsiteX3" fmla="*/ 1391971 w 1635702"/>
                  <a:gd name="connsiteY3" fmla="*/ 885956 h 2160000"/>
                  <a:gd name="connsiteX4" fmla="*/ 1624029 w 1635702"/>
                  <a:gd name="connsiteY4" fmla="*/ 1620000 h 2160000"/>
                  <a:gd name="connsiteX5" fmla="*/ 1084435 w 1635702"/>
                  <a:gd name="connsiteY5" fmla="*/ 2159959 h 2160000"/>
                  <a:gd name="connsiteX6" fmla="*/ 1084435 w 1635702"/>
                  <a:gd name="connsiteY6" fmla="*/ 2159991 h 2160000"/>
                  <a:gd name="connsiteX7" fmla="*/ 1084240 w 1635702"/>
                  <a:gd name="connsiteY7" fmla="*/ 2159979 h 2160000"/>
                  <a:gd name="connsiteX8" fmla="*/ 1084029 w 1635702"/>
                  <a:gd name="connsiteY8" fmla="*/ 2160000 h 2160000"/>
                  <a:gd name="connsiteX9" fmla="*/ 1083136 w 1635702"/>
                  <a:gd name="connsiteY9" fmla="*/ 2159910 h 2160000"/>
                  <a:gd name="connsiteX10" fmla="*/ 146174 w 1635702"/>
                  <a:gd name="connsiteY10" fmla="*/ 1622559 h 2160000"/>
                  <a:gd name="connsiteX11" fmla="*/ 143953 w 1635702"/>
                  <a:gd name="connsiteY11" fmla="*/ 541281 h 2160000"/>
                  <a:gd name="connsiteX12" fmla="*/ 1079999 w 1635702"/>
                  <a:gd name="connsiteY12" fmla="*/ 0 h 2160000"/>
                  <a:gd name="connsiteX0" fmla="*/ 1079999 w 1634069"/>
                  <a:gd name="connsiteY0" fmla="*/ 0 h 2160000"/>
                  <a:gd name="connsiteX1" fmla="*/ 1079999 w 1634069"/>
                  <a:gd name="connsiteY1" fmla="*/ 406 h 2160000"/>
                  <a:gd name="connsiteX2" fmla="*/ 856001 w 1634069"/>
                  <a:gd name="connsiteY2" fmla="*/ 647576 h 2160000"/>
                  <a:gd name="connsiteX3" fmla="*/ 1391971 w 1634069"/>
                  <a:gd name="connsiteY3" fmla="*/ 885956 h 2160000"/>
                  <a:gd name="connsiteX4" fmla="*/ 1624029 w 1634069"/>
                  <a:gd name="connsiteY4" fmla="*/ 1620000 h 2160000"/>
                  <a:gd name="connsiteX5" fmla="*/ 1084435 w 1634069"/>
                  <a:gd name="connsiteY5" fmla="*/ 2159959 h 2160000"/>
                  <a:gd name="connsiteX6" fmla="*/ 1084435 w 1634069"/>
                  <a:gd name="connsiteY6" fmla="*/ 2159991 h 2160000"/>
                  <a:gd name="connsiteX7" fmla="*/ 1084240 w 1634069"/>
                  <a:gd name="connsiteY7" fmla="*/ 2159979 h 2160000"/>
                  <a:gd name="connsiteX8" fmla="*/ 1084029 w 1634069"/>
                  <a:gd name="connsiteY8" fmla="*/ 2160000 h 2160000"/>
                  <a:gd name="connsiteX9" fmla="*/ 1083136 w 1634069"/>
                  <a:gd name="connsiteY9" fmla="*/ 2159910 h 2160000"/>
                  <a:gd name="connsiteX10" fmla="*/ 146174 w 1634069"/>
                  <a:gd name="connsiteY10" fmla="*/ 1622559 h 2160000"/>
                  <a:gd name="connsiteX11" fmla="*/ 143953 w 1634069"/>
                  <a:gd name="connsiteY11" fmla="*/ 541281 h 2160000"/>
                  <a:gd name="connsiteX12" fmla="*/ 1079999 w 1634069"/>
                  <a:gd name="connsiteY12" fmla="*/ 0 h 2160000"/>
                  <a:gd name="connsiteX0" fmla="*/ 1079999 w 1646928"/>
                  <a:gd name="connsiteY0" fmla="*/ 0 h 2160000"/>
                  <a:gd name="connsiteX1" fmla="*/ 1079999 w 1646928"/>
                  <a:gd name="connsiteY1" fmla="*/ 406 h 2160000"/>
                  <a:gd name="connsiteX2" fmla="*/ 856001 w 1646928"/>
                  <a:gd name="connsiteY2" fmla="*/ 647576 h 2160000"/>
                  <a:gd name="connsiteX3" fmla="*/ 1478032 w 1646928"/>
                  <a:gd name="connsiteY3" fmla="*/ 1015048 h 2160000"/>
                  <a:gd name="connsiteX4" fmla="*/ 1624029 w 1646928"/>
                  <a:gd name="connsiteY4" fmla="*/ 1620000 h 2160000"/>
                  <a:gd name="connsiteX5" fmla="*/ 1084435 w 1646928"/>
                  <a:gd name="connsiteY5" fmla="*/ 2159959 h 2160000"/>
                  <a:gd name="connsiteX6" fmla="*/ 1084435 w 1646928"/>
                  <a:gd name="connsiteY6" fmla="*/ 2159991 h 2160000"/>
                  <a:gd name="connsiteX7" fmla="*/ 1084240 w 1646928"/>
                  <a:gd name="connsiteY7" fmla="*/ 2159979 h 2160000"/>
                  <a:gd name="connsiteX8" fmla="*/ 1084029 w 1646928"/>
                  <a:gd name="connsiteY8" fmla="*/ 2160000 h 2160000"/>
                  <a:gd name="connsiteX9" fmla="*/ 1083136 w 1646928"/>
                  <a:gd name="connsiteY9" fmla="*/ 2159910 h 2160000"/>
                  <a:gd name="connsiteX10" fmla="*/ 146174 w 1646928"/>
                  <a:gd name="connsiteY10" fmla="*/ 1622559 h 2160000"/>
                  <a:gd name="connsiteX11" fmla="*/ 143953 w 1646928"/>
                  <a:gd name="connsiteY11" fmla="*/ 541281 h 2160000"/>
                  <a:gd name="connsiteX12" fmla="*/ 1079999 w 1646928"/>
                  <a:gd name="connsiteY12" fmla="*/ 0 h 2160000"/>
                  <a:gd name="connsiteX0" fmla="*/ 1079999 w 1655852"/>
                  <a:gd name="connsiteY0" fmla="*/ 0 h 2160000"/>
                  <a:gd name="connsiteX1" fmla="*/ 1079999 w 1655852"/>
                  <a:gd name="connsiteY1" fmla="*/ 406 h 2160000"/>
                  <a:gd name="connsiteX2" fmla="*/ 856001 w 1655852"/>
                  <a:gd name="connsiteY2" fmla="*/ 647576 h 2160000"/>
                  <a:gd name="connsiteX3" fmla="*/ 1478032 w 1655852"/>
                  <a:gd name="connsiteY3" fmla="*/ 1015048 h 2160000"/>
                  <a:gd name="connsiteX4" fmla="*/ 1624029 w 1655852"/>
                  <a:gd name="connsiteY4" fmla="*/ 1620000 h 2160000"/>
                  <a:gd name="connsiteX5" fmla="*/ 1084435 w 1655852"/>
                  <a:gd name="connsiteY5" fmla="*/ 2159959 h 2160000"/>
                  <a:gd name="connsiteX6" fmla="*/ 1084435 w 1655852"/>
                  <a:gd name="connsiteY6" fmla="*/ 2159991 h 2160000"/>
                  <a:gd name="connsiteX7" fmla="*/ 1084240 w 1655852"/>
                  <a:gd name="connsiteY7" fmla="*/ 2159979 h 2160000"/>
                  <a:gd name="connsiteX8" fmla="*/ 1084029 w 1655852"/>
                  <a:gd name="connsiteY8" fmla="*/ 2160000 h 2160000"/>
                  <a:gd name="connsiteX9" fmla="*/ 1083136 w 1655852"/>
                  <a:gd name="connsiteY9" fmla="*/ 2159910 h 2160000"/>
                  <a:gd name="connsiteX10" fmla="*/ 146174 w 1655852"/>
                  <a:gd name="connsiteY10" fmla="*/ 1622559 h 2160000"/>
                  <a:gd name="connsiteX11" fmla="*/ 143953 w 1655852"/>
                  <a:gd name="connsiteY11" fmla="*/ 541281 h 2160000"/>
                  <a:gd name="connsiteX12" fmla="*/ 1079999 w 1655852"/>
                  <a:gd name="connsiteY12" fmla="*/ 0 h 2160000"/>
                  <a:gd name="connsiteX0" fmla="*/ 1079999 w 1655852"/>
                  <a:gd name="connsiteY0" fmla="*/ 0 h 2160000"/>
                  <a:gd name="connsiteX1" fmla="*/ 1079999 w 1655852"/>
                  <a:gd name="connsiteY1" fmla="*/ 406 h 2160000"/>
                  <a:gd name="connsiteX2" fmla="*/ 856001 w 1655852"/>
                  <a:gd name="connsiteY2" fmla="*/ 647576 h 2160000"/>
                  <a:gd name="connsiteX3" fmla="*/ 1478032 w 1655852"/>
                  <a:gd name="connsiteY3" fmla="*/ 1015048 h 2160000"/>
                  <a:gd name="connsiteX4" fmla="*/ 1624029 w 1655852"/>
                  <a:gd name="connsiteY4" fmla="*/ 1620000 h 2160000"/>
                  <a:gd name="connsiteX5" fmla="*/ 1084435 w 1655852"/>
                  <a:gd name="connsiteY5" fmla="*/ 2159959 h 2160000"/>
                  <a:gd name="connsiteX6" fmla="*/ 1084435 w 1655852"/>
                  <a:gd name="connsiteY6" fmla="*/ 2159991 h 2160000"/>
                  <a:gd name="connsiteX7" fmla="*/ 1084240 w 1655852"/>
                  <a:gd name="connsiteY7" fmla="*/ 2159979 h 2160000"/>
                  <a:gd name="connsiteX8" fmla="*/ 1084029 w 1655852"/>
                  <a:gd name="connsiteY8" fmla="*/ 2160000 h 2160000"/>
                  <a:gd name="connsiteX9" fmla="*/ 1083136 w 1655852"/>
                  <a:gd name="connsiteY9" fmla="*/ 2159910 h 2160000"/>
                  <a:gd name="connsiteX10" fmla="*/ 146174 w 1655852"/>
                  <a:gd name="connsiteY10" fmla="*/ 1622559 h 2160000"/>
                  <a:gd name="connsiteX11" fmla="*/ 143953 w 1655852"/>
                  <a:gd name="connsiteY11" fmla="*/ 541281 h 2160000"/>
                  <a:gd name="connsiteX12" fmla="*/ 1079999 w 1655852"/>
                  <a:gd name="connsiteY12" fmla="*/ 0 h 2160000"/>
                  <a:gd name="connsiteX0" fmla="*/ 1079999 w 1655852"/>
                  <a:gd name="connsiteY0" fmla="*/ 0 h 2160000"/>
                  <a:gd name="connsiteX1" fmla="*/ 1079999 w 1655852"/>
                  <a:gd name="connsiteY1" fmla="*/ 406 h 2160000"/>
                  <a:gd name="connsiteX2" fmla="*/ 856001 w 1655852"/>
                  <a:gd name="connsiteY2" fmla="*/ 647576 h 2160000"/>
                  <a:gd name="connsiteX3" fmla="*/ 1478032 w 1655852"/>
                  <a:gd name="connsiteY3" fmla="*/ 1015048 h 2160000"/>
                  <a:gd name="connsiteX4" fmla="*/ 1624029 w 1655852"/>
                  <a:gd name="connsiteY4" fmla="*/ 1620000 h 2160000"/>
                  <a:gd name="connsiteX5" fmla="*/ 1084435 w 1655852"/>
                  <a:gd name="connsiteY5" fmla="*/ 2159959 h 2160000"/>
                  <a:gd name="connsiteX6" fmla="*/ 1084435 w 1655852"/>
                  <a:gd name="connsiteY6" fmla="*/ 2159991 h 2160000"/>
                  <a:gd name="connsiteX7" fmla="*/ 1084240 w 1655852"/>
                  <a:gd name="connsiteY7" fmla="*/ 2159979 h 2160000"/>
                  <a:gd name="connsiteX8" fmla="*/ 1084029 w 1655852"/>
                  <a:gd name="connsiteY8" fmla="*/ 2160000 h 2160000"/>
                  <a:gd name="connsiteX9" fmla="*/ 1083136 w 1655852"/>
                  <a:gd name="connsiteY9" fmla="*/ 2159910 h 2160000"/>
                  <a:gd name="connsiteX10" fmla="*/ 146174 w 1655852"/>
                  <a:gd name="connsiteY10" fmla="*/ 1622559 h 2160000"/>
                  <a:gd name="connsiteX11" fmla="*/ 143953 w 1655852"/>
                  <a:gd name="connsiteY11" fmla="*/ 541281 h 2160000"/>
                  <a:gd name="connsiteX12" fmla="*/ 1079999 w 1655852"/>
                  <a:gd name="connsiteY12" fmla="*/ 0 h 2160000"/>
                  <a:gd name="connsiteX0" fmla="*/ 1079999 w 1645795"/>
                  <a:gd name="connsiteY0" fmla="*/ 0 h 2160000"/>
                  <a:gd name="connsiteX1" fmla="*/ 1079999 w 1645795"/>
                  <a:gd name="connsiteY1" fmla="*/ 406 h 2160000"/>
                  <a:gd name="connsiteX2" fmla="*/ 909789 w 1645795"/>
                  <a:gd name="connsiteY2" fmla="*/ 647576 h 2160000"/>
                  <a:gd name="connsiteX3" fmla="*/ 1478032 w 1645795"/>
                  <a:gd name="connsiteY3" fmla="*/ 1015048 h 2160000"/>
                  <a:gd name="connsiteX4" fmla="*/ 1624029 w 1645795"/>
                  <a:gd name="connsiteY4" fmla="*/ 1620000 h 2160000"/>
                  <a:gd name="connsiteX5" fmla="*/ 1084435 w 1645795"/>
                  <a:gd name="connsiteY5" fmla="*/ 2159959 h 2160000"/>
                  <a:gd name="connsiteX6" fmla="*/ 1084435 w 1645795"/>
                  <a:gd name="connsiteY6" fmla="*/ 2159991 h 2160000"/>
                  <a:gd name="connsiteX7" fmla="*/ 1084240 w 1645795"/>
                  <a:gd name="connsiteY7" fmla="*/ 2159979 h 2160000"/>
                  <a:gd name="connsiteX8" fmla="*/ 1084029 w 1645795"/>
                  <a:gd name="connsiteY8" fmla="*/ 2160000 h 2160000"/>
                  <a:gd name="connsiteX9" fmla="*/ 1083136 w 1645795"/>
                  <a:gd name="connsiteY9" fmla="*/ 2159910 h 2160000"/>
                  <a:gd name="connsiteX10" fmla="*/ 146174 w 1645795"/>
                  <a:gd name="connsiteY10" fmla="*/ 1622559 h 2160000"/>
                  <a:gd name="connsiteX11" fmla="*/ 143953 w 1645795"/>
                  <a:gd name="connsiteY11" fmla="*/ 541281 h 2160000"/>
                  <a:gd name="connsiteX12" fmla="*/ 1079999 w 1645795"/>
                  <a:gd name="connsiteY12" fmla="*/ 0 h 2160000"/>
                  <a:gd name="connsiteX0" fmla="*/ 1079999 w 1645795"/>
                  <a:gd name="connsiteY0" fmla="*/ 0 h 2160000"/>
                  <a:gd name="connsiteX1" fmla="*/ 1079999 w 1645795"/>
                  <a:gd name="connsiteY1" fmla="*/ 406 h 2160000"/>
                  <a:gd name="connsiteX2" fmla="*/ 909789 w 1645795"/>
                  <a:gd name="connsiteY2" fmla="*/ 647576 h 2160000"/>
                  <a:gd name="connsiteX3" fmla="*/ 1478032 w 1645795"/>
                  <a:gd name="connsiteY3" fmla="*/ 1015048 h 2160000"/>
                  <a:gd name="connsiteX4" fmla="*/ 1624029 w 1645795"/>
                  <a:gd name="connsiteY4" fmla="*/ 1620000 h 2160000"/>
                  <a:gd name="connsiteX5" fmla="*/ 1084435 w 1645795"/>
                  <a:gd name="connsiteY5" fmla="*/ 2159959 h 2160000"/>
                  <a:gd name="connsiteX6" fmla="*/ 1084435 w 1645795"/>
                  <a:gd name="connsiteY6" fmla="*/ 2159991 h 2160000"/>
                  <a:gd name="connsiteX7" fmla="*/ 1084240 w 1645795"/>
                  <a:gd name="connsiteY7" fmla="*/ 2159979 h 2160000"/>
                  <a:gd name="connsiteX8" fmla="*/ 1084029 w 1645795"/>
                  <a:gd name="connsiteY8" fmla="*/ 2160000 h 2160000"/>
                  <a:gd name="connsiteX9" fmla="*/ 1083136 w 1645795"/>
                  <a:gd name="connsiteY9" fmla="*/ 2159910 h 2160000"/>
                  <a:gd name="connsiteX10" fmla="*/ 146174 w 1645795"/>
                  <a:gd name="connsiteY10" fmla="*/ 1622559 h 2160000"/>
                  <a:gd name="connsiteX11" fmla="*/ 143953 w 1645795"/>
                  <a:gd name="connsiteY11" fmla="*/ 541281 h 2160000"/>
                  <a:gd name="connsiteX12" fmla="*/ 1079999 w 1645795"/>
                  <a:gd name="connsiteY12" fmla="*/ 0 h 2160000"/>
                  <a:gd name="connsiteX0" fmla="*/ 1079999 w 1684790"/>
                  <a:gd name="connsiteY0" fmla="*/ 0 h 2160000"/>
                  <a:gd name="connsiteX1" fmla="*/ 1079999 w 1684790"/>
                  <a:gd name="connsiteY1" fmla="*/ 406 h 2160000"/>
                  <a:gd name="connsiteX2" fmla="*/ 909789 w 1684790"/>
                  <a:gd name="connsiteY2" fmla="*/ 647576 h 2160000"/>
                  <a:gd name="connsiteX3" fmla="*/ 1478032 w 1684790"/>
                  <a:gd name="connsiteY3" fmla="*/ 1015048 h 2160000"/>
                  <a:gd name="connsiteX4" fmla="*/ 1667060 w 1684790"/>
                  <a:gd name="connsiteY4" fmla="*/ 1620000 h 2160000"/>
                  <a:gd name="connsiteX5" fmla="*/ 1084435 w 1684790"/>
                  <a:gd name="connsiteY5" fmla="*/ 2159959 h 2160000"/>
                  <a:gd name="connsiteX6" fmla="*/ 1084435 w 1684790"/>
                  <a:gd name="connsiteY6" fmla="*/ 2159991 h 2160000"/>
                  <a:gd name="connsiteX7" fmla="*/ 1084240 w 1684790"/>
                  <a:gd name="connsiteY7" fmla="*/ 2159979 h 2160000"/>
                  <a:gd name="connsiteX8" fmla="*/ 1084029 w 1684790"/>
                  <a:gd name="connsiteY8" fmla="*/ 2160000 h 2160000"/>
                  <a:gd name="connsiteX9" fmla="*/ 1083136 w 1684790"/>
                  <a:gd name="connsiteY9" fmla="*/ 2159910 h 2160000"/>
                  <a:gd name="connsiteX10" fmla="*/ 146174 w 1684790"/>
                  <a:gd name="connsiteY10" fmla="*/ 1622559 h 2160000"/>
                  <a:gd name="connsiteX11" fmla="*/ 143953 w 1684790"/>
                  <a:gd name="connsiteY11" fmla="*/ 541281 h 2160000"/>
                  <a:gd name="connsiteX12" fmla="*/ 1079999 w 1684790"/>
                  <a:gd name="connsiteY12" fmla="*/ 0 h 2160000"/>
                  <a:gd name="connsiteX0" fmla="*/ 1079999 w 1676154"/>
                  <a:gd name="connsiteY0" fmla="*/ 0 h 2160000"/>
                  <a:gd name="connsiteX1" fmla="*/ 1079999 w 1676154"/>
                  <a:gd name="connsiteY1" fmla="*/ 406 h 2160000"/>
                  <a:gd name="connsiteX2" fmla="*/ 909789 w 1676154"/>
                  <a:gd name="connsiteY2" fmla="*/ 647576 h 2160000"/>
                  <a:gd name="connsiteX3" fmla="*/ 1478032 w 1676154"/>
                  <a:gd name="connsiteY3" fmla="*/ 1015048 h 2160000"/>
                  <a:gd name="connsiteX4" fmla="*/ 1667060 w 1676154"/>
                  <a:gd name="connsiteY4" fmla="*/ 1620000 h 2160000"/>
                  <a:gd name="connsiteX5" fmla="*/ 1084435 w 1676154"/>
                  <a:gd name="connsiteY5" fmla="*/ 2159959 h 2160000"/>
                  <a:gd name="connsiteX6" fmla="*/ 1084435 w 1676154"/>
                  <a:gd name="connsiteY6" fmla="*/ 2159991 h 2160000"/>
                  <a:gd name="connsiteX7" fmla="*/ 1084240 w 1676154"/>
                  <a:gd name="connsiteY7" fmla="*/ 2159979 h 2160000"/>
                  <a:gd name="connsiteX8" fmla="*/ 1084029 w 1676154"/>
                  <a:gd name="connsiteY8" fmla="*/ 2160000 h 2160000"/>
                  <a:gd name="connsiteX9" fmla="*/ 1083136 w 1676154"/>
                  <a:gd name="connsiteY9" fmla="*/ 2159910 h 2160000"/>
                  <a:gd name="connsiteX10" fmla="*/ 146174 w 1676154"/>
                  <a:gd name="connsiteY10" fmla="*/ 1622559 h 2160000"/>
                  <a:gd name="connsiteX11" fmla="*/ 143953 w 1676154"/>
                  <a:gd name="connsiteY11" fmla="*/ 541281 h 2160000"/>
                  <a:gd name="connsiteX12" fmla="*/ 1079999 w 1676154"/>
                  <a:gd name="connsiteY12" fmla="*/ 0 h 2160000"/>
                  <a:gd name="connsiteX0" fmla="*/ 1079999 w 1669914"/>
                  <a:gd name="connsiteY0" fmla="*/ 0 h 2160000"/>
                  <a:gd name="connsiteX1" fmla="*/ 1079999 w 1669914"/>
                  <a:gd name="connsiteY1" fmla="*/ 406 h 2160000"/>
                  <a:gd name="connsiteX2" fmla="*/ 909789 w 1669914"/>
                  <a:gd name="connsiteY2" fmla="*/ 647576 h 2160000"/>
                  <a:gd name="connsiteX3" fmla="*/ 1478032 w 1669914"/>
                  <a:gd name="connsiteY3" fmla="*/ 1015048 h 2160000"/>
                  <a:gd name="connsiteX4" fmla="*/ 1667060 w 1669914"/>
                  <a:gd name="connsiteY4" fmla="*/ 1620000 h 2160000"/>
                  <a:gd name="connsiteX5" fmla="*/ 1084435 w 1669914"/>
                  <a:gd name="connsiteY5" fmla="*/ 2159959 h 2160000"/>
                  <a:gd name="connsiteX6" fmla="*/ 1084435 w 1669914"/>
                  <a:gd name="connsiteY6" fmla="*/ 2159991 h 2160000"/>
                  <a:gd name="connsiteX7" fmla="*/ 1084240 w 1669914"/>
                  <a:gd name="connsiteY7" fmla="*/ 2159979 h 2160000"/>
                  <a:gd name="connsiteX8" fmla="*/ 1084029 w 1669914"/>
                  <a:gd name="connsiteY8" fmla="*/ 2160000 h 2160000"/>
                  <a:gd name="connsiteX9" fmla="*/ 1083136 w 1669914"/>
                  <a:gd name="connsiteY9" fmla="*/ 2159910 h 2160000"/>
                  <a:gd name="connsiteX10" fmla="*/ 146174 w 1669914"/>
                  <a:gd name="connsiteY10" fmla="*/ 1622559 h 2160000"/>
                  <a:gd name="connsiteX11" fmla="*/ 143953 w 1669914"/>
                  <a:gd name="connsiteY11" fmla="*/ 541281 h 2160000"/>
                  <a:gd name="connsiteX12" fmla="*/ 1079999 w 1669914"/>
                  <a:gd name="connsiteY12" fmla="*/ 0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9914" h="2160000">
                    <a:moveTo>
                      <a:pt x="1079999" y="0"/>
                    </a:moveTo>
                    <a:lnTo>
                      <a:pt x="1079999" y="406"/>
                    </a:lnTo>
                    <a:cubicBezTo>
                      <a:pt x="783619" y="2183"/>
                      <a:pt x="714358" y="499984"/>
                      <a:pt x="909789" y="647576"/>
                    </a:cubicBezTo>
                    <a:cubicBezTo>
                      <a:pt x="1105220" y="795168"/>
                      <a:pt x="1351820" y="852977"/>
                      <a:pt x="1478032" y="1015048"/>
                    </a:cubicBezTo>
                    <a:cubicBezTo>
                      <a:pt x="1604244" y="1177119"/>
                      <a:pt x="1686563" y="1336373"/>
                      <a:pt x="1667060" y="1620000"/>
                    </a:cubicBezTo>
                    <a:cubicBezTo>
                      <a:pt x="1652183" y="1836350"/>
                      <a:pt x="1382482" y="2159781"/>
                      <a:pt x="1084435" y="2159959"/>
                    </a:cubicBezTo>
                    <a:lnTo>
                      <a:pt x="1084435" y="2159991"/>
                    </a:lnTo>
                    <a:lnTo>
                      <a:pt x="1084240" y="2159979"/>
                    </a:lnTo>
                    <a:cubicBezTo>
                      <a:pt x="1084169" y="2160000"/>
                      <a:pt x="1084099" y="2160000"/>
                      <a:pt x="1084029" y="2160000"/>
                    </a:cubicBezTo>
                    <a:lnTo>
                      <a:pt x="1083136" y="2159910"/>
                    </a:lnTo>
                    <a:cubicBezTo>
                      <a:pt x="697262" y="2161119"/>
                      <a:pt x="340059" y="1956266"/>
                      <a:pt x="146174" y="1622559"/>
                    </a:cubicBezTo>
                    <a:cubicBezTo>
                      <a:pt x="-47929" y="1288479"/>
                      <a:pt x="-48776" y="876156"/>
                      <a:pt x="143953" y="541281"/>
                    </a:cubicBezTo>
                    <a:cubicBezTo>
                      <a:pt x="336682" y="206406"/>
                      <a:pt x="693624" y="0"/>
                      <a:pt x="1079999" y="0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000000">
                      <a:lumMod val="65000"/>
                      <a:lumOff val="35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30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椭圆 13"/>
              <p:cNvSpPr/>
              <p:nvPr/>
            </p:nvSpPr>
            <p:spPr>
              <a:xfrm>
                <a:off x="1757597" y="2603353"/>
                <a:ext cx="1434430" cy="1907830"/>
              </a:xfrm>
              <a:custGeom>
                <a:avLst/>
                <a:gdLst/>
                <a:ahLst/>
                <a:cxnLst/>
                <a:rect l="l" t="t" r="r" b="b"/>
                <a:pathLst>
                  <a:path w="1624029" h="2160000">
                    <a:moveTo>
                      <a:pt x="1079999" y="0"/>
                    </a:moveTo>
                    <a:lnTo>
                      <a:pt x="1079999" y="406"/>
                    </a:lnTo>
                    <a:cubicBezTo>
                      <a:pt x="783619" y="2183"/>
                      <a:pt x="544029" y="243112"/>
                      <a:pt x="544029" y="540000"/>
                    </a:cubicBezTo>
                    <a:cubicBezTo>
                      <a:pt x="544029" y="836889"/>
                      <a:pt x="783619" y="1077818"/>
                      <a:pt x="1079999" y="1079594"/>
                    </a:cubicBezTo>
                    <a:lnTo>
                      <a:pt x="1079999" y="1080000"/>
                    </a:lnTo>
                    <a:lnTo>
                      <a:pt x="1080001" y="1080406"/>
                    </a:lnTo>
                    <a:cubicBezTo>
                      <a:pt x="1081340" y="1080005"/>
                      <a:pt x="1082684" y="1080000"/>
                      <a:pt x="1084029" y="1080000"/>
                    </a:cubicBezTo>
                    <a:cubicBezTo>
                      <a:pt x="1382263" y="1080000"/>
                      <a:pt x="1624029" y="1321766"/>
                      <a:pt x="1624029" y="1620000"/>
                    </a:cubicBezTo>
                    <a:cubicBezTo>
                      <a:pt x="1624029" y="1918099"/>
                      <a:pt x="1382482" y="2159781"/>
                      <a:pt x="1084435" y="2159959"/>
                    </a:cubicBezTo>
                    <a:cubicBezTo>
                      <a:pt x="1084435" y="2159970"/>
                      <a:pt x="1084435" y="2159981"/>
                      <a:pt x="1084435" y="2159991"/>
                    </a:cubicBezTo>
                    <a:lnTo>
                      <a:pt x="1084240" y="2159979"/>
                    </a:lnTo>
                    <a:cubicBezTo>
                      <a:pt x="1084169" y="2160000"/>
                      <a:pt x="1084099" y="2160000"/>
                      <a:pt x="1084029" y="2160000"/>
                    </a:cubicBezTo>
                    <a:lnTo>
                      <a:pt x="1083136" y="2159910"/>
                    </a:lnTo>
                    <a:cubicBezTo>
                      <a:pt x="697262" y="2161119"/>
                      <a:pt x="340059" y="1956266"/>
                      <a:pt x="146174" y="1622559"/>
                    </a:cubicBezTo>
                    <a:cubicBezTo>
                      <a:pt x="-47929" y="1288479"/>
                      <a:pt x="-48776" y="876156"/>
                      <a:pt x="143953" y="541281"/>
                    </a:cubicBezTo>
                    <a:cubicBezTo>
                      <a:pt x="336682" y="206406"/>
                      <a:pt x="693624" y="0"/>
                      <a:pt x="1079999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1" name="椭圆 13"/>
            <p:cNvSpPr/>
            <p:nvPr/>
          </p:nvSpPr>
          <p:spPr>
            <a:xfrm rot="10800000">
              <a:off x="3636267" y="2531288"/>
              <a:ext cx="1769257" cy="2353156"/>
            </a:xfrm>
            <a:custGeom>
              <a:avLst/>
              <a:gdLst/>
              <a:ahLst/>
              <a:cxnLst/>
              <a:rect l="l" t="t" r="r" b="b"/>
              <a:pathLst>
                <a:path w="1624029" h="2160000">
                  <a:moveTo>
                    <a:pt x="1079999" y="0"/>
                  </a:moveTo>
                  <a:lnTo>
                    <a:pt x="1079999" y="406"/>
                  </a:lnTo>
                  <a:cubicBezTo>
                    <a:pt x="783619" y="2183"/>
                    <a:pt x="544029" y="243112"/>
                    <a:pt x="544029" y="540000"/>
                  </a:cubicBezTo>
                  <a:cubicBezTo>
                    <a:pt x="544029" y="836889"/>
                    <a:pt x="783619" y="1077818"/>
                    <a:pt x="1079999" y="1079594"/>
                  </a:cubicBezTo>
                  <a:lnTo>
                    <a:pt x="1079999" y="1080000"/>
                  </a:lnTo>
                  <a:lnTo>
                    <a:pt x="1080001" y="1080406"/>
                  </a:lnTo>
                  <a:cubicBezTo>
                    <a:pt x="1081340" y="1080005"/>
                    <a:pt x="1082684" y="1080000"/>
                    <a:pt x="1084029" y="1080000"/>
                  </a:cubicBezTo>
                  <a:cubicBezTo>
                    <a:pt x="1382263" y="1080000"/>
                    <a:pt x="1624029" y="1321766"/>
                    <a:pt x="1624029" y="1620000"/>
                  </a:cubicBezTo>
                  <a:cubicBezTo>
                    <a:pt x="1624029" y="1918099"/>
                    <a:pt x="1382482" y="2159781"/>
                    <a:pt x="1084435" y="2159959"/>
                  </a:cubicBezTo>
                  <a:cubicBezTo>
                    <a:pt x="1084435" y="2159970"/>
                    <a:pt x="1084435" y="2159981"/>
                    <a:pt x="1084435" y="2159991"/>
                  </a:cubicBezTo>
                  <a:lnTo>
                    <a:pt x="1084240" y="2159979"/>
                  </a:lnTo>
                  <a:cubicBezTo>
                    <a:pt x="1084169" y="2160000"/>
                    <a:pt x="1084099" y="2160000"/>
                    <a:pt x="1084029" y="2160000"/>
                  </a:cubicBezTo>
                  <a:lnTo>
                    <a:pt x="1083136" y="2159910"/>
                  </a:lnTo>
                  <a:cubicBezTo>
                    <a:pt x="697262" y="2161119"/>
                    <a:pt x="340059" y="1956266"/>
                    <a:pt x="146174" y="1622559"/>
                  </a:cubicBezTo>
                  <a:cubicBezTo>
                    <a:pt x="-47929" y="1288479"/>
                    <a:pt x="-48776" y="876156"/>
                    <a:pt x="143953" y="541281"/>
                  </a:cubicBezTo>
                  <a:cubicBezTo>
                    <a:pt x="336682" y="206406"/>
                    <a:pt x="693624" y="0"/>
                    <a:pt x="1079999" y="0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rgbClr val="000000">
                    <a:lumMod val="65000"/>
                    <a:lumOff val="35000"/>
                  </a:srgbClr>
                </a:gs>
                <a:gs pos="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1574500" y="1268792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57483" y="389523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“分析”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96766" y="286226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“履历”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103318" y="1930689"/>
            <a:ext cx="4536504" cy="473160"/>
            <a:chOff x="7103318" y="1930689"/>
            <a:chExt cx="4536504" cy="47316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7103318" y="2403849"/>
              <a:ext cx="3888432" cy="0"/>
            </a:xfrm>
            <a:prstGeom prst="line">
              <a:avLst/>
            </a:prstGeom>
            <a:ln w="28575">
              <a:solidFill>
                <a:srgbClr val="00B0F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7247334" y="1930689"/>
              <a:ext cx="439248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面向对象：设备部、车间领导</a:t>
              </a:r>
              <a:r>
                <a:rPr lang="zh-CN" altLang="en-US" sz="16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、工艺组等</a:t>
              </a:r>
              <a:endParaRPr lang="en-US" altLang="zh-CN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103318" y="2967335"/>
            <a:ext cx="4536504" cy="461665"/>
            <a:chOff x="7103318" y="2967335"/>
            <a:chExt cx="4536504" cy="461665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7103318" y="3429000"/>
              <a:ext cx="3888432" cy="0"/>
            </a:xfrm>
            <a:prstGeom prst="line">
              <a:avLst/>
            </a:prstGeom>
            <a:ln w="28575">
              <a:solidFill>
                <a:srgbClr val="00B0F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7247334" y="2967335"/>
              <a:ext cx="4392488" cy="418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面向对象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zh-CN" altLang="en-US" sz="16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技师、机电维修工等</a:t>
              </a:r>
              <a:endParaRPr lang="en-US" altLang="zh-CN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103318" y="4114798"/>
            <a:ext cx="4536504" cy="466330"/>
            <a:chOff x="7103318" y="4114798"/>
            <a:chExt cx="4536504" cy="466330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7103318" y="4581128"/>
              <a:ext cx="3888000" cy="0"/>
            </a:xfrm>
            <a:prstGeom prst="line">
              <a:avLst/>
            </a:prstGeom>
            <a:ln w="28575">
              <a:solidFill>
                <a:srgbClr val="00B0F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46"/>
            <p:cNvSpPr>
              <a:spLocks noChangeArrowheads="1"/>
            </p:cNvSpPr>
            <p:nvPr/>
          </p:nvSpPr>
          <p:spPr bwMode="auto">
            <a:xfrm>
              <a:off x="7247334" y="4114798"/>
              <a:ext cx="4392488" cy="418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面向对象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：生产</a:t>
              </a:r>
              <a:r>
                <a:rPr lang="zh-CN" altLang="en-US" sz="1600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班长、现场操作人员等</a:t>
              </a:r>
              <a:endParaRPr lang="en-US" altLang="zh-CN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006974" y="908704"/>
            <a:ext cx="3888431" cy="4869236"/>
            <a:chOff x="4006974" y="908704"/>
            <a:chExt cx="3888431" cy="4869236"/>
          </a:xfrm>
        </p:grpSpPr>
        <p:graphicFrame>
          <p:nvGraphicFramePr>
            <p:cNvPr id="45" name="图示 44"/>
            <p:cNvGraphicFramePr/>
            <p:nvPr>
              <p:extLst>
                <p:ext uri="{D42A27DB-BD31-4B8C-83A1-F6EECF244321}">
                  <p14:modId xmlns:p14="http://schemas.microsoft.com/office/powerpoint/2010/main" val="3246248150"/>
                </p:ext>
              </p:extLst>
            </p:nvPr>
          </p:nvGraphicFramePr>
          <p:xfrm>
            <a:off x="4511030" y="908704"/>
            <a:ext cx="3384375" cy="48692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9" name="直接连接符 18"/>
            <p:cNvCxnSpPr/>
            <p:nvPr/>
          </p:nvCxnSpPr>
          <p:spPr>
            <a:xfrm flipV="1">
              <a:off x="4006974" y="3403291"/>
              <a:ext cx="1295855" cy="25709"/>
            </a:xfrm>
            <a:prstGeom prst="line">
              <a:avLst/>
            </a:prstGeom>
            <a:ln w="28575">
              <a:solidFill>
                <a:srgbClr val="00B0F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5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044E-6 1.48148E-6 L -0.01511 -0.03449 L -0.0224 -0.06227 L -0.02292 -0.09259 C -0.02292 -0.12431 -0.00508 -0.1463 0.00924 -0.1463 L 0.03946 -0.14884 " pathEditMode="relative" rAng="0" ptsTypes="FAAfFF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74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0254 C 0.00026 0.00648 0.01824 0.01412 0.02344 0.02662 C 0.02865 0.03912 0.02774 0.06111 0.02683 0.07777 C 0.02592 0.09444 0.02292 0.11504 0.01758 0.12615 C 0.01225 0.13726 0.00339 0.1405 -0.00533 0.14444 C -0.01406 0.14838 -0.02851 0.14907 -0.03464 0.15023 " pathEditMode="relative" rAng="0" ptsTypes="fssssf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fontAlgn="auto">
          <a:spcBef>
            <a:spcPts val="0"/>
          </a:spcBef>
          <a:spcAft>
            <a:spcPts val="0"/>
          </a:spcAft>
          <a:defRPr sz="5400" b="1" i="1" dirty="0">
            <a:solidFill>
              <a:srgbClr val="FC620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adway" pitchFamily="82" charset="0"/>
            <a:ea typeface="DFPYeaSong-B5" pitchFamily="18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</TotalTime>
  <Words>840</Words>
  <Application>Microsoft Office PowerPoint</Application>
  <PresentationFormat>自定义</PresentationFormat>
  <Paragraphs>202</Paragraphs>
  <Slides>20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488</cp:revision>
  <dcterms:modified xsi:type="dcterms:W3CDTF">2012-11-10T11:51:54Z</dcterms:modified>
</cp:coreProperties>
</file>