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41E5A"/>
    <a:srgbClr val="FF257D"/>
    <a:srgbClr val="FF4791"/>
    <a:srgbClr val="FF0066"/>
    <a:srgbClr val="DD5056"/>
    <a:srgbClr val="FDE8C3"/>
    <a:srgbClr val="FCDCA2"/>
    <a:srgbClr val="653437"/>
    <a:srgbClr val="E165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674" autoAdjust="0"/>
    <p:restoredTop sz="92661" autoAdjust="0"/>
  </p:normalViewPr>
  <p:slideViewPr>
    <p:cSldViewPr showGuides="1">
      <p:cViewPr>
        <p:scale>
          <a:sx n="60" d="100"/>
          <a:sy n="60" d="100"/>
        </p:scale>
        <p:origin x="-624" y="-390"/>
      </p:cViewPr>
      <p:guideLst>
        <p:guide orient="horz" pos="3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8EBC-E23C-4EEF-AA2F-B2134F03823C}" type="datetimeFigureOut">
              <a:rPr lang="zh-CN" altLang="en-US" smtClean="0"/>
              <a:t>2012-11-10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D06C-3C75-40F6-9FB8-0333117AC3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D06C-3C75-40F6-9FB8-0333117AC3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2195513" y="3968787"/>
            <a:ext cx="7345362" cy="576263"/>
          </a:xfrm>
          <a:prstGeom prst="ellipse">
            <a:avLst/>
          </a:prstGeom>
          <a:gradFill flip="none" rotWithShape="1">
            <a:gsLst>
              <a:gs pos="0">
                <a:srgbClr val="F2F2B4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203575" y="3968787"/>
            <a:ext cx="7345363" cy="576263"/>
          </a:xfrm>
          <a:prstGeom prst="ellipse">
            <a:avLst/>
          </a:prstGeom>
          <a:gradFill flip="none" rotWithShape="1">
            <a:gsLst>
              <a:gs pos="0">
                <a:srgbClr val="F2F2B4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-2988840" y="3042344"/>
            <a:ext cx="13428984" cy="1970981"/>
          </a:xfrm>
          <a:prstGeom prst="ellipse">
            <a:avLst/>
          </a:prstGeom>
          <a:gradFill flip="none" rotWithShape="1">
            <a:gsLst>
              <a:gs pos="0">
                <a:srgbClr val="DD5056">
                  <a:alpha val="70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7271792" y="-819472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012160" y="0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7271792" y="0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004048" y="620688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3563888" y="1341537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4860032" y="-243408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511660" y="908720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7" name="椭圆 16"/>
          <p:cNvSpPr/>
          <p:nvPr userDrawn="1"/>
        </p:nvSpPr>
        <p:spPr>
          <a:xfrm>
            <a:off x="4572000" y="620688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3923928" y="1772816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3131840" y="1772816"/>
            <a:ext cx="6984776" cy="144016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7000"/>
                </a:scheme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5436096" y="0"/>
            <a:ext cx="4572000" cy="278092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572000" y="1556792"/>
            <a:ext cx="5184576" cy="187220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45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395536" y="2780927"/>
            <a:ext cx="9289032" cy="2232397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216024" y="3717032"/>
            <a:ext cx="10764688" cy="1080889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0" y="3681177"/>
            <a:ext cx="9144000" cy="2664295"/>
          </a:xfrm>
          <a:prstGeom prst="ellipse">
            <a:avLst/>
          </a:prstGeom>
          <a:gradFill flip="none" rotWithShape="1">
            <a:gsLst>
              <a:gs pos="18000">
                <a:srgbClr val="DD5056">
                  <a:alpha val="70000"/>
                </a:srgbClr>
              </a:gs>
              <a:gs pos="46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 userDrawn="1"/>
        </p:nvSpPr>
        <p:spPr>
          <a:xfrm>
            <a:off x="2627784" y="4437112"/>
            <a:ext cx="8712968" cy="1800200"/>
          </a:xfrm>
          <a:prstGeom prst="ellipse">
            <a:avLst/>
          </a:prstGeom>
          <a:gradFill flip="none" rotWithShape="1">
            <a:gsLst>
              <a:gs pos="18000">
                <a:srgbClr val="DD5056">
                  <a:alpha val="70000"/>
                </a:srgbClr>
              </a:gs>
              <a:gs pos="46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3131840" y="4617281"/>
            <a:ext cx="8280920" cy="2268103"/>
          </a:xfrm>
          <a:prstGeom prst="ellipse">
            <a:avLst/>
          </a:prstGeom>
          <a:gradFill flip="none" rotWithShape="1">
            <a:gsLst>
              <a:gs pos="0">
                <a:srgbClr val="DD5056">
                  <a:alpha val="70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6300192" y="2924944"/>
            <a:ext cx="3240360" cy="1800200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2339752" y="4616363"/>
            <a:ext cx="6804248" cy="720849"/>
            <a:chOff x="904001" y="5242666"/>
            <a:chExt cx="7335998" cy="707383"/>
          </a:xfrm>
        </p:grpSpPr>
        <p:sp>
          <p:nvSpPr>
            <p:cNvPr id="29" name="任意多边形 28"/>
            <p:cNvSpPr/>
            <p:nvPr/>
          </p:nvSpPr>
          <p:spPr>
            <a:xfrm>
              <a:off x="904001" y="5517638"/>
              <a:ext cx="2311073" cy="432411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100209" y="5242666"/>
              <a:ext cx="1493241" cy="707383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4593450" y="5495049"/>
              <a:ext cx="2527023" cy="455000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976487" y="5567158"/>
              <a:ext cx="1263512" cy="382891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椭圆 32"/>
          <p:cNvSpPr/>
          <p:nvPr userDrawn="1"/>
        </p:nvSpPr>
        <p:spPr>
          <a:xfrm>
            <a:off x="1008112" y="5201296"/>
            <a:ext cx="9540552" cy="252028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 userDrawn="1"/>
        </p:nvSpPr>
        <p:spPr>
          <a:xfrm>
            <a:off x="1160512" y="5295640"/>
            <a:ext cx="9540552" cy="252028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 userDrawn="1"/>
        </p:nvSpPr>
        <p:spPr>
          <a:xfrm>
            <a:off x="6084168" y="-387424"/>
            <a:ext cx="4572000" cy="278092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 userDrawn="1"/>
        </p:nvSpPr>
        <p:spPr>
          <a:xfrm rot="20552637">
            <a:off x="3553721" y="610297"/>
            <a:ext cx="2448272" cy="1007924"/>
          </a:xfrm>
          <a:prstGeom prst="ellipse">
            <a:avLst/>
          </a:prstGeom>
          <a:gradFill flip="none" rotWithShape="1">
            <a:gsLst>
              <a:gs pos="0">
                <a:srgbClr val="DD5056">
                  <a:alpha val="44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043608" y="2780928"/>
            <a:ext cx="2758031" cy="936104"/>
            <a:chOff x="1331640" y="1695970"/>
            <a:chExt cx="2758031" cy="515327"/>
          </a:xfrm>
        </p:grpSpPr>
        <p:sp>
          <p:nvSpPr>
            <p:cNvPr id="38" name="椭圆 37"/>
            <p:cNvSpPr/>
            <p:nvPr/>
          </p:nvSpPr>
          <p:spPr>
            <a:xfrm rot="21408040">
              <a:off x="1641399" y="1695970"/>
              <a:ext cx="2448272" cy="515327"/>
            </a:xfrm>
            <a:prstGeom prst="ellipse">
              <a:avLst/>
            </a:prstGeom>
            <a:gradFill flip="none" rotWithShape="1">
              <a:gsLst>
                <a:gs pos="0">
                  <a:srgbClr val="DD5056">
                    <a:alpha val="44000"/>
                  </a:srgb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331640" y="1772816"/>
              <a:ext cx="2267744" cy="21602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15000"/>
                  </a:scheme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>
            <a:off x="1813969" y="2420888"/>
            <a:ext cx="2758031" cy="864096"/>
            <a:chOff x="1331640" y="1695970"/>
            <a:chExt cx="2758031" cy="515327"/>
          </a:xfrm>
        </p:grpSpPr>
        <p:sp>
          <p:nvSpPr>
            <p:cNvPr id="41" name="椭圆 40"/>
            <p:cNvSpPr/>
            <p:nvPr/>
          </p:nvSpPr>
          <p:spPr>
            <a:xfrm rot="21408040">
              <a:off x="1641399" y="1695970"/>
              <a:ext cx="2448272" cy="515327"/>
            </a:xfrm>
            <a:prstGeom prst="ellipse">
              <a:avLst/>
            </a:prstGeom>
            <a:gradFill flip="none" rotWithShape="1">
              <a:gsLst>
                <a:gs pos="0">
                  <a:srgbClr val="DD5056">
                    <a:alpha val="44000"/>
                  </a:srgb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31640" y="1772816"/>
              <a:ext cx="2267744" cy="21602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15000"/>
                  </a:scheme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3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l="25765"/>
          <a:stretch>
            <a:fillRect/>
          </a:stretch>
        </p:blipFill>
        <p:spPr bwMode="auto">
          <a:xfrm>
            <a:off x="0" y="2420888"/>
            <a:ext cx="321724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图片 43" descr="屋檐.png"/>
          <p:cNvPicPr>
            <a:picLocks noChangeAspect="1"/>
          </p:cNvPicPr>
          <p:nvPr userDrawn="1"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-252536" y="3068960"/>
            <a:ext cx="2814275" cy="2347711"/>
          </a:xfrm>
          <a:prstGeom prst="rect">
            <a:avLst/>
          </a:prstGeom>
        </p:spPr>
      </p:pic>
      <p:pic>
        <p:nvPicPr>
          <p:cNvPr id="45" name="图片 44" descr="树木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9592" y="4365104"/>
            <a:ext cx="2304256" cy="1816296"/>
          </a:xfrm>
          <a:prstGeom prst="rect">
            <a:avLst/>
          </a:prstGeom>
        </p:spPr>
      </p:pic>
      <p:pic>
        <p:nvPicPr>
          <p:cNvPr id="46" name="图片 45" descr="城墙.png"/>
          <p:cNvPicPr>
            <a:picLocks noChangeAspect="1"/>
          </p:cNvPicPr>
          <p:nvPr userDrawn="1"/>
        </p:nvPicPr>
        <p:blipFill>
          <a:blip r:embed="rId5" cstate="print">
            <a:lum bright="-10000" contrast="20000"/>
          </a:blip>
          <a:srcRect l="2632" t="4594" r="1316" b="8733"/>
          <a:stretch>
            <a:fillRect/>
          </a:stretch>
        </p:blipFill>
        <p:spPr>
          <a:xfrm>
            <a:off x="-540568" y="5013325"/>
            <a:ext cx="5400600" cy="2304106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47" name="组合 46"/>
          <p:cNvGrpSpPr/>
          <p:nvPr userDrawn="1"/>
        </p:nvGrpSpPr>
        <p:grpSpPr>
          <a:xfrm>
            <a:off x="5508104" y="5445225"/>
            <a:ext cx="576064" cy="1412776"/>
            <a:chOff x="5508104" y="5589239"/>
            <a:chExt cx="432048" cy="1268761"/>
          </a:xfrm>
        </p:grpSpPr>
        <p:sp>
          <p:nvSpPr>
            <p:cNvPr id="48" name="任意多边形 47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 userDrawn="1"/>
        </p:nvGrpSpPr>
        <p:grpSpPr>
          <a:xfrm>
            <a:off x="6300192" y="5445224"/>
            <a:ext cx="648072" cy="648072"/>
            <a:chOff x="5508104" y="5589239"/>
            <a:chExt cx="432048" cy="1268761"/>
          </a:xfrm>
        </p:grpSpPr>
        <p:sp>
          <p:nvSpPr>
            <p:cNvPr id="52" name="任意多边形 51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 userDrawn="1"/>
        </p:nvGrpSpPr>
        <p:grpSpPr>
          <a:xfrm>
            <a:off x="7308304" y="5445224"/>
            <a:ext cx="1296144" cy="936104"/>
            <a:chOff x="5508104" y="5589239"/>
            <a:chExt cx="432048" cy="1268761"/>
          </a:xfrm>
        </p:grpSpPr>
        <p:sp>
          <p:nvSpPr>
            <p:cNvPr id="56" name="任意多边形 55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 userDrawn="1"/>
        </p:nvGrpSpPr>
        <p:grpSpPr>
          <a:xfrm>
            <a:off x="7847856" y="5517232"/>
            <a:ext cx="1296144" cy="936104"/>
            <a:chOff x="5508104" y="5589239"/>
            <a:chExt cx="432048" cy="1268761"/>
          </a:xfrm>
        </p:grpSpPr>
        <p:sp>
          <p:nvSpPr>
            <p:cNvPr id="60" name="任意多边形 59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 userDrawn="1"/>
        </p:nvGrpSpPr>
        <p:grpSpPr>
          <a:xfrm>
            <a:off x="6876256" y="5921896"/>
            <a:ext cx="1296144" cy="936104"/>
            <a:chOff x="5508104" y="5589239"/>
            <a:chExt cx="432048" cy="1268761"/>
          </a:xfrm>
        </p:grpSpPr>
        <p:sp>
          <p:nvSpPr>
            <p:cNvPr id="64" name="任意多边形 63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 userDrawn="1"/>
        </p:nvGrpSpPr>
        <p:grpSpPr>
          <a:xfrm>
            <a:off x="5868144" y="5921896"/>
            <a:ext cx="1296144" cy="936104"/>
            <a:chOff x="5508104" y="5589239"/>
            <a:chExt cx="432048" cy="1268761"/>
          </a:xfrm>
        </p:grpSpPr>
        <p:sp>
          <p:nvSpPr>
            <p:cNvPr id="68" name="任意多边形 67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 userDrawn="1"/>
        </p:nvGrpSpPr>
        <p:grpSpPr>
          <a:xfrm>
            <a:off x="4572000" y="5661248"/>
            <a:ext cx="1296144" cy="936104"/>
            <a:chOff x="5508104" y="5589239"/>
            <a:chExt cx="432048" cy="1268761"/>
          </a:xfrm>
        </p:grpSpPr>
        <p:sp>
          <p:nvSpPr>
            <p:cNvPr id="72" name="任意多边形 71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 userDrawn="1"/>
        </p:nvGrpSpPr>
        <p:grpSpPr>
          <a:xfrm>
            <a:off x="6588224" y="5445224"/>
            <a:ext cx="936104" cy="576064"/>
            <a:chOff x="5508104" y="5589239"/>
            <a:chExt cx="432048" cy="1268761"/>
          </a:xfrm>
        </p:grpSpPr>
        <p:sp>
          <p:nvSpPr>
            <p:cNvPr id="76" name="任意多边形 75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5580112" y="5445224"/>
            <a:ext cx="936104" cy="576064"/>
            <a:chOff x="5508104" y="5589239"/>
            <a:chExt cx="432048" cy="1268761"/>
          </a:xfrm>
        </p:grpSpPr>
        <p:sp>
          <p:nvSpPr>
            <p:cNvPr id="80" name="任意多边形 79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4572000" y="5445224"/>
            <a:ext cx="936104" cy="576064"/>
            <a:chOff x="5508104" y="5589239"/>
            <a:chExt cx="432048" cy="1268761"/>
          </a:xfrm>
        </p:grpSpPr>
        <p:sp>
          <p:nvSpPr>
            <p:cNvPr id="84" name="任意多边形 83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矩形 86"/>
          <p:cNvSpPr/>
          <p:nvPr userDrawn="1"/>
        </p:nvSpPr>
        <p:spPr>
          <a:xfrm>
            <a:off x="5076056" y="404664"/>
            <a:ext cx="360040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行书繁" pitchFamily="2" charset="-122"/>
                <a:ea typeface="叶根友行书繁" pitchFamily="2" charset="-122"/>
              </a:rPr>
              <a:t>   </a:t>
            </a:r>
            <a:r>
              <a:rPr lang="zh-CN" altLang="en-US" sz="9600" b="1" spc="50" dirty="0" smtClean="0">
                <a:ln w="11430"/>
                <a:solidFill>
                  <a:srgbClr val="241E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行书繁" pitchFamily="2" charset="-122"/>
                <a:ea typeface="叶根友行书繁" pitchFamily="2" charset="-122"/>
              </a:rPr>
              <a:t>情 </a:t>
            </a:r>
            <a:endParaRPr lang="en-US" altLang="zh-CN" sz="6600" b="1" spc="50" dirty="0" smtClean="0">
              <a:ln w="11430"/>
              <a:solidFill>
                <a:srgbClr val="241E5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行书繁" pitchFamily="2" charset="-122"/>
              <a:ea typeface="叶根友行书繁" pitchFamily="2" charset="-122"/>
            </a:endParaRPr>
          </a:p>
          <a:p>
            <a:pPr algn="ctr"/>
            <a:r>
              <a:rPr lang="zh-CN" altLang="en-US" sz="6600" b="1" spc="50" dirty="0" smtClean="0">
                <a:ln w="11430"/>
                <a:solidFill>
                  <a:srgbClr val="241E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行书繁" pitchFamily="2" charset="-122"/>
                <a:ea typeface="叶根友行书繁" pitchFamily="2" charset="-122"/>
              </a:rPr>
              <a:t>    </a:t>
            </a:r>
            <a:r>
              <a:rPr lang="zh-CN" altLang="en-US" sz="5400" b="1" spc="50" dirty="0" smtClean="0">
                <a:ln w="11430"/>
                <a:solidFill>
                  <a:srgbClr val="241E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行书繁" pitchFamily="2" charset="-122"/>
                <a:ea typeface="叶根友行书繁" pitchFamily="2" charset="-122"/>
              </a:rPr>
              <a:t>满</a:t>
            </a:r>
            <a:endParaRPr lang="en-US" altLang="zh-CN" sz="6600" b="1" spc="50" dirty="0" smtClean="0">
              <a:ln w="11430"/>
              <a:solidFill>
                <a:srgbClr val="241E5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行书繁" pitchFamily="2" charset="-122"/>
              <a:ea typeface="叶根友行书繁" pitchFamily="2" charset="-122"/>
            </a:endParaRPr>
          </a:p>
          <a:p>
            <a:pPr algn="ctr"/>
            <a:r>
              <a:rPr lang="zh-CN" altLang="en-US" sz="6600" b="1" spc="50" dirty="0" smtClean="0">
                <a:ln w="11430"/>
                <a:solidFill>
                  <a:srgbClr val="241E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行书繁" pitchFamily="2" charset="-122"/>
                <a:ea typeface="叶根友行书繁" pitchFamily="2" charset="-122"/>
              </a:rPr>
              <a:t>  </a:t>
            </a:r>
            <a:r>
              <a:rPr lang="zh-CN" altLang="en-US" sz="5400" b="1" spc="50" dirty="0" smtClean="0">
                <a:ln w="11430"/>
                <a:solidFill>
                  <a:srgbClr val="241E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行书繁" pitchFamily="2" charset="-122"/>
                <a:ea typeface="叶根友行书繁" pitchFamily="2" charset="-122"/>
              </a:rPr>
              <a:t>中国</a:t>
            </a:r>
            <a:endParaRPr lang="en-US" altLang="zh-CN" sz="6600" b="1" spc="50" dirty="0" smtClean="0">
              <a:ln w="11430"/>
              <a:solidFill>
                <a:srgbClr val="241E5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行书繁" pitchFamily="2" charset="-122"/>
              <a:ea typeface="叶根友行书繁" pitchFamily="2" charset="-122"/>
            </a:endParaRPr>
          </a:p>
          <a:p>
            <a:pPr algn="ctr"/>
            <a:endParaRPr lang="zh-CN" altLang="en-US" sz="6600" b="1" cap="none" spc="50" dirty="0">
              <a:ln w="11430"/>
              <a:solidFill>
                <a:srgbClr val="241E5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行书繁" pitchFamily="2" charset="-122"/>
              <a:ea typeface="叶根友行书繁" pitchFamily="2" charset="-122"/>
            </a:endParaRPr>
          </a:p>
        </p:txBody>
      </p:sp>
      <p:pic>
        <p:nvPicPr>
          <p:cNvPr id="88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00808"/>
            <a:ext cx="687636" cy="5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9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0339" y="2440917"/>
            <a:ext cx="475294" cy="4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0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348879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1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148" y="2852937"/>
            <a:ext cx="33226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2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56992"/>
            <a:ext cx="404273" cy="3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3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996952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4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140967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5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9164" y="3645025"/>
            <a:ext cx="33226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6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404273" cy="3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7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89040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8" name="TextBox 97"/>
          <p:cNvSpPr txBox="1"/>
          <p:nvPr userDrawn="1"/>
        </p:nvSpPr>
        <p:spPr>
          <a:xfrm>
            <a:off x="7884368" y="2564904"/>
            <a:ext cx="288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241E5A"/>
                </a:solidFill>
                <a:latin typeface="时尚中黑简体" pitchFamily="2" charset="-122"/>
                <a:ea typeface="时尚中黑简体" pitchFamily="2" charset="-122"/>
              </a:rPr>
              <a:t>闪客启航</a:t>
            </a:r>
            <a:r>
              <a:rPr lang="en-US" altLang="zh-CN" sz="1600" dirty="0" smtClean="0">
                <a:solidFill>
                  <a:srgbClr val="241E5A"/>
                </a:solidFill>
                <a:latin typeface="时尚中黑简体" pitchFamily="2" charset="-122"/>
                <a:ea typeface="时尚中黑简体" pitchFamily="2" charset="-122"/>
              </a:rPr>
              <a:t>PPT</a:t>
            </a:r>
            <a:endParaRPr lang="zh-CN" altLang="en-US" sz="1600" dirty="0">
              <a:solidFill>
                <a:srgbClr val="241E5A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7380312" y="6093296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241E5A"/>
                </a:solidFill>
                <a:latin typeface="叶根友行书繁" pitchFamily="2" charset="-122"/>
                <a:ea typeface="叶根友行书繁" pitchFamily="2" charset="-122"/>
              </a:rPr>
              <a:t>情意阿瑛</a:t>
            </a:r>
            <a:endParaRPr lang="en-US" altLang="zh-CN" dirty="0" smtClean="0">
              <a:solidFill>
                <a:srgbClr val="241E5A"/>
              </a:solidFill>
              <a:latin typeface="叶根友行书繁" pitchFamily="2" charset="-122"/>
              <a:ea typeface="叶根友行书繁" pitchFamily="2" charset="-122"/>
            </a:endParaRPr>
          </a:p>
          <a:p>
            <a:pPr algn="ctr"/>
            <a:r>
              <a:rPr lang="en-US" altLang="zh-CN" dirty="0" smtClean="0">
                <a:solidFill>
                  <a:srgbClr val="241E5A"/>
                </a:solidFill>
                <a:latin typeface="时尚中黑简体" pitchFamily="2" charset="-122"/>
                <a:ea typeface="时尚中黑简体" pitchFamily="2" charset="-122"/>
              </a:rPr>
              <a:t>PPT</a:t>
            </a:r>
            <a:r>
              <a:rPr lang="zh-CN" altLang="en-US" dirty="0" smtClean="0">
                <a:solidFill>
                  <a:srgbClr val="241E5A"/>
                </a:solidFill>
                <a:latin typeface="时尚中黑简体" pitchFamily="2" charset="-122"/>
                <a:ea typeface="时尚中黑简体" pitchFamily="2" charset="-122"/>
              </a:rPr>
              <a:t>鼠绘作品</a:t>
            </a:r>
            <a:endParaRPr lang="zh-CN" altLang="en-US" dirty="0">
              <a:solidFill>
                <a:srgbClr val="241E5A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D0A1C-AD97-4CCC-9DA9-FC5A94563E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CB79-FE1E-4B39-B8DC-A2465CAC6B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2195513" y="3968787"/>
            <a:ext cx="7345362" cy="576263"/>
          </a:xfrm>
          <a:prstGeom prst="ellipse">
            <a:avLst/>
          </a:prstGeom>
          <a:gradFill flip="none" rotWithShape="1">
            <a:gsLst>
              <a:gs pos="0">
                <a:srgbClr val="F2F2B4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203575" y="3968787"/>
            <a:ext cx="7345363" cy="576263"/>
          </a:xfrm>
          <a:prstGeom prst="ellipse">
            <a:avLst/>
          </a:prstGeom>
          <a:gradFill flip="none" rotWithShape="1">
            <a:gsLst>
              <a:gs pos="0">
                <a:srgbClr val="F2F2B4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-2988840" y="3042344"/>
            <a:ext cx="13428984" cy="1970981"/>
          </a:xfrm>
          <a:prstGeom prst="ellipse">
            <a:avLst/>
          </a:prstGeom>
          <a:gradFill flip="none" rotWithShape="1">
            <a:gsLst>
              <a:gs pos="0">
                <a:srgbClr val="DD5056">
                  <a:alpha val="70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7271792" y="-819472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012160" y="0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7271792" y="0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004048" y="620688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3563888" y="1341537"/>
            <a:ext cx="3744416" cy="259228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36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4860032" y="-243408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511660" y="908720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7" name="椭圆 16"/>
          <p:cNvSpPr/>
          <p:nvPr userDrawn="1"/>
        </p:nvSpPr>
        <p:spPr>
          <a:xfrm>
            <a:off x="4572000" y="620688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3923928" y="1772816"/>
            <a:ext cx="6120680" cy="4824536"/>
          </a:xfrm>
          <a:prstGeom prst="ellipse">
            <a:avLst/>
          </a:prstGeom>
          <a:gradFill flip="none" rotWithShape="1">
            <a:gsLst>
              <a:gs pos="0">
                <a:srgbClr val="E1656B"/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3131840" y="1772816"/>
            <a:ext cx="6984776" cy="144016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7000"/>
                </a:scheme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5436096" y="0"/>
            <a:ext cx="4572000" cy="278092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572000" y="1556792"/>
            <a:ext cx="5184576" cy="1872208"/>
          </a:xfrm>
          <a:prstGeom prst="ellipse">
            <a:avLst/>
          </a:prstGeom>
          <a:gradFill flip="none" rotWithShape="1">
            <a:gsLst>
              <a:gs pos="0">
                <a:srgbClr val="E1656B">
                  <a:alpha val="45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395536" y="2780927"/>
            <a:ext cx="9289032" cy="2232397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216024" y="3717032"/>
            <a:ext cx="10764688" cy="1080889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0" y="3681177"/>
            <a:ext cx="9144000" cy="2664295"/>
          </a:xfrm>
          <a:prstGeom prst="ellipse">
            <a:avLst/>
          </a:prstGeom>
          <a:gradFill flip="none" rotWithShape="1">
            <a:gsLst>
              <a:gs pos="18000">
                <a:srgbClr val="DD5056">
                  <a:alpha val="70000"/>
                </a:srgbClr>
              </a:gs>
              <a:gs pos="46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 userDrawn="1"/>
        </p:nvSpPr>
        <p:spPr>
          <a:xfrm>
            <a:off x="2627784" y="4437112"/>
            <a:ext cx="8712968" cy="1800200"/>
          </a:xfrm>
          <a:prstGeom prst="ellipse">
            <a:avLst/>
          </a:prstGeom>
          <a:gradFill flip="none" rotWithShape="1">
            <a:gsLst>
              <a:gs pos="18000">
                <a:srgbClr val="DD5056">
                  <a:alpha val="70000"/>
                </a:srgbClr>
              </a:gs>
              <a:gs pos="46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3131840" y="4617281"/>
            <a:ext cx="8280920" cy="2268103"/>
          </a:xfrm>
          <a:prstGeom prst="ellipse">
            <a:avLst/>
          </a:prstGeom>
          <a:gradFill flip="none" rotWithShape="1">
            <a:gsLst>
              <a:gs pos="0">
                <a:srgbClr val="DD5056">
                  <a:alpha val="70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6300192" y="2924944"/>
            <a:ext cx="3240360" cy="1800200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8" name="组合 30"/>
          <p:cNvGrpSpPr/>
          <p:nvPr userDrawn="1"/>
        </p:nvGrpSpPr>
        <p:grpSpPr>
          <a:xfrm>
            <a:off x="2339752" y="4616363"/>
            <a:ext cx="6804248" cy="720849"/>
            <a:chOff x="904001" y="5242666"/>
            <a:chExt cx="7335998" cy="707383"/>
          </a:xfrm>
        </p:grpSpPr>
        <p:sp>
          <p:nvSpPr>
            <p:cNvPr id="29" name="任意多边形 28"/>
            <p:cNvSpPr/>
            <p:nvPr/>
          </p:nvSpPr>
          <p:spPr>
            <a:xfrm>
              <a:off x="904001" y="5517638"/>
              <a:ext cx="2311073" cy="432411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100209" y="5242666"/>
              <a:ext cx="1493241" cy="707383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4593450" y="5495049"/>
              <a:ext cx="2527023" cy="455000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976487" y="5567158"/>
              <a:ext cx="1263512" cy="382891"/>
            </a:xfrm>
            <a:custGeom>
              <a:avLst/>
              <a:gdLst>
                <a:gd name="connsiteX0" fmla="*/ 403412 w 9224682"/>
                <a:gd name="connsiteY0" fmla="*/ 1156447 h 1479176"/>
                <a:gd name="connsiteX1" fmla="*/ 510988 w 9224682"/>
                <a:gd name="connsiteY1" fmla="*/ 1290917 h 1479176"/>
                <a:gd name="connsiteX2" fmla="*/ 537882 w 9224682"/>
                <a:gd name="connsiteY2" fmla="*/ 268941 h 1479176"/>
                <a:gd name="connsiteX3" fmla="*/ 645459 w 9224682"/>
                <a:gd name="connsiteY3" fmla="*/ 268941 h 1479176"/>
                <a:gd name="connsiteX4" fmla="*/ 645459 w 9224682"/>
                <a:gd name="connsiteY4" fmla="*/ 1048870 h 1479176"/>
                <a:gd name="connsiteX5" fmla="*/ 860612 w 9224682"/>
                <a:gd name="connsiteY5" fmla="*/ 1048870 h 1479176"/>
                <a:gd name="connsiteX6" fmla="*/ 806823 w 9224682"/>
                <a:gd name="connsiteY6" fmla="*/ 672353 h 1479176"/>
                <a:gd name="connsiteX7" fmla="*/ 968188 w 9224682"/>
                <a:gd name="connsiteY7" fmla="*/ 726141 h 1479176"/>
                <a:gd name="connsiteX8" fmla="*/ 995082 w 9224682"/>
                <a:gd name="connsiteY8" fmla="*/ 1183341 h 1479176"/>
                <a:gd name="connsiteX9" fmla="*/ 968188 w 9224682"/>
                <a:gd name="connsiteY9" fmla="*/ 1183341 h 1479176"/>
                <a:gd name="connsiteX10" fmla="*/ 1075764 w 9224682"/>
                <a:gd name="connsiteY10" fmla="*/ 1183341 h 1479176"/>
                <a:gd name="connsiteX11" fmla="*/ 1048870 w 9224682"/>
                <a:gd name="connsiteY11" fmla="*/ 537882 h 1479176"/>
                <a:gd name="connsiteX12" fmla="*/ 2205317 w 9224682"/>
                <a:gd name="connsiteY12" fmla="*/ 591670 h 1479176"/>
                <a:gd name="connsiteX13" fmla="*/ 2205317 w 9224682"/>
                <a:gd name="connsiteY13" fmla="*/ 1183341 h 1479176"/>
                <a:gd name="connsiteX14" fmla="*/ 2393576 w 9224682"/>
                <a:gd name="connsiteY14" fmla="*/ 1129553 h 1479176"/>
                <a:gd name="connsiteX15" fmla="*/ 2366682 w 9224682"/>
                <a:gd name="connsiteY15" fmla="*/ 537882 h 1479176"/>
                <a:gd name="connsiteX16" fmla="*/ 2528047 w 9224682"/>
                <a:gd name="connsiteY16" fmla="*/ 322729 h 1479176"/>
                <a:gd name="connsiteX17" fmla="*/ 2662517 w 9224682"/>
                <a:gd name="connsiteY17" fmla="*/ 537882 h 1479176"/>
                <a:gd name="connsiteX18" fmla="*/ 2662517 w 9224682"/>
                <a:gd name="connsiteY18" fmla="*/ 1129553 h 1479176"/>
                <a:gd name="connsiteX19" fmla="*/ 2689412 w 9224682"/>
                <a:gd name="connsiteY19" fmla="*/ 26894 h 1479176"/>
                <a:gd name="connsiteX20" fmla="*/ 2958353 w 9224682"/>
                <a:gd name="connsiteY20" fmla="*/ 80682 h 1479176"/>
                <a:gd name="connsiteX21" fmla="*/ 2985247 w 9224682"/>
                <a:gd name="connsiteY21" fmla="*/ 1102658 h 1479176"/>
                <a:gd name="connsiteX22" fmla="*/ 2958353 w 9224682"/>
                <a:gd name="connsiteY22" fmla="*/ 618564 h 1479176"/>
                <a:gd name="connsiteX23" fmla="*/ 3254188 w 9224682"/>
                <a:gd name="connsiteY23" fmla="*/ 618564 h 1479176"/>
                <a:gd name="connsiteX24" fmla="*/ 3227294 w 9224682"/>
                <a:gd name="connsiteY24" fmla="*/ 1102658 h 1479176"/>
                <a:gd name="connsiteX25" fmla="*/ 3227294 w 9224682"/>
                <a:gd name="connsiteY25" fmla="*/ 860611 h 1479176"/>
                <a:gd name="connsiteX26" fmla="*/ 3792070 w 9224682"/>
                <a:gd name="connsiteY26" fmla="*/ 860611 h 1479176"/>
                <a:gd name="connsiteX27" fmla="*/ 3792070 w 9224682"/>
                <a:gd name="connsiteY27" fmla="*/ 0 h 1479176"/>
                <a:gd name="connsiteX28" fmla="*/ 4114800 w 9224682"/>
                <a:gd name="connsiteY28" fmla="*/ 376517 h 1479176"/>
                <a:gd name="connsiteX29" fmla="*/ 4141694 w 9224682"/>
                <a:gd name="connsiteY29" fmla="*/ 1102658 h 1479176"/>
                <a:gd name="connsiteX30" fmla="*/ 4437529 w 9224682"/>
                <a:gd name="connsiteY30" fmla="*/ 1102658 h 1479176"/>
                <a:gd name="connsiteX31" fmla="*/ 4356847 w 9224682"/>
                <a:gd name="connsiteY31" fmla="*/ 591670 h 1479176"/>
                <a:gd name="connsiteX32" fmla="*/ 5970494 w 9224682"/>
                <a:gd name="connsiteY32" fmla="*/ 591670 h 1479176"/>
                <a:gd name="connsiteX33" fmla="*/ 5943600 w 9224682"/>
                <a:gd name="connsiteY33" fmla="*/ 1048870 h 1479176"/>
                <a:gd name="connsiteX34" fmla="*/ 5997388 w 9224682"/>
                <a:gd name="connsiteY34" fmla="*/ 188258 h 1479176"/>
                <a:gd name="connsiteX35" fmla="*/ 6158753 w 9224682"/>
                <a:gd name="connsiteY35" fmla="*/ 188258 h 1479176"/>
                <a:gd name="connsiteX36" fmla="*/ 6131859 w 9224682"/>
                <a:gd name="connsiteY36" fmla="*/ 1021976 h 1479176"/>
                <a:gd name="connsiteX37" fmla="*/ 6212541 w 9224682"/>
                <a:gd name="connsiteY37" fmla="*/ 457200 h 1479176"/>
                <a:gd name="connsiteX38" fmla="*/ 6669741 w 9224682"/>
                <a:gd name="connsiteY38" fmla="*/ 430306 h 1479176"/>
                <a:gd name="connsiteX39" fmla="*/ 6642847 w 9224682"/>
                <a:gd name="connsiteY39" fmla="*/ 1102658 h 1479176"/>
                <a:gd name="connsiteX40" fmla="*/ 7180729 w 9224682"/>
                <a:gd name="connsiteY40" fmla="*/ 1102658 h 1479176"/>
                <a:gd name="connsiteX41" fmla="*/ 7207623 w 9224682"/>
                <a:gd name="connsiteY41" fmla="*/ 53788 h 1479176"/>
                <a:gd name="connsiteX42" fmla="*/ 7422776 w 9224682"/>
                <a:gd name="connsiteY42" fmla="*/ 268941 h 1479176"/>
                <a:gd name="connsiteX43" fmla="*/ 7422776 w 9224682"/>
                <a:gd name="connsiteY43" fmla="*/ 699247 h 1479176"/>
                <a:gd name="connsiteX44" fmla="*/ 7395882 w 9224682"/>
                <a:gd name="connsiteY44" fmla="*/ 1129553 h 1479176"/>
                <a:gd name="connsiteX45" fmla="*/ 7611035 w 9224682"/>
                <a:gd name="connsiteY45" fmla="*/ 1129553 h 1479176"/>
                <a:gd name="connsiteX46" fmla="*/ 7611035 w 9224682"/>
                <a:gd name="connsiteY46" fmla="*/ 484094 h 1479176"/>
                <a:gd name="connsiteX47" fmla="*/ 8633012 w 9224682"/>
                <a:gd name="connsiteY47" fmla="*/ 484094 h 1479176"/>
                <a:gd name="connsiteX48" fmla="*/ 8606117 w 9224682"/>
                <a:gd name="connsiteY48" fmla="*/ 1156447 h 1479176"/>
                <a:gd name="connsiteX49" fmla="*/ 8659906 w 9224682"/>
                <a:gd name="connsiteY49" fmla="*/ 0 h 1479176"/>
                <a:gd name="connsiteX50" fmla="*/ 8875059 w 9224682"/>
                <a:gd name="connsiteY50" fmla="*/ 0 h 1479176"/>
                <a:gd name="connsiteX51" fmla="*/ 8875059 w 9224682"/>
                <a:gd name="connsiteY51" fmla="*/ 699247 h 1479176"/>
                <a:gd name="connsiteX52" fmla="*/ 9224682 w 9224682"/>
                <a:gd name="connsiteY52" fmla="*/ 699247 h 1479176"/>
                <a:gd name="connsiteX53" fmla="*/ 9144000 w 9224682"/>
                <a:gd name="connsiteY53" fmla="*/ 1479176 h 1479176"/>
                <a:gd name="connsiteX54" fmla="*/ 0 w 9224682"/>
                <a:gd name="connsiteY54" fmla="*/ 1479176 h 1479176"/>
                <a:gd name="connsiteX55" fmla="*/ 107576 w 9224682"/>
                <a:gd name="connsiteY55" fmla="*/ 1021976 h 1479176"/>
                <a:gd name="connsiteX56" fmla="*/ 564776 w 9224682"/>
                <a:gd name="connsiteY56" fmla="*/ 1156447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24682" h="1479176">
                  <a:moveTo>
                    <a:pt x="403412" y="1156447"/>
                  </a:moveTo>
                  <a:lnTo>
                    <a:pt x="510988" y="1290917"/>
                  </a:lnTo>
                  <a:lnTo>
                    <a:pt x="537882" y="268941"/>
                  </a:lnTo>
                  <a:lnTo>
                    <a:pt x="645459" y="268941"/>
                  </a:lnTo>
                  <a:lnTo>
                    <a:pt x="645459" y="1048870"/>
                  </a:lnTo>
                  <a:lnTo>
                    <a:pt x="860612" y="1048870"/>
                  </a:lnTo>
                  <a:lnTo>
                    <a:pt x="806823" y="672353"/>
                  </a:lnTo>
                  <a:lnTo>
                    <a:pt x="968188" y="726141"/>
                  </a:lnTo>
                  <a:lnTo>
                    <a:pt x="995082" y="1183341"/>
                  </a:lnTo>
                  <a:lnTo>
                    <a:pt x="968188" y="1183341"/>
                  </a:lnTo>
                  <a:lnTo>
                    <a:pt x="1075764" y="1183341"/>
                  </a:lnTo>
                  <a:lnTo>
                    <a:pt x="1048870" y="537882"/>
                  </a:lnTo>
                  <a:lnTo>
                    <a:pt x="2205317" y="591670"/>
                  </a:lnTo>
                  <a:lnTo>
                    <a:pt x="2205317" y="1183341"/>
                  </a:lnTo>
                  <a:lnTo>
                    <a:pt x="2393576" y="1129553"/>
                  </a:lnTo>
                  <a:lnTo>
                    <a:pt x="2366682" y="537882"/>
                  </a:lnTo>
                  <a:lnTo>
                    <a:pt x="2528047" y="322729"/>
                  </a:lnTo>
                  <a:lnTo>
                    <a:pt x="2662517" y="537882"/>
                  </a:lnTo>
                  <a:lnTo>
                    <a:pt x="2662517" y="1129553"/>
                  </a:lnTo>
                  <a:lnTo>
                    <a:pt x="2689412" y="26894"/>
                  </a:lnTo>
                  <a:lnTo>
                    <a:pt x="2958353" y="80682"/>
                  </a:lnTo>
                  <a:lnTo>
                    <a:pt x="2985247" y="1102658"/>
                  </a:lnTo>
                  <a:lnTo>
                    <a:pt x="2958353" y="618564"/>
                  </a:lnTo>
                  <a:lnTo>
                    <a:pt x="3254188" y="618564"/>
                  </a:lnTo>
                  <a:lnTo>
                    <a:pt x="3227294" y="1102658"/>
                  </a:lnTo>
                  <a:lnTo>
                    <a:pt x="3227294" y="860611"/>
                  </a:lnTo>
                  <a:lnTo>
                    <a:pt x="3792070" y="860611"/>
                  </a:lnTo>
                  <a:lnTo>
                    <a:pt x="3792070" y="0"/>
                  </a:lnTo>
                  <a:lnTo>
                    <a:pt x="4114800" y="376517"/>
                  </a:lnTo>
                  <a:lnTo>
                    <a:pt x="4141694" y="1102658"/>
                  </a:lnTo>
                  <a:lnTo>
                    <a:pt x="4437529" y="1102658"/>
                  </a:lnTo>
                  <a:lnTo>
                    <a:pt x="4356847" y="591670"/>
                  </a:lnTo>
                  <a:lnTo>
                    <a:pt x="5970494" y="591670"/>
                  </a:lnTo>
                  <a:lnTo>
                    <a:pt x="5943600" y="1048870"/>
                  </a:lnTo>
                  <a:lnTo>
                    <a:pt x="5997388" y="188258"/>
                  </a:lnTo>
                  <a:lnTo>
                    <a:pt x="6158753" y="188258"/>
                  </a:lnTo>
                  <a:lnTo>
                    <a:pt x="6131859" y="1021976"/>
                  </a:lnTo>
                  <a:lnTo>
                    <a:pt x="6212541" y="457200"/>
                  </a:lnTo>
                  <a:lnTo>
                    <a:pt x="6669741" y="430306"/>
                  </a:lnTo>
                  <a:lnTo>
                    <a:pt x="6642847" y="1102658"/>
                  </a:lnTo>
                  <a:lnTo>
                    <a:pt x="7180729" y="1102658"/>
                  </a:lnTo>
                  <a:lnTo>
                    <a:pt x="7207623" y="53788"/>
                  </a:lnTo>
                  <a:lnTo>
                    <a:pt x="7422776" y="268941"/>
                  </a:lnTo>
                  <a:lnTo>
                    <a:pt x="7422776" y="699247"/>
                  </a:lnTo>
                  <a:lnTo>
                    <a:pt x="7395882" y="1129553"/>
                  </a:lnTo>
                  <a:lnTo>
                    <a:pt x="7611035" y="1129553"/>
                  </a:lnTo>
                  <a:lnTo>
                    <a:pt x="7611035" y="484094"/>
                  </a:lnTo>
                  <a:lnTo>
                    <a:pt x="8633012" y="484094"/>
                  </a:lnTo>
                  <a:lnTo>
                    <a:pt x="8606117" y="1156447"/>
                  </a:lnTo>
                  <a:lnTo>
                    <a:pt x="8659906" y="0"/>
                  </a:lnTo>
                  <a:lnTo>
                    <a:pt x="8875059" y="0"/>
                  </a:lnTo>
                  <a:lnTo>
                    <a:pt x="8875059" y="699247"/>
                  </a:lnTo>
                  <a:lnTo>
                    <a:pt x="9224682" y="699247"/>
                  </a:lnTo>
                  <a:lnTo>
                    <a:pt x="9144000" y="1479176"/>
                  </a:lnTo>
                  <a:lnTo>
                    <a:pt x="0" y="1479176"/>
                  </a:lnTo>
                  <a:lnTo>
                    <a:pt x="107576" y="1021976"/>
                  </a:lnTo>
                  <a:lnTo>
                    <a:pt x="564776" y="1156447"/>
                  </a:lnTo>
                </a:path>
              </a:pathLst>
            </a:custGeom>
            <a:solidFill>
              <a:srgbClr val="653437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椭圆 32"/>
          <p:cNvSpPr/>
          <p:nvPr userDrawn="1"/>
        </p:nvSpPr>
        <p:spPr>
          <a:xfrm>
            <a:off x="1008112" y="5201296"/>
            <a:ext cx="9540552" cy="252028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 userDrawn="1"/>
        </p:nvSpPr>
        <p:spPr>
          <a:xfrm>
            <a:off x="1160512" y="5295640"/>
            <a:ext cx="9540552" cy="252028"/>
          </a:xfrm>
          <a:prstGeom prst="ellipse">
            <a:avLst/>
          </a:prstGeom>
          <a:gradFill flip="none" rotWithShape="1">
            <a:gsLst>
              <a:gs pos="0">
                <a:srgbClr val="F2F2B4">
                  <a:alpha val="57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 userDrawn="1"/>
        </p:nvSpPr>
        <p:spPr>
          <a:xfrm>
            <a:off x="6084168" y="-387424"/>
            <a:ext cx="4572000" cy="278092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 userDrawn="1"/>
        </p:nvSpPr>
        <p:spPr>
          <a:xfrm rot="20552637">
            <a:off x="3553721" y="610297"/>
            <a:ext cx="2448272" cy="1007924"/>
          </a:xfrm>
          <a:prstGeom prst="ellipse">
            <a:avLst/>
          </a:prstGeom>
          <a:gradFill flip="none" rotWithShape="1">
            <a:gsLst>
              <a:gs pos="0">
                <a:srgbClr val="DD5056">
                  <a:alpha val="44000"/>
                </a:srgbClr>
              </a:gs>
              <a:gs pos="100000">
                <a:srgbClr val="2E62AD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7" name="组合 37"/>
          <p:cNvGrpSpPr/>
          <p:nvPr userDrawn="1"/>
        </p:nvGrpSpPr>
        <p:grpSpPr>
          <a:xfrm>
            <a:off x="1043608" y="2780928"/>
            <a:ext cx="2758031" cy="936104"/>
            <a:chOff x="1331640" y="1695970"/>
            <a:chExt cx="2758031" cy="515327"/>
          </a:xfrm>
        </p:grpSpPr>
        <p:sp>
          <p:nvSpPr>
            <p:cNvPr id="38" name="椭圆 37"/>
            <p:cNvSpPr/>
            <p:nvPr/>
          </p:nvSpPr>
          <p:spPr>
            <a:xfrm rot="21408040">
              <a:off x="1641399" y="1695970"/>
              <a:ext cx="2448272" cy="515327"/>
            </a:xfrm>
            <a:prstGeom prst="ellipse">
              <a:avLst/>
            </a:prstGeom>
            <a:gradFill flip="none" rotWithShape="1">
              <a:gsLst>
                <a:gs pos="0">
                  <a:srgbClr val="DD5056">
                    <a:alpha val="44000"/>
                  </a:srgb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331640" y="1772816"/>
              <a:ext cx="2267744" cy="21602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15000"/>
                  </a:scheme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0" name="组合 38"/>
          <p:cNvGrpSpPr/>
          <p:nvPr userDrawn="1"/>
        </p:nvGrpSpPr>
        <p:grpSpPr>
          <a:xfrm>
            <a:off x="1813969" y="2420888"/>
            <a:ext cx="2758031" cy="864096"/>
            <a:chOff x="1331640" y="1695970"/>
            <a:chExt cx="2758031" cy="515327"/>
          </a:xfrm>
        </p:grpSpPr>
        <p:sp>
          <p:nvSpPr>
            <p:cNvPr id="41" name="椭圆 40"/>
            <p:cNvSpPr/>
            <p:nvPr/>
          </p:nvSpPr>
          <p:spPr>
            <a:xfrm rot="21408040">
              <a:off x="1641399" y="1695970"/>
              <a:ext cx="2448272" cy="515327"/>
            </a:xfrm>
            <a:prstGeom prst="ellipse">
              <a:avLst/>
            </a:prstGeom>
            <a:gradFill flip="none" rotWithShape="1">
              <a:gsLst>
                <a:gs pos="0">
                  <a:srgbClr val="DD5056">
                    <a:alpha val="44000"/>
                  </a:srgb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31640" y="1772816"/>
              <a:ext cx="2267744" cy="21602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15000"/>
                  </a:schemeClr>
                </a:gs>
                <a:gs pos="100000">
                  <a:srgbClr val="2E62A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3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l="25765"/>
          <a:stretch>
            <a:fillRect/>
          </a:stretch>
        </p:blipFill>
        <p:spPr bwMode="auto">
          <a:xfrm>
            <a:off x="0" y="2420888"/>
            <a:ext cx="321724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图片 43" descr="屋檐.png"/>
          <p:cNvPicPr>
            <a:picLocks noChangeAspect="1"/>
          </p:cNvPicPr>
          <p:nvPr userDrawn="1"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-252536" y="3068960"/>
            <a:ext cx="2814275" cy="2347711"/>
          </a:xfrm>
          <a:prstGeom prst="rect">
            <a:avLst/>
          </a:prstGeom>
        </p:spPr>
      </p:pic>
      <p:pic>
        <p:nvPicPr>
          <p:cNvPr id="45" name="图片 44" descr="树木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9592" y="4365104"/>
            <a:ext cx="2304256" cy="1816296"/>
          </a:xfrm>
          <a:prstGeom prst="rect">
            <a:avLst/>
          </a:prstGeom>
        </p:spPr>
      </p:pic>
      <p:pic>
        <p:nvPicPr>
          <p:cNvPr id="46" name="图片 45" descr="城墙.png"/>
          <p:cNvPicPr>
            <a:picLocks noChangeAspect="1"/>
          </p:cNvPicPr>
          <p:nvPr userDrawn="1"/>
        </p:nvPicPr>
        <p:blipFill>
          <a:blip r:embed="rId5" cstate="print">
            <a:lum bright="-10000" contrast="20000"/>
          </a:blip>
          <a:srcRect l="2632" t="4594" r="1316" b="8733"/>
          <a:stretch>
            <a:fillRect/>
          </a:stretch>
        </p:blipFill>
        <p:spPr>
          <a:xfrm>
            <a:off x="-540568" y="5013325"/>
            <a:ext cx="5400600" cy="2304106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47" name="组合 51"/>
          <p:cNvGrpSpPr/>
          <p:nvPr userDrawn="1"/>
        </p:nvGrpSpPr>
        <p:grpSpPr>
          <a:xfrm>
            <a:off x="5508104" y="5445225"/>
            <a:ext cx="576064" cy="1412776"/>
            <a:chOff x="5508104" y="5589239"/>
            <a:chExt cx="432048" cy="1268761"/>
          </a:xfrm>
        </p:grpSpPr>
        <p:sp>
          <p:nvSpPr>
            <p:cNvPr id="48" name="任意多边形 47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2"/>
          <p:cNvGrpSpPr/>
          <p:nvPr userDrawn="1"/>
        </p:nvGrpSpPr>
        <p:grpSpPr>
          <a:xfrm>
            <a:off x="6300192" y="5445224"/>
            <a:ext cx="648072" cy="648072"/>
            <a:chOff x="5508104" y="5589239"/>
            <a:chExt cx="432048" cy="1268761"/>
          </a:xfrm>
        </p:grpSpPr>
        <p:sp>
          <p:nvSpPr>
            <p:cNvPr id="52" name="任意多边形 51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6"/>
          <p:cNvGrpSpPr/>
          <p:nvPr userDrawn="1"/>
        </p:nvGrpSpPr>
        <p:grpSpPr>
          <a:xfrm>
            <a:off x="7308304" y="5445224"/>
            <a:ext cx="1296144" cy="936104"/>
            <a:chOff x="5508104" y="5589239"/>
            <a:chExt cx="432048" cy="1268761"/>
          </a:xfrm>
        </p:grpSpPr>
        <p:sp>
          <p:nvSpPr>
            <p:cNvPr id="56" name="任意多边形 55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60"/>
          <p:cNvGrpSpPr/>
          <p:nvPr userDrawn="1"/>
        </p:nvGrpSpPr>
        <p:grpSpPr>
          <a:xfrm>
            <a:off x="7847856" y="5517232"/>
            <a:ext cx="1296144" cy="936104"/>
            <a:chOff x="5508104" y="5589239"/>
            <a:chExt cx="432048" cy="1268761"/>
          </a:xfrm>
        </p:grpSpPr>
        <p:sp>
          <p:nvSpPr>
            <p:cNvPr id="60" name="任意多边形 59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4"/>
          <p:cNvGrpSpPr/>
          <p:nvPr userDrawn="1"/>
        </p:nvGrpSpPr>
        <p:grpSpPr>
          <a:xfrm>
            <a:off x="6876256" y="5921896"/>
            <a:ext cx="1296144" cy="936104"/>
            <a:chOff x="5508104" y="5589239"/>
            <a:chExt cx="432048" cy="1268761"/>
          </a:xfrm>
        </p:grpSpPr>
        <p:sp>
          <p:nvSpPr>
            <p:cNvPr id="64" name="任意多边形 63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8"/>
          <p:cNvGrpSpPr/>
          <p:nvPr userDrawn="1"/>
        </p:nvGrpSpPr>
        <p:grpSpPr>
          <a:xfrm>
            <a:off x="5868144" y="5921896"/>
            <a:ext cx="1296144" cy="936104"/>
            <a:chOff x="5508104" y="5589239"/>
            <a:chExt cx="432048" cy="1268761"/>
          </a:xfrm>
        </p:grpSpPr>
        <p:sp>
          <p:nvSpPr>
            <p:cNvPr id="68" name="任意多边形 67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2"/>
          <p:cNvGrpSpPr/>
          <p:nvPr userDrawn="1"/>
        </p:nvGrpSpPr>
        <p:grpSpPr>
          <a:xfrm>
            <a:off x="4572000" y="5661248"/>
            <a:ext cx="1296144" cy="936104"/>
            <a:chOff x="5508104" y="5589239"/>
            <a:chExt cx="432048" cy="1268761"/>
          </a:xfrm>
        </p:grpSpPr>
        <p:sp>
          <p:nvSpPr>
            <p:cNvPr id="72" name="任意多边形 71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6"/>
          <p:cNvGrpSpPr/>
          <p:nvPr userDrawn="1"/>
        </p:nvGrpSpPr>
        <p:grpSpPr>
          <a:xfrm>
            <a:off x="6588224" y="5445224"/>
            <a:ext cx="936104" cy="576064"/>
            <a:chOff x="5508104" y="5589239"/>
            <a:chExt cx="432048" cy="1268761"/>
          </a:xfrm>
        </p:grpSpPr>
        <p:sp>
          <p:nvSpPr>
            <p:cNvPr id="76" name="任意多边形 75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80"/>
          <p:cNvGrpSpPr/>
          <p:nvPr userDrawn="1"/>
        </p:nvGrpSpPr>
        <p:grpSpPr>
          <a:xfrm>
            <a:off x="5580112" y="5445224"/>
            <a:ext cx="936104" cy="576064"/>
            <a:chOff x="5508104" y="5589239"/>
            <a:chExt cx="432048" cy="1268761"/>
          </a:xfrm>
        </p:grpSpPr>
        <p:sp>
          <p:nvSpPr>
            <p:cNvPr id="80" name="任意多边形 79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4"/>
          <p:cNvGrpSpPr/>
          <p:nvPr userDrawn="1"/>
        </p:nvGrpSpPr>
        <p:grpSpPr>
          <a:xfrm>
            <a:off x="4572000" y="5445224"/>
            <a:ext cx="936104" cy="576064"/>
            <a:chOff x="5508104" y="5589239"/>
            <a:chExt cx="432048" cy="1268761"/>
          </a:xfrm>
        </p:grpSpPr>
        <p:sp>
          <p:nvSpPr>
            <p:cNvPr id="84" name="任意多边形 83"/>
            <p:cNvSpPr/>
            <p:nvPr/>
          </p:nvSpPr>
          <p:spPr>
            <a:xfrm>
              <a:off x="5529943" y="558923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508104" y="5877272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5508104" y="6137919"/>
              <a:ext cx="410209" cy="720081"/>
            </a:xfrm>
            <a:custGeom>
              <a:avLst/>
              <a:gdLst>
                <a:gd name="connsiteX0" fmla="*/ 246743 w 495145"/>
                <a:gd name="connsiteY0" fmla="*/ 0 h 1538514"/>
                <a:gd name="connsiteX1" fmla="*/ 377371 w 495145"/>
                <a:gd name="connsiteY1" fmla="*/ 29029 h 1538514"/>
                <a:gd name="connsiteX2" fmla="*/ 435428 w 495145"/>
                <a:gd name="connsiteY2" fmla="*/ 58057 h 1538514"/>
                <a:gd name="connsiteX3" fmla="*/ 391886 w 495145"/>
                <a:gd name="connsiteY3" fmla="*/ 159657 h 1538514"/>
                <a:gd name="connsiteX4" fmla="*/ 246743 w 495145"/>
                <a:gd name="connsiteY4" fmla="*/ 217714 h 1538514"/>
                <a:gd name="connsiteX5" fmla="*/ 304800 w 495145"/>
                <a:gd name="connsiteY5" fmla="*/ 246743 h 1538514"/>
                <a:gd name="connsiteX6" fmla="*/ 464457 w 495145"/>
                <a:gd name="connsiteY6" fmla="*/ 275772 h 1538514"/>
                <a:gd name="connsiteX7" fmla="*/ 319314 w 495145"/>
                <a:gd name="connsiteY7" fmla="*/ 333829 h 1538514"/>
                <a:gd name="connsiteX8" fmla="*/ 188686 w 495145"/>
                <a:gd name="connsiteY8" fmla="*/ 391886 h 1538514"/>
                <a:gd name="connsiteX9" fmla="*/ 145143 w 495145"/>
                <a:gd name="connsiteY9" fmla="*/ 420914 h 1538514"/>
                <a:gd name="connsiteX10" fmla="*/ 304800 w 495145"/>
                <a:gd name="connsiteY10" fmla="*/ 449943 h 1538514"/>
                <a:gd name="connsiteX11" fmla="*/ 406400 w 495145"/>
                <a:gd name="connsiteY11" fmla="*/ 478972 h 1538514"/>
                <a:gd name="connsiteX12" fmla="*/ 217714 w 495145"/>
                <a:gd name="connsiteY12" fmla="*/ 508000 h 1538514"/>
                <a:gd name="connsiteX13" fmla="*/ 58057 w 495145"/>
                <a:gd name="connsiteY13" fmla="*/ 537029 h 1538514"/>
                <a:gd name="connsiteX14" fmla="*/ 319314 w 495145"/>
                <a:gd name="connsiteY14" fmla="*/ 624114 h 1538514"/>
                <a:gd name="connsiteX15" fmla="*/ 377371 w 495145"/>
                <a:gd name="connsiteY15" fmla="*/ 696686 h 1538514"/>
                <a:gd name="connsiteX16" fmla="*/ 333828 w 495145"/>
                <a:gd name="connsiteY16" fmla="*/ 725714 h 1538514"/>
                <a:gd name="connsiteX17" fmla="*/ 275771 w 495145"/>
                <a:gd name="connsiteY17" fmla="*/ 754743 h 1538514"/>
                <a:gd name="connsiteX18" fmla="*/ 101600 w 495145"/>
                <a:gd name="connsiteY18" fmla="*/ 783772 h 1538514"/>
                <a:gd name="connsiteX19" fmla="*/ 0 w 495145"/>
                <a:gd name="connsiteY19" fmla="*/ 812800 h 1538514"/>
                <a:gd name="connsiteX20" fmla="*/ 304800 w 495145"/>
                <a:gd name="connsiteY20" fmla="*/ 841829 h 1538514"/>
                <a:gd name="connsiteX21" fmla="*/ 217714 w 495145"/>
                <a:gd name="connsiteY21" fmla="*/ 870857 h 1538514"/>
                <a:gd name="connsiteX22" fmla="*/ 391886 w 495145"/>
                <a:gd name="connsiteY22" fmla="*/ 899886 h 1538514"/>
                <a:gd name="connsiteX23" fmla="*/ 348343 w 495145"/>
                <a:gd name="connsiteY23" fmla="*/ 928914 h 1538514"/>
                <a:gd name="connsiteX24" fmla="*/ 290286 w 495145"/>
                <a:gd name="connsiteY24" fmla="*/ 957943 h 1538514"/>
                <a:gd name="connsiteX25" fmla="*/ 333828 w 495145"/>
                <a:gd name="connsiteY25" fmla="*/ 1016000 h 1538514"/>
                <a:gd name="connsiteX26" fmla="*/ 290286 w 495145"/>
                <a:gd name="connsiteY26" fmla="*/ 1088572 h 1538514"/>
                <a:gd name="connsiteX27" fmla="*/ 319314 w 495145"/>
                <a:gd name="connsiteY27" fmla="*/ 1146629 h 1538514"/>
                <a:gd name="connsiteX28" fmla="*/ 275771 w 495145"/>
                <a:gd name="connsiteY28" fmla="*/ 1175657 h 1538514"/>
                <a:gd name="connsiteX29" fmla="*/ 145143 w 495145"/>
                <a:gd name="connsiteY29" fmla="*/ 1233714 h 1538514"/>
                <a:gd name="connsiteX30" fmla="*/ 406400 w 495145"/>
                <a:gd name="connsiteY30" fmla="*/ 1291772 h 1538514"/>
                <a:gd name="connsiteX31" fmla="*/ 464457 w 495145"/>
                <a:gd name="connsiteY31" fmla="*/ 1320800 h 1538514"/>
                <a:gd name="connsiteX32" fmla="*/ 493486 w 495145"/>
                <a:gd name="connsiteY32" fmla="*/ 1378857 h 1538514"/>
                <a:gd name="connsiteX33" fmla="*/ 391886 w 495145"/>
                <a:gd name="connsiteY33" fmla="*/ 1538514 h 1538514"/>
                <a:gd name="connsiteX34" fmla="*/ 464457 w 495145"/>
                <a:gd name="connsiteY34" fmla="*/ 1494972 h 153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145" h="1538514">
                  <a:moveTo>
                    <a:pt x="246743" y="0"/>
                  </a:moveTo>
                  <a:cubicBezTo>
                    <a:pt x="290286" y="9676"/>
                    <a:pt x="334739" y="15911"/>
                    <a:pt x="377371" y="29029"/>
                  </a:cubicBezTo>
                  <a:cubicBezTo>
                    <a:pt x="398051" y="35392"/>
                    <a:pt x="433039" y="36553"/>
                    <a:pt x="435428" y="58057"/>
                  </a:cubicBezTo>
                  <a:cubicBezTo>
                    <a:pt x="439497" y="94677"/>
                    <a:pt x="420013" y="135857"/>
                    <a:pt x="391886" y="159657"/>
                  </a:cubicBezTo>
                  <a:cubicBezTo>
                    <a:pt x="352108" y="193316"/>
                    <a:pt x="246743" y="217714"/>
                    <a:pt x="246743" y="217714"/>
                  </a:cubicBezTo>
                  <a:cubicBezTo>
                    <a:pt x="266095" y="227390"/>
                    <a:pt x="283894" y="241168"/>
                    <a:pt x="304800" y="246743"/>
                  </a:cubicBezTo>
                  <a:cubicBezTo>
                    <a:pt x="357065" y="260681"/>
                    <a:pt x="455565" y="222416"/>
                    <a:pt x="464457" y="275772"/>
                  </a:cubicBezTo>
                  <a:cubicBezTo>
                    <a:pt x="473023" y="327171"/>
                    <a:pt x="367695" y="314477"/>
                    <a:pt x="319314" y="333829"/>
                  </a:cubicBezTo>
                  <a:cubicBezTo>
                    <a:pt x="267467" y="354568"/>
                    <a:pt x="236152" y="364762"/>
                    <a:pt x="188686" y="391886"/>
                  </a:cubicBezTo>
                  <a:cubicBezTo>
                    <a:pt x="173540" y="400541"/>
                    <a:pt x="159657" y="411238"/>
                    <a:pt x="145143" y="420914"/>
                  </a:cubicBezTo>
                  <a:cubicBezTo>
                    <a:pt x="198362" y="430590"/>
                    <a:pt x="251997" y="438209"/>
                    <a:pt x="304800" y="449943"/>
                  </a:cubicBezTo>
                  <a:cubicBezTo>
                    <a:pt x="339183" y="457584"/>
                    <a:pt x="435706" y="459434"/>
                    <a:pt x="406400" y="478972"/>
                  </a:cubicBezTo>
                  <a:cubicBezTo>
                    <a:pt x="353452" y="514270"/>
                    <a:pt x="280483" y="497538"/>
                    <a:pt x="217714" y="508000"/>
                  </a:cubicBezTo>
                  <a:cubicBezTo>
                    <a:pt x="164358" y="516893"/>
                    <a:pt x="111276" y="527353"/>
                    <a:pt x="58057" y="537029"/>
                  </a:cubicBezTo>
                  <a:cubicBezTo>
                    <a:pt x="379993" y="598350"/>
                    <a:pt x="448914" y="537716"/>
                    <a:pt x="319314" y="624114"/>
                  </a:cubicBezTo>
                  <a:cubicBezTo>
                    <a:pt x="252461" y="724395"/>
                    <a:pt x="310314" y="607275"/>
                    <a:pt x="377371" y="696686"/>
                  </a:cubicBezTo>
                  <a:cubicBezTo>
                    <a:pt x="387837" y="710641"/>
                    <a:pt x="348974" y="717059"/>
                    <a:pt x="333828" y="725714"/>
                  </a:cubicBezTo>
                  <a:cubicBezTo>
                    <a:pt x="315042" y="736449"/>
                    <a:pt x="296762" y="749495"/>
                    <a:pt x="275771" y="754743"/>
                  </a:cubicBezTo>
                  <a:cubicBezTo>
                    <a:pt x="218671" y="769018"/>
                    <a:pt x="159195" y="771647"/>
                    <a:pt x="101600" y="783772"/>
                  </a:cubicBezTo>
                  <a:cubicBezTo>
                    <a:pt x="67134" y="791028"/>
                    <a:pt x="33867" y="803124"/>
                    <a:pt x="0" y="812800"/>
                  </a:cubicBezTo>
                  <a:cubicBezTo>
                    <a:pt x="101600" y="822476"/>
                    <a:pt x="206186" y="815532"/>
                    <a:pt x="304800" y="841829"/>
                  </a:cubicBezTo>
                  <a:cubicBezTo>
                    <a:pt x="334366" y="849713"/>
                    <a:pt x="192254" y="853884"/>
                    <a:pt x="217714" y="870857"/>
                  </a:cubicBezTo>
                  <a:cubicBezTo>
                    <a:pt x="266687" y="903506"/>
                    <a:pt x="333829" y="890210"/>
                    <a:pt x="391886" y="899886"/>
                  </a:cubicBezTo>
                  <a:cubicBezTo>
                    <a:pt x="377372" y="909562"/>
                    <a:pt x="363489" y="920259"/>
                    <a:pt x="348343" y="928914"/>
                  </a:cubicBezTo>
                  <a:cubicBezTo>
                    <a:pt x="329557" y="939649"/>
                    <a:pt x="293843" y="936601"/>
                    <a:pt x="290286" y="957943"/>
                  </a:cubicBezTo>
                  <a:cubicBezTo>
                    <a:pt x="286309" y="981804"/>
                    <a:pt x="319314" y="996648"/>
                    <a:pt x="333828" y="1016000"/>
                  </a:cubicBezTo>
                  <a:cubicBezTo>
                    <a:pt x="319314" y="1040191"/>
                    <a:pt x="293401" y="1060534"/>
                    <a:pt x="290286" y="1088572"/>
                  </a:cubicBezTo>
                  <a:cubicBezTo>
                    <a:pt x="287897" y="1110076"/>
                    <a:pt x="322871" y="1125287"/>
                    <a:pt x="319314" y="1146629"/>
                  </a:cubicBezTo>
                  <a:cubicBezTo>
                    <a:pt x="316446" y="1163836"/>
                    <a:pt x="290917" y="1167002"/>
                    <a:pt x="275771" y="1175657"/>
                  </a:cubicBezTo>
                  <a:cubicBezTo>
                    <a:pt x="228305" y="1202780"/>
                    <a:pt x="196989" y="1212976"/>
                    <a:pt x="145143" y="1233714"/>
                  </a:cubicBezTo>
                  <a:cubicBezTo>
                    <a:pt x="202665" y="1245219"/>
                    <a:pt x="344904" y="1271273"/>
                    <a:pt x="406400" y="1291772"/>
                  </a:cubicBezTo>
                  <a:cubicBezTo>
                    <a:pt x="426926" y="1298614"/>
                    <a:pt x="445105" y="1311124"/>
                    <a:pt x="464457" y="1320800"/>
                  </a:cubicBezTo>
                  <a:cubicBezTo>
                    <a:pt x="474133" y="1340152"/>
                    <a:pt x="495145" y="1357284"/>
                    <a:pt x="493486" y="1378857"/>
                  </a:cubicBezTo>
                  <a:cubicBezTo>
                    <a:pt x="483409" y="1509858"/>
                    <a:pt x="471995" y="1498460"/>
                    <a:pt x="391886" y="1538514"/>
                  </a:cubicBezTo>
                  <a:cubicBezTo>
                    <a:pt x="59797" y="1476249"/>
                    <a:pt x="80898" y="1494972"/>
                    <a:pt x="464457" y="1494972"/>
                  </a:cubicBezTo>
                </a:path>
              </a:pathLst>
            </a:custGeom>
            <a:ln>
              <a:solidFill>
                <a:srgbClr val="FFFFFF">
                  <a:alpha val="1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7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00808"/>
            <a:ext cx="687636" cy="5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8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0339" y="2440917"/>
            <a:ext cx="475294" cy="4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9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348879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0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148" y="2852937"/>
            <a:ext cx="33226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1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56992"/>
            <a:ext cx="404273" cy="3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2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996952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3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140967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4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9164" y="3645025"/>
            <a:ext cx="33226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5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404273" cy="3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6" name="Picture 1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89040"/>
            <a:ext cx="475293" cy="4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7" name="矩形 96"/>
          <p:cNvSpPr/>
          <p:nvPr userDrawn="1"/>
        </p:nvSpPr>
        <p:spPr>
          <a:xfrm>
            <a:off x="395536" y="548680"/>
            <a:ext cx="8208912" cy="6048672"/>
          </a:xfrm>
          <a:prstGeom prst="rect">
            <a:avLst/>
          </a:prstGeom>
          <a:solidFill>
            <a:srgbClr val="FFFFFF">
              <a:alpha val="58824"/>
            </a:srgbClr>
          </a:solidFill>
          <a:ln w="762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F5BC-A8AF-44B6-9D25-4E6CC8CA5D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5762-D4C2-4729-A246-05939ADFC2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651F-4624-4B22-B115-3DA516E1AA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A039-39D3-4239-A586-E2DE80F7A0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6249-BD47-4486-9D69-72E246EB13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F9C4-1A1A-4F3C-89C2-9FC8DA841C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3B3A-CA6D-438F-B9DE-5396115900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DF1975-B3FE-49E7-AAFD-0575E3D735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043608" y="2060848"/>
            <a:ext cx="1439862" cy="1081087"/>
          </a:xfrm>
          <a:prstGeom prst="rect">
            <a:avLst/>
          </a:prstGeom>
          <a:solidFill>
            <a:srgbClr val="241E5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939615" y="2060848"/>
            <a:ext cx="1439863" cy="1081087"/>
          </a:xfrm>
          <a:prstGeom prst="rect">
            <a:avLst/>
          </a:prstGeom>
          <a:solidFill>
            <a:srgbClr val="2E62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835623" y="2060848"/>
            <a:ext cx="1439863" cy="1081087"/>
          </a:xfrm>
          <a:prstGeom prst="rect">
            <a:avLst/>
          </a:prstGeom>
          <a:solidFill>
            <a:srgbClr val="F2F2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731632" y="2060848"/>
            <a:ext cx="1439862" cy="1081088"/>
          </a:xfrm>
          <a:prstGeom prst="rect">
            <a:avLst/>
          </a:prstGeom>
          <a:solidFill>
            <a:srgbClr val="DD505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043607" y="3680098"/>
            <a:ext cx="1439863" cy="1081087"/>
          </a:xfrm>
          <a:prstGeom prst="rect">
            <a:avLst/>
          </a:prstGeom>
          <a:solidFill>
            <a:srgbClr val="DD505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2939620" y="3645371"/>
            <a:ext cx="1439862" cy="1081087"/>
          </a:xfrm>
          <a:prstGeom prst="rect">
            <a:avLst/>
          </a:prstGeom>
          <a:solidFill>
            <a:srgbClr val="6534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4835632" y="3789387"/>
            <a:ext cx="1439863" cy="1081087"/>
          </a:xfrm>
          <a:prstGeom prst="rect">
            <a:avLst/>
          </a:prstGeom>
          <a:solidFill>
            <a:srgbClr val="AA87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731632" y="3717379"/>
            <a:ext cx="1439863" cy="1081088"/>
          </a:xfrm>
          <a:prstGeom prst="rect">
            <a:avLst/>
          </a:prstGeom>
          <a:solidFill>
            <a:srgbClr val="471D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563888" y="692696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配色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方案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41E5A"/>
            </a:gs>
            <a:gs pos="999">
              <a:srgbClr val="241E5A"/>
            </a:gs>
            <a:gs pos="35001">
              <a:srgbClr val="2E62AD"/>
            </a:gs>
            <a:gs pos="100000">
              <a:srgbClr val="8CAE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41E5A"/>
            </a:gs>
            <a:gs pos="999">
              <a:srgbClr val="241E5A"/>
            </a:gs>
            <a:gs pos="35001">
              <a:srgbClr val="2E62AD"/>
            </a:gs>
            <a:gs pos="100000">
              <a:srgbClr val="8CAE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1115616" y="908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输入相关文字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</Words>
  <Application>Microsoft Office PowerPoint</Application>
  <PresentationFormat>全屏显示(4:3)</PresentationFormat>
  <Paragraphs>3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默认设计模板</vt:lpstr>
      <vt:lpstr>幻灯片 1</vt:lpstr>
      <vt:lpstr>幻灯片 2</vt:lpstr>
      <vt:lpstr>幻灯片 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40</cp:revision>
  <dcterms:created xsi:type="dcterms:W3CDTF">2012-09-30T11:19:46Z</dcterms:created>
  <dcterms:modified xsi:type="dcterms:W3CDTF">2012-11-10T01:11:38Z</dcterms:modified>
</cp:coreProperties>
</file>