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3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50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090019594690059E-2"/>
          <c:y val="2.1322261228676743E-2"/>
          <c:w val="0.96562499999999996"/>
          <c:h val="0.7539767621815476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E6-4BCE-83B8-65321CBBC8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CE6-4BCE-83B8-65321CBBC8B2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CE6-4BCE-83B8-65321CBBC8B2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FCE6-4BCE-83B8-65321CBBC8B2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CE6-4BCE-83B8-65321CBBC8B2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E6-4BCE-83B8-65321CBBC8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ED145B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CE6-4BCE-83B8-65321CBBC8B2}"/>
              </c:ext>
            </c:extLst>
          </c:dPt>
          <c:dPt>
            <c:idx val="2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FCE6-4BCE-83B8-65321CBBC8B2}"/>
              </c:ext>
            </c:extLst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FCE6-4BCE-83B8-65321CBBC8B2}"/>
              </c:ext>
            </c:extLst>
          </c:dPt>
          <c:dPt>
            <c:idx val="5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FCE6-4BCE-83B8-65321CBBC8B2}"/>
              </c:ext>
            </c:extLst>
          </c:dPt>
          <c:dLbls>
            <c:dLbl>
              <c:idx val="0"/>
              <c:layout>
                <c:manualLayout>
                  <c:x val="1.5625611382211664E-3"/>
                  <c:y val="-0.21304123670244579"/>
                </c:manualLayout>
              </c:layout>
              <c:tx>
                <c:rich>
                  <a:bodyPr/>
                  <a:lstStyle/>
                  <a:p>
                    <a:fld id="{99B05601-AF1C-4A41-AF51-F558D25BF8EB}" type="VALUE">
                      <a:rPr lang="en-US" altLang="zh-CN">
                        <a:solidFill>
                          <a:srgbClr val="ED145B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FCE6-4BCE-83B8-65321CBBC8B2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2.7276361940362791E-17"/>
                  <c:y val="-0.2646641827734386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FCE6-4BCE-83B8-65321CBBC8B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25611382211733E-3"/>
                  <c:y val="-0.2937872550765232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CE6-4BCE-83B8-65321CBBC8B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562493620337044E-3"/>
                  <c:y val="-0.3566576506231448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FCE6-4BCE-83B8-65321CBBC8B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5625611382211733E-3"/>
                  <c:y val="-0.35200848545407676"/>
                </c:manualLayout>
              </c:layout>
              <c:tx>
                <c:rich>
                  <a:bodyPr/>
                  <a:lstStyle/>
                  <a:p>
                    <a:fld id="{4E29204C-8245-429E-8E89-BBDC89CB71AD}" type="VALUE">
                      <a:rPr lang="en-US" altLang="zh-CN">
                        <a:solidFill>
                          <a:srgbClr val="ED145B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FCE6-4BCE-83B8-65321CBBC8B2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1.0910544776145116E-16"/>
                  <c:y val="-0.2824891506839122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FCE6-4BCE-83B8-65321CBBC8B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50" b="1" i="0" u="none" strike="noStrike" kern="1200" baseline="0">
                    <a:solidFill>
                      <a:srgbClr val="252525"/>
                    </a:solidFill>
                    <a:latin typeface="Tahoma" panose="020B060403050404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45</c:v>
                </c:pt>
                <c:pt idx="4">
                  <c:v>38</c:v>
                </c:pt>
                <c:pt idx="5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CE6-4BCE-83B8-65321CBBC8B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FCE6-4BCE-83B8-65321CBBC8B2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FCE6-4BCE-83B8-65321CBBC8B2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FCE6-4BCE-83B8-65321CBBC8B2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FCE6-4BCE-83B8-65321CBBC8B2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FCE6-4BCE-83B8-65321CBBC8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387954528"/>
        <c:axId val="1387955616"/>
      </c:barChart>
      <c:lineChart>
        <c:grouping val="stacke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3"/>
            <c:spPr>
              <a:solidFill>
                <a:srgbClr val="ED145B"/>
              </a:solidFill>
              <a:ln w="9525">
                <a:noFill/>
              </a:ln>
              <a:effectLst/>
            </c:spPr>
          </c:marker>
          <c:dPt>
            <c:idx val="1"/>
            <c:marker>
              <c:spPr>
                <a:solidFill>
                  <a:srgbClr val="252525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E-FCE6-4BCE-83B8-65321CBBC8B2}"/>
              </c:ext>
            </c:extLst>
          </c:dPt>
          <c:dPt>
            <c:idx val="2"/>
            <c:marker>
              <c:spPr>
                <a:solidFill>
                  <a:srgbClr val="252525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F-FCE6-4BCE-83B8-65321CBBC8B2}"/>
              </c:ext>
            </c:extLst>
          </c:dPt>
          <c:dPt>
            <c:idx val="3"/>
            <c:marker>
              <c:spPr>
                <a:solidFill>
                  <a:srgbClr val="252525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0-FCE6-4BCE-83B8-65321CBBC8B2}"/>
              </c:ext>
            </c:extLst>
          </c:dPt>
          <c:dPt>
            <c:idx val="5"/>
            <c:marker>
              <c:spPr>
                <a:solidFill>
                  <a:srgbClr val="252525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1-FCE6-4BCE-83B8-65321CBBC8B2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Sheet1!$F$2:$F$7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2-FCE6-4BCE-83B8-65321CBBC8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7954528"/>
        <c:axId val="1387955616"/>
      </c:lineChart>
      <c:catAx>
        <c:axId val="138795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53975" cap="flat" cmpd="sng" algn="ctr">
            <a:solidFill>
              <a:srgbClr val="252525"/>
            </a:solidFill>
            <a:prstDash val="dashDot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-14000">
                <a:solidFill>
                  <a:srgbClr val="ED14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87955616"/>
        <c:crosses val="autoZero"/>
        <c:auto val="1"/>
        <c:lblAlgn val="ctr"/>
        <c:lblOffset val="100"/>
        <c:noMultiLvlLbl val="0"/>
      </c:catAx>
      <c:valAx>
        <c:axId val="1387955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8795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609464696775548E-2"/>
          <c:y val="3.9662566292960624E-2"/>
          <c:w val="0.9699217653706077"/>
          <c:h val="0.92728529512957214"/>
        </c:manualLayout>
      </c:layout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262626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42</c:v>
                </c:pt>
                <c:pt idx="4">
                  <c:v>23</c:v>
                </c:pt>
                <c:pt idx="5">
                  <c:v>35</c:v>
                </c:pt>
                <c:pt idx="6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3E-4657-B88A-3383DEB21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98833120"/>
        <c:axId val="1798818432"/>
      </c:lineChart>
      <c:catAx>
        <c:axId val="1798833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98818432"/>
        <c:crosses val="autoZero"/>
        <c:auto val="1"/>
        <c:lblAlgn val="ctr"/>
        <c:lblOffset val="100"/>
        <c:noMultiLvlLbl val="0"/>
      </c:catAx>
      <c:valAx>
        <c:axId val="1798818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9883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145B"/>
              </a:solidFill>
              <a:ln>
                <a:solidFill>
                  <a:srgbClr val="ED145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77-4150-992D-57AB46A29A67}"/>
              </c:ext>
            </c:extLst>
          </c:dPt>
          <c:dPt>
            <c:idx val="1"/>
            <c:invertIfNegative val="0"/>
            <c:bubble3D val="0"/>
            <c:spPr>
              <a:solidFill>
                <a:srgbClr val="ED145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77-4150-992D-57AB46A29A67}"/>
              </c:ext>
            </c:extLst>
          </c:dPt>
          <c:dPt>
            <c:idx val="2"/>
            <c:invertIfNegative val="0"/>
            <c:bubble3D val="0"/>
            <c:spPr>
              <a:solidFill>
                <a:srgbClr val="ED145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77-4150-992D-57AB46A29A67}"/>
              </c:ext>
            </c:extLst>
          </c:dPt>
          <c:dPt>
            <c:idx val="3"/>
            <c:invertIfNegative val="0"/>
            <c:bubble3D val="0"/>
            <c:spPr>
              <a:solidFill>
                <a:srgbClr val="ED145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577-4150-992D-57AB46A29A67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65</c:v>
                </c:pt>
                <c:pt idx="2">
                  <c:v>30</c:v>
                </c:pt>
                <c:pt idx="3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577-4150-992D-57AB46A29A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35</c:v>
                </c:pt>
                <c:pt idx="2">
                  <c:v>70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577-4150-992D-57AB46A29A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798809184"/>
        <c:axId val="1798798912"/>
      </c:barChart>
      <c:catAx>
        <c:axId val="179880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98798912"/>
        <c:crosses val="autoZero"/>
        <c:auto val="1"/>
        <c:lblAlgn val="ctr"/>
        <c:lblOffset val="100"/>
        <c:noMultiLvlLbl val="0"/>
      </c:catAx>
      <c:valAx>
        <c:axId val="179879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9880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EAF5F-2DFC-4820-B90A-DD97CAD3AE6E}" type="datetimeFigureOut">
              <a:rPr lang="zh-CN" altLang="en-US" smtClean="0"/>
              <a:t>2017/7/16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0590C-76DC-448B-B52F-1D68F0537B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30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078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53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99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92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63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84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839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64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913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26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91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325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741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8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6554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54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17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43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479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714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0739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32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195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280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5D157DA2-FB5A-4BBF-9D17-5595B9AA8B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0C29C204-6467-4A73-9160-3ABA517362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C5BE1B9E-6CA4-414C-9E6D-42CB3C5480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A7765E-819B-4595-95E8-1D468C43F7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09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980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788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98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4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39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15173-FC31-4A80-9F36-98B00D94755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10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23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30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33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205979"/>
            <a:ext cx="1478756" cy="326826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205979"/>
            <a:ext cx="4321969" cy="32682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86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85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6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背景">
    <p:bg>
      <p:bgPr>
        <a:solidFill>
          <a:srgbClr val="F1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720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 带底纹">
    <p:bg>
      <p:bgPr>
        <a:pattFill prst="ltUpDiag">
          <a:fgClr>
            <a:srgbClr val="E3E3E3"/>
          </a:fgClr>
          <a:bgClr>
            <a:srgbClr val="F1F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840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 带底纹 下边色块 文字">
    <p:bg>
      <p:bgPr>
        <a:pattFill prst="ltUpDiag">
          <a:fgClr>
            <a:srgbClr val="E3E3E3"/>
          </a:fgClr>
          <a:bgClr>
            <a:srgbClr val="F1F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4495800"/>
            <a:ext cx="9143999" cy="647700"/>
            <a:chOff x="0" y="4495800"/>
            <a:chExt cx="9143999" cy="647700"/>
          </a:xfrm>
        </p:grpSpPr>
        <p:sp>
          <p:nvSpPr>
            <p:cNvPr id="3" name="矩形 2"/>
            <p:cNvSpPr/>
            <p:nvPr/>
          </p:nvSpPr>
          <p:spPr>
            <a:xfrm>
              <a:off x="0" y="4495800"/>
              <a:ext cx="9143999" cy="64770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16030" y="4704187"/>
              <a:ext cx="7810575" cy="369332"/>
              <a:chOff x="616030" y="4704187"/>
              <a:chExt cx="7810575" cy="36933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407981" y="4720060"/>
                <a:ext cx="1018624" cy="337586"/>
                <a:chOff x="7489582" y="4701139"/>
                <a:chExt cx="1018624" cy="337586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8170620" y="4701139"/>
                  <a:ext cx="337586" cy="337586"/>
                  <a:chOff x="7444887" y="4247906"/>
                  <a:chExt cx="502137" cy="502137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7444887" y="4247906"/>
                    <a:ext cx="502137" cy="502137"/>
                  </a:xfrm>
                  <a:prstGeom prst="ellipse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" name="燕尾形 11"/>
                  <p:cNvSpPr/>
                  <p:nvPr/>
                </p:nvSpPr>
                <p:spPr>
                  <a:xfrm>
                    <a:off x="7581951" y="4384970"/>
                    <a:ext cx="228008" cy="228008"/>
                  </a:xfrm>
                  <a:prstGeom prst="chevr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 flipH="1">
                  <a:off x="7489582" y="4701139"/>
                  <a:ext cx="337586" cy="337586"/>
                  <a:chOff x="7444887" y="4247906"/>
                  <a:chExt cx="502137" cy="502137"/>
                </a:xfrm>
              </p:grpSpPr>
              <p:sp>
                <p:nvSpPr>
                  <p:cNvPr id="9" name="椭圆 8"/>
                  <p:cNvSpPr/>
                  <p:nvPr/>
                </p:nvSpPr>
                <p:spPr>
                  <a:xfrm>
                    <a:off x="7444887" y="4247906"/>
                    <a:ext cx="502137" cy="502137"/>
                  </a:xfrm>
                  <a:prstGeom prst="ellipse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" name="燕尾形 9"/>
                  <p:cNvSpPr/>
                  <p:nvPr/>
                </p:nvSpPr>
                <p:spPr>
                  <a:xfrm>
                    <a:off x="7581951" y="4384970"/>
                    <a:ext cx="228008" cy="228008"/>
                  </a:xfrm>
                  <a:prstGeom prst="chevr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6" name="文本框 5"/>
              <p:cNvSpPr txBox="1"/>
              <p:nvPr/>
            </p:nvSpPr>
            <p:spPr>
              <a:xfrm>
                <a:off x="616030" y="4704187"/>
                <a:ext cx="24243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pc="600" dirty="0">
                    <a:solidFill>
                      <a:srgbClr val="CFCEC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时尚流行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9687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027510"/>
            <a:ext cx="2900363" cy="24467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027510"/>
            <a:ext cx="2900363" cy="24467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39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597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36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85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657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6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758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072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205979"/>
            <a:ext cx="1478756" cy="326826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205979"/>
            <a:ext cx="4321969" cy="32682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75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背景">
    <p:bg>
      <p:bgPr>
        <a:solidFill>
          <a:srgbClr val="F1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93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 带底纹">
    <p:bg>
      <p:bgPr>
        <a:pattFill prst="ltUpDiag">
          <a:fgClr>
            <a:srgbClr val="E3E3E3"/>
          </a:fgClr>
          <a:bgClr>
            <a:srgbClr val="F1F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444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 带底纹 下边色块 文字">
    <p:bg>
      <p:bgPr>
        <a:pattFill prst="ltUpDiag">
          <a:fgClr>
            <a:srgbClr val="E3E3E3"/>
          </a:fgClr>
          <a:bgClr>
            <a:srgbClr val="F1F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4495800"/>
            <a:ext cx="9143999" cy="647700"/>
            <a:chOff x="0" y="4495800"/>
            <a:chExt cx="9143999" cy="647700"/>
          </a:xfrm>
        </p:grpSpPr>
        <p:sp>
          <p:nvSpPr>
            <p:cNvPr id="3" name="矩形 2"/>
            <p:cNvSpPr/>
            <p:nvPr/>
          </p:nvSpPr>
          <p:spPr>
            <a:xfrm>
              <a:off x="0" y="4495800"/>
              <a:ext cx="9143999" cy="64770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16030" y="4704187"/>
              <a:ext cx="7810575" cy="369332"/>
              <a:chOff x="616030" y="4704187"/>
              <a:chExt cx="7810575" cy="36933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407981" y="4720060"/>
                <a:ext cx="1018624" cy="337586"/>
                <a:chOff x="7489582" y="4701139"/>
                <a:chExt cx="1018624" cy="337586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8170620" y="4701139"/>
                  <a:ext cx="337586" cy="337586"/>
                  <a:chOff x="7444887" y="4247906"/>
                  <a:chExt cx="502137" cy="502137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7444887" y="4247906"/>
                    <a:ext cx="502137" cy="502137"/>
                  </a:xfrm>
                  <a:prstGeom prst="ellipse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" name="燕尾形 11"/>
                  <p:cNvSpPr/>
                  <p:nvPr/>
                </p:nvSpPr>
                <p:spPr>
                  <a:xfrm>
                    <a:off x="7581951" y="4384970"/>
                    <a:ext cx="228008" cy="228008"/>
                  </a:xfrm>
                  <a:prstGeom prst="chevr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 flipH="1">
                  <a:off x="7489582" y="4701139"/>
                  <a:ext cx="337586" cy="337586"/>
                  <a:chOff x="7444887" y="4247906"/>
                  <a:chExt cx="502137" cy="502137"/>
                </a:xfrm>
              </p:grpSpPr>
              <p:sp>
                <p:nvSpPr>
                  <p:cNvPr id="9" name="椭圆 8"/>
                  <p:cNvSpPr/>
                  <p:nvPr/>
                </p:nvSpPr>
                <p:spPr>
                  <a:xfrm>
                    <a:off x="7444887" y="4247906"/>
                    <a:ext cx="502137" cy="502137"/>
                  </a:xfrm>
                  <a:prstGeom prst="ellipse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" name="燕尾形 9"/>
                  <p:cNvSpPr/>
                  <p:nvPr/>
                </p:nvSpPr>
                <p:spPr>
                  <a:xfrm>
                    <a:off x="7581951" y="4384970"/>
                    <a:ext cx="228008" cy="228008"/>
                  </a:xfrm>
                  <a:prstGeom prst="chevr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6" name="文本框 5"/>
              <p:cNvSpPr txBox="1"/>
              <p:nvPr/>
            </p:nvSpPr>
            <p:spPr>
              <a:xfrm>
                <a:off x="616030" y="4704187"/>
                <a:ext cx="24243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pc="600" dirty="0">
                    <a:solidFill>
                      <a:srgbClr val="CFCEC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时尚流行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87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027510"/>
            <a:ext cx="2900363" cy="24467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027510"/>
            <a:ext cx="2900363" cy="24467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53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338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6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92B4769E-EDF9-4BB2-B02C-DABCEA524D87}" type="datetimeFigureOut">
              <a:rPr lang="zh-CN" altLang="en-US" sz="1350">
                <a:solidFill>
                  <a:prstClr val="black"/>
                </a:solidFill>
              </a:rPr>
              <a:pPr defTabSz="685800"/>
              <a:t>2017/7/16</a:t>
            </a:fld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C0B4C084-D598-459E-9B06-5280D8F74556}" type="slidenum">
              <a:rPr lang="zh-CN" altLang="en-US" sz="135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87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89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53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jp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24.jp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microsoft.com/office/2007/relationships/hdphoto" Target="../media/hdphoto6.wdp"/><Relationship Id="rId5" Type="http://schemas.openxmlformats.org/officeDocument/2006/relationships/image" Target="../media/image70.png"/><Relationship Id="rId10" Type="http://schemas.openxmlformats.org/officeDocument/2006/relationships/image" Target="../media/image73.png"/><Relationship Id="rId4" Type="http://schemas.openxmlformats.org/officeDocument/2006/relationships/image" Target="../media/image69.jpeg"/><Relationship Id="rId9" Type="http://schemas.microsoft.com/office/2007/relationships/hdphoto" Target="../media/hdphoto7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jpeg"/><Relationship Id="rId3" Type="http://schemas.openxmlformats.org/officeDocument/2006/relationships/image" Target="../media/image78.png"/><Relationship Id="rId7" Type="http://schemas.openxmlformats.org/officeDocument/2006/relationships/image" Target="../media/image82.jpe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jpeg"/><Relationship Id="rId11" Type="http://schemas.openxmlformats.org/officeDocument/2006/relationships/image" Target="../media/image86.jpeg"/><Relationship Id="rId5" Type="http://schemas.openxmlformats.org/officeDocument/2006/relationships/image" Target="../media/image80.jpeg"/><Relationship Id="rId10" Type="http://schemas.openxmlformats.org/officeDocument/2006/relationships/image" Target="../media/image85.jp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rapidesign.cn/" TargetMode="External"/><Relationship Id="rId5" Type="http://schemas.openxmlformats.org/officeDocument/2006/relationships/hyperlink" Target="http://www.rapidppt.com/" TargetMode="External"/><Relationship Id="rId4" Type="http://schemas.openxmlformats.org/officeDocument/2006/relationships/hyperlink" Target="http://www.rapidbbs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item.taobao.com/item.htm?spm=a1z10.1-c-s.w5002-1254351796.3.nmtLSl&amp;id=540742081818&amp;scene=taobao_shop" TargetMode="Externa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834492" y="4276481"/>
            <a:ext cx="502137" cy="502137"/>
            <a:chOff x="7444887" y="4247906"/>
            <a:chExt cx="502137" cy="502137"/>
          </a:xfrm>
        </p:grpSpPr>
        <p:sp>
          <p:nvSpPr>
            <p:cNvPr id="26" name="椭圆 25"/>
            <p:cNvSpPr/>
            <p:nvPr/>
          </p:nvSpPr>
          <p:spPr>
            <a:xfrm>
              <a:off x="7444887" y="4247906"/>
              <a:ext cx="502137" cy="502137"/>
            </a:xfrm>
            <a:prstGeom prst="ellipse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581951" y="4384970"/>
              <a:ext cx="228008" cy="22800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58728" y="3609190"/>
            <a:ext cx="45663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350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rPr>
              <a:t>POWERPOINT</a:t>
            </a:r>
            <a:endParaRPr lang="zh-CN" altLang="en-US" sz="3350" dirty="0">
              <a:solidFill>
                <a:srgbClr val="ED145B"/>
              </a:solidFill>
              <a:latin typeface="JustOldFashion" panose="02000603030000020004" pitchFamily="2" charset="0"/>
              <a:ea typeface="MingLiU_HKSCS" panose="02020500000000000000" pitchFamily="18" charset="-12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85087" y="2755031"/>
            <a:ext cx="2635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4800" spc="600" dirty="0">
                <a:solidFill>
                  <a:srgbClr val="2626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时尚</a:t>
            </a:r>
          </a:p>
        </p:txBody>
      </p:sp>
      <p:grpSp>
        <p:nvGrpSpPr>
          <p:cNvPr id="6" name="组合 5"/>
          <p:cNvGrpSpPr/>
          <p:nvPr/>
        </p:nvGrpSpPr>
        <p:grpSpPr>
          <a:xfrm rot="18898061">
            <a:off x="6458220" y="719749"/>
            <a:ext cx="865466" cy="1227492"/>
            <a:chOff x="7483232" y="-109090"/>
            <a:chExt cx="680128" cy="964627"/>
          </a:xfrm>
        </p:grpSpPr>
        <p:sp>
          <p:nvSpPr>
            <p:cNvPr id="35" name="圆角矩形 34"/>
            <p:cNvSpPr/>
            <p:nvPr/>
          </p:nvSpPr>
          <p:spPr>
            <a:xfrm>
              <a:off x="7485954" y="-109090"/>
              <a:ext cx="674685" cy="964627"/>
            </a:xfrm>
            <a:prstGeom prst="roundRect">
              <a:avLst>
                <a:gd name="adj" fmla="val 0"/>
              </a:avLst>
            </a:prstGeom>
            <a:solidFill>
              <a:srgbClr val="ED145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3232" y="267592"/>
              <a:ext cx="680128" cy="26491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7860" y="346866"/>
            <a:ext cx="3505202" cy="3476709"/>
            <a:chOff x="45718" y="318291"/>
            <a:chExt cx="3505202" cy="347670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6" b="27773"/>
            <a:stretch>
              <a:fillRect/>
            </a:stretch>
          </p:blipFill>
          <p:spPr>
            <a:xfrm>
              <a:off x="51143" y="318291"/>
              <a:ext cx="3476865" cy="3476709"/>
            </a:xfrm>
            <a:custGeom>
              <a:avLst/>
              <a:gdLst>
                <a:gd name="connsiteX0" fmla="*/ 1721746 w 3476865"/>
                <a:gd name="connsiteY0" fmla="*/ 0 h 3476709"/>
                <a:gd name="connsiteX1" fmla="*/ 3476865 w 3476865"/>
                <a:gd name="connsiteY1" fmla="*/ 1735737 h 3476709"/>
                <a:gd name="connsiteX2" fmla="*/ 1755118 w 3476865"/>
                <a:gd name="connsiteY2" fmla="*/ 3476709 h 3476709"/>
                <a:gd name="connsiteX3" fmla="*/ 0 w 3476865"/>
                <a:gd name="connsiteY3" fmla="*/ 1740973 h 347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6865" h="3476709">
                  <a:moveTo>
                    <a:pt x="1721746" y="0"/>
                  </a:moveTo>
                  <a:lnTo>
                    <a:pt x="3476865" y="1735737"/>
                  </a:lnTo>
                  <a:lnTo>
                    <a:pt x="1755118" y="3476709"/>
                  </a:lnTo>
                  <a:lnTo>
                    <a:pt x="0" y="1740973"/>
                  </a:lnTo>
                  <a:close/>
                </a:path>
              </a:pathLst>
            </a:custGeom>
          </p:spPr>
        </p:pic>
        <p:sp>
          <p:nvSpPr>
            <p:cNvPr id="5" name="等腰三角形 4"/>
            <p:cNvSpPr/>
            <p:nvPr/>
          </p:nvSpPr>
          <p:spPr>
            <a:xfrm rot="10800000">
              <a:off x="45718" y="2053359"/>
              <a:ext cx="3505202" cy="1741640"/>
            </a:xfrm>
            <a:prstGeom prst="triangle">
              <a:avLst/>
            </a:prstGeom>
            <a:solidFill>
              <a:srgbClr val="ED145B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46" r="28846" b="66297"/>
          <a:stretch>
            <a:fillRect/>
          </a:stretch>
        </p:blipFill>
        <p:spPr>
          <a:xfrm>
            <a:off x="3565419" y="2933700"/>
            <a:ext cx="1742543" cy="1742543"/>
          </a:xfrm>
          <a:custGeom>
            <a:avLst/>
            <a:gdLst>
              <a:gd name="connsiteX0" fmla="*/ 861947 w 1733519"/>
              <a:gd name="connsiteY0" fmla="*/ 0 h 1733519"/>
              <a:gd name="connsiteX1" fmla="*/ 1733519 w 1733519"/>
              <a:gd name="connsiteY1" fmla="*/ 861947 h 1733519"/>
              <a:gd name="connsiteX2" fmla="*/ 871572 w 1733519"/>
              <a:gd name="connsiteY2" fmla="*/ 1733519 h 1733519"/>
              <a:gd name="connsiteX3" fmla="*/ 0 w 1733519"/>
              <a:gd name="connsiteY3" fmla="*/ 871572 h 17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519" h="1733519">
                <a:moveTo>
                  <a:pt x="861947" y="0"/>
                </a:moveTo>
                <a:lnTo>
                  <a:pt x="1733519" y="861947"/>
                </a:lnTo>
                <a:lnTo>
                  <a:pt x="871572" y="1733519"/>
                </a:lnTo>
                <a:lnTo>
                  <a:pt x="0" y="871572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ED145B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1" r="16781" b="394"/>
          <a:stretch>
            <a:fillRect/>
          </a:stretch>
        </p:blipFill>
        <p:spPr>
          <a:xfrm>
            <a:off x="5294956" y="1200181"/>
            <a:ext cx="1733519" cy="1733519"/>
          </a:xfrm>
          <a:custGeom>
            <a:avLst/>
            <a:gdLst>
              <a:gd name="connsiteX0" fmla="*/ 861947 w 1733519"/>
              <a:gd name="connsiteY0" fmla="*/ 0 h 1733519"/>
              <a:gd name="connsiteX1" fmla="*/ 1733519 w 1733519"/>
              <a:gd name="connsiteY1" fmla="*/ 861947 h 1733519"/>
              <a:gd name="connsiteX2" fmla="*/ 871572 w 1733519"/>
              <a:gd name="connsiteY2" fmla="*/ 1733519 h 1733519"/>
              <a:gd name="connsiteX3" fmla="*/ 0 w 1733519"/>
              <a:gd name="connsiteY3" fmla="*/ 871572 h 17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519" h="1733519">
                <a:moveTo>
                  <a:pt x="861947" y="0"/>
                </a:moveTo>
                <a:lnTo>
                  <a:pt x="1733519" y="861947"/>
                </a:lnTo>
                <a:lnTo>
                  <a:pt x="871572" y="1733519"/>
                </a:lnTo>
                <a:lnTo>
                  <a:pt x="0" y="871572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" r="544" b="34279"/>
          <a:stretch>
            <a:fillRect/>
          </a:stretch>
        </p:blipFill>
        <p:spPr>
          <a:xfrm>
            <a:off x="3560843" y="1208937"/>
            <a:ext cx="1733519" cy="1733519"/>
          </a:xfrm>
          <a:custGeom>
            <a:avLst/>
            <a:gdLst>
              <a:gd name="connsiteX0" fmla="*/ 861947 w 1733519"/>
              <a:gd name="connsiteY0" fmla="*/ 0 h 1733519"/>
              <a:gd name="connsiteX1" fmla="*/ 1733519 w 1733519"/>
              <a:gd name="connsiteY1" fmla="*/ 861947 h 1733519"/>
              <a:gd name="connsiteX2" fmla="*/ 871572 w 1733519"/>
              <a:gd name="connsiteY2" fmla="*/ 1733519 h 1733519"/>
              <a:gd name="connsiteX3" fmla="*/ 0 w 1733519"/>
              <a:gd name="connsiteY3" fmla="*/ 871572 h 17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519" h="1733519">
                <a:moveTo>
                  <a:pt x="861947" y="0"/>
                </a:moveTo>
                <a:lnTo>
                  <a:pt x="1733519" y="861947"/>
                </a:lnTo>
                <a:lnTo>
                  <a:pt x="871572" y="1733519"/>
                </a:lnTo>
                <a:lnTo>
                  <a:pt x="0" y="871572"/>
                </a:lnTo>
                <a:close/>
              </a:path>
            </a:pathLst>
          </a:custGeom>
        </p:spPr>
      </p:pic>
      <p:cxnSp>
        <p:nvCxnSpPr>
          <p:cNvPr id="29" name="直接连接符 28"/>
          <p:cNvCxnSpPr/>
          <p:nvPr/>
        </p:nvCxnSpPr>
        <p:spPr>
          <a:xfrm>
            <a:off x="7445829" y="2571750"/>
            <a:ext cx="1698171" cy="1826079"/>
          </a:xfrm>
          <a:prstGeom prst="line">
            <a:avLst/>
          </a:prstGeom>
          <a:ln w="762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479976" y="3541486"/>
            <a:ext cx="1664024" cy="1608364"/>
          </a:xfrm>
          <a:prstGeom prst="line">
            <a:avLst/>
          </a:prstGeom>
          <a:ln w="762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89000" sy="89000" algn="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t="3146" r="372" b="20227"/>
          <a:stretch>
            <a:fillRect/>
          </a:stretch>
        </p:blipFill>
        <p:spPr>
          <a:xfrm>
            <a:off x="1839482" y="2951900"/>
            <a:ext cx="1733519" cy="1733519"/>
          </a:xfrm>
          <a:custGeom>
            <a:avLst/>
            <a:gdLst>
              <a:gd name="connsiteX0" fmla="*/ 861947 w 1733519"/>
              <a:gd name="connsiteY0" fmla="*/ 0 h 1733519"/>
              <a:gd name="connsiteX1" fmla="*/ 1733519 w 1733519"/>
              <a:gd name="connsiteY1" fmla="*/ 861947 h 1733519"/>
              <a:gd name="connsiteX2" fmla="*/ 871572 w 1733519"/>
              <a:gd name="connsiteY2" fmla="*/ 1733519 h 1733519"/>
              <a:gd name="connsiteX3" fmla="*/ 0 w 1733519"/>
              <a:gd name="connsiteY3" fmla="*/ 871572 h 17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519" h="1733519">
                <a:moveTo>
                  <a:pt x="861947" y="0"/>
                </a:moveTo>
                <a:lnTo>
                  <a:pt x="1733519" y="861947"/>
                </a:lnTo>
                <a:lnTo>
                  <a:pt x="871572" y="1733519"/>
                </a:lnTo>
                <a:lnTo>
                  <a:pt x="0" y="871572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4656825" y="2295422"/>
            <a:ext cx="1477276" cy="1249044"/>
            <a:chOff x="4656825" y="2295422"/>
            <a:chExt cx="1477276" cy="1249044"/>
          </a:xfrm>
        </p:grpSpPr>
        <p:sp>
          <p:nvSpPr>
            <p:cNvPr id="17" name="矩形 16"/>
            <p:cNvSpPr/>
            <p:nvPr/>
          </p:nvSpPr>
          <p:spPr>
            <a:xfrm rot="18880913">
              <a:off x="4694351" y="2323581"/>
              <a:ext cx="1215969" cy="122580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25" y="2295422"/>
              <a:ext cx="1477276" cy="1140681"/>
            </a:xfrm>
            <a:prstGeom prst="rect">
              <a:avLst/>
            </a:prstGeom>
            <a:effectLst>
              <a:outerShdw blurRad="50800" dist="38100" dir="5700000" sx="99000" sy="99000" algn="t" rotWithShape="0">
                <a:schemeClr val="accent4">
                  <a:lumMod val="75000"/>
                  <a:alpha val="84000"/>
                </a:scheme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3200400" y="0"/>
            <a:ext cx="2441575" cy="647700"/>
            <a:chOff x="3200400" y="0"/>
            <a:chExt cx="2441575" cy="647700"/>
          </a:xfrm>
        </p:grpSpPr>
        <p:sp>
          <p:nvSpPr>
            <p:cNvPr id="36" name="等腰三角形 35"/>
            <p:cNvSpPr/>
            <p:nvPr/>
          </p:nvSpPr>
          <p:spPr>
            <a:xfrm rot="10800000">
              <a:off x="3200400" y="0"/>
              <a:ext cx="1219200" cy="6477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4422775" y="0"/>
              <a:ext cx="1219200" cy="647700"/>
            </a:xfrm>
            <a:prstGeom prst="triangle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51381" y="2330878"/>
            <a:ext cx="1808535" cy="1245729"/>
            <a:chOff x="2951381" y="2330878"/>
            <a:chExt cx="1808535" cy="1245729"/>
          </a:xfrm>
        </p:grpSpPr>
        <p:sp>
          <p:nvSpPr>
            <p:cNvPr id="31" name="矩形 30"/>
            <p:cNvSpPr/>
            <p:nvPr/>
          </p:nvSpPr>
          <p:spPr>
            <a:xfrm rot="18880913">
              <a:off x="2951381" y="2330878"/>
              <a:ext cx="1225802" cy="1225802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985634" y="2620614"/>
              <a:ext cx="1774282" cy="955993"/>
              <a:chOff x="2985634" y="2620614"/>
              <a:chExt cx="1774282" cy="955993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224622" y="3176497"/>
                <a:ext cx="14290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0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风格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85634" y="2620614"/>
                <a:ext cx="177428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/>
                <a:r>
                  <a:rPr lang="zh-CN" altLang="en-US" sz="3600" spc="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</a:t>
                </a:r>
                <a:endParaRPr lang="en-US" altLang="zh-CN" sz="3600" spc="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 rot="18880913">
            <a:off x="6999329" y="349189"/>
            <a:ext cx="265882" cy="265882"/>
          </a:xfrm>
          <a:prstGeom prst="rect">
            <a:avLst/>
          </a:prstGeom>
          <a:solidFill>
            <a:srgbClr val="FFC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8880913">
            <a:off x="5957075" y="1123973"/>
            <a:ext cx="100679" cy="100679"/>
          </a:xfrm>
          <a:prstGeom prst="rect">
            <a:avLst/>
          </a:prstGeom>
          <a:solidFill>
            <a:srgbClr val="FFC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8880913">
            <a:off x="4698576" y="923651"/>
            <a:ext cx="276530" cy="276530"/>
          </a:xfrm>
          <a:prstGeom prst="rect">
            <a:avLst/>
          </a:prstGeom>
          <a:solidFill>
            <a:srgbClr val="ED145B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8978962">
            <a:off x="8681693" y="3834780"/>
            <a:ext cx="93520" cy="93520"/>
          </a:xfrm>
          <a:prstGeom prst="rect">
            <a:avLst/>
          </a:prstGeom>
          <a:solidFill>
            <a:srgbClr val="ED14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18880913">
            <a:off x="8094408" y="827677"/>
            <a:ext cx="91049" cy="91049"/>
          </a:xfrm>
          <a:prstGeom prst="rect">
            <a:avLst/>
          </a:prstGeom>
          <a:solidFill>
            <a:srgbClr val="ED145B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 rot="18880913">
            <a:off x="8587748" y="2456744"/>
            <a:ext cx="243053" cy="243053"/>
          </a:xfrm>
          <a:prstGeom prst="rect">
            <a:avLst/>
          </a:prstGeom>
          <a:solidFill>
            <a:srgbClr val="FFC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5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30" grpId="0" animBg="1"/>
      <p:bldP spid="38" grpId="0" animBg="1"/>
      <p:bldP spid="39" grpId="0" animBg="1"/>
      <p:bldP spid="40" grpId="0" animBg="1"/>
      <p:bldP spid="41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/>
          <p:cNvGrpSpPr/>
          <p:nvPr/>
        </p:nvGrpSpPr>
        <p:grpSpPr>
          <a:xfrm>
            <a:off x="5496988" y="705268"/>
            <a:ext cx="2962800" cy="3927600"/>
            <a:chOff x="5461843" y="705268"/>
            <a:chExt cx="2962800" cy="3927600"/>
          </a:xfrm>
        </p:grpSpPr>
        <p:sp>
          <p:nvSpPr>
            <p:cNvPr id="16" name="矩形 15"/>
            <p:cNvSpPr/>
            <p:nvPr/>
          </p:nvSpPr>
          <p:spPr>
            <a:xfrm>
              <a:off x="5461843" y="705268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52" r="1133" b="3457"/>
            <a:stretch/>
          </p:blipFill>
          <p:spPr>
            <a:xfrm>
              <a:off x="5532132" y="797068"/>
              <a:ext cx="2822222" cy="3744000"/>
            </a:xfrm>
            <a:custGeom>
              <a:avLst/>
              <a:gdLst>
                <a:gd name="connsiteX0" fmla="*/ 0 w 2822222"/>
                <a:gd name="connsiteY0" fmla="*/ 0 h 3744000"/>
                <a:gd name="connsiteX1" fmla="*/ 2822222 w 2822222"/>
                <a:gd name="connsiteY1" fmla="*/ 0 h 3744000"/>
                <a:gd name="connsiteX2" fmla="*/ 2822222 w 2822222"/>
                <a:gd name="connsiteY2" fmla="*/ 3744000 h 3744000"/>
                <a:gd name="connsiteX3" fmla="*/ 0 w 2822222"/>
                <a:gd name="connsiteY3" fmla="*/ 3744000 h 37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2222" h="3744000">
                  <a:moveTo>
                    <a:pt x="0" y="0"/>
                  </a:moveTo>
                  <a:lnTo>
                    <a:pt x="2822222" y="0"/>
                  </a:lnTo>
                  <a:lnTo>
                    <a:pt x="2822222" y="3744000"/>
                  </a:lnTo>
                  <a:lnTo>
                    <a:pt x="0" y="3744000"/>
                  </a:lnTo>
                  <a:close/>
                </a:path>
              </a:pathLst>
            </a:custGeom>
          </p:spPr>
        </p:pic>
      </p:grpSp>
      <p:sp>
        <p:nvSpPr>
          <p:cNvPr id="2" name="文本框 1"/>
          <p:cNvSpPr txBox="1"/>
          <p:nvPr/>
        </p:nvSpPr>
        <p:spPr>
          <a:xfrm>
            <a:off x="149088" y="982800"/>
            <a:ext cx="648617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50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rPr>
              <a:t>2</a:t>
            </a:r>
            <a:endParaRPr lang="zh-CN" altLang="en-US" sz="25000" i="1" dirty="0">
              <a:solidFill>
                <a:srgbClr val="ED145B"/>
              </a:solidFill>
              <a:latin typeface="JustOldFashion" panose="02000603030000020004" pitchFamily="2" charset="0"/>
              <a:ea typeface="MingLiU_HKSCS" panose="02020500000000000000" pitchFamily="18" charset="-12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20473" y="1713446"/>
            <a:ext cx="5011958" cy="2131475"/>
            <a:chOff x="2420473" y="1713446"/>
            <a:chExt cx="5011958" cy="2131475"/>
          </a:xfrm>
        </p:grpSpPr>
        <p:grpSp>
          <p:nvGrpSpPr>
            <p:cNvPr id="6" name="组合 5"/>
            <p:cNvGrpSpPr/>
            <p:nvPr/>
          </p:nvGrpSpPr>
          <p:grpSpPr>
            <a:xfrm>
              <a:off x="2433174" y="1713446"/>
              <a:ext cx="4999257" cy="958216"/>
              <a:chOff x="2433174" y="1713446"/>
              <a:chExt cx="4999257" cy="958216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2554045" y="1713446"/>
                <a:ext cx="2712912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2554045" y="2671662"/>
                <a:ext cx="2712913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2433174" y="1777055"/>
                <a:ext cx="49992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48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时尚设计</a:t>
                </a:r>
              </a:p>
            </p:txBody>
          </p:sp>
        </p:grp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2420473" y="2783092"/>
              <a:ext cx="5011958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的设计理念：杜绝平庸、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专做精品 ！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稿件制作。有国内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顶尖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197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4980885" y="1424738"/>
            <a:ext cx="503408" cy="5034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algn="l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407513" y="803890"/>
            <a:ext cx="1127743" cy="112774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dir="10800000" algn="r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991870" y="1424738"/>
            <a:ext cx="503408" cy="5034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algn="l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418498" y="803890"/>
            <a:ext cx="1127743" cy="112774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dir="10800000" algn="r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729285" y="2664850"/>
            <a:ext cx="843760" cy="8437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algn="l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398294" y="2626735"/>
            <a:ext cx="885362" cy="88536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dir="10800000" algn="r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423260" y="3608999"/>
            <a:ext cx="3333614" cy="61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有国内顶尖的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坚持精益求精精神</a:t>
            </a:r>
            <a:r>
              <a: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美观、动感的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7380" y="356977"/>
            <a:ext cx="337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723900"/>
            <a:ext cx="1309688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438091" y="1501442"/>
            <a:ext cx="2011428" cy="2011428"/>
            <a:chOff x="6877050" y="1142238"/>
            <a:chExt cx="2327910" cy="2327910"/>
          </a:xfrm>
        </p:grpSpPr>
        <p:sp>
          <p:nvSpPr>
            <p:cNvPr id="7" name="矩形 6"/>
            <p:cNvSpPr/>
            <p:nvPr/>
          </p:nvSpPr>
          <p:spPr>
            <a:xfrm rot="18888020">
              <a:off x="7224530" y="1590226"/>
              <a:ext cx="1631707" cy="1627312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7" t="1432" r="8792" b="39473"/>
            <a:stretch>
              <a:fillRect/>
            </a:stretch>
          </p:blipFill>
          <p:spPr>
            <a:xfrm>
              <a:off x="6877050" y="1142238"/>
              <a:ext cx="2327910" cy="2327910"/>
            </a:xfrm>
            <a:custGeom>
              <a:avLst/>
              <a:gdLst>
                <a:gd name="connsiteX0" fmla="*/ 1157493 w 2327910"/>
                <a:gd name="connsiteY0" fmla="*/ 0 h 2327910"/>
                <a:gd name="connsiteX1" fmla="*/ 2327910 w 2327910"/>
                <a:gd name="connsiteY1" fmla="*/ 1157493 h 2327910"/>
                <a:gd name="connsiteX2" fmla="*/ 1170418 w 2327910"/>
                <a:gd name="connsiteY2" fmla="*/ 2327910 h 2327910"/>
                <a:gd name="connsiteX3" fmla="*/ 0 w 2327910"/>
                <a:gd name="connsiteY3" fmla="*/ 1170418 h 232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910" h="2327910">
                  <a:moveTo>
                    <a:pt x="1157493" y="0"/>
                  </a:moveTo>
                  <a:lnTo>
                    <a:pt x="2327910" y="1157493"/>
                  </a:lnTo>
                  <a:lnTo>
                    <a:pt x="1170418" y="2327910"/>
                  </a:lnTo>
                  <a:lnTo>
                    <a:pt x="0" y="1170418"/>
                  </a:lnTo>
                  <a:close/>
                </a:path>
              </a:pathLst>
            </a:custGeom>
          </p:spPr>
        </p:pic>
      </p:grpSp>
      <p:grpSp>
        <p:nvGrpSpPr>
          <p:cNvPr id="9" name="组合 8"/>
          <p:cNvGrpSpPr/>
          <p:nvPr/>
        </p:nvGrpSpPr>
        <p:grpSpPr>
          <a:xfrm>
            <a:off x="3467038" y="1457533"/>
            <a:ext cx="2052029" cy="2046575"/>
            <a:chOff x="3390900" y="1136613"/>
            <a:chExt cx="2374900" cy="2368587"/>
          </a:xfrm>
        </p:grpSpPr>
        <p:sp>
          <p:nvSpPr>
            <p:cNvPr id="10" name="矩形 9"/>
            <p:cNvSpPr/>
            <p:nvPr/>
          </p:nvSpPr>
          <p:spPr>
            <a:xfrm rot="18888020">
              <a:off x="3734622" y="1558947"/>
              <a:ext cx="1684022" cy="1679486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3" r="9342" b="31685"/>
            <a:stretch>
              <a:fillRect/>
            </a:stretch>
          </p:blipFill>
          <p:spPr>
            <a:xfrm>
              <a:off x="3390900" y="1136613"/>
              <a:ext cx="2374900" cy="2368587"/>
            </a:xfrm>
            <a:custGeom>
              <a:avLst/>
              <a:gdLst>
                <a:gd name="connsiteX0" fmla="*/ 1174614 w 2374900"/>
                <a:gd name="connsiteY0" fmla="*/ 0 h 2368587"/>
                <a:gd name="connsiteX1" fmla="*/ 1187241 w 2374900"/>
                <a:gd name="connsiteY1" fmla="*/ 0 h 2368587"/>
                <a:gd name="connsiteX2" fmla="*/ 2374900 w 2374900"/>
                <a:gd name="connsiteY2" fmla="*/ 1174544 h 2368587"/>
                <a:gd name="connsiteX3" fmla="*/ 1194043 w 2374900"/>
                <a:gd name="connsiteY3" fmla="*/ 2368587 h 2368587"/>
                <a:gd name="connsiteX4" fmla="*/ 0 w 2374900"/>
                <a:gd name="connsiteY4" fmla="*/ 1187730 h 236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900" h="2368587">
                  <a:moveTo>
                    <a:pt x="1174614" y="0"/>
                  </a:moveTo>
                  <a:lnTo>
                    <a:pt x="1187241" y="0"/>
                  </a:lnTo>
                  <a:lnTo>
                    <a:pt x="2374900" y="1174544"/>
                  </a:lnTo>
                  <a:lnTo>
                    <a:pt x="1194043" y="2368587"/>
                  </a:lnTo>
                  <a:lnTo>
                    <a:pt x="0" y="1187730"/>
                  </a:lnTo>
                  <a:close/>
                </a:path>
              </a:pathLst>
            </a:custGeom>
          </p:spPr>
        </p:pic>
      </p:grpSp>
      <p:grpSp>
        <p:nvGrpSpPr>
          <p:cNvPr id="16" name="组合 15"/>
          <p:cNvGrpSpPr/>
          <p:nvPr/>
        </p:nvGrpSpPr>
        <p:grpSpPr>
          <a:xfrm>
            <a:off x="485011" y="1449365"/>
            <a:ext cx="2063003" cy="2062911"/>
            <a:chOff x="-12700" y="1149524"/>
            <a:chExt cx="2387600" cy="2387493"/>
          </a:xfrm>
        </p:grpSpPr>
        <p:sp>
          <p:nvSpPr>
            <p:cNvPr id="12" name="矩形 11"/>
            <p:cNvSpPr/>
            <p:nvPr/>
          </p:nvSpPr>
          <p:spPr>
            <a:xfrm rot="18888020">
              <a:off x="347148" y="1597047"/>
              <a:ext cx="1684022" cy="1679486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6" b="27773"/>
            <a:stretch>
              <a:fillRect/>
            </a:stretch>
          </p:blipFill>
          <p:spPr>
            <a:xfrm>
              <a:off x="-12700" y="1149524"/>
              <a:ext cx="2387600" cy="2387493"/>
            </a:xfrm>
            <a:custGeom>
              <a:avLst/>
              <a:gdLst>
                <a:gd name="connsiteX0" fmla="*/ 1721746 w 3476865"/>
                <a:gd name="connsiteY0" fmla="*/ 0 h 3476709"/>
                <a:gd name="connsiteX1" fmla="*/ 3476865 w 3476865"/>
                <a:gd name="connsiteY1" fmla="*/ 1735737 h 3476709"/>
                <a:gd name="connsiteX2" fmla="*/ 1755118 w 3476865"/>
                <a:gd name="connsiteY2" fmla="*/ 3476709 h 3476709"/>
                <a:gd name="connsiteX3" fmla="*/ 0 w 3476865"/>
                <a:gd name="connsiteY3" fmla="*/ 1740973 h 347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6865" h="3476709">
                  <a:moveTo>
                    <a:pt x="1721746" y="0"/>
                  </a:moveTo>
                  <a:lnTo>
                    <a:pt x="3476865" y="1735737"/>
                  </a:lnTo>
                  <a:lnTo>
                    <a:pt x="1755118" y="3476709"/>
                  </a:lnTo>
                  <a:lnTo>
                    <a:pt x="0" y="1740973"/>
                  </a:lnTo>
                  <a:close/>
                </a:path>
              </a:pathLst>
            </a:custGeom>
          </p:spPr>
        </p:pic>
      </p:grpSp>
      <p:cxnSp>
        <p:nvCxnSpPr>
          <p:cNvPr id="19" name="直接连接符 18"/>
          <p:cNvCxnSpPr/>
          <p:nvPr/>
        </p:nvCxnSpPr>
        <p:spPr>
          <a:xfrm flipH="1">
            <a:off x="2730497" y="2664850"/>
            <a:ext cx="843760" cy="8437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algn="l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37621" y="2664850"/>
            <a:ext cx="847247" cy="84724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19050" dir="10800000" algn="r" rotWithShape="0">
              <a:prstClr val="black">
                <a:alpha val="4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1262547" y="3608999"/>
            <a:ext cx="3507097" cy="61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有国内顶尖的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坚持精益求精精神</a:t>
            </a:r>
            <a:r>
              <a: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85800">
              <a:lnSpc>
                <a:spcPct val="125000"/>
              </a:lnSpc>
              <a:buClr>
                <a:srgbClr val="0070C0"/>
              </a:buClr>
              <a:defRPr/>
            </a:pP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美观、动感的</a:t>
            </a:r>
            <a:r>
              <a: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33035" y="1641292"/>
            <a:ext cx="1883200" cy="1088393"/>
            <a:chOff x="2133035" y="1641292"/>
            <a:chExt cx="1883200" cy="1088393"/>
          </a:xfrm>
        </p:grpSpPr>
        <p:sp>
          <p:nvSpPr>
            <p:cNvPr id="14" name="矩形 13"/>
            <p:cNvSpPr/>
            <p:nvPr/>
          </p:nvSpPr>
          <p:spPr>
            <a:xfrm rot="18854619">
              <a:off x="2481474" y="1656906"/>
              <a:ext cx="1088393" cy="105716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33035" y="1943366"/>
              <a:ext cx="1883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endParaRPr lang="en-US" altLang="zh-CN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 defTabSz="685800"/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 文字</a:t>
              </a:r>
              <a:r>
                <a:rPr lang="zh-CN" altLang="en-US" sz="1400" spc="10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6278" y="1646054"/>
            <a:ext cx="1772067" cy="1088393"/>
            <a:chOff x="5096278" y="1646054"/>
            <a:chExt cx="1772067" cy="1088393"/>
          </a:xfrm>
        </p:grpSpPr>
        <p:sp>
          <p:nvSpPr>
            <p:cNvPr id="15" name="矩形 14"/>
            <p:cNvSpPr/>
            <p:nvPr/>
          </p:nvSpPr>
          <p:spPr>
            <a:xfrm rot="18888020">
              <a:off x="5466113" y="1661668"/>
              <a:ext cx="1088393" cy="105716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096278" y="1943366"/>
              <a:ext cx="17720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endParaRPr lang="en-US" altLang="zh-CN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 defTabSz="685800"/>
              <a:r>
                <a:rPr lang="zh-CN" altLang="en-US" sz="14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 文字二</a:t>
              </a:r>
              <a:endParaRPr lang="zh-CN" altLang="en-US" sz="1400" spc="10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33496" y="20679"/>
            <a:ext cx="1010504" cy="1180262"/>
            <a:chOff x="-593841" y="3600635"/>
            <a:chExt cx="1629367" cy="1903092"/>
          </a:xfrm>
        </p:grpSpPr>
        <p:sp>
          <p:nvSpPr>
            <p:cNvPr id="39" name="矩形 38"/>
            <p:cNvSpPr/>
            <p:nvPr/>
          </p:nvSpPr>
          <p:spPr>
            <a:xfrm rot="18978962">
              <a:off x="-312772" y="4047011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880913">
              <a:off x="-87714" y="4478053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18880913">
              <a:off x="890317" y="4577047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18880913">
              <a:off x="862308" y="3600635"/>
              <a:ext cx="173218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18880913">
              <a:off x="-75042" y="3891729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8880913">
              <a:off x="459143" y="3989712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18880913">
              <a:off x="-6317" y="4210102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8880913">
              <a:off x="-128381" y="4761269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8880913">
              <a:off x="-593841" y="4981659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 rot="18880913">
              <a:off x="-433288" y="5115952"/>
              <a:ext cx="73719" cy="73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18880913">
              <a:off x="100894" y="4658452"/>
              <a:ext cx="73719" cy="73719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8880913">
              <a:off x="-486631" y="5430008"/>
              <a:ext cx="73719" cy="73719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77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5004092" y="2500358"/>
            <a:ext cx="5448008" cy="163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有国内顶尖的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坚持精益求精精神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实现美观、动感的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锐普公司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设计机构。有国内顶尖的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精神您实现美观、动感的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  <a:p>
            <a:pPr defTabSz="685800">
              <a:lnSpc>
                <a:spcPct val="125000"/>
              </a:lnSpc>
              <a:buClr>
                <a:srgbClr val="0070C0"/>
              </a:buClr>
              <a:defRPr/>
            </a:pPr>
            <a:endParaRPr lang="zh-CN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04091" y="1311742"/>
            <a:ext cx="4254209" cy="1089855"/>
            <a:chOff x="5004091" y="1311742"/>
            <a:chExt cx="4254209" cy="1089855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091957" y="1772960"/>
              <a:ext cx="3332906" cy="0"/>
            </a:xfrm>
            <a:prstGeom prst="line">
              <a:avLst/>
            </a:prstGeom>
            <a:ln w="7620">
              <a:solidFill>
                <a:schemeClr val="bg1">
                  <a:lumMod val="65000"/>
                </a:schemeClr>
              </a:solidFill>
            </a:ln>
            <a:effectLst>
              <a:outerShdw blurRad="38100" dir="4080000" sx="101000" sy="101000" algn="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004092" y="1311742"/>
              <a:ext cx="4254208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250" dirty="0">
                  <a:solidFill>
                    <a:srgbClr val="ED145B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上海锐普广告有限公司</a:t>
              </a:r>
            </a:p>
          </p:txBody>
        </p:sp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>
              <a:off x="5004091" y="1796110"/>
              <a:ext cx="4152267" cy="605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en-US" sz="14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上海锐普广告有限公司</a:t>
              </a:r>
              <a:r>
                <a:rPr lang="zh-CN" altLang="zh-CN" sz="14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是精品</a:t>
              </a:r>
              <a:endPara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en-US" altLang="zh-CN" sz="14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PPT</a:t>
              </a:r>
              <a:r>
                <a:rPr lang="zh-CN" altLang="zh-CN" sz="14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设计机构。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39818" y="-6799"/>
            <a:ext cx="1401740" cy="1426706"/>
            <a:chOff x="-312772" y="2712855"/>
            <a:chExt cx="2260210" cy="2300467"/>
          </a:xfrm>
        </p:grpSpPr>
        <p:sp>
          <p:nvSpPr>
            <p:cNvPr id="26" name="矩形 25"/>
            <p:cNvSpPr/>
            <p:nvPr/>
          </p:nvSpPr>
          <p:spPr>
            <a:xfrm rot="18978962">
              <a:off x="-312772" y="4047011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880913">
              <a:off x="-87714" y="4922273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880913">
              <a:off x="890317" y="4577047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880913">
              <a:off x="717401" y="3600635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880913">
              <a:off x="-75042" y="3891729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880913">
              <a:off x="459143" y="3989712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880913">
              <a:off x="-6317" y="4470020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880913">
              <a:off x="1832202" y="2712855"/>
              <a:ext cx="115236" cy="115236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880913">
              <a:off x="896307" y="3000411"/>
              <a:ext cx="101285" cy="101285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880913">
              <a:off x="1430492" y="3098394"/>
              <a:ext cx="101285" cy="101285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880913">
              <a:off x="963577" y="3582240"/>
              <a:ext cx="115236" cy="115236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67094" y="156906"/>
            <a:ext cx="337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1055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99060" y="624840"/>
            <a:ext cx="322326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54920" y="727494"/>
            <a:ext cx="3797299" cy="3654006"/>
            <a:chOff x="854920" y="727494"/>
            <a:chExt cx="3797299" cy="3654006"/>
          </a:xfrm>
        </p:grpSpPr>
        <p:grpSp>
          <p:nvGrpSpPr>
            <p:cNvPr id="8" name="组合 7"/>
            <p:cNvGrpSpPr/>
            <p:nvPr/>
          </p:nvGrpSpPr>
          <p:grpSpPr>
            <a:xfrm>
              <a:off x="854920" y="727494"/>
              <a:ext cx="3797299" cy="3654006"/>
              <a:chOff x="854920" y="727494"/>
              <a:chExt cx="3797299" cy="365400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854920" y="727494"/>
                <a:ext cx="3797299" cy="3654006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48958" y="799141"/>
                <a:ext cx="3607732" cy="35047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48958" y="799140"/>
              <a:ext cx="3607732" cy="3504742"/>
              <a:chOff x="948958" y="799140"/>
              <a:chExt cx="3607732" cy="350474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5" r="3863"/>
              <a:stretch/>
            </p:blipFill>
            <p:spPr>
              <a:xfrm>
                <a:off x="948958" y="799140"/>
                <a:ext cx="2377789" cy="3504742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78" r="22032" b="2228"/>
              <a:stretch/>
            </p:blipFill>
            <p:spPr>
              <a:xfrm>
                <a:off x="3392906" y="1945917"/>
                <a:ext cx="1163784" cy="2357965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162" t="9880" r="11805" b="39215"/>
              <a:stretch>
                <a:fillRect/>
              </a:stretch>
            </p:blipFill>
            <p:spPr>
              <a:xfrm>
                <a:off x="3392906" y="799140"/>
                <a:ext cx="1163784" cy="1038884"/>
              </a:xfrm>
              <a:custGeom>
                <a:avLst/>
                <a:gdLst>
                  <a:gd name="connsiteX0" fmla="*/ 0 w 1163784"/>
                  <a:gd name="connsiteY0" fmla="*/ 0 h 1038884"/>
                  <a:gd name="connsiteX1" fmla="*/ 1163784 w 1163784"/>
                  <a:gd name="connsiteY1" fmla="*/ 0 h 1038884"/>
                  <a:gd name="connsiteX2" fmla="*/ 1163784 w 1163784"/>
                  <a:gd name="connsiteY2" fmla="*/ 1038884 h 1038884"/>
                  <a:gd name="connsiteX3" fmla="*/ 0 w 1163784"/>
                  <a:gd name="connsiteY3" fmla="*/ 1038884 h 103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3784" h="1038884">
                    <a:moveTo>
                      <a:pt x="0" y="0"/>
                    </a:moveTo>
                    <a:lnTo>
                      <a:pt x="1163784" y="0"/>
                    </a:lnTo>
                    <a:lnTo>
                      <a:pt x="1163784" y="1038884"/>
                    </a:lnTo>
                    <a:lnTo>
                      <a:pt x="0" y="1038884"/>
                    </a:ln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val="140469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4394" y="782757"/>
            <a:ext cx="2231203" cy="3293943"/>
            <a:chOff x="699294" y="683651"/>
            <a:chExt cx="2539204" cy="374864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78" b="8148"/>
            <a:stretch/>
          </p:blipFill>
          <p:spPr>
            <a:xfrm>
              <a:off x="699294" y="771525"/>
              <a:ext cx="2436812" cy="3660775"/>
            </a:xfrm>
            <a:prstGeom prst="rect">
              <a:avLst/>
            </a:prstGeom>
          </p:spPr>
        </p:pic>
        <p:sp>
          <p:nvSpPr>
            <p:cNvPr id="7" name="等腰三角形 6"/>
            <p:cNvSpPr/>
            <p:nvPr/>
          </p:nvSpPr>
          <p:spPr>
            <a:xfrm rot="10800000">
              <a:off x="1282699" y="683651"/>
              <a:ext cx="1955799" cy="1707669"/>
            </a:xfrm>
            <a:prstGeom prst="triangle">
              <a:avLst>
                <a:gd name="adj" fmla="val 0"/>
              </a:avLst>
            </a:prstGeom>
            <a:solidFill>
              <a:srgbClr val="ED145B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4527550" y="2131716"/>
            <a:ext cx="375920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27550" y="3217566"/>
            <a:ext cx="375920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637628" y="970062"/>
            <a:ext cx="6268372" cy="1309526"/>
            <a:chOff x="3637629" y="970062"/>
            <a:chExt cx="4591865" cy="1309526"/>
          </a:xfrm>
        </p:grpSpPr>
        <p:sp>
          <p:nvSpPr>
            <p:cNvPr id="9" name="矩形 8"/>
            <p:cNvSpPr/>
            <p:nvPr/>
          </p:nvSpPr>
          <p:spPr>
            <a:xfrm>
              <a:off x="3637629" y="970062"/>
              <a:ext cx="1921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7200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1</a:t>
              </a:r>
              <a:endParaRPr lang="zh-CN" altLang="en-US" sz="7200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4266252" y="1082016"/>
              <a:ext cx="3963242" cy="1197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精益求精精神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实现美观、动感的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制作技术、动感的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</a:p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endPara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7629" y="2055258"/>
            <a:ext cx="6471570" cy="1309526"/>
            <a:chOff x="3637629" y="2055258"/>
            <a:chExt cx="6471570" cy="1309526"/>
          </a:xfrm>
        </p:grpSpPr>
        <p:sp>
          <p:nvSpPr>
            <p:cNvPr id="10" name="矩形 9"/>
            <p:cNvSpPr/>
            <p:nvPr/>
          </p:nvSpPr>
          <p:spPr>
            <a:xfrm>
              <a:off x="3637629" y="2055258"/>
              <a:ext cx="23440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7200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2</a:t>
              </a:r>
              <a:endParaRPr lang="zh-CN" altLang="en-US" sz="7200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4461620" y="2167212"/>
              <a:ext cx="5647579" cy="1197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精益求精精神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实现美观、动感的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制作技术、动感的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</a:p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endPara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37629" y="3140453"/>
            <a:ext cx="6979570" cy="1325363"/>
            <a:chOff x="3637629" y="3140453"/>
            <a:chExt cx="6979570" cy="1325363"/>
          </a:xfrm>
        </p:grpSpPr>
        <p:sp>
          <p:nvSpPr>
            <p:cNvPr id="11" name="矩形 10"/>
            <p:cNvSpPr/>
            <p:nvPr/>
          </p:nvSpPr>
          <p:spPr>
            <a:xfrm>
              <a:off x="3637629" y="3140453"/>
              <a:ext cx="26234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7200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3</a:t>
              </a:r>
              <a:endParaRPr lang="zh-CN" altLang="en-US" sz="7200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4461620" y="3252407"/>
              <a:ext cx="6155579" cy="121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精益求精精神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实现美观、动感的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设计机构。有国内顶尖的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制作技术、动感的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</a:p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endParaRPr lang="zh-CN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67094" y="156906"/>
            <a:ext cx="337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1055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-99060" y="624840"/>
            <a:ext cx="322326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60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045907" y="864296"/>
            <a:ext cx="12526" cy="3294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5400" dist="12700" algn="l" rotWithShape="0">
              <a:prstClr val="black">
                <a:alpha val="2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 flipV="1">
            <a:off x="7996197" y="3423526"/>
            <a:ext cx="836190" cy="976134"/>
            <a:chOff x="-312772" y="3600635"/>
            <a:chExt cx="1348298" cy="1573949"/>
          </a:xfrm>
        </p:grpSpPr>
        <p:sp>
          <p:nvSpPr>
            <p:cNvPr id="19" name="矩形 18"/>
            <p:cNvSpPr/>
            <p:nvPr/>
          </p:nvSpPr>
          <p:spPr>
            <a:xfrm rot="18978962">
              <a:off x="-312772" y="4047011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880913">
              <a:off x="-87715" y="5083535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880913">
              <a:off x="890317" y="4577047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880913">
              <a:off x="862308" y="3600635"/>
              <a:ext cx="173218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880913">
              <a:off x="-75042" y="3891729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880913">
              <a:off x="459143" y="3989712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880913">
              <a:off x="-6318" y="4631282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66396" y="1524000"/>
            <a:ext cx="5111004" cy="1457323"/>
            <a:chOff x="4566396" y="1524000"/>
            <a:chExt cx="5111004" cy="1457323"/>
          </a:xfrm>
        </p:grpSpPr>
        <p:sp>
          <p:nvSpPr>
            <p:cNvPr id="7" name="矩形 6"/>
            <p:cNvSpPr/>
            <p:nvPr/>
          </p:nvSpPr>
          <p:spPr>
            <a:xfrm>
              <a:off x="4572000" y="1524000"/>
              <a:ext cx="3867150" cy="1308100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4566396" y="1624028"/>
              <a:ext cx="5111004" cy="1357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有国内顶尖的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</a:t>
              </a:r>
              <a:endPara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坚持精益求精精神</a:t>
              </a: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实现美观、动感的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  <a:endPara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设计机构。有国内顶尖的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  <a:p>
              <a:pPr defTabSz="685800">
                <a:lnSpc>
                  <a:spcPct val="140000"/>
                </a:lnSpc>
                <a:buClr>
                  <a:srgbClr val="0070C0"/>
                </a:buClr>
                <a:defRPr/>
              </a:pP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制作技术、动感的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2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</a:p>
            <a:p>
              <a:pPr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endPara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72939" y="1091263"/>
            <a:ext cx="2616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66396" y="2973939"/>
            <a:ext cx="3417799" cy="369332"/>
            <a:chOff x="4566396" y="2973939"/>
            <a:chExt cx="3417799" cy="369332"/>
          </a:xfrm>
        </p:grpSpPr>
        <p:sp>
          <p:nvSpPr>
            <p:cNvPr id="9" name="矩形 8"/>
            <p:cNvSpPr/>
            <p:nvPr/>
          </p:nvSpPr>
          <p:spPr>
            <a:xfrm>
              <a:off x="4572001" y="2994659"/>
              <a:ext cx="2247900" cy="3352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66396" y="2973939"/>
              <a:ext cx="3417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pc="3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点击添加文字一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66396" y="3423526"/>
            <a:ext cx="3417799" cy="380125"/>
            <a:chOff x="4566396" y="3423526"/>
            <a:chExt cx="3417799" cy="380125"/>
          </a:xfrm>
        </p:grpSpPr>
        <p:sp>
          <p:nvSpPr>
            <p:cNvPr id="10" name="矩形 9"/>
            <p:cNvSpPr/>
            <p:nvPr/>
          </p:nvSpPr>
          <p:spPr>
            <a:xfrm>
              <a:off x="4572000" y="3444241"/>
              <a:ext cx="2245489" cy="359410"/>
            </a:xfrm>
            <a:prstGeom prst="rect">
              <a:avLst/>
            </a:prstGeom>
            <a:solidFill>
              <a:srgbClr val="262626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566396" y="3423526"/>
              <a:ext cx="3417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pc="3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点击添加文字二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47780" y="268585"/>
            <a:ext cx="3924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0" y="723900"/>
            <a:ext cx="3223846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54921" y="842696"/>
            <a:ext cx="2985559" cy="3424503"/>
            <a:chOff x="854921" y="842696"/>
            <a:chExt cx="2985559" cy="3424503"/>
          </a:xfrm>
        </p:grpSpPr>
        <p:sp>
          <p:nvSpPr>
            <p:cNvPr id="39" name="矩形 38"/>
            <p:cNvSpPr/>
            <p:nvPr/>
          </p:nvSpPr>
          <p:spPr>
            <a:xfrm>
              <a:off x="854921" y="842696"/>
              <a:ext cx="2985559" cy="3424503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6" r="7128"/>
            <a:stretch/>
          </p:blipFill>
          <p:spPr>
            <a:xfrm>
              <a:off x="929916" y="926912"/>
              <a:ext cx="2835569" cy="32560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5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68647" y="368298"/>
            <a:ext cx="3873368" cy="3483428"/>
            <a:chOff x="-157547" y="368298"/>
            <a:chExt cx="3873368" cy="3483428"/>
          </a:xfrm>
          <a:effectLst>
            <a:outerShdw blurRad="50800" dist="15240" dir="5400000" algn="t" rotWithShape="0">
              <a:prstClr val="black">
                <a:alpha val="27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232393" y="368298"/>
              <a:ext cx="3483428" cy="3483428"/>
              <a:chOff x="2314008" y="406398"/>
              <a:chExt cx="3483428" cy="348342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314008" y="406398"/>
                <a:ext cx="3483428" cy="3483428"/>
              </a:xfrm>
              <a:prstGeom prst="ellipse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9" t="1411" r="4039" b="33968"/>
              <a:stretch>
                <a:fillRect/>
              </a:stretch>
            </p:blipFill>
            <p:spPr>
              <a:xfrm>
                <a:off x="2393837" y="486227"/>
                <a:ext cx="3323770" cy="3323770"/>
              </a:xfrm>
              <a:custGeom>
                <a:avLst/>
                <a:gdLst>
                  <a:gd name="connsiteX0" fmla="*/ 1661885 w 3323770"/>
                  <a:gd name="connsiteY0" fmla="*/ 0 h 3323770"/>
                  <a:gd name="connsiteX1" fmla="*/ 3323770 w 3323770"/>
                  <a:gd name="connsiteY1" fmla="*/ 1661885 h 3323770"/>
                  <a:gd name="connsiteX2" fmla="*/ 1661885 w 3323770"/>
                  <a:gd name="connsiteY2" fmla="*/ 3323770 h 3323770"/>
                  <a:gd name="connsiteX3" fmla="*/ 0 w 3323770"/>
                  <a:gd name="connsiteY3" fmla="*/ 1661885 h 3323770"/>
                  <a:gd name="connsiteX4" fmla="*/ 1661885 w 3323770"/>
                  <a:gd name="connsiteY4" fmla="*/ 0 h 3323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3770" h="3323770">
                    <a:moveTo>
                      <a:pt x="1661885" y="0"/>
                    </a:moveTo>
                    <a:cubicBezTo>
                      <a:pt x="2579719" y="0"/>
                      <a:pt x="3323770" y="744051"/>
                      <a:pt x="3323770" y="1661885"/>
                    </a:cubicBezTo>
                    <a:cubicBezTo>
                      <a:pt x="3323770" y="2579719"/>
                      <a:pt x="2579719" y="3323770"/>
                      <a:pt x="1661885" y="3323770"/>
                    </a:cubicBezTo>
                    <a:cubicBezTo>
                      <a:pt x="744051" y="3323770"/>
                      <a:pt x="0" y="2579719"/>
                      <a:pt x="0" y="1661885"/>
                    </a:cubicBezTo>
                    <a:cubicBezTo>
                      <a:pt x="0" y="744051"/>
                      <a:pt x="744051" y="0"/>
                      <a:pt x="1661885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12" name="任意多边形 11"/>
            <p:cNvSpPr/>
            <p:nvPr/>
          </p:nvSpPr>
          <p:spPr>
            <a:xfrm rot="1932479">
              <a:off x="-157547" y="2050167"/>
              <a:ext cx="3326832" cy="1586159"/>
            </a:xfrm>
            <a:custGeom>
              <a:avLst/>
              <a:gdLst>
                <a:gd name="connsiteX0" fmla="*/ 0 w 3480130"/>
                <a:gd name="connsiteY0" fmla="*/ 0 h 1709055"/>
                <a:gd name="connsiteX1" fmla="*/ 3480130 w 3480130"/>
                <a:gd name="connsiteY1" fmla="*/ 0 h 1709055"/>
                <a:gd name="connsiteX2" fmla="*/ 3472787 w 3480130"/>
                <a:gd name="connsiteY2" fmla="*/ 145421 h 1709055"/>
                <a:gd name="connsiteX3" fmla="*/ 1740065 w 3480130"/>
                <a:gd name="connsiteY3" fmla="*/ 1709055 h 1709055"/>
                <a:gd name="connsiteX4" fmla="*/ 7343 w 3480130"/>
                <a:gd name="connsiteY4" fmla="*/ 145421 h 170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0130" h="1709055">
                  <a:moveTo>
                    <a:pt x="0" y="0"/>
                  </a:moveTo>
                  <a:lnTo>
                    <a:pt x="3480130" y="0"/>
                  </a:lnTo>
                  <a:lnTo>
                    <a:pt x="3472787" y="145421"/>
                  </a:lnTo>
                  <a:cubicBezTo>
                    <a:pt x="3383594" y="1023691"/>
                    <a:pt x="2641867" y="1709055"/>
                    <a:pt x="1740065" y="1709055"/>
                  </a:cubicBezTo>
                  <a:cubicBezTo>
                    <a:pt x="838263" y="1709055"/>
                    <a:pt x="96537" y="1023691"/>
                    <a:pt x="7343" y="145421"/>
                  </a:cubicBezTo>
                  <a:close/>
                </a:path>
              </a:pathLst>
            </a:custGeom>
            <a:solidFill>
              <a:srgbClr val="ED145B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1084" y="3381076"/>
            <a:ext cx="5284797" cy="973942"/>
            <a:chOff x="341084" y="3381076"/>
            <a:chExt cx="5284797" cy="973942"/>
          </a:xfrm>
        </p:grpSpPr>
        <p:grpSp>
          <p:nvGrpSpPr>
            <p:cNvPr id="6" name="组合 5"/>
            <p:cNvGrpSpPr/>
            <p:nvPr/>
          </p:nvGrpSpPr>
          <p:grpSpPr>
            <a:xfrm flipH="1">
              <a:off x="341084" y="3381076"/>
              <a:ext cx="4040416" cy="973942"/>
              <a:chOff x="1417530" y="1130432"/>
              <a:chExt cx="4328160" cy="1043302"/>
            </a:xfrm>
          </p:grpSpPr>
          <p:sp>
            <p:nvSpPr>
              <p:cNvPr id="8" name="梯形 7"/>
              <p:cNvSpPr/>
              <p:nvPr/>
            </p:nvSpPr>
            <p:spPr>
              <a:xfrm flipV="1">
                <a:off x="1417530" y="1314057"/>
                <a:ext cx="4120896" cy="859677"/>
              </a:xfrm>
              <a:prstGeom prst="trapezoid">
                <a:avLst>
                  <a:gd name="adj" fmla="val 50316"/>
                </a:avLst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梯形 8"/>
              <p:cNvSpPr/>
              <p:nvPr/>
            </p:nvSpPr>
            <p:spPr>
              <a:xfrm flipV="1">
                <a:off x="1624794" y="1130432"/>
                <a:ext cx="4120896" cy="948071"/>
              </a:xfrm>
              <a:prstGeom prst="trapezoid">
                <a:avLst>
                  <a:gd name="adj" fmla="val 50316"/>
                </a:avLst>
              </a:prstGeom>
              <a:solidFill>
                <a:srgbClr val="ED145B"/>
              </a:solidFill>
              <a:ln>
                <a:noFill/>
              </a:ln>
              <a:effectLst>
                <a:outerShdw blurRad="50800" dist="127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81922" y="3521522"/>
              <a:ext cx="47439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spc="600" dirty="0">
                  <a:solidFill>
                    <a:prstClr val="white">
                      <a:lumMod val="9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流行时尚服饰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9499" y="3885394"/>
            <a:ext cx="3508376" cy="105569"/>
            <a:chOff x="4902199" y="3789361"/>
            <a:chExt cx="3508376" cy="10556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902199" y="3894138"/>
              <a:ext cx="35083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/>
            <p:cNvSpPr/>
            <p:nvPr/>
          </p:nvSpPr>
          <p:spPr>
            <a:xfrm>
              <a:off x="6595157" y="3789361"/>
              <a:ext cx="122460" cy="10556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4790330" y="2548224"/>
            <a:ext cx="484897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有国内顶尖的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精益求精精神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实现美观、动感的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锐普公司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精品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设计机构。有国内顶尖的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制作技术、动感的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902198" y="1569070"/>
            <a:ext cx="2945329" cy="307777"/>
            <a:chOff x="4902198" y="1404947"/>
            <a:chExt cx="2945329" cy="307777"/>
          </a:xfrm>
        </p:grpSpPr>
        <p:sp>
          <p:nvSpPr>
            <p:cNvPr id="15" name="矩形 14"/>
            <p:cNvSpPr/>
            <p:nvPr/>
          </p:nvSpPr>
          <p:spPr>
            <a:xfrm>
              <a:off x="4902199" y="1420950"/>
              <a:ext cx="1847851" cy="275771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02198" y="1404947"/>
              <a:ext cx="29453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400" spc="3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02198" y="2011438"/>
            <a:ext cx="2781301" cy="307777"/>
            <a:chOff x="4902198" y="1847315"/>
            <a:chExt cx="2781301" cy="307777"/>
          </a:xfrm>
        </p:grpSpPr>
        <p:sp>
          <p:nvSpPr>
            <p:cNvPr id="16" name="矩形 15"/>
            <p:cNvSpPr/>
            <p:nvPr/>
          </p:nvSpPr>
          <p:spPr>
            <a:xfrm>
              <a:off x="4902199" y="1863318"/>
              <a:ext cx="2349501" cy="27577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02198" y="1847315"/>
              <a:ext cx="2781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1400" spc="3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点击添加副标题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188015" y="268585"/>
            <a:ext cx="4247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8387166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779008" y="723900"/>
            <a:ext cx="3357013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91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88123" y="268585"/>
            <a:ext cx="4926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49956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0" y="723900"/>
            <a:ext cx="3121152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693056" y="1066800"/>
            <a:ext cx="9031514" cy="3600379"/>
            <a:chOff x="693056" y="1066800"/>
            <a:chExt cx="9031514" cy="36003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" b="20050"/>
            <a:stretch/>
          </p:blipFill>
          <p:spPr>
            <a:xfrm>
              <a:off x="693056" y="1066996"/>
              <a:ext cx="5272315" cy="2837348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254172" y="1066800"/>
              <a:ext cx="4470398" cy="3600379"/>
              <a:chOff x="5254172" y="1066800"/>
              <a:chExt cx="4470398" cy="360037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254172" y="1066800"/>
                <a:ext cx="4470398" cy="2834640"/>
                <a:chOff x="5254172" y="1066800"/>
                <a:chExt cx="4470398" cy="2834640"/>
              </a:xfrm>
            </p:grpSpPr>
            <p:sp>
              <p:nvSpPr>
                <p:cNvPr id="3" name="矩形标注 2"/>
                <p:cNvSpPr/>
                <p:nvPr/>
              </p:nvSpPr>
              <p:spPr>
                <a:xfrm rot="5400000">
                  <a:off x="5424352" y="896620"/>
                  <a:ext cx="2834640" cy="3175000"/>
                </a:xfrm>
                <a:prstGeom prst="wedgeRectCallout">
                  <a:avLst>
                    <a:gd name="adj1" fmla="val -21275"/>
                    <a:gd name="adj2" fmla="val 61700"/>
                  </a:avLst>
                </a:pr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5414557" y="1305292"/>
                  <a:ext cx="4310013" cy="2163118"/>
                  <a:chOff x="5414557" y="1305292"/>
                  <a:chExt cx="4310013" cy="2163118"/>
                </a:xfrm>
              </p:grpSpPr>
              <p:sp>
                <p:nvSpPr>
                  <p:cNvPr id="9" name="TextBox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14557" y="1991082"/>
                    <a:ext cx="4310013" cy="14773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 sz="32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defTabSz="685800">
                      <a:lnSpc>
                        <a:spcPct val="150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有国内顶尖的</a:t>
                    </a: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制作技术、顶级的</a:t>
                    </a: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</a:p>
                  <a:p>
                    <a:pPr defTabSz="685800">
                      <a:lnSpc>
                        <a:spcPct val="150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设计团队， 坚持精益求精</a:t>
                    </a:r>
                    <a:r>
                      <a:rPr lang="zh-CN" altLang="en-US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的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精神</a:t>
                    </a:r>
                    <a:r>
                      <a:rPr lang="zh-CN" altLang="en-US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，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实现</a:t>
                    </a:r>
                    <a:endParaRPr lang="en-US" altLang="zh-CN" sz="12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defTabSz="685800">
                      <a:lnSpc>
                        <a:spcPct val="150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美观、动感的</a:t>
                    </a: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效果。</a:t>
                    </a:r>
                    <a:r>
                      <a:rPr lang="zh-CN" altLang="en-US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锐普公司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是精品</a:t>
                    </a:r>
                    <a:endParaRPr lang="en-US" altLang="zh-CN" sz="12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defTabSz="685800">
                      <a:lnSpc>
                        <a:spcPct val="150000"/>
                      </a:lnSpc>
                      <a:buClr>
                        <a:srgbClr val="0070C0"/>
                      </a:buClr>
                      <a:defRPr/>
                    </a:pP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设计机构。有国内顶尖的</a:t>
                    </a: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制作</a:t>
                    </a:r>
                    <a:endParaRPr lang="en-US" altLang="zh-CN" sz="12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defTabSz="685800">
                      <a:lnSpc>
                        <a:spcPct val="150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技术、动感的</a:t>
                    </a:r>
                    <a:r>
                      <a:rPr lang="en-US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2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效果。</a:t>
                    </a: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453453" y="1305292"/>
                    <a:ext cx="347283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defTabSz="685800"/>
                    <a:r>
                      <a:rPr lang="zh-CN" altLang="en-US" sz="2800" spc="10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时尚流行</a:t>
                    </a:r>
                  </a:p>
                </p:txBody>
              </p:sp>
              <p:cxnSp>
                <p:nvCxnSpPr>
                  <p:cNvPr id="12" name="直接连接符 11"/>
                  <p:cNvCxnSpPr/>
                  <p:nvPr/>
                </p:nvCxnSpPr>
                <p:spPr>
                  <a:xfrm>
                    <a:off x="5550692" y="1888568"/>
                    <a:ext cx="2626521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" name="等腰三角形 3"/>
              <p:cNvSpPr/>
              <p:nvPr/>
            </p:nvSpPr>
            <p:spPr>
              <a:xfrm rot="8070464">
                <a:off x="7162759" y="3134295"/>
                <a:ext cx="2044834" cy="1020933"/>
              </a:xfrm>
              <a:prstGeom prst="triangle">
                <a:avLst/>
              </a:prstGeom>
              <a:solidFill>
                <a:srgbClr val="ED145B">
                  <a:alpha val="4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23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495696" y="718156"/>
            <a:ext cx="2962800" cy="3927600"/>
            <a:chOff x="812327" y="718156"/>
            <a:chExt cx="2962800" cy="3927600"/>
          </a:xfrm>
        </p:grpSpPr>
        <p:sp>
          <p:nvSpPr>
            <p:cNvPr id="16" name="矩形 15"/>
            <p:cNvSpPr/>
            <p:nvPr/>
          </p:nvSpPr>
          <p:spPr>
            <a:xfrm>
              <a:off x="812327" y="718156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4" r="7031" b="52795"/>
            <a:stretch/>
          </p:blipFill>
          <p:spPr>
            <a:xfrm>
              <a:off x="892031" y="809956"/>
              <a:ext cx="2803393" cy="374400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99998" y="1005883"/>
            <a:ext cx="486708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35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rPr>
              <a:t>3</a:t>
            </a:r>
            <a:endParaRPr lang="zh-CN" altLang="en-US" sz="23500" i="1" dirty="0">
              <a:solidFill>
                <a:srgbClr val="ED145B"/>
              </a:solidFill>
              <a:latin typeface="JustOldFashion" panose="02000603030000020004" pitchFamily="2" charset="0"/>
              <a:ea typeface="MingLiU_HKSCS" panose="02020500000000000000" pitchFamily="18" charset="-12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03975" y="1701722"/>
            <a:ext cx="5874818" cy="2131475"/>
            <a:chOff x="5551975" y="740430"/>
            <a:chExt cx="5874818" cy="21314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719888" y="740430"/>
              <a:ext cx="2712912" cy="0"/>
            </a:xfrm>
            <a:prstGeom prst="line">
              <a:avLst/>
            </a:prstGeom>
            <a:ln w="22225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719887" y="1698646"/>
              <a:ext cx="2712913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5551976" y="804039"/>
              <a:ext cx="55949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800" spc="600" dirty="0">
                  <a:solidFill>
                    <a:srgbClr val="26262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流行服饰</a:t>
              </a:r>
            </a:p>
          </p:txBody>
        </p: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5551975" y="1810076"/>
              <a:ext cx="5874818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坚持精益求精、拒绝平庸的做事精神，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帮助您实现美观、精致、严谨、动感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创造卓越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价值。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88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973368" y="957835"/>
            <a:ext cx="2634184" cy="2634184"/>
            <a:chOff x="5973368" y="957835"/>
            <a:chExt cx="2634184" cy="2634184"/>
          </a:xfrm>
        </p:grpSpPr>
        <p:sp>
          <p:nvSpPr>
            <p:cNvPr id="24" name="椭圆 23"/>
            <p:cNvSpPr/>
            <p:nvPr/>
          </p:nvSpPr>
          <p:spPr>
            <a:xfrm>
              <a:off x="5973368" y="957835"/>
              <a:ext cx="2634184" cy="2634184"/>
            </a:xfrm>
            <a:prstGeom prst="ellipse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7" t="4012" b="30205"/>
            <a:stretch>
              <a:fillRect/>
            </a:stretch>
          </p:blipFill>
          <p:spPr>
            <a:xfrm flipH="1">
              <a:off x="6062499" y="1046965"/>
              <a:ext cx="2455923" cy="2455924"/>
            </a:xfrm>
            <a:custGeom>
              <a:avLst/>
              <a:gdLst>
                <a:gd name="connsiteX0" fmla="*/ 1227962 w 2455923"/>
                <a:gd name="connsiteY0" fmla="*/ 0 h 2455924"/>
                <a:gd name="connsiteX1" fmla="*/ 2449584 w 2455923"/>
                <a:gd name="connsiteY1" fmla="*/ 1102410 h 2455924"/>
                <a:gd name="connsiteX2" fmla="*/ 2455923 w 2455923"/>
                <a:gd name="connsiteY2" fmla="*/ 1227942 h 2455924"/>
                <a:gd name="connsiteX3" fmla="*/ 2455923 w 2455923"/>
                <a:gd name="connsiteY3" fmla="*/ 1227982 h 2455924"/>
                <a:gd name="connsiteX4" fmla="*/ 2449584 w 2455923"/>
                <a:gd name="connsiteY4" fmla="*/ 1353514 h 2455924"/>
                <a:gd name="connsiteX5" fmla="*/ 1227962 w 2455923"/>
                <a:gd name="connsiteY5" fmla="*/ 2455924 h 2455924"/>
                <a:gd name="connsiteX6" fmla="*/ 0 w 2455923"/>
                <a:gd name="connsiteY6" fmla="*/ 1227962 h 2455924"/>
                <a:gd name="connsiteX7" fmla="*/ 1227962 w 2455923"/>
                <a:gd name="connsiteY7" fmla="*/ 0 h 245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5923" h="2455924">
                  <a:moveTo>
                    <a:pt x="1227962" y="0"/>
                  </a:moveTo>
                  <a:cubicBezTo>
                    <a:pt x="1863761" y="0"/>
                    <a:pt x="2386701" y="483203"/>
                    <a:pt x="2449584" y="1102410"/>
                  </a:cubicBezTo>
                  <a:lnTo>
                    <a:pt x="2455923" y="1227942"/>
                  </a:lnTo>
                  <a:lnTo>
                    <a:pt x="2455923" y="1227982"/>
                  </a:lnTo>
                  <a:lnTo>
                    <a:pt x="2449584" y="1353514"/>
                  </a:lnTo>
                  <a:cubicBezTo>
                    <a:pt x="2386701" y="1972722"/>
                    <a:pt x="1863761" y="2455924"/>
                    <a:pt x="1227962" y="2455924"/>
                  </a:cubicBezTo>
                  <a:cubicBezTo>
                    <a:pt x="549777" y="2455924"/>
                    <a:pt x="0" y="1906147"/>
                    <a:pt x="0" y="1227962"/>
                  </a:cubicBezTo>
                  <a:cubicBezTo>
                    <a:pt x="0" y="549777"/>
                    <a:pt x="549777" y="0"/>
                    <a:pt x="1227962" y="0"/>
                  </a:cubicBezTo>
                  <a:close/>
                </a:path>
              </a:pathLst>
            </a:custGeom>
          </p:spPr>
        </p:pic>
      </p:grp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1080874" y="1675513"/>
            <a:ext cx="7755277" cy="206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顶尖的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精益求精</a:t>
            </a: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实现美观、动感的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设计机构。有国内顶尖的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顶级的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</a:t>
            </a:r>
            <a:r>
              <a: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精神您实现美观、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动感的</a:t>
            </a:r>
            <a:r>
              <a: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  <a:p>
            <a:pPr algn="just" defTabSz="685800">
              <a:lnSpc>
                <a:spcPct val="125000"/>
              </a:lnSpc>
              <a:buClr>
                <a:srgbClr val="0070C0"/>
              </a:buClr>
              <a:defRPr/>
            </a:pPr>
            <a:endParaRPr lang="zh-CN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 形 12"/>
          <p:cNvSpPr/>
          <p:nvPr/>
        </p:nvSpPr>
        <p:spPr>
          <a:xfrm rot="5400000">
            <a:off x="2838659" y="2368367"/>
            <a:ext cx="439237" cy="426787"/>
          </a:xfrm>
          <a:prstGeom prst="corner">
            <a:avLst>
              <a:gd name="adj1" fmla="val 27717"/>
              <a:gd name="adj2" fmla="val 27272"/>
            </a:avLst>
          </a:prstGeom>
          <a:solidFill>
            <a:srgbClr val="ED1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4" name="L 形 13"/>
          <p:cNvSpPr/>
          <p:nvPr/>
        </p:nvSpPr>
        <p:spPr>
          <a:xfrm rot="16200000">
            <a:off x="2647847" y="2184931"/>
            <a:ext cx="439237" cy="426787"/>
          </a:xfrm>
          <a:prstGeom prst="corner">
            <a:avLst>
              <a:gd name="adj1" fmla="val 27717"/>
              <a:gd name="adj2" fmla="val 27272"/>
            </a:avLst>
          </a:prstGeom>
          <a:solidFill>
            <a:srgbClr val="ED1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7779" y="268585"/>
            <a:ext cx="518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723900"/>
            <a:ext cx="3206496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5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85185E-6 L -0.21615 -0.17376 " pathEditMode="relative" rAng="0" ptsTypes="AA">
                                      <p:cBhvr>
                                        <p:cTn id="19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6" y="-870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6.17284E-7 L 0.27396 0.17346 " pathEditMode="relative" rAng="0" ptsTypes="AA">
                                      <p:cBhvr>
                                        <p:cTn id="21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867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 animBg="1"/>
      <p:bldP spid="13" grpId="1" animBg="1"/>
      <p:bldP spid="14" grpId="0" animBg="1"/>
      <p:bldP spid="14" grpId="1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430862" y="876822"/>
            <a:ext cx="1606026" cy="1531986"/>
            <a:chOff x="3432699" y="820689"/>
            <a:chExt cx="1606026" cy="1531986"/>
          </a:xfrm>
        </p:grpSpPr>
        <p:sp>
          <p:nvSpPr>
            <p:cNvPr id="20" name="矩形 19"/>
            <p:cNvSpPr/>
            <p:nvPr/>
          </p:nvSpPr>
          <p:spPr>
            <a:xfrm>
              <a:off x="3432699" y="820689"/>
              <a:ext cx="1606026" cy="1531986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" b="40627"/>
            <a:stretch>
              <a:fillRect/>
            </a:stretch>
          </p:blipFill>
          <p:spPr>
            <a:xfrm>
              <a:off x="3504669" y="881833"/>
              <a:ext cx="1462087" cy="1409699"/>
            </a:xfrm>
            <a:custGeom>
              <a:avLst/>
              <a:gdLst>
                <a:gd name="connsiteX0" fmla="*/ 0 w 1462087"/>
                <a:gd name="connsiteY0" fmla="*/ 0 h 1409699"/>
                <a:gd name="connsiteX1" fmla="*/ 1462087 w 1462087"/>
                <a:gd name="connsiteY1" fmla="*/ 0 h 1409699"/>
                <a:gd name="connsiteX2" fmla="*/ 1462087 w 1462087"/>
                <a:gd name="connsiteY2" fmla="*/ 1409699 h 1409699"/>
                <a:gd name="connsiteX3" fmla="*/ 0 w 1462087"/>
                <a:gd name="connsiteY3" fmla="*/ 1409699 h 14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087" h="1409699">
                  <a:moveTo>
                    <a:pt x="0" y="0"/>
                  </a:moveTo>
                  <a:lnTo>
                    <a:pt x="1462087" y="0"/>
                  </a:lnTo>
                  <a:lnTo>
                    <a:pt x="1462087" y="1409699"/>
                  </a:lnTo>
                  <a:lnTo>
                    <a:pt x="0" y="1409699"/>
                  </a:lnTo>
                  <a:close/>
                </a:path>
              </a:pathLst>
            </a:custGeom>
          </p:spPr>
        </p:pic>
      </p:grpSp>
      <p:grpSp>
        <p:nvGrpSpPr>
          <p:cNvPr id="25" name="组合 24"/>
          <p:cNvGrpSpPr/>
          <p:nvPr/>
        </p:nvGrpSpPr>
        <p:grpSpPr>
          <a:xfrm>
            <a:off x="5091237" y="876822"/>
            <a:ext cx="1607639" cy="1533525"/>
            <a:chOff x="5083331" y="819150"/>
            <a:chExt cx="1607639" cy="1533525"/>
          </a:xfrm>
        </p:grpSpPr>
        <p:sp>
          <p:nvSpPr>
            <p:cNvPr id="21" name="矩形 20"/>
            <p:cNvSpPr/>
            <p:nvPr/>
          </p:nvSpPr>
          <p:spPr>
            <a:xfrm>
              <a:off x="5083331" y="819150"/>
              <a:ext cx="1607639" cy="1533525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3" b="27110"/>
            <a:stretch>
              <a:fillRect/>
            </a:stretch>
          </p:blipFill>
          <p:spPr>
            <a:xfrm>
              <a:off x="5156107" y="881063"/>
              <a:ext cx="1462087" cy="1409699"/>
            </a:xfrm>
            <a:custGeom>
              <a:avLst/>
              <a:gdLst>
                <a:gd name="connsiteX0" fmla="*/ 0 w 1462087"/>
                <a:gd name="connsiteY0" fmla="*/ 0 h 1409699"/>
                <a:gd name="connsiteX1" fmla="*/ 1462087 w 1462087"/>
                <a:gd name="connsiteY1" fmla="*/ 0 h 1409699"/>
                <a:gd name="connsiteX2" fmla="*/ 1462087 w 1462087"/>
                <a:gd name="connsiteY2" fmla="*/ 1409699 h 1409699"/>
                <a:gd name="connsiteX3" fmla="*/ 0 w 1462087"/>
                <a:gd name="connsiteY3" fmla="*/ 1409699 h 14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087" h="1409699">
                  <a:moveTo>
                    <a:pt x="0" y="0"/>
                  </a:moveTo>
                  <a:lnTo>
                    <a:pt x="1462087" y="0"/>
                  </a:lnTo>
                  <a:lnTo>
                    <a:pt x="1462087" y="1409699"/>
                  </a:lnTo>
                  <a:lnTo>
                    <a:pt x="0" y="1409699"/>
                  </a:ln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876823" y="876822"/>
            <a:ext cx="2885551" cy="3398598"/>
            <a:chOff x="876823" y="876822"/>
            <a:chExt cx="2885551" cy="3398598"/>
          </a:xfrm>
        </p:grpSpPr>
        <p:grpSp>
          <p:nvGrpSpPr>
            <p:cNvPr id="27" name="组合 26"/>
            <p:cNvGrpSpPr/>
            <p:nvPr/>
          </p:nvGrpSpPr>
          <p:grpSpPr>
            <a:xfrm>
              <a:off x="876823" y="876822"/>
              <a:ext cx="2499690" cy="3398598"/>
              <a:chOff x="876823" y="810147"/>
              <a:chExt cx="2499690" cy="3398598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76823" y="810147"/>
                <a:ext cx="2499690" cy="3398598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6113" y="891494"/>
                <a:ext cx="2340687" cy="3246760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956111" y="3266333"/>
              <a:ext cx="2806263" cy="795145"/>
              <a:chOff x="956111" y="3266333"/>
              <a:chExt cx="2806263" cy="795145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956112" y="3266333"/>
                <a:ext cx="2546720" cy="358870"/>
                <a:chOff x="956112" y="3266333"/>
                <a:chExt cx="2546720" cy="358870"/>
              </a:xfrm>
            </p:grpSpPr>
            <p:sp>
              <p:nvSpPr>
                <p:cNvPr id="29" name="流程图: 手动输入 13"/>
                <p:cNvSpPr/>
                <p:nvPr/>
              </p:nvSpPr>
              <p:spPr>
                <a:xfrm rot="5400000">
                  <a:off x="1444796" y="2777649"/>
                  <a:ext cx="358870" cy="1336237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28 w 10000"/>
                    <a:gd name="connsiteY0" fmla="*/ 104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28 w 10000"/>
                    <a:gd name="connsiteY4" fmla="*/ 1040 h 10000"/>
                    <a:gd name="connsiteX0" fmla="*/ 128 w 10000"/>
                    <a:gd name="connsiteY0" fmla="*/ 756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28 w 10000"/>
                    <a:gd name="connsiteY4" fmla="*/ 756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28" y="756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cubicBezTo>
                        <a:pt x="43" y="7013"/>
                        <a:pt x="85" y="3743"/>
                        <a:pt x="128" y="756"/>
                      </a:cubicBezTo>
                      <a:close/>
                    </a:path>
                  </a:pathLst>
                </a:custGeom>
                <a:solidFill>
                  <a:srgbClr val="ED14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1016610" y="3273805"/>
                  <a:ext cx="24862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流行时尚</a:t>
                  </a: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956111" y="3695693"/>
                <a:ext cx="2806263" cy="365785"/>
                <a:chOff x="956111" y="3695693"/>
                <a:chExt cx="2806263" cy="365785"/>
              </a:xfrm>
            </p:grpSpPr>
            <p:sp>
              <p:nvSpPr>
                <p:cNvPr id="28" name="流程图: 手动输入 13"/>
                <p:cNvSpPr/>
                <p:nvPr/>
              </p:nvSpPr>
              <p:spPr>
                <a:xfrm rot="5400000">
                  <a:off x="1667044" y="2984760"/>
                  <a:ext cx="358872" cy="1780738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28 w 10000"/>
                    <a:gd name="connsiteY0" fmla="*/ 104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28 w 10000"/>
                    <a:gd name="connsiteY4" fmla="*/ 1040 h 10000"/>
                    <a:gd name="connsiteX0" fmla="*/ 128 w 10000"/>
                    <a:gd name="connsiteY0" fmla="*/ 756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28 w 10000"/>
                    <a:gd name="connsiteY4" fmla="*/ 756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28" y="756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cubicBezTo>
                        <a:pt x="43" y="7013"/>
                        <a:pt x="85" y="3743"/>
                        <a:pt x="128" y="756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016609" y="3722924"/>
                  <a:ext cx="274576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时尚服饰发型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3583266" y="2705280"/>
            <a:ext cx="5446434" cy="1606329"/>
            <a:chOff x="3583266" y="2705280"/>
            <a:chExt cx="5446434" cy="160632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674706" y="3114638"/>
              <a:ext cx="2611794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2"/>
            <p:cNvSpPr txBox="1">
              <a:spLocks noChangeArrowheads="1"/>
            </p:cNvSpPr>
            <p:nvPr/>
          </p:nvSpPr>
          <p:spPr bwMode="auto">
            <a:xfrm>
              <a:off x="3583266" y="3215603"/>
              <a:ext cx="5446434" cy="1096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设计机构。有</a:t>
              </a:r>
              <a:endPara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</a:t>
              </a: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，锐普公司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设计机构。坚持精益求精</a:t>
              </a: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精神您实现美观、</a:t>
              </a:r>
              <a:endPara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动感的</a:t>
              </a:r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效果。</a:t>
              </a: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endParaRPr lang="zh-CN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83266" y="2705280"/>
              <a:ext cx="45320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pc="300" dirty="0">
                  <a:solidFill>
                    <a:srgbClr val="ED145B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上海锐普广告有限公司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47780" y="268585"/>
            <a:ext cx="472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723900"/>
            <a:ext cx="3225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753224" y="876822"/>
            <a:ext cx="1788795" cy="2606040"/>
            <a:chOff x="6753224" y="876822"/>
            <a:chExt cx="1788795" cy="2606040"/>
          </a:xfrm>
        </p:grpSpPr>
        <p:sp>
          <p:nvSpPr>
            <p:cNvPr id="22" name="矩形 21"/>
            <p:cNvSpPr/>
            <p:nvPr/>
          </p:nvSpPr>
          <p:spPr>
            <a:xfrm>
              <a:off x="6753224" y="876822"/>
              <a:ext cx="1788795" cy="260604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1" t="1936" r="10006" b="15287"/>
            <a:stretch>
              <a:fillRect/>
            </a:stretch>
          </p:blipFill>
          <p:spPr>
            <a:xfrm>
              <a:off x="6828471" y="948642"/>
              <a:ext cx="1638300" cy="2462400"/>
            </a:xfrm>
            <a:custGeom>
              <a:avLst/>
              <a:gdLst>
                <a:gd name="connsiteX0" fmla="*/ 0 w 1638300"/>
                <a:gd name="connsiteY0" fmla="*/ 0 h 2462400"/>
                <a:gd name="connsiteX1" fmla="*/ 1638300 w 1638300"/>
                <a:gd name="connsiteY1" fmla="*/ 0 h 2462400"/>
                <a:gd name="connsiteX2" fmla="*/ 1638300 w 1638300"/>
                <a:gd name="connsiteY2" fmla="*/ 2462400 h 2462400"/>
                <a:gd name="connsiteX3" fmla="*/ 0 w 1638300"/>
                <a:gd name="connsiteY3" fmla="*/ 2462400 h 24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300" h="2462400">
                  <a:moveTo>
                    <a:pt x="0" y="0"/>
                  </a:moveTo>
                  <a:lnTo>
                    <a:pt x="1638300" y="0"/>
                  </a:lnTo>
                  <a:lnTo>
                    <a:pt x="1638300" y="2462400"/>
                  </a:lnTo>
                  <a:lnTo>
                    <a:pt x="0" y="246240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8992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7191127" y="2940913"/>
            <a:ext cx="1356221" cy="1797858"/>
            <a:chOff x="5456963" y="705268"/>
            <a:chExt cx="2962800" cy="3927600"/>
          </a:xfrm>
        </p:grpSpPr>
        <p:sp>
          <p:nvSpPr>
            <p:cNvPr id="51" name="矩形 50"/>
            <p:cNvSpPr/>
            <p:nvPr/>
          </p:nvSpPr>
          <p:spPr>
            <a:xfrm>
              <a:off x="5456963" y="705268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5" t="2659" r="2195" b="12695"/>
            <a:stretch>
              <a:fillRect/>
            </a:stretch>
          </p:blipFill>
          <p:spPr>
            <a:xfrm>
              <a:off x="5542288" y="817016"/>
              <a:ext cx="2792150" cy="3704105"/>
            </a:xfrm>
            <a:custGeom>
              <a:avLst/>
              <a:gdLst>
                <a:gd name="connsiteX0" fmla="*/ 0 w 2792150"/>
                <a:gd name="connsiteY0" fmla="*/ 0 h 3704105"/>
                <a:gd name="connsiteX1" fmla="*/ 2792150 w 2792150"/>
                <a:gd name="connsiteY1" fmla="*/ 0 h 3704105"/>
                <a:gd name="connsiteX2" fmla="*/ 2792150 w 2792150"/>
                <a:gd name="connsiteY2" fmla="*/ 3704105 h 3704105"/>
                <a:gd name="connsiteX3" fmla="*/ 0 w 2792150"/>
                <a:gd name="connsiteY3" fmla="*/ 3704105 h 370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2150" h="3704105">
                  <a:moveTo>
                    <a:pt x="0" y="0"/>
                  </a:moveTo>
                  <a:lnTo>
                    <a:pt x="2792150" y="0"/>
                  </a:lnTo>
                  <a:lnTo>
                    <a:pt x="2792150" y="3704105"/>
                  </a:lnTo>
                  <a:lnTo>
                    <a:pt x="0" y="3704105"/>
                  </a:lnTo>
                  <a:close/>
                </a:path>
              </a:pathLst>
            </a:custGeom>
          </p:spPr>
        </p:pic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3094833" y="2941642"/>
            <a:ext cx="1355122" cy="1796400"/>
            <a:chOff x="812327" y="718156"/>
            <a:chExt cx="2962800" cy="3927600"/>
          </a:xfrm>
        </p:grpSpPr>
        <p:sp>
          <p:nvSpPr>
            <p:cNvPr id="54" name="矩形 53"/>
            <p:cNvSpPr/>
            <p:nvPr/>
          </p:nvSpPr>
          <p:spPr>
            <a:xfrm>
              <a:off x="812327" y="718156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4" r="7031" b="52795"/>
            <a:stretch/>
          </p:blipFill>
          <p:spPr>
            <a:xfrm>
              <a:off x="892031" y="809956"/>
              <a:ext cx="2803393" cy="3744000"/>
            </a:xfrm>
            <a:prstGeom prst="rect">
              <a:avLst/>
            </a:prstGeom>
          </p:spPr>
        </p:pic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7191676" y="789711"/>
            <a:ext cx="1355122" cy="1796400"/>
            <a:chOff x="5461843" y="705268"/>
            <a:chExt cx="2962800" cy="3927600"/>
          </a:xfrm>
        </p:grpSpPr>
        <p:sp>
          <p:nvSpPr>
            <p:cNvPr id="61" name="矩形 60"/>
            <p:cNvSpPr/>
            <p:nvPr/>
          </p:nvSpPr>
          <p:spPr>
            <a:xfrm>
              <a:off x="5461843" y="705268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52" r="1133" b="3457"/>
            <a:stretch/>
          </p:blipFill>
          <p:spPr>
            <a:xfrm>
              <a:off x="5532132" y="797068"/>
              <a:ext cx="2822222" cy="3744000"/>
            </a:xfrm>
            <a:custGeom>
              <a:avLst/>
              <a:gdLst>
                <a:gd name="connsiteX0" fmla="*/ 0 w 2822222"/>
                <a:gd name="connsiteY0" fmla="*/ 0 h 3744000"/>
                <a:gd name="connsiteX1" fmla="*/ 2822222 w 2822222"/>
                <a:gd name="connsiteY1" fmla="*/ 0 h 3744000"/>
                <a:gd name="connsiteX2" fmla="*/ 2822222 w 2822222"/>
                <a:gd name="connsiteY2" fmla="*/ 3744000 h 3744000"/>
                <a:gd name="connsiteX3" fmla="*/ 0 w 2822222"/>
                <a:gd name="connsiteY3" fmla="*/ 3744000 h 37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2222" h="3744000">
                  <a:moveTo>
                    <a:pt x="0" y="0"/>
                  </a:moveTo>
                  <a:lnTo>
                    <a:pt x="2822222" y="0"/>
                  </a:lnTo>
                  <a:lnTo>
                    <a:pt x="2822222" y="3744000"/>
                  </a:lnTo>
                  <a:lnTo>
                    <a:pt x="0" y="3744000"/>
                  </a:lnTo>
                  <a:close/>
                </a:path>
              </a:pathLst>
            </a:custGeom>
          </p:spPr>
        </p:pic>
      </p:grpSp>
      <p:grpSp>
        <p:nvGrpSpPr>
          <p:cNvPr id="41" name="组合 40"/>
          <p:cNvGrpSpPr/>
          <p:nvPr/>
        </p:nvGrpSpPr>
        <p:grpSpPr>
          <a:xfrm>
            <a:off x="4437074" y="2750365"/>
            <a:ext cx="4071216" cy="1957652"/>
            <a:chOff x="-21923" y="662257"/>
            <a:chExt cx="4071216" cy="1957652"/>
          </a:xfrm>
        </p:grpSpPr>
        <p:sp>
          <p:nvSpPr>
            <p:cNvPr id="42" name="文本框 41"/>
            <p:cNvSpPr txBox="1"/>
            <p:nvPr/>
          </p:nvSpPr>
          <p:spPr>
            <a:xfrm>
              <a:off x="-21923" y="662257"/>
              <a:ext cx="407121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600" i="1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4</a:t>
              </a:r>
              <a:endParaRPr lang="zh-CN" altLang="en-US" sz="96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59936" y="991890"/>
              <a:ext cx="2353467" cy="546736"/>
              <a:chOff x="959936" y="991890"/>
              <a:chExt cx="2353467" cy="546736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074508" y="991890"/>
                <a:ext cx="1494971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074508" y="1538626"/>
                <a:ext cx="1494971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文本框 46"/>
              <p:cNvSpPr txBox="1"/>
              <p:nvPr/>
            </p:nvSpPr>
            <p:spPr>
              <a:xfrm>
                <a:off x="959936" y="1019036"/>
                <a:ext cx="2353467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5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时尚发型</a:t>
                </a:r>
              </a:p>
            </p:txBody>
          </p:sp>
        </p:grpSp>
        <p:sp>
          <p:nvSpPr>
            <p:cNvPr id="44" name="TextBox 2"/>
            <p:cNvSpPr txBox="1">
              <a:spLocks noChangeArrowheads="1"/>
            </p:cNvSpPr>
            <p:nvPr/>
          </p:nvSpPr>
          <p:spPr bwMode="auto">
            <a:xfrm>
              <a:off x="940607" y="1565774"/>
              <a:ext cx="2658004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设计理念：杜绝平庸、专做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精品 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专业；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尽心；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创意。锐普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服务领域：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模板设计；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稿件制作。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785" y="2750365"/>
            <a:ext cx="3620534" cy="1957652"/>
            <a:chOff x="42563" y="662257"/>
            <a:chExt cx="3620534" cy="1957652"/>
          </a:xfrm>
        </p:grpSpPr>
        <p:sp>
          <p:nvSpPr>
            <p:cNvPr id="33" name="文本框 32"/>
            <p:cNvSpPr txBox="1"/>
            <p:nvPr/>
          </p:nvSpPr>
          <p:spPr>
            <a:xfrm>
              <a:off x="42563" y="662257"/>
              <a:ext cx="311875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600" i="1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3</a:t>
              </a:r>
              <a:endParaRPr lang="zh-CN" altLang="en-US" sz="96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59936" y="991890"/>
              <a:ext cx="2473024" cy="546736"/>
              <a:chOff x="959936" y="991890"/>
              <a:chExt cx="2473024" cy="546736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1074508" y="991890"/>
                <a:ext cx="1494971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074508" y="1538626"/>
                <a:ext cx="1494971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/>
              <p:cNvSpPr txBox="1"/>
              <p:nvPr/>
            </p:nvSpPr>
            <p:spPr>
              <a:xfrm>
                <a:off x="959936" y="1019036"/>
                <a:ext cx="247302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5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流行服饰</a:t>
                </a:r>
              </a:p>
            </p:txBody>
          </p:sp>
        </p:grpSp>
        <p:sp>
          <p:nvSpPr>
            <p:cNvPr id="35" name="TextBox 2"/>
            <p:cNvSpPr txBox="1">
              <a:spLocks noChangeArrowheads="1"/>
            </p:cNvSpPr>
            <p:nvPr/>
          </p:nvSpPr>
          <p:spPr bwMode="auto">
            <a:xfrm>
              <a:off x="940607" y="1565774"/>
              <a:ext cx="2722490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做事精神，帮助您实现美观、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精致、严谨、动感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展示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效果，让您的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创造卓越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价值。</a:t>
              </a:r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3094833" y="789711"/>
            <a:ext cx="1355122" cy="1796400"/>
            <a:chOff x="711486" y="723900"/>
            <a:chExt cx="2962800" cy="3927600"/>
          </a:xfrm>
        </p:grpSpPr>
        <p:sp>
          <p:nvSpPr>
            <p:cNvPr id="57" name="矩形 56"/>
            <p:cNvSpPr/>
            <p:nvPr/>
          </p:nvSpPr>
          <p:spPr>
            <a:xfrm>
              <a:off x="711486" y="723900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51" t="4044" b="2786"/>
            <a:stretch/>
          </p:blipFill>
          <p:spPr>
            <a:xfrm>
              <a:off x="782393" y="816520"/>
              <a:ext cx="2820987" cy="374236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78904" y="662257"/>
            <a:ext cx="3368278" cy="1765291"/>
            <a:chOff x="138097" y="662257"/>
            <a:chExt cx="3368278" cy="1765291"/>
          </a:xfrm>
        </p:grpSpPr>
        <p:sp>
          <p:nvSpPr>
            <p:cNvPr id="2" name="文本框 1"/>
            <p:cNvSpPr txBox="1"/>
            <p:nvPr/>
          </p:nvSpPr>
          <p:spPr>
            <a:xfrm>
              <a:off x="138097" y="662257"/>
              <a:ext cx="33682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600" i="1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1</a:t>
              </a:r>
              <a:endParaRPr lang="zh-CN" altLang="en-US" sz="96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59936" y="991890"/>
              <a:ext cx="2546439" cy="546736"/>
              <a:chOff x="959936" y="991890"/>
              <a:chExt cx="2546439" cy="546736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074508" y="991890"/>
                <a:ext cx="1494971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074508" y="1538626"/>
                <a:ext cx="1494971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959936" y="1019036"/>
                <a:ext cx="254643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5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时尚展示</a:t>
                </a:r>
              </a:p>
            </p:txBody>
          </p:sp>
        </p:grp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940606" y="1565774"/>
              <a:ext cx="2431867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中国一家精品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拥有国内顶尖的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技术、顶级的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37074" y="662257"/>
            <a:ext cx="4226280" cy="1765291"/>
            <a:chOff x="-21923" y="662257"/>
            <a:chExt cx="4226280" cy="1765291"/>
          </a:xfrm>
        </p:grpSpPr>
        <p:sp>
          <p:nvSpPr>
            <p:cNvPr id="18" name="文本框 17"/>
            <p:cNvSpPr txBox="1"/>
            <p:nvPr/>
          </p:nvSpPr>
          <p:spPr>
            <a:xfrm>
              <a:off x="-21923" y="662257"/>
              <a:ext cx="42262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9600" i="1" dirty="0">
                  <a:solidFill>
                    <a:srgbClr val="ED145B"/>
                  </a:solidFill>
                  <a:latin typeface="JustOldFashion" panose="02000603030000020004" pitchFamily="2" charset="0"/>
                  <a:ea typeface="MingLiU_HKSCS" panose="02020500000000000000" pitchFamily="18" charset="-120"/>
                </a:rPr>
                <a:t>2</a:t>
              </a:r>
              <a:endParaRPr lang="zh-CN" altLang="en-US" sz="96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59936" y="991890"/>
              <a:ext cx="2271405" cy="546736"/>
              <a:chOff x="959936" y="991890"/>
              <a:chExt cx="2271405" cy="546736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074508" y="991890"/>
                <a:ext cx="1494971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074508" y="1538626"/>
                <a:ext cx="1494971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本框 22"/>
              <p:cNvSpPr txBox="1"/>
              <p:nvPr/>
            </p:nvSpPr>
            <p:spPr>
              <a:xfrm>
                <a:off x="959936" y="1019036"/>
                <a:ext cx="2271405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5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时尚设计</a:t>
                </a:r>
              </a:p>
            </p:txBody>
          </p:sp>
        </p:grpSp>
        <p:sp>
          <p:nvSpPr>
            <p:cNvPr id="20" name="TextBox 2"/>
            <p:cNvSpPr txBox="1">
              <a:spLocks noChangeArrowheads="1"/>
            </p:cNvSpPr>
            <p:nvPr/>
          </p:nvSpPr>
          <p:spPr bwMode="auto">
            <a:xfrm>
              <a:off x="940607" y="1565774"/>
              <a:ext cx="3147194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的设计理念：杜绝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平庸、专做精品 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稿件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制作。有国内顶尖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</a:t>
              </a:r>
              <a:endPara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25000"/>
                </a:lnSpc>
                <a:buClr>
                  <a:srgbClr val="0070C0"/>
                </a:buClr>
                <a:defRPr/>
              </a:pP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技术、顶级的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8741" y="231540"/>
            <a:ext cx="2344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spc="600" dirty="0">
                <a:solidFill>
                  <a:srgbClr val="2626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0" y="723900"/>
            <a:ext cx="17208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28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94505" y="921817"/>
            <a:ext cx="2523973" cy="3292994"/>
            <a:chOff x="862807" y="835024"/>
            <a:chExt cx="2628900" cy="34298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54" r="9474"/>
            <a:stretch/>
          </p:blipFill>
          <p:spPr>
            <a:xfrm>
              <a:off x="862807" y="835024"/>
              <a:ext cx="2527300" cy="3317875"/>
            </a:xfrm>
            <a:prstGeom prst="rect">
              <a:avLst/>
            </a:prstGeom>
          </p:spPr>
        </p:pic>
        <p:sp>
          <p:nvSpPr>
            <p:cNvPr id="7" name="等腰三角形 6"/>
            <p:cNvSpPr/>
            <p:nvPr/>
          </p:nvSpPr>
          <p:spPr>
            <a:xfrm rot="16200000">
              <a:off x="1882160" y="2655367"/>
              <a:ext cx="1718564" cy="1500531"/>
            </a:xfrm>
            <a:prstGeom prst="triangle">
              <a:avLst>
                <a:gd name="adj" fmla="val 0"/>
              </a:avLst>
            </a:prstGeom>
            <a:solidFill>
              <a:srgbClr val="ED145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826733618"/>
              </p:ext>
            </p:extLst>
          </p:nvPr>
        </p:nvGraphicFramePr>
        <p:xfrm>
          <a:off x="3807789" y="1048512"/>
          <a:ext cx="4653459" cy="3256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8197208" y="-1"/>
            <a:ext cx="846584" cy="1199797"/>
            <a:chOff x="-313391" y="3340616"/>
            <a:chExt cx="1365057" cy="1934590"/>
          </a:xfrm>
        </p:grpSpPr>
        <p:sp>
          <p:nvSpPr>
            <p:cNvPr id="14" name="矩形 13"/>
            <p:cNvSpPr/>
            <p:nvPr/>
          </p:nvSpPr>
          <p:spPr>
            <a:xfrm rot="18978962">
              <a:off x="-138710" y="4379776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880913">
              <a:off x="342320" y="4329585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880913">
              <a:off x="890315" y="4423462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880913">
              <a:off x="795752" y="3760606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880913">
              <a:off x="885515" y="3340616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880913">
              <a:off x="899419" y="3989711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880913">
              <a:off x="351417" y="3728868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880913">
              <a:off x="301652" y="4772771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880913">
              <a:off x="-163808" y="4833190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880913">
              <a:off x="-313391" y="5180884"/>
              <a:ext cx="94322" cy="94322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47780" y="268585"/>
            <a:ext cx="444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0" y="723900"/>
            <a:ext cx="3225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90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103" y="945806"/>
            <a:ext cx="9182875" cy="1773184"/>
            <a:chOff x="-9847" y="943814"/>
            <a:chExt cx="9182875" cy="1773184"/>
          </a:xfrm>
        </p:grpSpPr>
        <p:sp>
          <p:nvSpPr>
            <p:cNvPr id="9" name="矩形 8"/>
            <p:cNvSpPr/>
            <p:nvPr/>
          </p:nvSpPr>
          <p:spPr>
            <a:xfrm>
              <a:off x="-9847" y="970260"/>
              <a:ext cx="9182875" cy="1746738"/>
            </a:xfrm>
            <a:prstGeom prst="rect">
              <a:avLst/>
            </a:prstGeom>
            <a:solidFill>
              <a:srgbClr val="ED145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137989" y="943814"/>
              <a:ext cx="409501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5400" spc="10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时尚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601451" y="1730213"/>
              <a:ext cx="391938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5400" spc="10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风格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8952" y="99954"/>
            <a:ext cx="3965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6000" spc="10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流行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27691" y="970260"/>
            <a:ext cx="2247989" cy="2206148"/>
            <a:chOff x="3827691" y="970260"/>
            <a:chExt cx="2247989" cy="2206148"/>
          </a:xfrm>
        </p:grpSpPr>
        <p:sp>
          <p:nvSpPr>
            <p:cNvPr id="32" name="矩形 31"/>
            <p:cNvSpPr/>
            <p:nvPr/>
          </p:nvSpPr>
          <p:spPr>
            <a:xfrm>
              <a:off x="4309555" y="970260"/>
              <a:ext cx="1298765" cy="17577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827691" y="970260"/>
              <a:ext cx="2247989" cy="2206148"/>
              <a:chOff x="3821808" y="970260"/>
              <a:chExt cx="2247989" cy="220614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635" t="-1" b="41252"/>
              <a:stretch/>
            </p:blipFill>
            <p:spPr>
              <a:xfrm>
                <a:off x="4333189" y="970260"/>
                <a:ext cx="1238250" cy="1324814"/>
              </a:xfrm>
              <a:custGeom>
                <a:avLst/>
                <a:gdLst>
                  <a:gd name="connsiteX0" fmla="*/ 0 w 1238250"/>
                  <a:gd name="connsiteY0" fmla="*/ 0 h 2174478"/>
                  <a:gd name="connsiteX1" fmla="*/ 1238250 w 1238250"/>
                  <a:gd name="connsiteY1" fmla="*/ 0 h 2174478"/>
                  <a:gd name="connsiteX2" fmla="*/ 1238250 w 1238250"/>
                  <a:gd name="connsiteY2" fmla="*/ 2174478 h 2174478"/>
                  <a:gd name="connsiteX3" fmla="*/ 0 w 1238250"/>
                  <a:gd name="connsiteY3" fmla="*/ 2174478 h 217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0" h="2174478">
                    <a:moveTo>
                      <a:pt x="0" y="0"/>
                    </a:moveTo>
                    <a:lnTo>
                      <a:pt x="1238250" y="0"/>
                    </a:lnTo>
                    <a:lnTo>
                      <a:pt x="1238250" y="2174478"/>
                    </a:lnTo>
                    <a:lnTo>
                      <a:pt x="0" y="2174478"/>
                    </a:lnTo>
                    <a:close/>
                  </a:path>
                </a:pathLst>
              </a:custGeom>
            </p:spPr>
          </p:pic>
          <p:grpSp>
            <p:nvGrpSpPr>
              <p:cNvPr id="16" name="组合 15"/>
              <p:cNvGrpSpPr/>
              <p:nvPr/>
            </p:nvGrpSpPr>
            <p:grpSpPr>
              <a:xfrm>
                <a:off x="3821808" y="2295074"/>
                <a:ext cx="2247989" cy="881334"/>
                <a:chOff x="3828158" y="2295074"/>
                <a:chExt cx="2247989" cy="881334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4155818" y="2837854"/>
                  <a:ext cx="1745069" cy="338554"/>
                  <a:chOff x="4162168" y="2837854"/>
                  <a:chExt cx="1745069" cy="338554"/>
                </a:xfrm>
              </p:grpSpPr>
              <p:sp>
                <p:nvSpPr>
                  <p:cNvPr id="8" name="矩形 7"/>
                  <p:cNvSpPr/>
                  <p:nvPr/>
                </p:nvSpPr>
                <p:spPr>
                  <a:xfrm>
                    <a:off x="4346554" y="2838450"/>
                    <a:ext cx="1238400" cy="319804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4162168" y="2837854"/>
                    <a:ext cx="174506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6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标题一</a:t>
                    </a:r>
                    <a:endParaRPr lang="en-US" altLang="zh-CN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>
                  <a:off x="3828158" y="2295074"/>
                  <a:ext cx="2247989" cy="546551"/>
                  <a:chOff x="3834508" y="2295074"/>
                  <a:chExt cx="2247989" cy="546551"/>
                </a:xfrm>
              </p:grpSpPr>
              <p:sp>
                <p:nvSpPr>
                  <p:cNvPr id="7" name="矩形 6"/>
                  <p:cNvSpPr/>
                  <p:nvPr/>
                </p:nvSpPr>
                <p:spPr>
                  <a:xfrm>
                    <a:off x="4346554" y="2295074"/>
                    <a:ext cx="1238400" cy="546551"/>
                  </a:xfrm>
                  <a:prstGeom prst="rect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3834508" y="2342852"/>
                    <a:ext cx="224798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点击添加</a:t>
                    </a:r>
                    <a:endParaRPr lang="en-US" altLang="zh-CN" sz="12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文字一</a:t>
                    </a:r>
                  </a:p>
                </p:txBody>
              </p:sp>
            </p:grpSp>
          </p:grpSp>
        </p:grpSp>
      </p:grpSp>
      <p:grpSp>
        <p:nvGrpSpPr>
          <p:cNvPr id="44" name="组合 43"/>
          <p:cNvGrpSpPr/>
          <p:nvPr/>
        </p:nvGrpSpPr>
        <p:grpSpPr>
          <a:xfrm>
            <a:off x="5550165" y="970260"/>
            <a:ext cx="1711695" cy="2206148"/>
            <a:chOff x="5550165" y="970260"/>
            <a:chExt cx="1711695" cy="2206148"/>
          </a:xfrm>
        </p:grpSpPr>
        <p:sp>
          <p:nvSpPr>
            <p:cNvPr id="41" name="矩形 40"/>
            <p:cNvSpPr/>
            <p:nvPr/>
          </p:nvSpPr>
          <p:spPr>
            <a:xfrm>
              <a:off x="5734849" y="970260"/>
              <a:ext cx="1298765" cy="17577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550165" y="970260"/>
              <a:ext cx="1711695" cy="2206148"/>
              <a:chOff x="5557251" y="970260"/>
              <a:chExt cx="1711695" cy="220614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574" b="41245"/>
              <a:stretch/>
            </p:blipFill>
            <p:spPr>
              <a:xfrm>
                <a:off x="5772561" y="970260"/>
                <a:ext cx="1238250" cy="1324814"/>
              </a:xfrm>
              <a:custGeom>
                <a:avLst/>
                <a:gdLst>
                  <a:gd name="connsiteX0" fmla="*/ 0 w 1238250"/>
                  <a:gd name="connsiteY0" fmla="*/ 0 h 2174478"/>
                  <a:gd name="connsiteX1" fmla="*/ 1238250 w 1238250"/>
                  <a:gd name="connsiteY1" fmla="*/ 0 h 2174478"/>
                  <a:gd name="connsiteX2" fmla="*/ 1238250 w 1238250"/>
                  <a:gd name="connsiteY2" fmla="*/ 2174478 h 2174478"/>
                  <a:gd name="connsiteX3" fmla="*/ 0 w 1238250"/>
                  <a:gd name="connsiteY3" fmla="*/ 2174478 h 217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0" h="2174478">
                    <a:moveTo>
                      <a:pt x="0" y="0"/>
                    </a:moveTo>
                    <a:lnTo>
                      <a:pt x="1238250" y="0"/>
                    </a:lnTo>
                    <a:lnTo>
                      <a:pt x="1238250" y="2174478"/>
                    </a:lnTo>
                    <a:lnTo>
                      <a:pt x="0" y="2174478"/>
                    </a:lnTo>
                    <a:close/>
                  </a:path>
                </a:pathLst>
              </a:custGeom>
            </p:spPr>
          </p:pic>
          <p:grpSp>
            <p:nvGrpSpPr>
              <p:cNvPr id="20" name="组合 19"/>
              <p:cNvGrpSpPr/>
              <p:nvPr/>
            </p:nvGrpSpPr>
            <p:grpSpPr>
              <a:xfrm>
                <a:off x="5557251" y="2295074"/>
                <a:ext cx="1711695" cy="881334"/>
                <a:chOff x="5580111" y="2295074"/>
                <a:chExt cx="1711695" cy="881334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5580111" y="2837854"/>
                  <a:ext cx="1711695" cy="338554"/>
                  <a:chOff x="5580111" y="2837854"/>
                  <a:chExt cx="1711695" cy="338554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5794977" y="2838450"/>
                    <a:ext cx="1238400" cy="319804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5580111" y="2837854"/>
                    <a:ext cx="1711695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6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标题二</a:t>
                    </a:r>
                    <a:endParaRPr lang="en-US" altLang="zh-CN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5580111" y="2295074"/>
                  <a:ext cx="1635495" cy="543376"/>
                  <a:chOff x="5580111" y="2295074"/>
                  <a:chExt cx="1635495" cy="543376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5794977" y="2295074"/>
                    <a:ext cx="1238400" cy="543376"/>
                  </a:xfrm>
                  <a:prstGeom prst="rect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5580111" y="2342852"/>
                    <a:ext cx="163549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点击添加</a:t>
                    </a:r>
                    <a:endParaRPr lang="en-US" altLang="zh-CN" sz="12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文字二</a:t>
                    </a:r>
                  </a:p>
                </p:txBody>
              </p:sp>
            </p:grpSp>
          </p:grpSp>
        </p:grpSp>
      </p:grpSp>
      <p:grpSp>
        <p:nvGrpSpPr>
          <p:cNvPr id="46" name="组合 45"/>
          <p:cNvGrpSpPr/>
          <p:nvPr/>
        </p:nvGrpSpPr>
        <p:grpSpPr>
          <a:xfrm>
            <a:off x="6935870" y="970260"/>
            <a:ext cx="1827130" cy="2206148"/>
            <a:chOff x="6935870" y="970260"/>
            <a:chExt cx="1827130" cy="2206148"/>
          </a:xfrm>
        </p:grpSpPr>
        <p:sp>
          <p:nvSpPr>
            <p:cNvPr id="42" name="矩形 41"/>
            <p:cNvSpPr/>
            <p:nvPr/>
          </p:nvSpPr>
          <p:spPr>
            <a:xfrm>
              <a:off x="7181514" y="970260"/>
              <a:ext cx="1298765" cy="17577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935870" y="970260"/>
              <a:ext cx="1827130" cy="2206148"/>
              <a:chOff x="6935871" y="970260"/>
              <a:chExt cx="1827130" cy="2206148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5" t="18376" r="17418" b="25449"/>
              <a:stretch>
                <a:fillRect/>
              </a:stretch>
            </p:blipFill>
            <p:spPr>
              <a:xfrm>
                <a:off x="7211859" y="970260"/>
                <a:ext cx="1238250" cy="1324814"/>
              </a:xfrm>
              <a:custGeom>
                <a:avLst/>
                <a:gdLst>
                  <a:gd name="connsiteX0" fmla="*/ 0 w 1238250"/>
                  <a:gd name="connsiteY0" fmla="*/ 0 h 1324814"/>
                  <a:gd name="connsiteX1" fmla="*/ 1238250 w 1238250"/>
                  <a:gd name="connsiteY1" fmla="*/ 0 h 1324814"/>
                  <a:gd name="connsiteX2" fmla="*/ 1238250 w 1238250"/>
                  <a:gd name="connsiteY2" fmla="*/ 1324814 h 1324814"/>
                  <a:gd name="connsiteX3" fmla="*/ 0 w 1238250"/>
                  <a:gd name="connsiteY3" fmla="*/ 1324814 h 132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0" h="1324814">
                    <a:moveTo>
                      <a:pt x="0" y="0"/>
                    </a:moveTo>
                    <a:lnTo>
                      <a:pt x="1238250" y="0"/>
                    </a:lnTo>
                    <a:lnTo>
                      <a:pt x="1238250" y="1324814"/>
                    </a:lnTo>
                    <a:lnTo>
                      <a:pt x="0" y="1324814"/>
                    </a:lnTo>
                    <a:close/>
                  </a:path>
                </a:pathLst>
              </a:custGeom>
            </p:spPr>
          </p:pic>
          <p:grpSp>
            <p:nvGrpSpPr>
              <p:cNvPr id="38" name="组合 37"/>
              <p:cNvGrpSpPr/>
              <p:nvPr/>
            </p:nvGrpSpPr>
            <p:grpSpPr>
              <a:xfrm>
                <a:off x="6935871" y="2295074"/>
                <a:ext cx="1827130" cy="881334"/>
                <a:chOff x="6973971" y="2295074"/>
                <a:chExt cx="1827130" cy="881334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7040646" y="2837854"/>
                  <a:ext cx="1674730" cy="338554"/>
                  <a:chOff x="7040646" y="2837854"/>
                  <a:chExt cx="1674730" cy="338554"/>
                </a:xfrm>
              </p:grpSpPr>
              <p:sp>
                <p:nvSpPr>
                  <p:cNvPr id="13" name="矩形 12"/>
                  <p:cNvSpPr/>
                  <p:nvPr/>
                </p:nvSpPr>
                <p:spPr>
                  <a:xfrm>
                    <a:off x="7249797" y="2838450"/>
                    <a:ext cx="1238400" cy="319804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7040646" y="2837854"/>
                    <a:ext cx="167473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6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标题三</a:t>
                    </a:r>
                    <a:endParaRPr lang="en-US" altLang="zh-CN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6973971" y="2295074"/>
                  <a:ext cx="1827130" cy="547186"/>
                  <a:chOff x="6973971" y="2295074"/>
                  <a:chExt cx="1827130" cy="547186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7249797" y="2295074"/>
                    <a:ext cx="1238400" cy="547186"/>
                  </a:xfrm>
                  <a:prstGeom prst="rect">
                    <a:avLst/>
                  </a:prstGeom>
                  <a:solidFill>
                    <a:srgbClr val="ED14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6973971" y="2342852"/>
                    <a:ext cx="182713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点击添加</a:t>
                    </a:r>
                    <a:endParaRPr lang="en-US" altLang="zh-CN" sz="12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endParaRPr>
                  </a:p>
                  <a:p>
                    <a:pPr algn="ctr" defTabSz="685800"/>
                    <a:r>
                      <a:rPr lang="zh-CN" altLang="en-US" sz="1200" spc="3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文字三</a:t>
                    </a:r>
                  </a:p>
                </p:txBody>
              </p:sp>
            </p:grpSp>
          </p:grpSp>
        </p:grpSp>
      </p:grp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-2244853" y="3296043"/>
            <a:ext cx="6586496" cy="99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设计机构。有国内顶尖的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algn="r"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，锐普公司</a:t>
            </a: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设计机构。坚持精益求精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11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精神您实现美观、动感的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  <a:p>
            <a:pPr defTabSz="685800">
              <a:lnSpc>
                <a:spcPct val="125000"/>
              </a:lnSpc>
              <a:buClr>
                <a:srgbClr val="0070C0"/>
              </a:buClr>
              <a:defRPr/>
            </a:pPr>
            <a:endParaRPr lang="zh-CN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24374" y="3472486"/>
            <a:ext cx="4851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上海锐普广告有限公司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328160" y="3389481"/>
            <a:ext cx="0" cy="66234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477151"/>
              </p:ext>
            </p:extLst>
          </p:nvPr>
        </p:nvGraphicFramePr>
        <p:xfrm>
          <a:off x="-56209" y="545437"/>
          <a:ext cx="9289109" cy="3842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4630368" y="3001879"/>
            <a:ext cx="4742232" cy="1168838"/>
            <a:chOff x="4630368" y="3001879"/>
            <a:chExt cx="4742232" cy="1168838"/>
          </a:xfrm>
        </p:grpSpPr>
        <p:sp>
          <p:nvSpPr>
            <p:cNvPr id="73" name="矩形 72"/>
            <p:cNvSpPr/>
            <p:nvPr/>
          </p:nvSpPr>
          <p:spPr>
            <a:xfrm>
              <a:off x="4630368" y="3001879"/>
              <a:ext cx="1745081" cy="116883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688377" y="3047036"/>
              <a:ext cx="4684223" cy="1080000"/>
              <a:chOff x="4688377" y="3055744"/>
              <a:chExt cx="4684223" cy="108000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688377" y="3055745"/>
                <a:ext cx="4684223" cy="1078523"/>
                <a:chOff x="1217613" y="3055745"/>
                <a:chExt cx="4684223" cy="1078523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1217613" y="3055745"/>
                  <a:ext cx="3896823" cy="1078523"/>
                </a:xfrm>
                <a:prstGeom prst="rect">
                  <a:avLst/>
                </a:prstGeom>
                <a:solidFill>
                  <a:srgbClr val="2626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" name="TextBox 2"/>
                <p:cNvSpPr txBox="1">
                  <a:spLocks noChangeArrowheads="1"/>
                </p:cNvSpPr>
                <p:nvPr/>
              </p:nvSpPr>
              <p:spPr bwMode="auto">
                <a:xfrm>
                  <a:off x="2951352" y="3410008"/>
                  <a:ext cx="2950484" cy="6694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5pPr>
                  <a:lvl6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6pPr>
                  <a:lvl7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7pPr>
                  <a:lvl8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8pPr>
                  <a:lvl9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9pPr>
                </a:lstStyle>
                <a:p>
                  <a:pPr defTabSz="685800">
                    <a:lnSpc>
                      <a:spcPct val="12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上海锐普广告有限公司</a:t>
                  </a: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是精品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</a:p>
                <a:p>
                  <a:pPr defTabSz="685800">
                    <a:lnSpc>
                      <a:spcPct val="12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设计机构</a:t>
                  </a:r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锐普公司</a:t>
                  </a: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是精品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设计</a:t>
                  </a:r>
                  <a:endPara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defTabSz="685800">
                    <a:lnSpc>
                      <a:spcPct val="12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机构</a:t>
                  </a:r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，</a:t>
                  </a: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实现美观、动感的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效果。</a:t>
                  </a:r>
                  <a:endParaRPr lang="zh-CN" altLang="zh-CN" sz="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2951352" y="3134014"/>
                  <a:ext cx="295048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1400" spc="6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标题二</a:t>
                  </a:r>
                </a:p>
              </p:txBody>
            </p:sp>
          </p:grp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56" b="57981"/>
              <a:stretch>
                <a:fillRect/>
              </a:stretch>
            </p:blipFill>
            <p:spPr>
              <a:xfrm>
                <a:off x="4690365" y="3055744"/>
                <a:ext cx="1695874" cy="1080000"/>
              </a:xfrm>
              <a:custGeom>
                <a:avLst/>
                <a:gdLst>
                  <a:gd name="connsiteX0" fmla="*/ 0 w 1685873"/>
                  <a:gd name="connsiteY0" fmla="*/ 0 h 1073631"/>
                  <a:gd name="connsiteX1" fmla="*/ 1685873 w 1685873"/>
                  <a:gd name="connsiteY1" fmla="*/ 0 h 1073631"/>
                  <a:gd name="connsiteX2" fmla="*/ 1685873 w 1685873"/>
                  <a:gd name="connsiteY2" fmla="*/ 1073631 h 1073631"/>
                  <a:gd name="connsiteX3" fmla="*/ 0 w 1685873"/>
                  <a:gd name="connsiteY3" fmla="*/ 1073631 h 107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873" h="1073631">
                    <a:moveTo>
                      <a:pt x="0" y="0"/>
                    </a:moveTo>
                    <a:lnTo>
                      <a:pt x="1685873" y="0"/>
                    </a:lnTo>
                    <a:lnTo>
                      <a:pt x="1685873" y="1073631"/>
                    </a:lnTo>
                    <a:lnTo>
                      <a:pt x="0" y="1073631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634999" y="3007875"/>
            <a:ext cx="5451475" cy="1168838"/>
            <a:chOff x="634999" y="3007875"/>
            <a:chExt cx="5451475" cy="1168838"/>
          </a:xfrm>
        </p:grpSpPr>
        <p:sp>
          <p:nvSpPr>
            <p:cNvPr id="71" name="矩形 70"/>
            <p:cNvSpPr/>
            <p:nvPr/>
          </p:nvSpPr>
          <p:spPr>
            <a:xfrm>
              <a:off x="634999" y="3007875"/>
              <a:ext cx="1745081" cy="116883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84213" y="3051362"/>
              <a:ext cx="5402261" cy="1081865"/>
              <a:chOff x="684213" y="3052403"/>
              <a:chExt cx="5402261" cy="1081865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84213" y="3055745"/>
                <a:ext cx="5402261" cy="1078523"/>
                <a:chOff x="684213" y="3055745"/>
                <a:chExt cx="5402261" cy="1078523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684213" y="3055745"/>
                  <a:ext cx="3849687" cy="1078523"/>
                </a:xfrm>
                <a:prstGeom prst="rect">
                  <a:avLst/>
                </a:prstGeom>
                <a:solidFill>
                  <a:srgbClr val="ED14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5" name="组合 24"/>
                <p:cNvGrpSpPr/>
                <p:nvPr/>
              </p:nvGrpSpPr>
              <p:grpSpPr>
                <a:xfrm>
                  <a:off x="2390774" y="3134014"/>
                  <a:ext cx="3695700" cy="945408"/>
                  <a:chOff x="2390774" y="3134014"/>
                  <a:chExt cx="3695700" cy="945408"/>
                </a:xfrm>
              </p:grpSpPr>
              <p:sp>
                <p:nvSpPr>
                  <p:cNvPr id="57" name="TextBox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90774" y="3410008"/>
                    <a:ext cx="3695700" cy="66941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 sz="32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1pPr>
                    <a:lvl2pPr>
                      <a:defRPr sz="28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2pPr>
                    <a:lvl3pPr>
                      <a:defRPr sz="24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3pPr>
                    <a:lvl4pPr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4pPr>
                    <a:lvl5pPr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5pPr>
                    <a:lvl6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6pPr>
                    <a:lvl7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7pPr>
                    <a:lvl8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8pPr>
                    <a:lvl9pPr fontAlgn="base"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  <a:ea typeface="宋体" charset="-122"/>
                      </a:defRPr>
                    </a:lvl9pPr>
                  </a:lstStyle>
                  <a:p>
                    <a:pPr defTabSz="685800">
                      <a:lnSpc>
                        <a:spcPct val="125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en-US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上海锐普广告有限公司</a:t>
                    </a: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是精品</a:t>
                    </a:r>
                    <a:r>
                      <a:rPr lang="en-US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</a:p>
                  <a:p>
                    <a:pPr defTabSz="685800">
                      <a:lnSpc>
                        <a:spcPct val="125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设计机构</a:t>
                    </a:r>
                    <a:r>
                      <a:rPr lang="zh-CN" altLang="en-US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锐普公司</a:t>
                    </a: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是精品</a:t>
                    </a:r>
                    <a:r>
                      <a:rPr lang="en-US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设计</a:t>
                    </a:r>
                    <a:endParaRPr lang="en-US" altLang="zh-CN" sz="10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defTabSz="685800">
                      <a:lnSpc>
                        <a:spcPct val="125000"/>
                      </a:lnSpc>
                      <a:buClr>
                        <a:srgbClr val="0070C0"/>
                      </a:buClr>
                      <a:defRPr/>
                    </a:pP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机构</a:t>
                    </a:r>
                    <a:r>
                      <a:rPr lang="zh-CN" altLang="en-US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，</a:t>
                    </a: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实现美观、动感的</a:t>
                    </a:r>
                    <a:r>
                      <a:rPr lang="en-US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PPT</a:t>
                    </a:r>
                    <a:r>
                      <a:rPr lang="zh-CN" altLang="zh-CN" sz="1000" dirty="0">
                        <a:solidFill>
                          <a:prstClr val="white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效果。</a:t>
                    </a:r>
                    <a:endParaRPr lang="zh-CN" altLang="zh-CN" sz="7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8" name="文本框 57"/>
                  <p:cNvSpPr txBox="1"/>
                  <p:nvPr/>
                </p:nvSpPr>
                <p:spPr>
                  <a:xfrm>
                    <a:off x="2390774" y="3134014"/>
                    <a:ext cx="2486024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defTabSz="685800"/>
                    <a:r>
                      <a:rPr lang="zh-CN" altLang="en-US" sz="1400" spc="600" dirty="0">
                        <a:solidFill>
                          <a:prstClr val="white"/>
                        </a:solidFill>
                        <a:latin typeface="时尚中黑简体" panose="01010104010101010101" pitchFamily="2" charset="-122"/>
                        <a:ea typeface="时尚中黑简体" panose="01010104010101010101" pitchFamily="2" charset="-122"/>
                      </a:rPr>
                      <a:t>标题一</a:t>
                    </a:r>
                  </a:p>
                </p:txBody>
              </p:sp>
            </p:grpSp>
          </p:grpSp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45" t="2794" r="2061" b="5016"/>
              <a:stretch>
                <a:fillRect/>
              </a:stretch>
            </p:blipFill>
            <p:spPr>
              <a:xfrm>
                <a:off x="685286" y="3052403"/>
                <a:ext cx="1694795" cy="1080000"/>
              </a:xfrm>
              <a:custGeom>
                <a:avLst/>
                <a:gdLst>
                  <a:gd name="connsiteX0" fmla="*/ 0 w 1684800"/>
                  <a:gd name="connsiteY0" fmla="*/ 0 h 1073631"/>
                  <a:gd name="connsiteX1" fmla="*/ 1684800 w 1684800"/>
                  <a:gd name="connsiteY1" fmla="*/ 0 h 1073631"/>
                  <a:gd name="connsiteX2" fmla="*/ 1684800 w 1684800"/>
                  <a:gd name="connsiteY2" fmla="*/ 1073631 h 1073631"/>
                  <a:gd name="connsiteX3" fmla="*/ 0 w 1684800"/>
                  <a:gd name="connsiteY3" fmla="*/ 1073631 h 107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4800" h="1073631">
                    <a:moveTo>
                      <a:pt x="0" y="0"/>
                    </a:moveTo>
                    <a:lnTo>
                      <a:pt x="1684800" y="0"/>
                    </a:lnTo>
                    <a:lnTo>
                      <a:pt x="1684800" y="1073631"/>
                    </a:lnTo>
                    <a:lnTo>
                      <a:pt x="0" y="1073631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31" name="组合 30"/>
          <p:cNvGrpSpPr/>
          <p:nvPr/>
        </p:nvGrpSpPr>
        <p:grpSpPr>
          <a:xfrm>
            <a:off x="5699173" y="2498771"/>
            <a:ext cx="992139" cy="401410"/>
            <a:chOff x="5699173" y="2044746"/>
            <a:chExt cx="992139" cy="401410"/>
          </a:xfrm>
        </p:grpSpPr>
        <p:sp>
          <p:nvSpPr>
            <p:cNvPr id="28" name="圆角矩形标注 27"/>
            <p:cNvSpPr/>
            <p:nvPr/>
          </p:nvSpPr>
          <p:spPr>
            <a:xfrm>
              <a:off x="5761037" y="2060621"/>
              <a:ext cx="325437" cy="207436"/>
            </a:xfrm>
            <a:prstGeom prst="wedgeRoundRectCallout">
              <a:avLst>
                <a:gd name="adj1" fmla="val -11319"/>
                <a:gd name="adj2" fmla="val 81374"/>
                <a:gd name="adj3" fmla="val 16667"/>
              </a:avLst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699173" y="2044746"/>
              <a:ext cx="992139" cy="401410"/>
              <a:chOff x="5699173" y="2044746"/>
              <a:chExt cx="992139" cy="40141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837238" y="2352257"/>
                <a:ext cx="93899" cy="93899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699173" y="2044746"/>
                <a:ext cx="99213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077249" y="974950"/>
            <a:ext cx="1152476" cy="353785"/>
            <a:chOff x="8077249" y="520925"/>
            <a:chExt cx="1152476" cy="353785"/>
          </a:xfrm>
        </p:grpSpPr>
        <p:sp>
          <p:nvSpPr>
            <p:cNvPr id="44" name="圆角矩形标注 43"/>
            <p:cNvSpPr/>
            <p:nvPr/>
          </p:nvSpPr>
          <p:spPr>
            <a:xfrm>
              <a:off x="8139112" y="536800"/>
              <a:ext cx="325437" cy="207436"/>
            </a:xfrm>
            <a:prstGeom prst="wedgeRoundRectCallout">
              <a:avLst>
                <a:gd name="adj1" fmla="val 34779"/>
                <a:gd name="adj2" fmla="val 75634"/>
                <a:gd name="adj3" fmla="val 16667"/>
              </a:avLst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077249" y="520925"/>
              <a:ext cx="1152476" cy="353785"/>
              <a:chOff x="8077249" y="520925"/>
              <a:chExt cx="1152476" cy="353785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415338" y="780811"/>
                <a:ext cx="93899" cy="93899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8077249" y="520925"/>
                <a:ext cx="115247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22348" y="1316830"/>
            <a:ext cx="1049289" cy="394267"/>
            <a:chOff x="622348" y="862805"/>
            <a:chExt cx="1049289" cy="394267"/>
          </a:xfrm>
        </p:grpSpPr>
        <p:grpSp>
          <p:nvGrpSpPr>
            <p:cNvPr id="6" name="组合 5"/>
            <p:cNvGrpSpPr/>
            <p:nvPr/>
          </p:nvGrpSpPr>
          <p:grpSpPr>
            <a:xfrm>
              <a:off x="684212" y="878680"/>
              <a:ext cx="325437" cy="378392"/>
              <a:chOff x="684213" y="963036"/>
              <a:chExt cx="238552" cy="277369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84214" y="1171575"/>
                <a:ext cx="68830" cy="68830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标注 4"/>
              <p:cNvSpPr/>
              <p:nvPr/>
            </p:nvSpPr>
            <p:spPr>
              <a:xfrm>
                <a:off x="684213" y="963036"/>
                <a:ext cx="238552" cy="152055"/>
              </a:xfrm>
              <a:prstGeom prst="wedgeRoundRectCallout">
                <a:avLst>
                  <a:gd name="adj1" fmla="val -28880"/>
                  <a:gd name="adj2" fmla="val 81374"/>
                  <a:gd name="adj3" fmla="val 16667"/>
                </a:avLst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22348" y="862805"/>
              <a:ext cx="10492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43%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20923" y="2377280"/>
            <a:ext cx="1344563" cy="414662"/>
            <a:chOff x="622348" y="862805"/>
            <a:chExt cx="1344563" cy="414662"/>
          </a:xfrm>
        </p:grpSpPr>
        <p:grpSp>
          <p:nvGrpSpPr>
            <p:cNvPr id="10" name="组合 9"/>
            <p:cNvGrpSpPr/>
            <p:nvPr/>
          </p:nvGrpSpPr>
          <p:grpSpPr>
            <a:xfrm>
              <a:off x="684212" y="878681"/>
              <a:ext cx="325437" cy="398786"/>
              <a:chOff x="684213" y="963036"/>
              <a:chExt cx="238552" cy="29231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84214" y="1186524"/>
                <a:ext cx="68830" cy="68830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标注 12"/>
              <p:cNvSpPr/>
              <p:nvPr/>
            </p:nvSpPr>
            <p:spPr>
              <a:xfrm>
                <a:off x="684213" y="963036"/>
                <a:ext cx="238552" cy="152055"/>
              </a:xfrm>
              <a:prstGeom prst="wedgeRoundRectCallout">
                <a:avLst>
                  <a:gd name="adj1" fmla="val -28880"/>
                  <a:gd name="adj2" fmla="val 81374"/>
                  <a:gd name="adj3" fmla="val 16667"/>
                </a:avLst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622348" y="862805"/>
              <a:ext cx="1344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23%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03624" y="1799430"/>
            <a:ext cx="1044526" cy="394267"/>
            <a:chOff x="622349" y="862805"/>
            <a:chExt cx="1044526" cy="394267"/>
          </a:xfrm>
        </p:grpSpPr>
        <p:grpSp>
          <p:nvGrpSpPr>
            <p:cNvPr id="15" name="组合 14"/>
            <p:cNvGrpSpPr/>
            <p:nvPr/>
          </p:nvGrpSpPr>
          <p:grpSpPr>
            <a:xfrm>
              <a:off x="684212" y="878680"/>
              <a:ext cx="325437" cy="378392"/>
              <a:chOff x="684213" y="963036"/>
              <a:chExt cx="238552" cy="27736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84214" y="1171575"/>
                <a:ext cx="68830" cy="68830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圆角矩形标注 17"/>
              <p:cNvSpPr/>
              <p:nvPr/>
            </p:nvSpPr>
            <p:spPr>
              <a:xfrm>
                <a:off x="684213" y="963036"/>
                <a:ext cx="238552" cy="152055"/>
              </a:xfrm>
              <a:prstGeom prst="wedgeRoundRectCallout">
                <a:avLst>
                  <a:gd name="adj1" fmla="val -28880"/>
                  <a:gd name="adj2" fmla="val 81374"/>
                  <a:gd name="adj3" fmla="val 16667"/>
                </a:avLst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22349" y="862805"/>
              <a:ext cx="10445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89498" y="1389855"/>
            <a:ext cx="1209675" cy="394267"/>
            <a:chOff x="622348" y="862805"/>
            <a:chExt cx="1209675" cy="394267"/>
          </a:xfrm>
        </p:grpSpPr>
        <p:grpSp>
          <p:nvGrpSpPr>
            <p:cNvPr id="20" name="组合 19"/>
            <p:cNvGrpSpPr/>
            <p:nvPr/>
          </p:nvGrpSpPr>
          <p:grpSpPr>
            <a:xfrm>
              <a:off x="684212" y="878680"/>
              <a:ext cx="325437" cy="378392"/>
              <a:chOff x="684213" y="963036"/>
              <a:chExt cx="238552" cy="27736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84214" y="1171575"/>
                <a:ext cx="68830" cy="68830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标注 22"/>
              <p:cNvSpPr/>
              <p:nvPr/>
            </p:nvSpPr>
            <p:spPr>
              <a:xfrm>
                <a:off x="684213" y="963036"/>
                <a:ext cx="238552" cy="152055"/>
              </a:xfrm>
              <a:prstGeom prst="wedgeRoundRectCallout">
                <a:avLst>
                  <a:gd name="adj1" fmla="val -28880"/>
                  <a:gd name="adj2" fmla="val 81374"/>
                  <a:gd name="adj3" fmla="val 16667"/>
                </a:avLst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622348" y="862805"/>
              <a:ext cx="12096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85048" y="1762005"/>
            <a:ext cx="1154063" cy="394267"/>
            <a:chOff x="6985048" y="1307980"/>
            <a:chExt cx="1154063" cy="394267"/>
          </a:xfrm>
        </p:grpSpPr>
        <p:grpSp>
          <p:nvGrpSpPr>
            <p:cNvPr id="46" name="组合 45"/>
            <p:cNvGrpSpPr/>
            <p:nvPr/>
          </p:nvGrpSpPr>
          <p:grpSpPr>
            <a:xfrm>
              <a:off x="7046911" y="1323855"/>
              <a:ext cx="325437" cy="378392"/>
              <a:chOff x="584137" y="963036"/>
              <a:chExt cx="238552" cy="277369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684214" y="1171575"/>
                <a:ext cx="68830" cy="68830"/>
              </a:xfrm>
              <a:prstGeom prst="ellipse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圆角矩形标注 48"/>
              <p:cNvSpPr/>
              <p:nvPr/>
            </p:nvSpPr>
            <p:spPr>
              <a:xfrm>
                <a:off x="584137" y="963036"/>
                <a:ext cx="238552" cy="152055"/>
              </a:xfrm>
              <a:prstGeom prst="wedgeRoundRectCallout">
                <a:avLst>
                  <a:gd name="adj1" fmla="val -4490"/>
                  <a:gd name="adj2" fmla="val 82905"/>
                  <a:gd name="adj3" fmla="val 16667"/>
                </a:avLst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985048" y="1307980"/>
              <a:ext cx="11540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14429" y="268585"/>
            <a:ext cx="4362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57626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0" y="723900"/>
            <a:ext cx="30861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4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" b="12978"/>
          <a:stretch>
            <a:fillRect/>
          </a:stretch>
        </p:blipFill>
        <p:spPr>
          <a:xfrm>
            <a:off x="3795734" y="796233"/>
            <a:ext cx="2399572" cy="3431645"/>
          </a:xfrm>
          <a:custGeom>
            <a:avLst/>
            <a:gdLst>
              <a:gd name="connsiteX0" fmla="*/ 0 w 2399572"/>
              <a:gd name="connsiteY0" fmla="*/ 0 h 3431645"/>
              <a:gd name="connsiteX1" fmla="*/ 2399572 w 2399572"/>
              <a:gd name="connsiteY1" fmla="*/ 0 h 3431645"/>
              <a:gd name="connsiteX2" fmla="*/ 2399572 w 2399572"/>
              <a:gd name="connsiteY2" fmla="*/ 3431645 h 3431645"/>
              <a:gd name="connsiteX3" fmla="*/ 0 w 2399572"/>
              <a:gd name="connsiteY3" fmla="*/ 3431645 h 343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572" h="3431645">
                <a:moveTo>
                  <a:pt x="0" y="0"/>
                </a:moveTo>
                <a:lnTo>
                  <a:pt x="2399572" y="0"/>
                </a:lnTo>
                <a:lnTo>
                  <a:pt x="2399572" y="3431645"/>
                </a:lnTo>
                <a:lnTo>
                  <a:pt x="0" y="3431645"/>
                </a:lnTo>
                <a:close/>
              </a:path>
            </a:pathLst>
          </a:custGeom>
        </p:spPr>
      </p:pic>
      <p:grpSp>
        <p:nvGrpSpPr>
          <p:cNvPr id="52" name="组合 51"/>
          <p:cNvGrpSpPr/>
          <p:nvPr/>
        </p:nvGrpSpPr>
        <p:grpSpPr>
          <a:xfrm>
            <a:off x="867110" y="1350062"/>
            <a:ext cx="2917185" cy="596320"/>
            <a:chOff x="867110" y="778857"/>
            <a:chExt cx="2917185" cy="596320"/>
          </a:xfrm>
        </p:grpSpPr>
        <p:grpSp>
          <p:nvGrpSpPr>
            <p:cNvPr id="51" name="组合 50"/>
            <p:cNvGrpSpPr/>
            <p:nvPr/>
          </p:nvGrpSpPr>
          <p:grpSpPr>
            <a:xfrm>
              <a:off x="867110" y="778857"/>
              <a:ext cx="652128" cy="596320"/>
              <a:chOff x="867110" y="778857"/>
              <a:chExt cx="652128" cy="59632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67110" y="778857"/>
                <a:ext cx="652128" cy="596320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67" b="42759"/>
              <a:stretch>
                <a:fillRect/>
              </a:stretch>
            </p:blipFill>
            <p:spPr>
              <a:xfrm>
                <a:off x="902344" y="828097"/>
                <a:ext cx="581660" cy="497840"/>
              </a:xfrm>
              <a:custGeom>
                <a:avLst/>
                <a:gdLst>
                  <a:gd name="connsiteX0" fmla="*/ 0 w 581660"/>
                  <a:gd name="connsiteY0" fmla="*/ 0 h 497840"/>
                  <a:gd name="connsiteX1" fmla="*/ 581660 w 581660"/>
                  <a:gd name="connsiteY1" fmla="*/ 0 h 497840"/>
                  <a:gd name="connsiteX2" fmla="*/ 581660 w 581660"/>
                  <a:gd name="connsiteY2" fmla="*/ 497840 h 497840"/>
                  <a:gd name="connsiteX3" fmla="*/ 0 w 581660"/>
                  <a:gd name="connsiteY3" fmla="*/ 497840 h 4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660" h="497840">
                    <a:moveTo>
                      <a:pt x="0" y="0"/>
                    </a:moveTo>
                    <a:lnTo>
                      <a:pt x="581660" y="0"/>
                    </a:lnTo>
                    <a:lnTo>
                      <a:pt x="581660" y="497840"/>
                    </a:lnTo>
                    <a:lnTo>
                      <a:pt x="0" y="497840"/>
                    </a:lnTo>
                    <a:close/>
                  </a:path>
                </a:pathLst>
              </a:custGeom>
            </p:spPr>
          </p:pic>
        </p:grpSp>
        <p:grpSp>
          <p:nvGrpSpPr>
            <p:cNvPr id="38" name="组合 37"/>
            <p:cNvGrpSpPr/>
            <p:nvPr/>
          </p:nvGrpSpPr>
          <p:grpSpPr>
            <a:xfrm>
              <a:off x="1614000" y="950059"/>
              <a:ext cx="2170295" cy="253916"/>
              <a:chOff x="1609934" y="1022845"/>
              <a:chExt cx="2170295" cy="2539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609934" y="1036733"/>
                <a:ext cx="1547604" cy="226141"/>
              </a:xfrm>
              <a:prstGeom prst="rect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640891" y="1022845"/>
                <a:ext cx="213933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点击添加文字一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69143" y="1998722"/>
            <a:ext cx="3051700" cy="596320"/>
            <a:chOff x="867110" y="1817120"/>
            <a:chExt cx="3051700" cy="596320"/>
          </a:xfrm>
        </p:grpSpPr>
        <p:grpSp>
          <p:nvGrpSpPr>
            <p:cNvPr id="27" name="组合 26"/>
            <p:cNvGrpSpPr/>
            <p:nvPr/>
          </p:nvGrpSpPr>
          <p:grpSpPr>
            <a:xfrm>
              <a:off x="867110" y="1817120"/>
              <a:ext cx="652128" cy="596320"/>
              <a:chOff x="867110" y="1817120"/>
              <a:chExt cx="652128" cy="59632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67110" y="1817120"/>
                <a:ext cx="652128" cy="596320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055" b="44718"/>
              <a:stretch>
                <a:fillRect/>
              </a:stretch>
            </p:blipFill>
            <p:spPr>
              <a:xfrm>
                <a:off x="902344" y="1866360"/>
                <a:ext cx="581660" cy="497840"/>
              </a:xfrm>
              <a:custGeom>
                <a:avLst/>
                <a:gdLst>
                  <a:gd name="connsiteX0" fmla="*/ 0 w 581660"/>
                  <a:gd name="connsiteY0" fmla="*/ 0 h 497840"/>
                  <a:gd name="connsiteX1" fmla="*/ 581660 w 581660"/>
                  <a:gd name="connsiteY1" fmla="*/ 0 h 497840"/>
                  <a:gd name="connsiteX2" fmla="*/ 581660 w 581660"/>
                  <a:gd name="connsiteY2" fmla="*/ 497840 h 497840"/>
                  <a:gd name="connsiteX3" fmla="*/ 0 w 581660"/>
                  <a:gd name="connsiteY3" fmla="*/ 497840 h 4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660" h="497840">
                    <a:moveTo>
                      <a:pt x="0" y="0"/>
                    </a:moveTo>
                    <a:lnTo>
                      <a:pt x="581660" y="0"/>
                    </a:lnTo>
                    <a:lnTo>
                      <a:pt x="581660" y="497840"/>
                    </a:lnTo>
                    <a:lnTo>
                      <a:pt x="0" y="497840"/>
                    </a:lnTo>
                    <a:close/>
                  </a:path>
                </a:pathLst>
              </a:custGeom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1609934" y="1988322"/>
              <a:ext cx="2308876" cy="253916"/>
              <a:chOff x="1609934" y="1022845"/>
              <a:chExt cx="2308876" cy="253916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609934" y="1036733"/>
                <a:ext cx="1547604" cy="226141"/>
              </a:xfrm>
              <a:prstGeom prst="rect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640891" y="1022845"/>
                <a:ext cx="2277919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点击添加文字二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69143" y="2647382"/>
            <a:ext cx="2915152" cy="596320"/>
            <a:chOff x="867110" y="2898820"/>
            <a:chExt cx="2915152" cy="596320"/>
          </a:xfrm>
        </p:grpSpPr>
        <p:grpSp>
          <p:nvGrpSpPr>
            <p:cNvPr id="28" name="组合 27"/>
            <p:cNvGrpSpPr/>
            <p:nvPr/>
          </p:nvGrpSpPr>
          <p:grpSpPr>
            <a:xfrm>
              <a:off x="867110" y="2898820"/>
              <a:ext cx="652128" cy="596320"/>
              <a:chOff x="867110" y="2898820"/>
              <a:chExt cx="652128" cy="59632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867110" y="2898820"/>
                <a:ext cx="652128" cy="596320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9" t="2276" r="4251" b="44851"/>
              <a:stretch>
                <a:fillRect/>
              </a:stretch>
            </p:blipFill>
            <p:spPr>
              <a:xfrm>
                <a:off x="902344" y="2948060"/>
                <a:ext cx="581660" cy="497840"/>
              </a:xfrm>
              <a:custGeom>
                <a:avLst/>
                <a:gdLst>
                  <a:gd name="connsiteX0" fmla="*/ 0 w 581660"/>
                  <a:gd name="connsiteY0" fmla="*/ 0 h 497840"/>
                  <a:gd name="connsiteX1" fmla="*/ 581660 w 581660"/>
                  <a:gd name="connsiteY1" fmla="*/ 0 h 497840"/>
                  <a:gd name="connsiteX2" fmla="*/ 581660 w 581660"/>
                  <a:gd name="connsiteY2" fmla="*/ 497840 h 497840"/>
                  <a:gd name="connsiteX3" fmla="*/ 0 w 581660"/>
                  <a:gd name="connsiteY3" fmla="*/ 497840 h 4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660" h="497840">
                    <a:moveTo>
                      <a:pt x="0" y="0"/>
                    </a:moveTo>
                    <a:lnTo>
                      <a:pt x="581660" y="0"/>
                    </a:lnTo>
                    <a:lnTo>
                      <a:pt x="581660" y="497840"/>
                    </a:lnTo>
                    <a:lnTo>
                      <a:pt x="0" y="497840"/>
                    </a:lnTo>
                    <a:close/>
                  </a:path>
                </a:pathLst>
              </a:custGeom>
            </p:spPr>
          </p:pic>
        </p:grpSp>
        <p:grpSp>
          <p:nvGrpSpPr>
            <p:cNvPr id="42" name="组合 41"/>
            <p:cNvGrpSpPr/>
            <p:nvPr/>
          </p:nvGrpSpPr>
          <p:grpSpPr>
            <a:xfrm>
              <a:off x="1609934" y="3070022"/>
              <a:ext cx="2172328" cy="253916"/>
              <a:chOff x="1609934" y="1022845"/>
              <a:chExt cx="2172328" cy="25391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609934" y="1036733"/>
                <a:ext cx="1547604" cy="226141"/>
              </a:xfrm>
              <a:prstGeom prst="rect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640891" y="1022845"/>
                <a:ext cx="214137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点击添加文字三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69143" y="3296041"/>
            <a:ext cx="3201207" cy="596320"/>
            <a:chOff x="867110" y="3779150"/>
            <a:chExt cx="3201207" cy="596320"/>
          </a:xfrm>
        </p:grpSpPr>
        <p:grpSp>
          <p:nvGrpSpPr>
            <p:cNvPr id="29" name="组合 28"/>
            <p:cNvGrpSpPr/>
            <p:nvPr/>
          </p:nvGrpSpPr>
          <p:grpSpPr>
            <a:xfrm>
              <a:off x="867110" y="3779150"/>
              <a:ext cx="652128" cy="596320"/>
              <a:chOff x="867110" y="3779150"/>
              <a:chExt cx="652128" cy="59632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67110" y="3779150"/>
                <a:ext cx="652128" cy="596320"/>
              </a:xfrm>
              <a:prstGeom prst="rect">
                <a:avLst/>
              </a:prstGeom>
              <a:solidFill>
                <a:srgbClr val="E4E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126" b="41110"/>
              <a:stretch>
                <a:fillRect/>
              </a:stretch>
            </p:blipFill>
            <p:spPr>
              <a:xfrm>
                <a:off x="902344" y="3828390"/>
                <a:ext cx="581660" cy="497840"/>
              </a:xfrm>
              <a:custGeom>
                <a:avLst/>
                <a:gdLst>
                  <a:gd name="connsiteX0" fmla="*/ 0 w 581660"/>
                  <a:gd name="connsiteY0" fmla="*/ 0 h 497840"/>
                  <a:gd name="connsiteX1" fmla="*/ 581660 w 581660"/>
                  <a:gd name="connsiteY1" fmla="*/ 0 h 497840"/>
                  <a:gd name="connsiteX2" fmla="*/ 581660 w 581660"/>
                  <a:gd name="connsiteY2" fmla="*/ 497840 h 497840"/>
                  <a:gd name="connsiteX3" fmla="*/ 0 w 581660"/>
                  <a:gd name="connsiteY3" fmla="*/ 497840 h 4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660" h="497840">
                    <a:moveTo>
                      <a:pt x="0" y="0"/>
                    </a:moveTo>
                    <a:lnTo>
                      <a:pt x="581660" y="0"/>
                    </a:lnTo>
                    <a:lnTo>
                      <a:pt x="581660" y="497840"/>
                    </a:lnTo>
                    <a:lnTo>
                      <a:pt x="0" y="497840"/>
                    </a:lnTo>
                    <a:close/>
                  </a:path>
                </a:pathLst>
              </a:cu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1609934" y="3950352"/>
              <a:ext cx="2458383" cy="253916"/>
              <a:chOff x="1609934" y="1022845"/>
              <a:chExt cx="2458383" cy="25391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609934" y="1036733"/>
                <a:ext cx="1547604" cy="226141"/>
              </a:xfrm>
              <a:prstGeom prst="rect">
                <a:avLst/>
              </a:pr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40891" y="1022845"/>
                <a:ext cx="242742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点击添加文字四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95306" y="796233"/>
            <a:ext cx="3659894" cy="3431645"/>
            <a:chOff x="6195306" y="796233"/>
            <a:chExt cx="3659894" cy="3431645"/>
          </a:xfrm>
        </p:grpSpPr>
        <p:sp>
          <p:nvSpPr>
            <p:cNvPr id="11" name="矩形 10"/>
            <p:cNvSpPr/>
            <p:nvPr/>
          </p:nvSpPr>
          <p:spPr>
            <a:xfrm>
              <a:off x="6195306" y="796233"/>
              <a:ext cx="2260980" cy="3431645"/>
            </a:xfrm>
            <a:prstGeom prst="rect">
              <a:avLst/>
            </a:prstGeom>
            <a:solidFill>
              <a:srgbClr val="ED145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249618" y="1509712"/>
              <a:ext cx="3605582" cy="2085744"/>
              <a:chOff x="6249618" y="1509712"/>
              <a:chExt cx="3605582" cy="2085744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6249618" y="2169795"/>
                <a:ext cx="2143168" cy="0"/>
              </a:xfrm>
              <a:prstGeom prst="line">
                <a:avLst/>
              </a:prstGeom>
              <a:ln w="158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2"/>
              <p:cNvSpPr txBox="1">
                <a:spLocks noChangeArrowheads="1"/>
              </p:cNvSpPr>
              <p:nvPr/>
            </p:nvSpPr>
            <p:spPr bwMode="auto">
              <a:xfrm>
                <a:off x="6262382" y="1509712"/>
                <a:ext cx="3376918" cy="60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上海锐普广告有限公司</a:t>
                </a:r>
                <a:r>
                  <a:rPr lang="zh-CN" altLang="zh-CN" sz="1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</a:t>
                </a:r>
                <a:endParaRPr lang="en-US" altLang="zh-CN" sz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zh-CN" sz="1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精品</a:t>
                </a:r>
                <a:r>
                  <a:rPr lang="en-US" altLang="zh-CN" sz="1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4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  <p:sp>
            <p:nvSpPr>
              <p:cNvPr id="58" name="TextBox 2"/>
              <p:cNvSpPr txBox="1">
                <a:spLocks noChangeArrowheads="1"/>
              </p:cNvSpPr>
              <p:nvPr/>
            </p:nvSpPr>
            <p:spPr bwMode="auto">
              <a:xfrm>
                <a:off x="6262382" y="2381277"/>
                <a:ext cx="3592818" cy="1214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锐普</a:t>
                </a:r>
                <a:r>
                  <a:rPr lang="en-US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的设计理念：杜绝</a:t>
                </a:r>
                <a:endParaRPr lang="en-US" altLang="zh-CN" sz="9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平庸、专做精品 ！</a:t>
                </a:r>
                <a:r>
                  <a:rPr lang="en-US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 PPT</a:t>
                </a: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稿件制作。有国内顶尖</a:t>
                </a:r>
                <a:r>
                  <a:rPr lang="en-US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</a:t>
                </a:r>
                <a:endParaRPr lang="en-US" altLang="zh-CN" sz="9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团队</a:t>
                </a:r>
                <a:r>
                  <a:rPr lang="zh-CN" altLang="en-US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。我们</a:t>
                </a: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坚持精益求精、</a:t>
                </a:r>
                <a:endParaRPr lang="en-US" altLang="zh-CN" sz="9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拒绝平庸的做事精神</a:t>
                </a:r>
                <a:r>
                  <a:rPr lang="zh-CN" altLang="en-US" sz="9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</p:grpSp>
      </p:grpSp>
      <p:sp>
        <p:nvSpPr>
          <p:cNvPr id="59" name="文本框 58"/>
          <p:cNvSpPr txBox="1"/>
          <p:nvPr/>
        </p:nvSpPr>
        <p:spPr>
          <a:xfrm>
            <a:off x="647779" y="268585"/>
            <a:ext cx="4852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0" y="723900"/>
            <a:ext cx="3225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2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545863" y="705268"/>
            <a:ext cx="2962800" cy="3927600"/>
            <a:chOff x="5456963" y="705268"/>
            <a:chExt cx="2962800" cy="3927600"/>
          </a:xfrm>
        </p:grpSpPr>
        <p:sp>
          <p:nvSpPr>
            <p:cNvPr id="16" name="矩形 15"/>
            <p:cNvSpPr/>
            <p:nvPr/>
          </p:nvSpPr>
          <p:spPr>
            <a:xfrm>
              <a:off x="5456963" y="705268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5" t="2659" r="2195" b="12695"/>
            <a:stretch>
              <a:fillRect/>
            </a:stretch>
          </p:blipFill>
          <p:spPr>
            <a:xfrm>
              <a:off x="5542288" y="817016"/>
              <a:ext cx="2792150" cy="3704105"/>
            </a:xfrm>
            <a:custGeom>
              <a:avLst/>
              <a:gdLst>
                <a:gd name="connsiteX0" fmla="*/ 0 w 2792150"/>
                <a:gd name="connsiteY0" fmla="*/ 0 h 3704105"/>
                <a:gd name="connsiteX1" fmla="*/ 2792150 w 2792150"/>
                <a:gd name="connsiteY1" fmla="*/ 0 h 3704105"/>
                <a:gd name="connsiteX2" fmla="*/ 2792150 w 2792150"/>
                <a:gd name="connsiteY2" fmla="*/ 3704105 h 3704105"/>
                <a:gd name="connsiteX3" fmla="*/ 0 w 2792150"/>
                <a:gd name="connsiteY3" fmla="*/ 3704105 h 370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2150" h="3704105">
                  <a:moveTo>
                    <a:pt x="0" y="0"/>
                  </a:moveTo>
                  <a:lnTo>
                    <a:pt x="2792150" y="0"/>
                  </a:lnTo>
                  <a:lnTo>
                    <a:pt x="2792150" y="3704105"/>
                  </a:lnTo>
                  <a:lnTo>
                    <a:pt x="0" y="3704105"/>
                  </a:lnTo>
                  <a:close/>
                </a:path>
              </a:pathLst>
            </a:custGeom>
          </p:spPr>
        </p:pic>
      </p:grpSp>
      <p:sp>
        <p:nvSpPr>
          <p:cNvPr id="2" name="文本框 1"/>
          <p:cNvSpPr txBox="1"/>
          <p:nvPr/>
        </p:nvSpPr>
        <p:spPr>
          <a:xfrm>
            <a:off x="94892" y="920081"/>
            <a:ext cx="676310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50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rPr>
              <a:t>4</a:t>
            </a:r>
            <a:endParaRPr lang="zh-CN" altLang="en-US" sz="25000" i="1" dirty="0">
              <a:solidFill>
                <a:srgbClr val="ED145B"/>
              </a:solidFill>
              <a:latin typeface="JustOldFashion" panose="02000603030000020004" pitchFamily="2" charset="0"/>
              <a:ea typeface="MingLiU_HKSCS" panose="02020500000000000000" pitchFamily="18" charset="-12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66278" y="1701722"/>
            <a:ext cx="6320522" cy="2131475"/>
            <a:chOff x="2366278" y="740430"/>
            <a:chExt cx="6320522" cy="2131475"/>
          </a:xfrm>
        </p:grpSpPr>
        <p:grpSp>
          <p:nvGrpSpPr>
            <p:cNvPr id="123" name="组合 122"/>
            <p:cNvGrpSpPr/>
            <p:nvPr/>
          </p:nvGrpSpPr>
          <p:grpSpPr>
            <a:xfrm>
              <a:off x="2391679" y="740430"/>
              <a:ext cx="6295121" cy="958216"/>
              <a:chOff x="5678976" y="740430"/>
              <a:chExt cx="6295121" cy="958216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5846888" y="740430"/>
                <a:ext cx="2712912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5846887" y="1698646"/>
                <a:ext cx="2712913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5678976" y="804039"/>
                <a:ext cx="629512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48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时尚发型</a:t>
                </a:r>
              </a:p>
            </p:txBody>
          </p:sp>
        </p:grp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2366278" y="1810076"/>
              <a:ext cx="5774422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设计理念：杜绝平庸、专做精品 ！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专业；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尽心；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创意。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服务领域：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公共模板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设计；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稿件制作。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414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495143" y="2397048"/>
            <a:ext cx="1807028" cy="1131356"/>
            <a:chOff x="6495143" y="2399429"/>
            <a:chExt cx="1807028" cy="1131356"/>
          </a:xfrm>
        </p:grpSpPr>
        <p:sp>
          <p:nvSpPr>
            <p:cNvPr id="29" name="任意多边形 28"/>
            <p:cNvSpPr/>
            <p:nvPr/>
          </p:nvSpPr>
          <p:spPr>
            <a:xfrm rot="10800000">
              <a:off x="6495143" y="2399429"/>
              <a:ext cx="1807028" cy="1131356"/>
            </a:xfrm>
            <a:custGeom>
              <a:avLst/>
              <a:gdLst>
                <a:gd name="connsiteX0" fmla="*/ 834572 w 1669144"/>
                <a:gd name="connsiteY0" fmla="*/ 0 h 1045029"/>
                <a:gd name="connsiteX1" fmla="*/ 1669144 w 1669144"/>
                <a:gd name="connsiteY1" fmla="*/ 508000 h 1045029"/>
                <a:gd name="connsiteX2" fmla="*/ 1669144 w 1669144"/>
                <a:gd name="connsiteY2" fmla="*/ 1045029 h 1045029"/>
                <a:gd name="connsiteX3" fmla="*/ 0 w 1669144"/>
                <a:gd name="connsiteY3" fmla="*/ 1045029 h 1045029"/>
                <a:gd name="connsiteX4" fmla="*/ 0 w 1669144"/>
                <a:gd name="connsiteY4" fmla="*/ 508000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144" h="1045029">
                  <a:moveTo>
                    <a:pt x="834572" y="0"/>
                  </a:moveTo>
                  <a:lnTo>
                    <a:pt x="1669144" y="508000"/>
                  </a:lnTo>
                  <a:lnTo>
                    <a:pt x="1669144" y="1045029"/>
                  </a:lnTo>
                  <a:lnTo>
                    <a:pt x="0" y="1045029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" t="7451" r="7212" b="45201"/>
            <a:stretch>
              <a:fillRect/>
            </a:stretch>
          </p:blipFill>
          <p:spPr>
            <a:xfrm>
              <a:off x="6564085" y="2442593"/>
              <a:ext cx="1669144" cy="1045029"/>
            </a:xfrm>
            <a:custGeom>
              <a:avLst/>
              <a:gdLst>
                <a:gd name="connsiteX0" fmla="*/ 0 w 1669144"/>
                <a:gd name="connsiteY0" fmla="*/ 0 h 1045029"/>
                <a:gd name="connsiteX1" fmla="*/ 1669144 w 1669144"/>
                <a:gd name="connsiteY1" fmla="*/ 0 h 1045029"/>
                <a:gd name="connsiteX2" fmla="*/ 1669144 w 1669144"/>
                <a:gd name="connsiteY2" fmla="*/ 537029 h 1045029"/>
                <a:gd name="connsiteX3" fmla="*/ 834572 w 1669144"/>
                <a:gd name="connsiteY3" fmla="*/ 1045029 h 1045029"/>
                <a:gd name="connsiteX4" fmla="*/ 0 w 1669144"/>
                <a:gd name="connsiteY4" fmla="*/ 537029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144" h="1045029">
                  <a:moveTo>
                    <a:pt x="0" y="0"/>
                  </a:moveTo>
                  <a:lnTo>
                    <a:pt x="1669144" y="0"/>
                  </a:lnTo>
                  <a:lnTo>
                    <a:pt x="1669144" y="537029"/>
                  </a:lnTo>
                  <a:lnTo>
                    <a:pt x="834572" y="1045029"/>
                  </a:lnTo>
                  <a:lnTo>
                    <a:pt x="0" y="537029"/>
                  </a:lnTo>
                  <a:close/>
                </a:path>
              </a:pathLst>
            </a:custGeom>
          </p:spPr>
        </p:pic>
      </p:grpSp>
      <p:grpSp>
        <p:nvGrpSpPr>
          <p:cNvPr id="14" name="组合 13"/>
          <p:cNvGrpSpPr/>
          <p:nvPr/>
        </p:nvGrpSpPr>
        <p:grpSpPr>
          <a:xfrm>
            <a:off x="5706930" y="1263912"/>
            <a:ext cx="1792242" cy="1122099"/>
            <a:chOff x="5706930" y="1354400"/>
            <a:chExt cx="1792242" cy="1122099"/>
          </a:xfrm>
        </p:grpSpPr>
        <p:sp>
          <p:nvSpPr>
            <p:cNvPr id="27" name="任意多边形 26"/>
            <p:cNvSpPr/>
            <p:nvPr/>
          </p:nvSpPr>
          <p:spPr>
            <a:xfrm>
              <a:off x="5706930" y="1354400"/>
              <a:ext cx="1792242" cy="1122099"/>
            </a:xfrm>
            <a:custGeom>
              <a:avLst/>
              <a:gdLst>
                <a:gd name="connsiteX0" fmla="*/ 834572 w 1669144"/>
                <a:gd name="connsiteY0" fmla="*/ 0 h 1045029"/>
                <a:gd name="connsiteX1" fmla="*/ 1669144 w 1669144"/>
                <a:gd name="connsiteY1" fmla="*/ 508000 h 1045029"/>
                <a:gd name="connsiteX2" fmla="*/ 1669144 w 1669144"/>
                <a:gd name="connsiteY2" fmla="*/ 1045029 h 1045029"/>
                <a:gd name="connsiteX3" fmla="*/ 0 w 1669144"/>
                <a:gd name="connsiteY3" fmla="*/ 1045029 h 1045029"/>
                <a:gd name="connsiteX4" fmla="*/ 0 w 1669144"/>
                <a:gd name="connsiteY4" fmla="*/ 508000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144" h="1045029">
                  <a:moveTo>
                    <a:pt x="834572" y="0"/>
                  </a:moveTo>
                  <a:lnTo>
                    <a:pt x="1669144" y="508000"/>
                  </a:lnTo>
                  <a:lnTo>
                    <a:pt x="1669144" y="1045029"/>
                  </a:lnTo>
                  <a:lnTo>
                    <a:pt x="0" y="1045029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1" t="1327" r="2410" b="60139"/>
            <a:stretch>
              <a:fillRect/>
            </a:stretch>
          </p:blipFill>
          <p:spPr>
            <a:xfrm>
              <a:off x="5768479" y="1392935"/>
              <a:ext cx="1669144" cy="1045029"/>
            </a:xfrm>
            <a:custGeom>
              <a:avLst/>
              <a:gdLst>
                <a:gd name="connsiteX0" fmla="*/ 834572 w 1669144"/>
                <a:gd name="connsiteY0" fmla="*/ 0 h 1045029"/>
                <a:gd name="connsiteX1" fmla="*/ 1669144 w 1669144"/>
                <a:gd name="connsiteY1" fmla="*/ 508000 h 1045029"/>
                <a:gd name="connsiteX2" fmla="*/ 1669144 w 1669144"/>
                <a:gd name="connsiteY2" fmla="*/ 1045029 h 1045029"/>
                <a:gd name="connsiteX3" fmla="*/ 0 w 1669144"/>
                <a:gd name="connsiteY3" fmla="*/ 1045029 h 1045029"/>
                <a:gd name="connsiteX4" fmla="*/ 0 w 1669144"/>
                <a:gd name="connsiteY4" fmla="*/ 508000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144" h="1045029">
                  <a:moveTo>
                    <a:pt x="834572" y="0"/>
                  </a:moveTo>
                  <a:lnTo>
                    <a:pt x="1669144" y="508000"/>
                  </a:lnTo>
                  <a:lnTo>
                    <a:pt x="1669144" y="1045029"/>
                  </a:lnTo>
                  <a:lnTo>
                    <a:pt x="0" y="1045029"/>
                  </a:lnTo>
                  <a:lnTo>
                    <a:pt x="0" y="508000"/>
                  </a:lnTo>
                  <a:close/>
                </a:path>
              </a:pathLst>
            </a:custGeom>
          </p:spPr>
        </p:pic>
      </p:grp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711072423"/>
              </p:ext>
            </p:extLst>
          </p:nvPr>
        </p:nvGraphicFramePr>
        <p:xfrm>
          <a:off x="635000" y="908050"/>
          <a:ext cx="4752975" cy="316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566230" y="665327"/>
            <a:ext cx="5482770" cy="570284"/>
            <a:chOff x="5566230" y="665327"/>
            <a:chExt cx="5482770" cy="570284"/>
          </a:xfrm>
        </p:grpSpPr>
        <p:sp>
          <p:nvSpPr>
            <p:cNvPr id="9" name="泪滴形 8"/>
            <p:cNvSpPr/>
            <p:nvPr/>
          </p:nvSpPr>
          <p:spPr>
            <a:xfrm>
              <a:off x="5566230" y="783512"/>
              <a:ext cx="308477" cy="308477"/>
            </a:xfrm>
            <a:prstGeom prst="teardrop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5978841" y="665327"/>
              <a:ext cx="5070159" cy="570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96656" y="3536750"/>
            <a:ext cx="5938144" cy="600164"/>
            <a:chOff x="5796656" y="3536750"/>
            <a:chExt cx="5938144" cy="600164"/>
          </a:xfrm>
        </p:grpSpPr>
        <p:sp>
          <p:nvSpPr>
            <p:cNvPr id="11" name="泪滴形 10"/>
            <p:cNvSpPr/>
            <p:nvPr/>
          </p:nvSpPr>
          <p:spPr>
            <a:xfrm>
              <a:off x="5796656" y="3667654"/>
              <a:ext cx="308477" cy="308477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6190566" y="3536750"/>
              <a:ext cx="554423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锐普公司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是精品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95380" y="205085"/>
            <a:ext cx="5301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7213" y="-23446"/>
            <a:ext cx="0" cy="1382346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-23446" y="685800"/>
            <a:ext cx="3117166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5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094311" y="58678"/>
            <a:ext cx="954534" cy="993422"/>
            <a:chOff x="-487453" y="3340616"/>
            <a:chExt cx="1539119" cy="1601824"/>
          </a:xfrm>
        </p:grpSpPr>
        <p:sp>
          <p:nvSpPr>
            <p:cNvPr id="19" name="矩形 18"/>
            <p:cNvSpPr/>
            <p:nvPr/>
          </p:nvSpPr>
          <p:spPr>
            <a:xfrm rot="18978962">
              <a:off x="-251343" y="4139163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880913">
              <a:off x="229686" y="4088971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880913">
              <a:off x="890315" y="4423462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880913">
              <a:off x="795752" y="3760606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880913">
              <a:off x="885515" y="3340616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880913">
              <a:off x="899419" y="3989711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880913">
              <a:off x="351417" y="3728868"/>
              <a:ext cx="173219" cy="1732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880913">
              <a:off x="189019" y="4532157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880913">
              <a:off x="-276442" y="4592578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880913">
              <a:off x="-487453" y="4848118"/>
              <a:ext cx="94322" cy="94322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7769" y="952500"/>
            <a:ext cx="3302000" cy="3302000"/>
            <a:chOff x="517769" y="952500"/>
            <a:chExt cx="3302000" cy="3302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49" r="6051" b="44425"/>
            <a:stretch>
              <a:fillRect/>
            </a:stretch>
          </p:blipFill>
          <p:spPr>
            <a:xfrm>
              <a:off x="517769" y="952500"/>
              <a:ext cx="3302000" cy="3302000"/>
            </a:xfrm>
            <a:custGeom>
              <a:avLst/>
              <a:gdLst>
                <a:gd name="connsiteX0" fmla="*/ 1651000 w 3302000"/>
                <a:gd name="connsiteY0" fmla="*/ 0 h 3302000"/>
                <a:gd name="connsiteX1" fmla="*/ 3302000 w 3302000"/>
                <a:gd name="connsiteY1" fmla="*/ 1651000 h 3302000"/>
                <a:gd name="connsiteX2" fmla="*/ 1651000 w 3302000"/>
                <a:gd name="connsiteY2" fmla="*/ 3302000 h 3302000"/>
                <a:gd name="connsiteX3" fmla="*/ 0 w 3302000"/>
                <a:gd name="connsiteY3" fmla="*/ 1651000 h 3302000"/>
                <a:gd name="connsiteX4" fmla="*/ 1651000 w 3302000"/>
                <a:gd name="connsiteY4" fmla="*/ 0 h 330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0" h="3302000">
                  <a:moveTo>
                    <a:pt x="1651000" y="0"/>
                  </a:moveTo>
                  <a:cubicBezTo>
                    <a:pt x="2562822" y="0"/>
                    <a:pt x="3302000" y="739178"/>
                    <a:pt x="3302000" y="1651000"/>
                  </a:cubicBezTo>
                  <a:cubicBezTo>
                    <a:pt x="3302000" y="2562822"/>
                    <a:pt x="2562822" y="3302000"/>
                    <a:pt x="1651000" y="3302000"/>
                  </a:cubicBezTo>
                  <a:cubicBezTo>
                    <a:pt x="739178" y="3302000"/>
                    <a:pt x="0" y="2562822"/>
                    <a:pt x="0" y="1651000"/>
                  </a:cubicBezTo>
                  <a:cubicBezTo>
                    <a:pt x="0" y="739178"/>
                    <a:pt x="739178" y="0"/>
                    <a:pt x="1651000" y="0"/>
                  </a:cubicBezTo>
                  <a:close/>
                </a:path>
              </a:pathLst>
            </a:custGeom>
          </p:spPr>
        </p:pic>
        <p:sp>
          <p:nvSpPr>
            <p:cNvPr id="8" name="任意多边形 7"/>
            <p:cNvSpPr/>
            <p:nvPr/>
          </p:nvSpPr>
          <p:spPr>
            <a:xfrm>
              <a:off x="527958" y="1829446"/>
              <a:ext cx="2376431" cy="2418705"/>
            </a:xfrm>
            <a:custGeom>
              <a:avLst/>
              <a:gdLst>
                <a:gd name="connsiteX0" fmla="*/ 189989 w 2376431"/>
                <a:gd name="connsiteY0" fmla="*/ 0 h 2418705"/>
                <a:gd name="connsiteX1" fmla="*/ 2376431 w 2376431"/>
                <a:gd name="connsiteY1" fmla="*/ 2249081 h 2418705"/>
                <a:gd name="connsiteX2" fmla="*/ 2293644 w 2376431"/>
                <a:gd name="connsiteY2" fmla="*/ 2288961 h 2418705"/>
                <a:gd name="connsiteX3" fmla="*/ 1651000 w 2376431"/>
                <a:gd name="connsiteY3" fmla="*/ 2418705 h 2418705"/>
                <a:gd name="connsiteX4" fmla="*/ 0 w 2376431"/>
                <a:gd name="connsiteY4" fmla="*/ 767705 h 2418705"/>
                <a:gd name="connsiteX5" fmla="*/ 129744 w 2376431"/>
                <a:gd name="connsiteY5" fmla="*/ 125061 h 241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6431" h="2418705">
                  <a:moveTo>
                    <a:pt x="189989" y="0"/>
                  </a:moveTo>
                  <a:lnTo>
                    <a:pt x="2376431" y="2249081"/>
                  </a:lnTo>
                  <a:lnTo>
                    <a:pt x="2293644" y="2288961"/>
                  </a:lnTo>
                  <a:cubicBezTo>
                    <a:pt x="2096121" y="2372506"/>
                    <a:pt x="1878956" y="2418705"/>
                    <a:pt x="1651000" y="2418705"/>
                  </a:cubicBezTo>
                  <a:cubicBezTo>
                    <a:pt x="739178" y="2418705"/>
                    <a:pt x="0" y="1679527"/>
                    <a:pt x="0" y="767705"/>
                  </a:cubicBezTo>
                  <a:cubicBezTo>
                    <a:pt x="0" y="539750"/>
                    <a:pt x="46199" y="322584"/>
                    <a:pt x="129744" y="125061"/>
                  </a:cubicBezTo>
                  <a:close/>
                </a:path>
              </a:pathLst>
            </a:custGeom>
            <a:solidFill>
              <a:srgbClr val="ED145B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02000" y="1176020"/>
            <a:ext cx="698500" cy="698500"/>
          </a:xfrm>
          <a:prstGeom prst="ellipse">
            <a:avLst/>
          </a:prstGeom>
          <a:solidFill>
            <a:srgbClr val="ED145B">
              <a:alpha val="65000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52582" y="1713547"/>
            <a:ext cx="321945" cy="321945"/>
          </a:xfrm>
          <a:prstGeom prst="ellipse">
            <a:avLst/>
          </a:prstGeom>
          <a:solidFill>
            <a:srgbClr val="ED145B">
              <a:alpha val="65000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00500" y="1094740"/>
            <a:ext cx="139700" cy="139700"/>
          </a:xfrm>
          <a:prstGeom prst="ellipse">
            <a:avLst/>
          </a:prstGeom>
          <a:solidFill>
            <a:srgbClr val="ED145B">
              <a:alpha val="65000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61640" y="3787140"/>
            <a:ext cx="467360" cy="467360"/>
          </a:xfrm>
          <a:prstGeom prst="ellipse">
            <a:avLst/>
          </a:prstGeom>
          <a:solidFill>
            <a:srgbClr val="ED145B">
              <a:alpha val="65000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380" y="3978910"/>
            <a:ext cx="312420" cy="312420"/>
          </a:xfrm>
          <a:prstGeom prst="ellipse">
            <a:avLst/>
          </a:prstGeom>
          <a:solidFill>
            <a:srgbClr val="ED145B">
              <a:alpha val="65000"/>
            </a:srgbClr>
          </a:solidFill>
          <a:ln>
            <a:noFill/>
          </a:ln>
          <a:effectLst>
            <a:outerShdw blurRad="38100" dist="12700" dir="5400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5864" y="1341120"/>
            <a:ext cx="445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000" spc="6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上海锐普广告有限公司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777740" y="1844705"/>
            <a:ext cx="3680460" cy="0"/>
          </a:xfrm>
          <a:prstGeom prst="line">
            <a:avLst/>
          </a:prstGeom>
          <a:ln w="7620">
            <a:solidFill>
              <a:srgbClr val="ED145B"/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4685865" y="1965018"/>
            <a:ext cx="6054706" cy="182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endParaRPr lang="en-US" altLang="zh-CN" sz="1250" spc="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en-US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endParaRPr lang="en-US" altLang="zh-CN" sz="1250" spc="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技术、顶级的</a:t>
            </a:r>
            <a:r>
              <a:rPr lang="en-US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r>
              <a:rPr lang="zh-CN" altLang="en-US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坚持</a:t>
            </a:r>
            <a:endParaRPr lang="en-US" altLang="zh-CN" sz="1250" spc="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精益求精、拒绝平庸的做事精神，</a:t>
            </a:r>
            <a:r>
              <a:rPr lang="zh-CN" altLang="en-US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帮</a:t>
            </a: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助</a:t>
            </a:r>
            <a:endParaRPr lang="en-US" altLang="zh-CN" sz="1250" spc="3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您实现美观、精致、严谨、动感的</a:t>
            </a:r>
            <a:r>
              <a:rPr lang="en-US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2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47780" y="268585"/>
            <a:ext cx="5295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0" y="723900"/>
            <a:ext cx="3225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31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/>
      <p:bldP spid="17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00031" y="3098785"/>
            <a:ext cx="2335206" cy="988128"/>
            <a:chOff x="731451" y="3002265"/>
            <a:chExt cx="2335206" cy="988128"/>
          </a:xfrm>
        </p:grpSpPr>
        <p:sp>
          <p:nvSpPr>
            <p:cNvPr id="28" name="矩形 27"/>
            <p:cNvSpPr/>
            <p:nvPr/>
          </p:nvSpPr>
          <p:spPr>
            <a:xfrm>
              <a:off x="731451" y="3029525"/>
              <a:ext cx="1511300" cy="959009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22821" y="3002265"/>
              <a:ext cx="2243836" cy="988128"/>
              <a:chOff x="822821" y="3002265"/>
              <a:chExt cx="2243836" cy="98812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060947" y="3002265"/>
                <a:ext cx="20057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文本一</a:t>
                </a:r>
              </a:p>
            </p:txBody>
          </p:sp>
          <p:sp>
            <p:nvSpPr>
              <p:cNvPr id="14" name="TextBox 2"/>
              <p:cNvSpPr txBox="1">
                <a:spLocks noChangeArrowheads="1"/>
              </p:cNvSpPr>
              <p:nvPr/>
            </p:nvSpPr>
            <p:spPr bwMode="auto">
              <a:xfrm>
                <a:off x="822821" y="3320979"/>
                <a:ext cx="1996685" cy="66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公司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是中国第一家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精品</a:t>
                </a:r>
                <a:r>
                  <a:rPr lang="en-US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892612" y="1150453"/>
            <a:ext cx="2536558" cy="2913888"/>
            <a:chOff x="5204450" y="561975"/>
            <a:chExt cx="3349000" cy="3847186"/>
          </a:xfrm>
        </p:grpSpPr>
        <p:sp>
          <p:nvSpPr>
            <p:cNvPr id="21" name="矩形 20"/>
            <p:cNvSpPr/>
            <p:nvPr/>
          </p:nvSpPr>
          <p:spPr>
            <a:xfrm>
              <a:off x="5204450" y="561975"/>
              <a:ext cx="3349000" cy="3847186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524"/>
            <a:stretch/>
          </p:blipFill>
          <p:spPr>
            <a:xfrm>
              <a:off x="5275313" y="633630"/>
              <a:ext cx="3207274" cy="3703877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647780" y="268585"/>
            <a:ext cx="428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0" y="723900"/>
            <a:ext cx="3225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974338" y="1137974"/>
            <a:ext cx="1230507" cy="1965460"/>
            <a:chOff x="919163" y="2557462"/>
            <a:chExt cx="1114425" cy="1780045"/>
          </a:xfrm>
        </p:grpSpPr>
        <p:sp>
          <p:nvSpPr>
            <p:cNvPr id="22" name="矩形 21"/>
            <p:cNvSpPr/>
            <p:nvPr/>
          </p:nvSpPr>
          <p:spPr>
            <a:xfrm>
              <a:off x="919163" y="2557462"/>
              <a:ext cx="1114425" cy="1780045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733" b="1161"/>
            <a:stretch/>
          </p:blipFill>
          <p:spPr>
            <a:xfrm>
              <a:off x="965833" y="2599985"/>
              <a:ext cx="1021084" cy="1694999"/>
            </a:xfrm>
            <a:custGeom>
              <a:avLst/>
              <a:gdLst>
                <a:gd name="connsiteX0" fmla="*/ 0 w 1143000"/>
                <a:gd name="connsiteY0" fmla="*/ 0 h 1897380"/>
                <a:gd name="connsiteX1" fmla="*/ 1143000 w 1143000"/>
                <a:gd name="connsiteY1" fmla="*/ 0 h 1897380"/>
                <a:gd name="connsiteX2" fmla="*/ 1143000 w 1143000"/>
                <a:gd name="connsiteY2" fmla="*/ 1897380 h 1897380"/>
                <a:gd name="connsiteX3" fmla="*/ 0 w 1143000"/>
                <a:gd name="connsiteY3" fmla="*/ 1897380 h 189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0" h="1897380">
                  <a:moveTo>
                    <a:pt x="0" y="0"/>
                  </a:moveTo>
                  <a:lnTo>
                    <a:pt x="1143000" y="0"/>
                  </a:lnTo>
                  <a:lnTo>
                    <a:pt x="1143000" y="1897380"/>
                  </a:lnTo>
                  <a:lnTo>
                    <a:pt x="0" y="1897380"/>
                  </a:lnTo>
                  <a:close/>
                </a:path>
              </a:pathLst>
            </a:custGeom>
          </p:spPr>
        </p:pic>
      </p:grpSp>
      <p:grpSp>
        <p:nvGrpSpPr>
          <p:cNvPr id="25" name="组合 24"/>
          <p:cNvGrpSpPr/>
          <p:nvPr/>
        </p:nvGrpSpPr>
        <p:grpSpPr>
          <a:xfrm>
            <a:off x="2577015" y="1137974"/>
            <a:ext cx="1230507" cy="1965460"/>
            <a:chOff x="2318258" y="998853"/>
            <a:chExt cx="1114425" cy="1780045"/>
          </a:xfrm>
        </p:grpSpPr>
        <p:sp>
          <p:nvSpPr>
            <p:cNvPr id="24" name="矩形 23"/>
            <p:cNvSpPr/>
            <p:nvPr/>
          </p:nvSpPr>
          <p:spPr>
            <a:xfrm>
              <a:off x="2318258" y="998853"/>
              <a:ext cx="1114425" cy="1780045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06" b="15789"/>
            <a:stretch>
              <a:fillRect/>
            </a:stretch>
          </p:blipFill>
          <p:spPr>
            <a:xfrm>
              <a:off x="2364928" y="1041376"/>
              <a:ext cx="1021084" cy="1694999"/>
            </a:xfrm>
            <a:custGeom>
              <a:avLst/>
              <a:gdLst>
                <a:gd name="connsiteX0" fmla="*/ 0 w 1143000"/>
                <a:gd name="connsiteY0" fmla="*/ 0 h 1897380"/>
                <a:gd name="connsiteX1" fmla="*/ 1143000 w 1143000"/>
                <a:gd name="connsiteY1" fmla="*/ 0 h 1897380"/>
                <a:gd name="connsiteX2" fmla="*/ 1143000 w 1143000"/>
                <a:gd name="connsiteY2" fmla="*/ 1897380 h 1897380"/>
                <a:gd name="connsiteX3" fmla="*/ 0 w 1143000"/>
                <a:gd name="connsiteY3" fmla="*/ 1897380 h 189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0" h="1897380">
                  <a:moveTo>
                    <a:pt x="0" y="0"/>
                  </a:moveTo>
                  <a:lnTo>
                    <a:pt x="1143000" y="0"/>
                  </a:lnTo>
                  <a:lnTo>
                    <a:pt x="1143000" y="1897380"/>
                  </a:lnTo>
                  <a:lnTo>
                    <a:pt x="0" y="1897380"/>
                  </a:lnTo>
                  <a:close/>
                </a:path>
              </a:pathLst>
            </a:custGeom>
          </p:spPr>
        </p:pic>
      </p:grpSp>
      <p:grpSp>
        <p:nvGrpSpPr>
          <p:cNvPr id="27" name="组合 26"/>
          <p:cNvGrpSpPr/>
          <p:nvPr/>
        </p:nvGrpSpPr>
        <p:grpSpPr>
          <a:xfrm>
            <a:off x="4179693" y="1137974"/>
            <a:ext cx="1230507" cy="1965460"/>
            <a:chOff x="2881567" y="1831904"/>
            <a:chExt cx="1114425" cy="1780045"/>
          </a:xfrm>
        </p:grpSpPr>
        <p:sp>
          <p:nvSpPr>
            <p:cNvPr id="26" name="矩形 25"/>
            <p:cNvSpPr/>
            <p:nvPr/>
          </p:nvSpPr>
          <p:spPr>
            <a:xfrm>
              <a:off x="2881567" y="1831904"/>
              <a:ext cx="1114425" cy="1780045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75" t="1571" r="12249" b="1938"/>
            <a:stretch>
              <a:fillRect/>
            </a:stretch>
          </p:blipFill>
          <p:spPr>
            <a:xfrm>
              <a:off x="2928237" y="1874427"/>
              <a:ext cx="1021084" cy="1694999"/>
            </a:xfrm>
            <a:custGeom>
              <a:avLst/>
              <a:gdLst>
                <a:gd name="connsiteX0" fmla="*/ 0 w 1143000"/>
                <a:gd name="connsiteY0" fmla="*/ 0 h 1897380"/>
                <a:gd name="connsiteX1" fmla="*/ 1143000 w 1143000"/>
                <a:gd name="connsiteY1" fmla="*/ 0 h 1897380"/>
                <a:gd name="connsiteX2" fmla="*/ 1143000 w 1143000"/>
                <a:gd name="connsiteY2" fmla="*/ 1897380 h 1897380"/>
                <a:gd name="connsiteX3" fmla="*/ 0 w 1143000"/>
                <a:gd name="connsiteY3" fmla="*/ 1897380 h 189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0" h="1897380">
                  <a:moveTo>
                    <a:pt x="0" y="0"/>
                  </a:moveTo>
                  <a:lnTo>
                    <a:pt x="1143000" y="0"/>
                  </a:lnTo>
                  <a:lnTo>
                    <a:pt x="1143000" y="1897380"/>
                  </a:lnTo>
                  <a:lnTo>
                    <a:pt x="0" y="1897380"/>
                  </a:lnTo>
                  <a:close/>
                </a:path>
              </a:pathLst>
            </a:custGeom>
          </p:spPr>
        </p:pic>
      </p:grpSp>
      <p:grpSp>
        <p:nvGrpSpPr>
          <p:cNvPr id="43" name="组合 42"/>
          <p:cNvGrpSpPr/>
          <p:nvPr/>
        </p:nvGrpSpPr>
        <p:grpSpPr>
          <a:xfrm>
            <a:off x="2427406" y="3098785"/>
            <a:ext cx="2310741" cy="988128"/>
            <a:chOff x="731451" y="3002265"/>
            <a:chExt cx="2310741" cy="988128"/>
          </a:xfrm>
        </p:grpSpPr>
        <p:sp>
          <p:nvSpPr>
            <p:cNvPr id="44" name="矩形 43"/>
            <p:cNvSpPr/>
            <p:nvPr/>
          </p:nvSpPr>
          <p:spPr>
            <a:xfrm>
              <a:off x="731451" y="3029525"/>
              <a:ext cx="1511300" cy="9590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829171" y="3002265"/>
              <a:ext cx="2213021" cy="988128"/>
              <a:chOff x="829171" y="3002265"/>
              <a:chExt cx="2213021" cy="988128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060946" y="3002265"/>
                <a:ext cx="18321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文本二</a:t>
                </a:r>
              </a:p>
            </p:txBody>
          </p:sp>
          <p:sp>
            <p:nvSpPr>
              <p:cNvPr id="47" name="TextBox 2"/>
              <p:cNvSpPr txBox="1">
                <a:spLocks noChangeArrowheads="1"/>
              </p:cNvSpPr>
              <p:nvPr/>
            </p:nvSpPr>
            <p:spPr bwMode="auto">
              <a:xfrm>
                <a:off x="829171" y="3320979"/>
                <a:ext cx="2213021" cy="66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公司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是中国第一家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精品</a:t>
                </a:r>
                <a:r>
                  <a:rPr lang="en-US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054782" y="3098785"/>
            <a:ext cx="2533426" cy="995748"/>
            <a:chOff x="731451" y="3002265"/>
            <a:chExt cx="2533426" cy="995748"/>
          </a:xfrm>
        </p:grpSpPr>
        <p:sp>
          <p:nvSpPr>
            <p:cNvPr id="49" name="矩形 48"/>
            <p:cNvSpPr/>
            <p:nvPr/>
          </p:nvSpPr>
          <p:spPr>
            <a:xfrm>
              <a:off x="731451" y="3029525"/>
              <a:ext cx="1511300" cy="959009"/>
            </a:xfrm>
            <a:prstGeom prst="rect">
              <a:avLst/>
            </a:prstGeom>
            <a:solidFill>
              <a:srgbClr val="ED145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38061" y="3002265"/>
              <a:ext cx="2426816" cy="995748"/>
              <a:chOff x="838061" y="3002265"/>
              <a:chExt cx="2426816" cy="995748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060946" y="3002265"/>
                <a:ext cx="2203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文本三</a:t>
                </a:r>
              </a:p>
            </p:txBody>
          </p:sp>
          <p:sp>
            <p:nvSpPr>
              <p:cNvPr id="52" name="TextBox 2"/>
              <p:cNvSpPr txBox="1">
                <a:spLocks noChangeArrowheads="1"/>
              </p:cNvSpPr>
              <p:nvPr/>
            </p:nvSpPr>
            <p:spPr bwMode="auto">
              <a:xfrm>
                <a:off x="838061" y="3328599"/>
                <a:ext cx="2426815" cy="66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公司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是中国第一家</a:t>
                </a:r>
                <a:endParaRPr lang="en-US" altLang="zh-CN" sz="1000" spc="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2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精品</a:t>
                </a:r>
                <a:r>
                  <a:rPr lang="en-US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spc="1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41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4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8" t="998" r="31874" b="1494"/>
          <a:stretch>
            <a:fillRect/>
          </a:stretch>
        </p:blipFill>
        <p:spPr>
          <a:xfrm>
            <a:off x="863600" y="626635"/>
            <a:ext cx="611298" cy="3428999"/>
          </a:xfrm>
          <a:custGeom>
            <a:avLst/>
            <a:gdLst>
              <a:gd name="connsiteX0" fmla="*/ 0 w 611298"/>
              <a:gd name="connsiteY0" fmla="*/ 0 h 3428999"/>
              <a:gd name="connsiteX1" fmla="*/ 611298 w 611298"/>
              <a:gd name="connsiteY1" fmla="*/ 0 h 3428999"/>
              <a:gd name="connsiteX2" fmla="*/ 611298 w 611298"/>
              <a:gd name="connsiteY2" fmla="*/ 3428999 h 3428999"/>
              <a:gd name="connsiteX3" fmla="*/ 0 w 611298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298" h="3428999">
                <a:moveTo>
                  <a:pt x="0" y="0"/>
                </a:moveTo>
                <a:lnTo>
                  <a:pt x="611298" y="0"/>
                </a:lnTo>
                <a:lnTo>
                  <a:pt x="611298" y="3428999"/>
                </a:lnTo>
                <a:lnTo>
                  <a:pt x="0" y="3428999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4" r="46431" b="1182"/>
          <a:stretch>
            <a:fillRect/>
          </a:stretch>
        </p:blipFill>
        <p:spPr>
          <a:xfrm>
            <a:off x="2681603" y="1006475"/>
            <a:ext cx="611298" cy="3413125"/>
          </a:xfrm>
          <a:custGeom>
            <a:avLst/>
            <a:gdLst>
              <a:gd name="connsiteX0" fmla="*/ 0 w 611298"/>
              <a:gd name="connsiteY0" fmla="*/ 0 h 3413125"/>
              <a:gd name="connsiteX1" fmla="*/ 611298 w 611298"/>
              <a:gd name="connsiteY1" fmla="*/ 0 h 3413125"/>
              <a:gd name="connsiteX2" fmla="*/ 611298 w 611298"/>
              <a:gd name="connsiteY2" fmla="*/ 3413125 h 3413125"/>
              <a:gd name="connsiteX3" fmla="*/ 0 w 611298"/>
              <a:gd name="connsiteY3" fmla="*/ 3413125 h 341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298" h="3413125">
                <a:moveTo>
                  <a:pt x="0" y="0"/>
                </a:moveTo>
                <a:lnTo>
                  <a:pt x="611298" y="0"/>
                </a:lnTo>
                <a:lnTo>
                  <a:pt x="611298" y="3413125"/>
                </a:lnTo>
                <a:lnTo>
                  <a:pt x="0" y="3413125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1019" r="56050" b="1417"/>
          <a:stretch>
            <a:fillRect/>
          </a:stretch>
        </p:blipFill>
        <p:spPr>
          <a:xfrm>
            <a:off x="1469601" y="994935"/>
            <a:ext cx="611298" cy="3428565"/>
          </a:xfrm>
          <a:custGeom>
            <a:avLst/>
            <a:gdLst>
              <a:gd name="connsiteX0" fmla="*/ 0 w 611298"/>
              <a:gd name="connsiteY0" fmla="*/ 0 h 3428565"/>
              <a:gd name="connsiteX1" fmla="*/ 611298 w 611298"/>
              <a:gd name="connsiteY1" fmla="*/ 0 h 3428565"/>
              <a:gd name="connsiteX2" fmla="*/ 611298 w 611298"/>
              <a:gd name="connsiteY2" fmla="*/ 3428565 h 3428565"/>
              <a:gd name="connsiteX3" fmla="*/ 0 w 611298"/>
              <a:gd name="connsiteY3" fmla="*/ 3428565 h 342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298" h="3428565">
                <a:moveTo>
                  <a:pt x="0" y="0"/>
                </a:moveTo>
                <a:lnTo>
                  <a:pt x="611298" y="0"/>
                </a:lnTo>
                <a:lnTo>
                  <a:pt x="611298" y="3428565"/>
                </a:lnTo>
                <a:lnTo>
                  <a:pt x="0" y="3428565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0" t="868" r="14550"/>
          <a:stretch>
            <a:fillRect/>
          </a:stretch>
        </p:blipFill>
        <p:spPr>
          <a:xfrm>
            <a:off x="3287602" y="626634"/>
            <a:ext cx="611298" cy="3428999"/>
          </a:xfrm>
          <a:custGeom>
            <a:avLst/>
            <a:gdLst>
              <a:gd name="connsiteX0" fmla="*/ 0 w 801666"/>
              <a:gd name="connsiteY0" fmla="*/ 0 h 4496844"/>
              <a:gd name="connsiteX1" fmla="*/ 801666 w 801666"/>
              <a:gd name="connsiteY1" fmla="*/ 0 h 4496844"/>
              <a:gd name="connsiteX2" fmla="*/ 801666 w 801666"/>
              <a:gd name="connsiteY2" fmla="*/ 4496844 h 4496844"/>
              <a:gd name="connsiteX3" fmla="*/ 0 w 801666"/>
              <a:gd name="connsiteY3" fmla="*/ 4496844 h 449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1666" h="4496844">
                <a:moveTo>
                  <a:pt x="0" y="0"/>
                </a:moveTo>
                <a:lnTo>
                  <a:pt x="801666" y="0"/>
                </a:lnTo>
                <a:lnTo>
                  <a:pt x="801666" y="4496844"/>
                </a:lnTo>
                <a:lnTo>
                  <a:pt x="0" y="449684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844" t="2306" r="25795" b="2853"/>
          <a:stretch>
            <a:fillRect/>
          </a:stretch>
        </p:blipFill>
        <p:spPr>
          <a:xfrm>
            <a:off x="2075602" y="626634"/>
            <a:ext cx="611298" cy="3428999"/>
          </a:xfrm>
          <a:custGeom>
            <a:avLst/>
            <a:gdLst>
              <a:gd name="connsiteX0" fmla="*/ 0 w 801666"/>
              <a:gd name="connsiteY0" fmla="*/ 0 h 4496844"/>
              <a:gd name="connsiteX1" fmla="*/ 801666 w 801666"/>
              <a:gd name="connsiteY1" fmla="*/ 0 h 4496844"/>
              <a:gd name="connsiteX2" fmla="*/ 801666 w 801666"/>
              <a:gd name="connsiteY2" fmla="*/ 4496844 h 4496844"/>
              <a:gd name="connsiteX3" fmla="*/ 0 w 801666"/>
              <a:gd name="connsiteY3" fmla="*/ 4496844 h 449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1666" h="4496844">
                <a:moveTo>
                  <a:pt x="0" y="0"/>
                </a:moveTo>
                <a:lnTo>
                  <a:pt x="801666" y="0"/>
                </a:lnTo>
                <a:lnTo>
                  <a:pt x="801666" y="4496844"/>
                </a:lnTo>
                <a:lnTo>
                  <a:pt x="0" y="4496844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4495610" y="591875"/>
            <a:ext cx="3966218" cy="3515667"/>
            <a:chOff x="4495610" y="591875"/>
            <a:chExt cx="3966218" cy="351566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8" t="1509" r="10138" b="20143"/>
            <a:stretch/>
          </p:blipFill>
          <p:spPr>
            <a:xfrm>
              <a:off x="4499602" y="591875"/>
              <a:ext cx="3962226" cy="3515667"/>
            </a:xfrm>
            <a:custGeom>
              <a:avLst/>
              <a:gdLst>
                <a:gd name="connsiteX0" fmla="*/ 0 w 4331015"/>
                <a:gd name="connsiteY0" fmla="*/ 0 h 4496844"/>
                <a:gd name="connsiteX1" fmla="*/ 4331015 w 4331015"/>
                <a:gd name="connsiteY1" fmla="*/ 0 h 4496844"/>
                <a:gd name="connsiteX2" fmla="*/ 4331015 w 4331015"/>
                <a:gd name="connsiteY2" fmla="*/ 4496844 h 4496844"/>
                <a:gd name="connsiteX3" fmla="*/ 0 w 4331015"/>
                <a:gd name="connsiteY3" fmla="*/ 4496844 h 449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1015" h="4496844">
                  <a:moveTo>
                    <a:pt x="0" y="0"/>
                  </a:moveTo>
                  <a:lnTo>
                    <a:pt x="4331015" y="0"/>
                  </a:lnTo>
                  <a:lnTo>
                    <a:pt x="4331015" y="4496844"/>
                  </a:lnTo>
                  <a:lnTo>
                    <a:pt x="0" y="4496844"/>
                  </a:lnTo>
                  <a:close/>
                </a:path>
              </a:pathLst>
            </a:custGeom>
          </p:spPr>
        </p:pic>
        <p:grpSp>
          <p:nvGrpSpPr>
            <p:cNvPr id="18" name="组合 17"/>
            <p:cNvGrpSpPr/>
            <p:nvPr/>
          </p:nvGrpSpPr>
          <p:grpSpPr>
            <a:xfrm>
              <a:off x="4495610" y="3092162"/>
              <a:ext cx="2815878" cy="805304"/>
              <a:chOff x="956112" y="3266333"/>
              <a:chExt cx="2815878" cy="805304"/>
            </a:xfrm>
          </p:grpSpPr>
          <p:sp>
            <p:nvSpPr>
              <p:cNvPr id="19" name="流程图: 手动输入 13"/>
              <p:cNvSpPr/>
              <p:nvPr/>
            </p:nvSpPr>
            <p:spPr>
              <a:xfrm rot="5400000">
                <a:off x="1670126" y="2998753"/>
                <a:ext cx="358870" cy="1786897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28 w 10000"/>
                  <a:gd name="connsiteY0" fmla="*/ 104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28 w 10000"/>
                  <a:gd name="connsiteY4" fmla="*/ 1040 h 10000"/>
                  <a:gd name="connsiteX0" fmla="*/ 128 w 10000"/>
                  <a:gd name="connsiteY0" fmla="*/ 756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28 w 10000"/>
                  <a:gd name="connsiteY4" fmla="*/ 756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28" y="756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cubicBezTo>
                      <a:pt x="43" y="7013"/>
                      <a:pt x="85" y="3743"/>
                      <a:pt x="128" y="756"/>
                    </a:cubicBezTo>
                    <a:close/>
                  </a:path>
                </a:pathLst>
              </a:cu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流程图: 手动输入 13"/>
              <p:cNvSpPr/>
              <p:nvPr/>
            </p:nvSpPr>
            <p:spPr>
              <a:xfrm rot="5400000">
                <a:off x="1444796" y="2777649"/>
                <a:ext cx="358870" cy="1336237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28 w 10000"/>
                  <a:gd name="connsiteY0" fmla="*/ 104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28 w 10000"/>
                  <a:gd name="connsiteY4" fmla="*/ 1040 h 10000"/>
                  <a:gd name="connsiteX0" fmla="*/ 128 w 10000"/>
                  <a:gd name="connsiteY0" fmla="*/ 756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28 w 10000"/>
                  <a:gd name="connsiteY4" fmla="*/ 756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28" y="756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cubicBezTo>
                      <a:pt x="43" y="7013"/>
                      <a:pt x="85" y="3743"/>
                      <a:pt x="128" y="756"/>
                    </a:cubicBezTo>
                    <a:close/>
                  </a:path>
                </a:pathLst>
              </a:custGeom>
              <a:solidFill>
                <a:srgbClr val="ED1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016609" y="3273805"/>
                <a:ext cx="2755381" cy="787673"/>
                <a:chOff x="1016609" y="3273805"/>
                <a:chExt cx="2755381" cy="787673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1016610" y="3273805"/>
                  <a:ext cx="226379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流行时尚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016609" y="3722924"/>
                  <a:ext cx="275538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1600" spc="3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时尚服饰发型</a:t>
                  </a:r>
                </a:p>
              </p:txBody>
            </p:sp>
          </p:grpSp>
        </p:grpSp>
      </p:grpSp>
      <p:sp>
        <p:nvSpPr>
          <p:cNvPr id="23" name="文本框 22"/>
          <p:cNvSpPr txBox="1"/>
          <p:nvPr/>
        </p:nvSpPr>
        <p:spPr>
          <a:xfrm>
            <a:off x="419180" y="97135"/>
            <a:ext cx="54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810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0" y="552450"/>
            <a:ext cx="309880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29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564777" y="2229675"/>
            <a:ext cx="4345264" cy="391921"/>
            <a:chOff x="3507627" y="2229675"/>
            <a:chExt cx="4345264" cy="391921"/>
          </a:xfrm>
        </p:grpSpPr>
        <p:sp>
          <p:nvSpPr>
            <p:cNvPr id="16" name="矩形 15"/>
            <p:cNvSpPr/>
            <p:nvPr/>
          </p:nvSpPr>
          <p:spPr>
            <a:xfrm>
              <a:off x="3507627" y="2229675"/>
              <a:ext cx="3542308" cy="391921"/>
            </a:xfrm>
            <a:custGeom>
              <a:avLst/>
              <a:gdLst>
                <a:gd name="connsiteX0" fmla="*/ 0 w 1308447"/>
                <a:gd name="connsiteY0" fmla="*/ 0 h 546100"/>
                <a:gd name="connsiteX1" fmla="*/ 1308447 w 1308447"/>
                <a:gd name="connsiteY1" fmla="*/ 0 h 546100"/>
                <a:gd name="connsiteX2" fmla="*/ 1308447 w 1308447"/>
                <a:gd name="connsiteY2" fmla="*/ 546100 h 546100"/>
                <a:gd name="connsiteX3" fmla="*/ 0 w 1308447"/>
                <a:gd name="connsiteY3" fmla="*/ 546100 h 546100"/>
                <a:gd name="connsiteX4" fmla="*/ 0 w 1308447"/>
                <a:gd name="connsiteY4" fmla="*/ 0 h 546100"/>
                <a:gd name="connsiteX0" fmla="*/ 0 w 1308447"/>
                <a:gd name="connsiteY0" fmla="*/ 0 h 547077"/>
                <a:gd name="connsiteX1" fmla="*/ 1308447 w 1308447"/>
                <a:gd name="connsiteY1" fmla="*/ 0 h 547077"/>
                <a:gd name="connsiteX2" fmla="*/ 1308447 w 1308447"/>
                <a:gd name="connsiteY2" fmla="*/ 546100 h 547077"/>
                <a:gd name="connsiteX3" fmla="*/ 1213198 w 1308447"/>
                <a:gd name="connsiteY3" fmla="*/ 547077 h 547077"/>
                <a:gd name="connsiteX4" fmla="*/ 0 w 1308447"/>
                <a:gd name="connsiteY4" fmla="*/ 546100 h 547077"/>
                <a:gd name="connsiteX5" fmla="*/ 0 w 1308447"/>
                <a:gd name="connsiteY5" fmla="*/ 0 h 547077"/>
                <a:gd name="connsiteX0" fmla="*/ 0 w 1308447"/>
                <a:gd name="connsiteY0" fmla="*/ 0 h 547077"/>
                <a:gd name="connsiteX1" fmla="*/ 1308447 w 1308447"/>
                <a:gd name="connsiteY1" fmla="*/ 0 h 547077"/>
                <a:gd name="connsiteX2" fmla="*/ 1213198 w 1308447"/>
                <a:gd name="connsiteY2" fmla="*/ 547077 h 547077"/>
                <a:gd name="connsiteX3" fmla="*/ 0 w 1308447"/>
                <a:gd name="connsiteY3" fmla="*/ 546100 h 547077"/>
                <a:gd name="connsiteX4" fmla="*/ 0 w 1308447"/>
                <a:gd name="connsiteY4" fmla="*/ 0 h 547077"/>
                <a:gd name="connsiteX0" fmla="*/ 0 w 1308447"/>
                <a:gd name="connsiteY0" fmla="*/ 610 h 547687"/>
                <a:gd name="connsiteX1" fmla="*/ 1151286 w 1308447"/>
                <a:gd name="connsiteY1" fmla="*/ 0 h 547687"/>
                <a:gd name="connsiteX2" fmla="*/ 1308447 w 1308447"/>
                <a:gd name="connsiteY2" fmla="*/ 610 h 547687"/>
                <a:gd name="connsiteX3" fmla="*/ 1213198 w 1308447"/>
                <a:gd name="connsiteY3" fmla="*/ 547687 h 547687"/>
                <a:gd name="connsiteX4" fmla="*/ 0 w 1308447"/>
                <a:gd name="connsiteY4" fmla="*/ 546710 h 547687"/>
                <a:gd name="connsiteX5" fmla="*/ 0 w 1308447"/>
                <a:gd name="connsiteY5" fmla="*/ 610 h 547687"/>
                <a:gd name="connsiteX0" fmla="*/ 0 w 1213198"/>
                <a:gd name="connsiteY0" fmla="*/ 610 h 547687"/>
                <a:gd name="connsiteX1" fmla="*/ 1151286 w 1213198"/>
                <a:gd name="connsiteY1" fmla="*/ 0 h 547687"/>
                <a:gd name="connsiteX2" fmla="*/ 1213198 w 1213198"/>
                <a:gd name="connsiteY2" fmla="*/ 547687 h 547687"/>
                <a:gd name="connsiteX3" fmla="*/ 0 w 1213198"/>
                <a:gd name="connsiteY3" fmla="*/ 546710 h 547687"/>
                <a:gd name="connsiteX4" fmla="*/ 0 w 1213198"/>
                <a:gd name="connsiteY4" fmla="*/ 610 h 5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198" h="547687">
                  <a:moveTo>
                    <a:pt x="0" y="610"/>
                  </a:moveTo>
                  <a:lnTo>
                    <a:pt x="1151286" y="0"/>
                  </a:lnTo>
                  <a:lnTo>
                    <a:pt x="1213198" y="547687"/>
                  </a:lnTo>
                  <a:lnTo>
                    <a:pt x="0" y="546710"/>
                  </a:lnTo>
                  <a:lnTo>
                    <a:pt x="0" y="61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38100" dist="1524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797211" y="2274754"/>
              <a:ext cx="4055680" cy="312510"/>
              <a:chOff x="3797211" y="2282374"/>
              <a:chExt cx="4055680" cy="312510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bg1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3797211" y="2282374"/>
                <a:ext cx="312510" cy="312510"/>
              </a:xfrm>
              <a:prstGeom prst="rect">
                <a:avLst/>
              </a:prstGeom>
            </p:spPr>
          </p:pic>
          <p:sp>
            <p:nvSpPr>
              <p:cNvPr id="31" name="TextBox 28"/>
              <p:cNvSpPr txBox="1"/>
              <p:nvPr/>
            </p:nvSpPr>
            <p:spPr>
              <a:xfrm>
                <a:off x="4118234" y="2284741"/>
                <a:ext cx="373465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1400" dirty="0">
                    <a:solidFill>
                      <a:prstClr val="white"/>
                    </a:solidFill>
                    <a:latin typeface="JustOldFashion" panose="02000603030000020004" pitchFamily="2" charset="0"/>
                    <a:cs typeface="Arial" panose="020B0604020202020204" pitchFamily="34" charset="0"/>
                  </a:rPr>
                  <a:t>shop@rapidppt.com</a:t>
                </a:r>
                <a:endParaRPr lang="zh-CN" altLang="en-US" sz="1400" dirty="0">
                  <a:solidFill>
                    <a:prstClr val="white"/>
                  </a:solidFill>
                  <a:latin typeface="JustOldFashion" panose="02000603030000020004" pitchFamily="2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499863" y="1750219"/>
            <a:ext cx="4736222" cy="392091"/>
            <a:chOff x="3442713" y="1750219"/>
            <a:chExt cx="4736222" cy="392091"/>
          </a:xfrm>
        </p:grpSpPr>
        <p:sp>
          <p:nvSpPr>
            <p:cNvPr id="14" name="矩形 13"/>
            <p:cNvSpPr/>
            <p:nvPr/>
          </p:nvSpPr>
          <p:spPr>
            <a:xfrm>
              <a:off x="3442713" y="1750219"/>
              <a:ext cx="3347564" cy="392091"/>
            </a:xfrm>
            <a:custGeom>
              <a:avLst/>
              <a:gdLst>
                <a:gd name="connsiteX0" fmla="*/ 0 w 1308447"/>
                <a:gd name="connsiteY0" fmla="*/ 0 h 546100"/>
                <a:gd name="connsiteX1" fmla="*/ 1308447 w 1308447"/>
                <a:gd name="connsiteY1" fmla="*/ 0 h 546100"/>
                <a:gd name="connsiteX2" fmla="*/ 1308447 w 1308447"/>
                <a:gd name="connsiteY2" fmla="*/ 546100 h 546100"/>
                <a:gd name="connsiteX3" fmla="*/ 0 w 1308447"/>
                <a:gd name="connsiteY3" fmla="*/ 546100 h 546100"/>
                <a:gd name="connsiteX4" fmla="*/ 0 w 1308447"/>
                <a:gd name="connsiteY4" fmla="*/ 0 h 546100"/>
                <a:gd name="connsiteX0" fmla="*/ 0 w 1308447"/>
                <a:gd name="connsiteY0" fmla="*/ 0 h 546100"/>
                <a:gd name="connsiteX1" fmla="*/ 1308447 w 1308447"/>
                <a:gd name="connsiteY1" fmla="*/ 0 h 546100"/>
                <a:gd name="connsiteX2" fmla="*/ 1308447 w 1308447"/>
                <a:gd name="connsiteY2" fmla="*/ 546100 h 546100"/>
                <a:gd name="connsiteX3" fmla="*/ 1203673 w 1308447"/>
                <a:gd name="connsiteY3" fmla="*/ 545863 h 546100"/>
                <a:gd name="connsiteX4" fmla="*/ 0 w 1308447"/>
                <a:gd name="connsiteY4" fmla="*/ 546100 h 546100"/>
                <a:gd name="connsiteX5" fmla="*/ 0 w 1308447"/>
                <a:gd name="connsiteY5" fmla="*/ 0 h 546100"/>
                <a:gd name="connsiteX0" fmla="*/ 0 w 1308447"/>
                <a:gd name="connsiteY0" fmla="*/ 0 h 546100"/>
                <a:gd name="connsiteX1" fmla="*/ 1308447 w 1308447"/>
                <a:gd name="connsiteY1" fmla="*/ 0 h 546100"/>
                <a:gd name="connsiteX2" fmla="*/ 1203673 w 1308447"/>
                <a:gd name="connsiteY2" fmla="*/ 545863 h 546100"/>
                <a:gd name="connsiteX3" fmla="*/ 0 w 1308447"/>
                <a:gd name="connsiteY3" fmla="*/ 546100 h 546100"/>
                <a:gd name="connsiteX4" fmla="*/ 0 w 1308447"/>
                <a:gd name="connsiteY4" fmla="*/ 0 h 546100"/>
                <a:gd name="connsiteX0" fmla="*/ 0 w 1308447"/>
                <a:gd name="connsiteY0" fmla="*/ 1824 h 547924"/>
                <a:gd name="connsiteX1" fmla="*/ 1134617 w 1308447"/>
                <a:gd name="connsiteY1" fmla="*/ 0 h 547924"/>
                <a:gd name="connsiteX2" fmla="*/ 1308447 w 1308447"/>
                <a:gd name="connsiteY2" fmla="*/ 1824 h 547924"/>
                <a:gd name="connsiteX3" fmla="*/ 1203673 w 1308447"/>
                <a:gd name="connsiteY3" fmla="*/ 547687 h 547924"/>
                <a:gd name="connsiteX4" fmla="*/ 0 w 1308447"/>
                <a:gd name="connsiteY4" fmla="*/ 547924 h 547924"/>
                <a:gd name="connsiteX5" fmla="*/ 0 w 1308447"/>
                <a:gd name="connsiteY5" fmla="*/ 1824 h 547924"/>
                <a:gd name="connsiteX0" fmla="*/ 0 w 1203673"/>
                <a:gd name="connsiteY0" fmla="*/ 1824 h 547924"/>
                <a:gd name="connsiteX1" fmla="*/ 1134617 w 1203673"/>
                <a:gd name="connsiteY1" fmla="*/ 0 h 547924"/>
                <a:gd name="connsiteX2" fmla="*/ 1203673 w 1203673"/>
                <a:gd name="connsiteY2" fmla="*/ 547687 h 547924"/>
                <a:gd name="connsiteX3" fmla="*/ 0 w 1203673"/>
                <a:gd name="connsiteY3" fmla="*/ 547924 h 547924"/>
                <a:gd name="connsiteX4" fmla="*/ 0 w 1203673"/>
                <a:gd name="connsiteY4" fmla="*/ 1824 h 54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673" h="547924">
                  <a:moveTo>
                    <a:pt x="0" y="1824"/>
                  </a:moveTo>
                  <a:lnTo>
                    <a:pt x="1134617" y="0"/>
                  </a:lnTo>
                  <a:lnTo>
                    <a:pt x="1203673" y="547687"/>
                  </a:lnTo>
                  <a:lnTo>
                    <a:pt x="0" y="547924"/>
                  </a:lnTo>
                  <a:lnTo>
                    <a:pt x="0" y="1824"/>
                  </a:lnTo>
                  <a:close/>
                </a:path>
              </a:pathLst>
            </a:custGeom>
            <a:solidFill>
              <a:srgbClr val="ED145B"/>
            </a:solidFill>
            <a:ln>
              <a:noFill/>
            </a:ln>
            <a:effectLst>
              <a:outerShdw blurRad="38100" dist="1524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ED145B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814176" y="1793024"/>
              <a:ext cx="4364759" cy="321663"/>
              <a:chOff x="3814176" y="1793024"/>
              <a:chExt cx="4364759" cy="32166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chemeClr val="bg1">
                    <a:tint val="45000"/>
                    <a:satMod val="400000"/>
                  </a:schemeClr>
                </a:duotone>
              </a:blip>
              <a:srcRect l="1" r="9240"/>
              <a:stretch/>
            </p:blipFill>
            <p:spPr>
              <a:xfrm>
                <a:off x="3814176" y="1793024"/>
                <a:ext cx="187141" cy="321663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4" name="TextBox 29"/>
              <p:cNvSpPr txBox="1"/>
              <p:nvPr/>
            </p:nvSpPr>
            <p:spPr>
              <a:xfrm>
                <a:off x="4118235" y="1799967"/>
                <a:ext cx="4060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1400" dirty="0">
                    <a:solidFill>
                      <a:prstClr val="white"/>
                    </a:solidFill>
                    <a:latin typeface="JustOldFashion" panose="02000603030000020004" pitchFamily="2" charset="0"/>
                    <a:cs typeface="Arial" panose="020B0604020202020204" pitchFamily="34" charset="0"/>
                  </a:rPr>
                  <a:t>400-601-8802,021-63803007</a:t>
                </a:r>
                <a:endParaRPr lang="zh-CN" altLang="en-US" sz="1400" dirty="0">
                  <a:solidFill>
                    <a:prstClr val="white"/>
                  </a:solidFill>
                  <a:latin typeface="JustOldFashion" panose="02000603030000020004" pitchFamily="2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611835" y="2708961"/>
            <a:ext cx="4624250" cy="390557"/>
            <a:chOff x="3554685" y="2708961"/>
            <a:chExt cx="4624250" cy="390557"/>
          </a:xfrm>
        </p:grpSpPr>
        <p:sp>
          <p:nvSpPr>
            <p:cNvPr id="51" name="任意多边形 50"/>
            <p:cNvSpPr/>
            <p:nvPr/>
          </p:nvSpPr>
          <p:spPr>
            <a:xfrm>
              <a:off x="3554685" y="2708961"/>
              <a:ext cx="3827612" cy="390557"/>
            </a:xfrm>
            <a:custGeom>
              <a:avLst/>
              <a:gdLst>
                <a:gd name="connsiteX0" fmla="*/ 21310 w 1291778"/>
                <a:gd name="connsiteY0" fmla="*/ 163 h 546252"/>
                <a:gd name="connsiteX1" fmla="*/ 1227485 w 1291778"/>
                <a:gd name="connsiteY1" fmla="*/ 475 h 546252"/>
                <a:gd name="connsiteX2" fmla="*/ 1291778 w 1291778"/>
                <a:gd name="connsiteY2" fmla="*/ 545781 h 546252"/>
                <a:gd name="connsiteX3" fmla="*/ 0 w 1291778"/>
                <a:gd name="connsiteY3" fmla="*/ 546252 h 546252"/>
                <a:gd name="connsiteX4" fmla="*/ 0 w 1291778"/>
                <a:gd name="connsiteY4" fmla="*/ 541337 h 546252"/>
                <a:gd name="connsiteX5" fmla="*/ 21310 w 1291778"/>
                <a:gd name="connsiteY5" fmla="*/ 541337 h 546252"/>
                <a:gd name="connsiteX6" fmla="*/ 0 w 1291778"/>
                <a:gd name="connsiteY6" fmla="*/ 0 h 546252"/>
                <a:gd name="connsiteX7" fmla="*/ 21310 w 1291778"/>
                <a:gd name="connsiteY7" fmla="*/ 0 h 546252"/>
                <a:gd name="connsiteX8" fmla="*/ 21310 w 1291778"/>
                <a:gd name="connsiteY8" fmla="*/ 163 h 546252"/>
                <a:gd name="connsiteX9" fmla="*/ 0 w 1291778"/>
                <a:gd name="connsiteY9" fmla="*/ 158 h 546252"/>
                <a:gd name="connsiteX0" fmla="*/ 21310 w 1291778"/>
                <a:gd name="connsiteY0" fmla="*/ 163 h 546252"/>
                <a:gd name="connsiteX1" fmla="*/ 1227485 w 1291778"/>
                <a:gd name="connsiteY1" fmla="*/ 475 h 546252"/>
                <a:gd name="connsiteX2" fmla="*/ 1291778 w 1291778"/>
                <a:gd name="connsiteY2" fmla="*/ 545781 h 546252"/>
                <a:gd name="connsiteX3" fmla="*/ 0 w 1291778"/>
                <a:gd name="connsiteY3" fmla="*/ 546252 h 546252"/>
                <a:gd name="connsiteX4" fmla="*/ 21310 w 1291778"/>
                <a:gd name="connsiteY4" fmla="*/ 541337 h 546252"/>
                <a:gd name="connsiteX5" fmla="*/ 21310 w 1291778"/>
                <a:gd name="connsiteY5" fmla="*/ 163 h 546252"/>
                <a:gd name="connsiteX6" fmla="*/ 0 w 1291778"/>
                <a:gd name="connsiteY6" fmla="*/ 0 h 546252"/>
                <a:gd name="connsiteX7" fmla="*/ 21310 w 1291778"/>
                <a:gd name="connsiteY7" fmla="*/ 0 h 546252"/>
                <a:gd name="connsiteX8" fmla="*/ 21310 w 1291778"/>
                <a:gd name="connsiteY8" fmla="*/ 163 h 546252"/>
                <a:gd name="connsiteX9" fmla="*/ 0 w 1291778"/>
                <a:gd name="connsiteY9" fmla="*/ 158 h 546252"/>
                <a:gd name="connsiteX10" fmla="*/ 0 w 1291778"/>
                <a:gd name="connsiteY10" fmla="*/ 0 h 546252"/>
                <a:gd name="connsiteX0" fmla="*/ 21310 w 1291778"/>
                <a:gd name="connsiteY0" fmla="*/ 163 h 545781"/>
                <a:gd name="connsiteX1" fmla="*/ 1227485 w 1291778"/>
                <a:gd name="connsiteY1" fmla="*/ 475 h 545781"/>
                <a:gd name="connsiteX2" fmla="*/ 1291778 w 1291778"/>
                <a:gd name="connsiteY2" fmla="*/ 545781 h 545781"/>
                <a:gd name="connsiteX3" fmla="*/ 21310 w 1291778"/>
                <a:gd name="connsiteY3" fmla="*/ 541337 h 545781"/>
                <a:gd name="connsiteX4" fmla="*/ 21310 w 1291778"/>
                <a:gd name="connsiteY4" fmla="*/ 163 h 545781"/>
                <a:gd name="connsiteX5" fmla="*/ 0 w 1291778"/>
                <a:gd name="connsiteY5" fmla="*/ 0 h 545781"/>
                <a:gd name="connsiteX6" fmla="*/ 21310 w 1291778"/>
                <a:gd name="connsiteY6" fmla="*/ 0 h 545781"/>
                <a:gd name="connsiteX7" fmla="*/ 21310 w 1291778"/>
                <a:gd name="connsiteY7" fmla="*/ 163 h 545781"/>
                <a:gd name="connsiteX8" fmla="*/ 0 w 1291778"/>
                <a:gd name="connsiteY8" fmla="*/ 158 h 545781"/>
                <a:gd name="connsiteX9" fmla="*/ 0 w 1291778"/>
                <a:gd name="connsiteY9" fmla="*/ 0 h 545781"/>
                <a:gd name="connsiteX0" fmla="*/ 21310 w 1291778"/>
                <a:gd name="connsiteY0" fmla="*/ 163 h 545781"/>
                <a:gd name="connsiteX1" fmla="*/ 1227485 w 1291778"/>
                <a:gd name="connsiteY1" fmla="*/ 475 h 545781"/>
                <a:gd name="connsiteX2" fmla="*/ 1291778 w 1291778"/>
                <a:gd name="connsiteY2" fmla="*/ 545781 h 545781"/>
                <a:gd name="connsiteX3" fmla="*/ 21310 w 1291778"/>
                <a:gd name="connsiteY3" fmla="*/ 541337 h 545781"/>
                <a:gd name="connsiteX4" fmla="*/ 21310 w 1291778"/>
                <a:gd name="connsiteY4" fmla="*/ 163 h 545781"/>
                <a:gd name="connsiteX5" fmla="*/ 0 w 1291778"/>
                <a:gd name="connsiteY5" fmla="*/ 158 h 545781"/>
                <a:gd name="connsiteX6" fmla="*/ 21310 w 1291778"/>
                <a:gd name="connsiteY6" fmla="*/ 0 h 545781"/>
                <a:gd name="connsiteX7" fmla="*/ 21310 w 1291778"/>
                <a:gd name="connsiteY7" fmla="*/ 163 h 545781"/>
                <a:gd name="connsiteX8" fmla="*/ 0 w 1291778"/>
                <a:gd name="connsiteY8" fmla="*/ 158 h 545781"/>
                <a:gd name="connsiteX0" fmla="*/ 0 w 1270468"/>
                <a:gd name="connsiteY0" fmla="*/ 163 h 545781"/>
                <a:gd name="connsiteX1" fmla="*/ 1206175 w 1270468"/>
                <a:gd name="connsiteY1" fmla="*/ 475 h 545781"/>
                <a:gd name="connsiteX2" fmla="*/ 1270468 w 1270468"/>
                <a:gd name="connsiteY2" fmla="*/ 545781 h 545781"/>
                <a:gd name="connsiteX3" fmla="*/ 0 w 1270468"/>
                <a:gd name="connsiteY3" fmla="*/ 541337 h 545781"/>
                <a:gd name="connsiteX4" fmla="*/ 0 w 1270468"/>
                <a:gd name="connsiteY4" fmla="*/ 163 h 545781"/>
                <a:gd name="connsiteX5" fmla="*/ 0 w 1270468"/>
                <a:gd name="connsiteY5" fmla="*/ 163 h 545781"/>
                <a:gd name="connsiteX6" fmla="*/ 0 w 1270468"/>
                <a:gd name="connsiteY6" fmla="*/ 0 h 545781"/>
                <a:gd name="connsiteX7" fmla="*/ 0 w 1270468"/>
                <a:gd name="connsiteY7" fmla="*/ 163 h 54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468" h="545781">
                  <a:moveTo>
                    <a:pt x="0" y="163"/>
                  </a:moveTo>
                  <a:lnTo>
                    <a:pt x="1206175" y="475"/>
                  </a:lnTo>
                  <a:lnTo>
                    <a:pt x="1270468" y="545781"/>
                  </a:lnTo>
                  <a:lnTo>
                    <a:pt x="0" y="541337"/>
                  </a:lnTo>
                  <a:lnTo>
                    <a:pt x="0" y="163"/>
                  </a:lnTo>
                  <a:close/>
                  <a:moveTo>
                    <a:pt x="0" y="163"/>
                  </a:moveTo>
                  <a:lnTo>
                    <a:pt x="0" y="0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ED145B">
                <a:alpha val="65000"/>
              </a:srgbClr>
            </a:solidFill>
            <a:ln>
              <a:noFill/>
            </a:ln>
            <a:effectLst>
              <a:outerShdw blurRad="38100" dist="1524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798269" y="2765694"/>
              <a:ext cx="4380666" cy="307777"/>
              <a:chOff x="3798269" y="2765694"/>
              <a:chExt cx="4380666" cy="307777"/>
            </a:xfrm>
          </p:grpSpPr>
          <p:sp>
            <p:nvSpPr>
              <p:cNvPr id="36" name="TextBox 27"/>
              <p:cNvSpPr txBox="1"/>
              <p:nvPr/>
            </p:nvSpPr>
            <p:spPr>
              <a:xfrm>
                <a:off x="4118235" y="2765694"/>
                <a:ext cx="4060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1400" dirty="0">
                    <a:solidFill>
                      <a:prstClr val="white"/>
                    </a:solidFill>
                    <a:latin typeface="JustOldFashion" panose="02000603030000020004" pitchFamily="2" charset="0"/>
                    <a:cs typeface="Arial" panose="020B0604020202020204" pitchFamily="34" charset="0"/>
                  </a:rPr>
                  <a:t>http</a:t>
                </a:r>
                <a:r>
                  <a:rPr lang="en-US" altLang="zh-CN" sz="1400">
                    <a:solidFill>
                      <a:prstClr val="white"/>
                    </a:solidFill>
                    <a:latin typeface="JustOldFashion" panose="02000603030000020004" pitchFamily="2" charset="0"/>
                    <a:cs typeface="Arial" panose="020B0604020202020204" pitchFamily="34" charset="0"/>
                  </a:rPr>
                  <a:t>://www.rapidppt.com</a:t>
                </a:r>
                <a:endParaRPr lang="zh-CN" altLang="en-US" sz="1400" dirty="0">
                  <a:solidFill>
                    <a:prstClr val="white"/>
                  </a:solidFill>
                  <a:latin typeface="JustOldFashion" panose="02000603030000020004" pitchFamily="2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bg1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3798269" y="2792686"/>
                <a:ext cx="263192" cy="253792"/>
              </a:xfrm>
              <a:prstGeom prst="rect">
                <a:avLst/>
              </a:prstGeom>
            </p:spPr>
          </p:pic>
        </p:grpSp>
      </p:grpSp>
      <p:grpSp>
        <p:nvGrpSpPr>
          <p:cNvPr id="41" name="组合 40"/>
          <p:cNvGrpSpPr/>
          <p:nvPr/>
        </p:nvGrpSpPr>
        <p:grpSpPr>
          <a:xfrm>
            <a:off x="3680649" y="3186884"/>
            <a:ext cx="5599274" cy="391595"/>
            <a:chOff x="3623499" y="3186884"/>
            <a:chExt cx="5599274" cy="391595"/>
          </a:xfrm>
        </p:grpSpPr>
        <p:sp>
          <p:nvSpPr>
            <p:cNvPr id="24" name="矩形 23"/>
            <p:cNvSpPr/>
            <p:nvPr/>
          </p:nvSpPr>
          <p:spPr>
            <a:xfrm>
              <a:off x="3623499" y="3186884"/>
              <a:ext cx="4060001" cy="391595"/>
            </a:xfrm>
            <a:custGeom>
              <a:avLst/>
              <a:gdLst>
                <a:gd name="connsiteX0" fmla="*/ 0 w 1364296"/>
                <a:gd name="connsiteY0" fmla="*/ 0 h 546100"/>
                <a:gd name="connsiteX1" fmla="*/ 1364296 w 1364296"/>
                <a:gd name="connsiteY1" fmla="*/ 0 h 546100"/>
                <a:gd name="connsiteX2" fmla="*/ 1364296 w 1364296"/>
                <a:gd name="connsiteY2" fmla="*/ 546100 h 546100"/>
                <a:gd name="connsiteX3" fmla="*/ 0 w 1364296"/>
                <a:gd name="connsiteY3" fmla="*/ 546100 h 546100"/>
                <a:gd name="connsiteX4" fmla="*/ 0 w 1364296"/>
                <a:gd name="connsiteY4" fmla="*/ 0 h 546100"/>
                <a:gd name="connsiteX0" fmla="*/ 0 w 1364296"/>
                <a:gd name="connsiteY0" fmla="*/ 0 h 546100"/>
                <a:gd name="connsiteX1" fmla="*/ 1364296 w 1364296"/>
                <a:gd name="connsiteY1" fmla="*/ 0 h 546100"/>
                <a:gd name="connsiteX2" fmla="*/ 1364296 w 1364296"/>
                <a:gd name="connsiteY2" fmla="*/ 546100 h 546100"/>
                <a:gd name="connsiteX3" fmla="*/ 1298923 w 1364296"/>
                <a:gd name="connsiteY3" fmla="*/ 544175 h 546100"/>
                <a:gd name="connsiteX4" fmla="*/ 0 w 1364296"/>
                <a:gd name="connsiteY4" fmla="*/ 546100 h 546100"/>
                <a:gd name="connsiteX5" fmla="*/ 0 w 1364296"/>
                <a:gd name="connsiteY5" fmla="*/ 0 h 546100"/>
                <a:gd name="connsiteX0" fmla="*/ 0 w 1364296"/>
                <a:gd name="connsiteY0" fmla="*/ 0 h 546100"/>
                <a:gd name="connsiteX1" fmla="*/ 1364296 w 1364296"/>
                <a:gd name="connsiteY1" fmla="*/ 0 h 546100"/>
                <a:gd name="connsiteX2" fmla="*/ 1298923 w 1364296"/>
                <a:gd name="connsiteY2" fmla="*/ 544175 h 546100"/>
                <a:gd name="connsiteX3" fmla="*/ 0 w 1364296"/>
                <a:gd name="connsiteY3" fmla="*/ 546100 h 546100"/>
                <a:gd name="connsiteX4" fmla="*/ 0 w 1364296"/>
                <a:gd name="connsiteY4" fmla="*/ 0 h 546100"/>
                <a:gd name="connsiteX0" fmla="*/ 0 w 1364296"/>
                <a:gd name="connsiteY0" fmla="*/ 1131 h 547231"/>
                <a:gd name="connsiteX1" fmla="*/ 1229867 w 1364296"/>
                <a:gd name="connsiteY1" fmla="*/ 0 h 547231"/>
                <a:gd name="connsiteX2" fmla="*/ 1364296 w 1364296"/>
                <a:gd name="connsiteY2" fmla="*/ 1131 h 547231"/>
                <a:gd name="connsiteX3" fmla="*/ 1298923 w 1364296"/>
                <a:gd name="connsiteY3" fmla="*/ 545306 h 547231"/>
                <a:gd name="connsiteX4" fmla="*/ 0 w 1364296"/>
                <a:gd name="connsiteY4" fmla="*/ 547231 h 547231"/>
                <a:gd name="connsiteX5" fmla="*/ 0 w 1364296"/>
                <a:gd name="connsiteY5" fmla="*/ 1131 h 547231"/>
                <a:gd name="connsiteX0" fmla="*/ 0 w 1298923"/>
                <a:gd name="connsiteY0" fmla="*/ 1131 h 547231"/>
                <a:gd name="connsiteX1" fmla="*/ 1229867 w 1298923"/>
                <a:gd name="connsiteY1" fmla="*/ 0 h 547231"/>
                <a:gd name="connsiteX2" fmla="*/ 1298923 w 1298923"/>
                <a:gd name="connsiteY2" fmla="*/ 545306 h 547231"/>
                <a:gd name="connsiteX3" fmla="*/ 0 w 1298923"/>
                <a:gd name="connsiteY3" fmla="*/ 547231 h 547231"/>
                <a:gd name="connsiteX4" fmla="*/ 0 w 1298923"/>
                <a:gd name="connsiteY4" fmla="*/ 1131 h 54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8923" h="547231">
                  <a:moveTo>
                    <a:pt x="0" y="1131"/>
                  </a:moveTo>
                  <a:lnTo>
                    <a:pt x="1229867" y="0"/>
                  </a:lnTo>
                  <a:lnTo>
                    <a:pt x="1298923" y="545306"/>
                  </a:lnTo>
                  <a:lnTo>
                    <a:pt x="0" y="547231"/>
                  </a:lnTo>
                  <a:lnTo>
                    <a:pt x="0" y="113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38100" dist="1524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802078" y="3239993"/>
              <a:ext cx="5420695" cy="307777"/>
              <a:chOff x="3802078" y="3278093"/>
              <a:chExt cx="5420695" cy="30777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118234" y="3278093"/>
                <a:ext cx="51045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400" spc="1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上海市徐汇区吴兴</a:t>
                </a:r>
                <a:r>
                  <a:rPr lang="zh-CN" altLang="en-US" sz="1400" spc="10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路</a:t>
                </a:r>
                <a:r>
                  <a:rPr lang="en-US" altLang="zh-CN" sz="1400" spc="10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277</a:t>
                </a:r>
                <a:r>
                  <a:rPr lang="zh-CN" altLang="en-US" sz="1400" spc="10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号</a:t>
                </a:r>
                <a:r>
                  <a:rPr lang="zh-CN" altLang="en-US" sz="1400" spc="1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锦都大厦</a:t>
                </a:r>
                <a:r>
                  <a:rPr lang="en-US" altLang="zh-CN" sz="1400" spc="1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708</a:t>
                </a:r>
                <a:endParaRPr lang="zh-CN" altLang="en-US" sz="1400" spc="1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02078" y="3324541"/>
                <a:ext cx="233982" cy="214881"/>
              </a:xfrm>
              <a:prstGeom prst="rect">
                <a:avLst/>
              </a:prstGeom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b="3210"/>
          <a:stretch/>
        </p:blipFill>
        <p:spPr>
          <a:xfrm flipH="1">
            <a:off x="0" y="0"/>
            <a:ext cx="3806617" cy="516708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797560" y="798389"/>
            <a:ext cx="635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600" spc="95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联系我们</a:t>
            </a:r>
          </a:p>
        </p:txBody>
      </p:sp>
      <p:sp>
        <p:nvSpPr>
          <p:cNvPr id="28" name="矩形 27"/>
          <p:cNvSpPr/>
          <p:nvPr/>
        </p:nvSpPr>
        <p:spPr>
          <a:xfrm>
            <a:off x="3797560" y="1370511"/>
            <a:ext cx="44385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1200" spc="600" dirty="0">
                <a:solidFill>
                  <a:srgbClr val="ED145B"/>
                </a:solidFill>
                <a:ea typeface="迷你简中黑" panose="02010609010101010101" pitchFamily="49" charset="-122"/>
              </a:rPr>
              <a:t>上海锐普广告有限公司</a:t>
            </a:r>
          </a:p>
        </p:txBody>
      </p:sp>
      <p:grpSp>
        <p:nvGrpSpPr>
          <p:cNvPr id="48" name="组合 47"/>
          <p:cNvGrpSpPr/>
          <p:nvPr/>
        </p:nvGrpSpPr>
        <p:grpSpPr>
          <a:xfrm rot="600989">
            <a:off x="7692875" y="3833057"/>
            <a:ext cx="1339518" cy="1104567"/>
            <a:chOff x="-401191" y="3037651"/>
            <a:chExt cx="1339518" cy="1104567"/>
          </a:xfrm>
        </p:grpSpPr>
        <p:sp>
          <p:nvSpPr>
            <p:cNvPr id="49" name="矩形 48"/>
            <p:cNvSpPr/>
            <p:nvPr/>
          </p:nvSpPr>
          <p:spPr>
            <a:xfrm rot="18978962">
              <a:off x="522137" y="4021621"/>
              <a:ext cx="63541" cy="63541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8880913">
              <a:off x="-401191" y="3037651"/>
              <a:ext cx="58311" cy="58311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18880913">
              <a:off x="865976" y="4069867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18880913">
              <a:off x="823756" y="3876226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rot="18880913" flipH="1">
              <a:off x="-351162" y="3154672"/>
              <a:ext cx="45719" cy="45719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8880913">
              <a:off x="550706" y="3812896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8978962">
              <a:off x="69460" y="4021621"/>
              <a:ext cx="63541" cy="63541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8880913">
              <a:off x="-218587" y="3337751"/>
              <a:ext cx="57359" cy="5735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8880913">
              <a:off x="-78341" y="3695067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18880913" flipH="1">
              <a:off x="-72400" y="3553893"/>
              <a:ext cx="45719" cy="45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rot="18880913" flipH="1">
              <a:off x="-99084" y="3334671"/>
              <a:ext cx="45719" cy="45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rot="18880913">
              <a:off x="20955" y="3492670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rot="18880913" flipH="1">
              <a:off x="66018" y="3621776"/>
              <a:ext cx="54473" cy="54473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8880913">
              <a:off x="203449" y="3793039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18880913" flipH="1">
              <a:off x="316284" y="3806187"/>
              <a:ext cx="45719" cy="45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6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117" y="864397"/>
            <a:ext cx="835374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7000" i="1" dirty="0">
                <a:solidFill>
                  <a:srgbClr val="ED145B"/>
                </a:solidFill>
                <a:latin typeface="JustOldFashion" panose="02000603030000020004" pitchFamily="2" charset="0"/>
                <a:ea typeface="MingLiU_HKSCS" panose="02020500000000000000" pitchFamily="18" charset="-120"/>
              </a:rPr>
              <a:t>1</a:t>
            </a:r>
            <a:endParaRPr lang="zh-CN" altLang="en-US" sz="27000" i="1" dirty="0">
              <a:solidFill>
                <a:srgbClr val="ED145B"/>
              </a:solidFill>
              <a:latin typeface="JustOldFashion" panose="02000603030000020004" pitchFamily="2" charset="0"/>
              <a:ea typeface="MingLiU_HKSCS" panose="02020500000000000000" pitchFamily="18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86686" y="723900"/>
            <a:ext cx="2962800" cy="3927600"/>
            <a:chOff x="711486" y="723900"/>
            <a:chExt cx="2962800" cy="3927600"/>
          </a:xfrm>
        </p:grpSpPr>
        <p:sp>
          <p:nvSpPr>
            <p:cNvPr id="16" name="矩形 15"/>
            <p:cNvSpPr/>
            <p:nvPr/>
          </p:nvSpPr>
          <p:spPr>
            <a:xfrm>
              <a:off x="711486" y="723900"/>
              <a:ext cx="2962800" cy="39276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51" t="4044" b="2786"/>
            <a:stretch/>
          </p:blipFill>
          <p:spPr>
            <a:xfrm>
              <a:off x="782393" y="816520"/>
              <a:ext cx="2820987" cy="3742361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2329803" y="1692930"/>
            <a:ext cx="5782566" cy="1889101"/>
            <a:chOff x="5551975" y="740430"/>
            <a:chExt cx="5782566" cy="1889101"/>
          </a:xfrm>
        </p:grpSpPr>
        <p:grpSp>
          <p:nvGrpSpPr>
            <p:cNvPr id="9" name="组合 8"/>
            <p:cNvGrpSpPr/>
            <p:nvPr/>
          </p:nvGrpSpPr>
          <p:grpSpPr>
            <a:xfrm>
              <a:off x="5551976" y="740430"/>
              <a:ext cx="5266750" cy="958216"/>
              <a:chOff x="5551976" y="740430"/>
              <a:chExt cx="5266750" cy="958216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5719888" y="740430"/>
                <a:ext cx="2712912" cy="0"/>
              </a:xfrm>
              <a:prstGeom prst="line">
                <a:avLst/>
              </a:prstGeom>
              <a:ln w="22225">
                <a:solidFill>
                  <a:srgbClr val="26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5719887" y="1698646"/>
                <a:ext cx="2712913" cy="0"/>
              </a:xfrm>
              <a:prstGeom prst="line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5551976" y="804039"/>
                <a:ext cx="526675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4800" spc="600" dirty="0">
                    <a:solidFill>
                      <a:srgbClr val="26262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时尚展示</a:t>
                </a:r>
              </a:p>
            </p:txBody>
          </p:sp>
        </p:grp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5551975" y="1810076"/>
              <a:ext cx="5782566" cy="819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是中国</a:t>
              </a:r>
              <a:r>
                <a: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一家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精品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endParaRPr lang="en-US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5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00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" t="14030" r="12400" b="25614"/>
          <a:stretch>
            <a:fillRect/>
          </a:stretch>
        </p:blipFill>
        <p:spPr>
          <a:xfrm>
            <a:off x="4640643" y="801493"/>
            <a:ext cx="883859" cy="883858"/>
          </a:xfrm>
          <a:custGeom>
            <a:avLst/>
            <a:gdLst>
              <a:gd name="connsiteX0" fmla="*/ 450912 w 883859"/>
              <a:gd name="connsiteY0" fmla="*/ 0 h 883858"/>
              <a:gd name="connsiteX1" fmla="*/ 883859 w 883859"/>
              <a:gd name="connsiteY1" fmla="*/ 432946 h 883858"/>
              <a:gd name="connsiteX2" fmla="*/ 432947 w 883859"/>
              <a:gd name="connsiteY2" fmla="*/ 883858 h 883858"/>
              <a:gd name="connsiteX3" fmla="*/ 0 w 883859"/>
              <a:gd name="connsiteY3" fmla="*/ 450912 h 88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859" h="883858">
                <a:moveTo>
                  <a:pt x="450912" y="0"/>
                </a:moveTo>
                <a:lnTo>
                  <a:pt x="883859" y="432946"/>
                </a:lnTo>
                <a:lnTo>
                  <a:pt x="432947" y="883858"/>
                </a:lnTo>
                <a:lnTo>
                  <a:pt x="0" y="450912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r="3596" b="10879"/>
          <a:stretch>
            <a:fillRect/>
          </a:stretch>
        </p:blipFill>
        <p:spPr>
          <a:xfrm>
            <a:off x="4625403" y="2158473"/>
            <a:ext cx="1314388" cy="1300550"/>
          </a:xfrm>
          <a:custGeom>
            <a:avLst/>
            <a:gdLst>
              <a:gd name="connsiteX0" fmla="*/ 637215 w 1314388"/>
              <a:gd name="connsiteY0" fmla="*/ 0 h 1300550"/>
              <a:gd name="connsiteX1" fmla="*/ 664892 w 1314388"/>
              <a:gd name="connsiteY1" fmla="*/ 0 h 1300550"/>
              <a:gd name="connsiteX2" fmla="*/ 1314388 w 1314388"/>
              <a:gd name="connsiteY2" fmla="*/ 649496 h 1300550"/>
              <a:gd name="connsiteX3" fmla="*/ 663334 w 1314388"/>
              <a:gd name="connsiteY3" fmla="*/ 1300550 h 1300550"/>
              <a:gd name="connsiteX4" fmla="*/ 0 w 1314388"/>
              <a:gd name="connsiteY4" fmla="*/ 637215 h 13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4388" h="1300550">
                <a:moveTo>
                  <a:pt x="637215" y="0"/>
                </a:moveTo>
                <a:lnTo>
                  <a:pt x="664892" y="0"/>
                </a:lnTo>
                <a:lnTo>
                  <a:pt x="1314388" y="649496"/>
                </a:lnTo>
                <a:lnTo>
                  <a:pt x="663334" y="1300550"/>
                </a:lnTo>
                <a:lnTo>
                  <a:pt x="0" y="637215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t="4212" r="7706" b="37956"/>
          <a:stretch>
            <a:fillRect/>
          </a:stretch>
        </p:blipFill>
        <p:spPr>
          <a:xfrm>
            <a:off x="328614" y="3286127"/>
            <a:ext cx="1123949" cy="1123949"/>
          </a:xfrm>
          <a:custGeom>
            <a:avLst/>
            <a:gdLst>
              <a:gd name="connsiteX0" fmla="*/ 566737 w 1123949"/>
              <a:gd name="connsiteY0" fmla="*/ 0 h 1123949"/>
              <a:gd name="connsiteX1" fmla="*/ 1123949 w 1123949"/>
              <a:gd name="connsiteY1" fmla="*/ 557212 h 1123949"/>
              <a:gd name="connsiteX2" fmla="*/ 557212 w 1123949"/>
              <a:gd name="connsiteY2" fmla="*/ 1123949 h 1123949"/>
              <a:gd name="connsiteX3" fmla="*/ 0 w 1123949"/>
              <a:gd name="connsiteY3" fmla="*/ 566737 h 1123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949" h="1123949">
                <a:moveTo>
                  <a:pt x="566737" y="0"/>
                </a:moveTo>
                <a:lnTo>
                  <a:pt x="1123949" y="557212"/>
                </a:lnTo>
                <a:lnTo>
                  <a:pt x="557212" y="1123949"/>
                </a:lnTo>
                <a:lnTo>
                  <a:pt x="0" y="566737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" t="1498" r="6054" b="37103"/>
          <a:stretch>
            <a:fillRect/>
          </a:stretch>
        </p:blipFill>
        <p:spPr>
          <a:xfrm>
            <a:off x="4658868" y="3353944"/>
            <a:ext cx="1668908" cy="1668908"/>
          </a:xfrm>
          <a:custGeom>
            <a:avLst/>
            <a:gdLst>
              <a:gd name="connsiteX0" fmla="*/ 828676 w 1668908"/>
              <a:gd name="connsiteY0" fmla="*/ 0 h 1668908"/>
              <a:gd name="connsiteX1" fmla="*/ 1668908 w 1668908"/>
              <a:gd name="connsiteY1" fmla="*/ 840233 h 1668908"/>
              <a:gd name="connsiteX2" fmla="*/ 840233 w 1668908"/>
              <a:gd name="connsiteY2" fmla="*/ 1668908 h 1668908"/>
              <a:gd name="connsiteX3" fmla="*/ 0 w 1668908"/>
              <a:gd name="connsiteY3" fmla="*/ 828676 h 166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8908" h="1668908">
                <a:moveTo>
                  <a:pt x="828676" y="0"/>
                </a:moveTo>
                <a:lnTo>
                  <a:pt x="1668908" y="840233"/>
                </a:lnTo>
                <a:lnTo>
                  <a:pt x="840233" y="1668908"/>
                </a:lnTo>
                <a:lnTo>
                  <a:pt x="0" y="828676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" t="10220" r="3265" b="29567"/>
          <a:stretch>
            <a:fillRect/>
          </a:stretch>
        </p:blipFill>
        <p:spPr>
          <a:xfrm>
            <a:off x="3865509" y="1274772"/>
            <a:ext cx="1468342" cy="1468342"/>
          </a:xfrm>
          <a:custGeom>
            <a:avLst/>
            <a:gdLst>
              <a:gd name="connsiteX0" fmla="*/ 738905 w 1468342"/>
              <a:gd name="connsiteY0" fmla="*/ 0 h 1468342"/>
              <a:gd name="connsiteX1" fmla="*/ 1468342 w 1468342"/>
              <a:gd name="connsiteY1" fmla="*/ 729437 h 1468342"/>
              <a:gd name="connsiteX2" fmla="*/ 729436 w 1468342"/>
              <a:gd name="connsiteY2" fmla="*/ 1468342 h 1468342"/>
              <a:gd name="connsiteX3" fmla="*/ 0 w 1468342"/>
              <a:gd name="connsiteY3" fmla="*/ 738905 h 146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8342" h="1468342">
                <a:moveTo>
                  <a:pt x="738905" y="0"/>
                </a:moveTo>
                <a:lnTo>
                  <a:pt x="1468342" y="729437"/>
                </a:lnTo>
                <a:lnTo>
                  <a:pt x="729436" y="1468342"/>
                </a:lnTo>
                <a:lnTo>
                  <a:pt x="0" y="738905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15537" r="938" b="22795"/>
          <a:stretch>
            <a:fillRect/>
          </a:stretch>
        </p:blipFill>
        <p:spPr>
          <a:xfrm>
            <a:off x="2889096" y="187568"/>
            <a:ext cx="1794274" cy="1794274"/>
          </a:xfrm>
          <a:custGeom>
            <a:avLst/>
            <a:gdLst>
              <a:gd name="connsiteX0" fmla="*/ 897457 w 1794274"/>
              <a:gd name="connsiteY0" fmla="*/ 0 h 1794274"/>
              <a:gd name="connsiteX1" fmla="*/ 1794274 w 1794274"/>
              <a:gd name="connsiteY1" fmla="*/ 896817 h 1794274"/>
              <a:gd name="connsiteX2" fmla="*/ 896817 w 1794274"/>
              <a:gd name="connsiteY2" fmla="*/ 1794274 h 1794274"/>
              <a:gd name="connsiteX3" fmla="*/ 0 w 1794274"/>
              <a:gd name="connsiteY3" fmla="*/ 897457 h 179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274" h="1794274">
                <a:moveTo>
                  <a:pt x="897457" y="0"/>
                </a:moveTo>
                <a:lnTo>
                  <a:pt x="1794274" y="896817"/>
                </a:lnTo>
                <a:lnTo>
                  <a:pt x="896817" y="1794274"/>
                </a:lnTo>
                <a:lnTo>
                  <a:pt x="0" y="897457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" t="1168" r="11125" b="32479"/>
          <a:stretch>
            <a:fillRect/>
          </a:stretch>
        </p:blipFill>
        <p:spPr>
          <a:xfrm>
            <a:off x="752475" y="2290763"/>
            <a:ext cx="1514476" cy="1514476"/>
          </a:xfrm>
          <a:custGeom>
            <a:avLst/>
            <a:gdLst>
              <a:gd name="connsiteX0" fmla="*/ 757238 w 1514476"/>
              <a:gd name="connsiteY0" fmla="*/ 0 h 1514476"/>
              <a:gd name="connsiteX1" fmla="*/ 1514476 w 1514476"/>
              <a:gd name="connsiteY1" fmla="*/ 757238 h 1514476"/>
              <a:gd name="connsiteX2" fmla="*/ 757238 w 1514476"/>
              <a:gd name="connsiteY2" fmla="*/ 1514476 h 1514476"/>
              <a:gd name="connsiteX3" fmla="*/ 0 w 1514476"/>
              <a:gd name="connsiteY3" fmla="*/ 757238 h 151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476" h="1514476">
                <a:moveTo>
                  <a:pt x="757238" y="0"/>
                </a:moveTo>
                <a:lnTo>
                  <a:pt x="1514476" y="757238"/>
                </a:lnTo>
                <a:lnTo>
                  <a:pt x="757238" y="1514476"/>
                </a:lnTo>
                <a:lnTo>
                  <a:pt x="0" y="757238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r="12447" b="43327"/>
          <a:stretch>
            <a:fillRect/>
          </a:stretch>
        </p:blipFill>
        <p:spPr>
          <a:xfrm>
            <a:off x="1344813" y="3103233"/>
            <a:ext cx="1922262" cy="1922262"/>
          </a:xfrm>
          <a:custGeom>
            <a:avLst/>
            <a:gdLst>
              <a:gd name="connsiteX0" fmla="*/ 948795 w 1922262"/>
              <a:gd name="connsiteY0" fmla="*/ 0 h 1922262"/>
              <a:gd name="connsiteX1" fmla="*/ 1922262 w 1922262"/>
              <a:gd name="connsiteY1" fmla="*/ 973467 h 1922262"/>
              <a:gd name="connsiteX2" fmla="*/ 973467 w 1922262"/>
              <a:gd name="connsiteY2" fmla="*/ 1922262 h 1922262"/>
              <a:gd name="connsiteX3" fmla="*/ 0 w 1922262"/>
              <a:gd name="connsiteY3" fmla="*/ 948795 h 192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262" h="1922262">
                <a:moveTo>
                  <a:pt x="948795" y="0"/>
                </a:moveTo>
                <a:lnTo>
                  <a:pt x="1922262" y="973467"/>
                </a:lnTo>
                <a:lnTo>
                  <a:pt x="973467" y="1922262"/>
                </a:lnTo>
                <a:lnTo>
                  <a:pt x="0" y="948795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" t="2050" b="30601"/>
          <a:stretch>
            <a:fillRect/>
          </a:stretch>
        </p:blipFill>
        <p:spPr>
          <a:xfrm>
            <a:off x="2806329" y="2304678"/>
            <a:ext cx="2355035" cy="2400671"/>
          </a:xfrm>
          <a:custGeom>
            <a:avLst/>
            <a:gdLst>
              <a:gd name="connsiteX0" fmla="*/ 1212850 w 2355035"/>
              <a:gd name="connsiteY0" fmla="*/ 0 h 2400671"/>
              <a:gd name="connsiteX1" fmla="*/ 2355035 w 2355035"/>
              <a:gd name="connsiteY1" fmla="*/ 1142185 h 2400671"/>
              <a:gd name="connsiteX2" fmla="*/ 2355035 w 2355035"/>
              <a:gd name="connsiteY2" fmla="*/ 1233457 h 2400671"/>
              <a:gd name="connsiteX3" fmla="*/ 1187822 w 2355035"/>
              <a:gd name="connsiteY3" fmla="*/ 2400671 h 2400671"/>
              <a:gd name="connsiteX4" fmla="*/ 0 w 2355035"/>
              <a:gd name="connsiteY4" fmla="*/ 1212849 h 240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035" h="2400671">
                <a:moveTo>
                  <a:pt x="1212850" y="0"/>
                </a:moveTo>
                <a:lnTo>
                  <a:pt x="2355035" y="1142185"/>
                </a:lnTo>
                <a:lnTo>
                  <a:pt x="2355035" y="1233457"/>
                </a:lnTo>
                <a:lnTo>
                  <a:pt x="1187822" y="2400671"/>
                </a:lnTo>
                <a:lnTo>
                  <a:pt x="0" y="1212849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8" r="7081" b="45564"/>
          <a:stretch>
            <a:fillRect/>
          </a:stretch>
        </p:blipFill>
        <p:spPr>
          <a:xfrm>
            <a:off x="1552207" y="1078709"/>
            <a:ext cx="2404331" cy="2380241"/>
          </a:xfrm>
          <a:custGeom>
            <a:avLst/>
            <a:gdLst>
              <a:gd name="connsiteX0" fmla="*/ 1189892 w 2404331"/>
              <a:gd name="connsiteY0" fmla="*/ 0 h 2380241"/>
              <a:gd name="connsiteX1" fmla="*/ 1238071 w 2404331"/>
              <a:gd name="connsiteY1" fmla="*/ 0 h 2380241"/>
              <a:gd name="connsiteX2" fmla="*/ 2404331 w 2404331"/>
              <a:gd name="connsiteY2" fmla="*/ 1166261 h 2380241"/>
              <a:gd name="connsiteX3" fmla="*/ 1190350 w 2404331"/>
              <a:gd name="connsiteY3" fmla="*/ 2380241 h 2380241"/>
              <a:gd name="connsiteX4" fmla="*/ 0 w 2404331"/>
              <a:gd name="connsiteY4" fmla="*/ 1189892 h 238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331" h="2380241">
                <a:moveTo>
                  <a:pt x="1189892" y="0"/>
                </a:moveTo>
                <a:lnTo>
                  <a:pt x="1238071" y="0"/>
                </a:lnTo>
                <a:lnTo>
                  <a:pt x="2404331" y="1166261"/>
                </a:lnTo>
                <a:lnTo>
                  <a:pt x="1190350" y="2380241"/>
                </a:lnTo>
                <a:lnTo>
                  <a:pt x="0" y="1189892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1266" r="2456" b="36390"/>
          <a:stretch>
            <a:fillRect/>
          </a:stretch>
        </p:blipFill>
        <p:spPr>
          <a:xfrm>
            <a:off x="438517" y="708147"/>
            <a:ext cx="1718529" cy="1718529"/>
          </a:xfrm>
          <a:custGeom>
            <a:avLst/>
            <a:gdLst>
              <a:gd name="connsiteX0" fmla="*/ 867507 w 1718529"/>
              <a:gd name="connsiteY0" fmla="*/ 0 h 1718529"/>
              <a:gd name="connsiteX1" fmla="*/ 1718529 w 1718529"/>
              <a:gd name="connsiteY1" fmla="*/ 851021 h 1718529"/>
              <a:gd name="connsiteX2" fmla="*/ 851021 w 1718529"/>
              <a:gd name="connsiteY2" fmla="*/ 1718529 h 1718529"/>
              <a:gd name="connsiteX3" fmla="*/ 0 w 1718529"/>
              <a:gd name="connsiteY3" fmla="*/ 867508 h 171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8529" h="1718529">
                <a:moveTo>
                  <a:pt x="867507" y="0"/>
                </a:moveTo>
                <a:lnTo>
                  <a:pt x="1718529" y="851021"/>
                </a:lnTo>
                <a:lnTo>
                  <a:pt x="851021" y="1718529"/>
                </a:lnTo>
                <a:lnTo>
                  <a:pt x="0" y="867508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6583623" y="2262990"/>
            <a:ext cx="2749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4800" spc="6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观赏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14976" y="1408831"/>
            <a:ext cx="2757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4800" spc="600" dirty="0">
                <a:solidFill>
                  <a:srgbClr val="2626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感谢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986892" y="3442831"/>
            <a:ext cx="502137" cy="502137"/>
            <a:chOff x="7444887" y="3816106"/>
            <a:chExt cx="502137" cy="502137"/>
          </a:xfrm>
        </p:grpSpPr>
        <p:sp>
          <p:nvSpPr>
            <p:cNvPr id="44" name="椭圆 43"/>
            <p:cNvSpPr/>
            <p:nvPr/>
          </p:nvSpPr>
          <p:spPr>
            <a:xfrm>
              <a:off x="7444887" y="3816106"/>
              <a:ext cx="502137" cy="502137"/>
            </a:xfrm>
            <a:prstGeom prst="ellipse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7581951" y="3953170"/>
              <a:ext cx="228008" cy="22800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8029386" y="1788900"/>
            <a:ext cx="1129854" cy="1214956"/>
          </a:xfrm>
          <a:prstGeom prst="line">
            <a:avLst/>
          </a:prstGeom>
          <a:ln w="762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632376" y="2416493"/>
            <a:ext cx="1510823" cy="1460287"/>
          </a:xfrm>
          <a:prstGeom prst="line">
            <a:avLst/>
          </a:prstGeom>
          <a:ln w="762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89000" sy="89000" algn="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 rot="18978962">
            <a:off x="8822186" y="2571712"/>
            <a:ext cx="93520" cy="93520"/>
          </a:xfrm>
          <a:prstGeom prst="rect">
            <a:avLst/>
          </a:prstGeom>
          <a:solidFill>
            <a:srgbClr val="ED14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010794" y="19553"/>
            <a:ext cx="1032998" cy="1399671"/>
            <a:chOff x="-613970" y="3372149"/>
            <a:chExt cx="1665636" cy="2256874"/>
          </a:xfrm>
        </p:grpSpPr>
        <p:sp>
          <p:nvSpPr>
            <p:cNvPr id="54" name="矩形 53"/>
            <p:cNvSpPr/>
            <p:nvPr/>
          </p:nvSpPr>
          <p:spPr>
            <a:xfrm rot="18978962">
              <a:off x="-439289" y="4733593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8880913">
              <a:off x="41740" y="4683403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8880913">
              <a:off x="890315" y="4454996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8880913">
              <a:off x="353429" y="4153782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8880913">
              <a:off x="885515" y="3372149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8880913">
              <a:off x="899419" y="4021243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18880913">
              <a:off x="-90906" y="4122043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rot="18880913">
              <a:off x="1073" y="5126588"/>
              <a:ext cx="152247" cy="152247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rot="18880913">
              <a:off x="-464387" y="5187007"/>
              <a:ext cx="173219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rot="18880913">
              <a:off x="-613970" y="5534701"/>
              <a:ext cx="94322" cy="94322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8978962">
              <a:off x="-28413" y="3794632"/>
              <a:ext cx="93519" cy="93519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18880913">
              <a:off x="452616" y="3744442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17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zh-CN" dirty="0" err="1"/>
              <a:t>aaaaaaa</a:t>
            </a:r>
            <a:endParaRPr lang="zh-CN" altLang="en-US" dirty="0"/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endParaRPr lang="zh-CN" altLang="en-US"/>
          </a:p>
        </p:txBody>
      </p:sp>
      <p:pic>
        <p:nvPicPr>
          <p:cNvPr id="44036" name="Picture 3" descr="E:\work\PPT模板\结束页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64" descr="E:\work\锐普形象识别系统\20110708新LOGO应用\锐普PPT红LOGO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4400551"/>
            <a:ext cx="188436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38" name="组合 3"/>
          <p:cNvGrpSpPr>
            <a:grpSpLocks/>
          </p:cNvGrpSpPr>
          <p:nvPr/>
        </p:nvGrpSpPr>
        <p:grpSpPr bwMode="auto">
          <a:xfrm>
            <a:off x="377825" y="695326"/>
            <a:ext cx="8515350" cy="2527181"/>
            <a:chOff x="377205" y="700336"/>
            <a:chExt cx="8515275" cy="2526129"/>
          </a:xfrm>
        </p:grpSpPr>
        <p:sp>
          <p:nvSpPr>
            <p:cNvPr id="7" name="TextBox 7"/>
            <p:cNvSpPr txBox="1">
              <a:spLocks noChangeArrowheads="1"/>
            </p:cNvSpPr>
            <p:nvPr/>
          </p:nvSpPr>
          <p:spPr bwMode="auto">
            <a:xfrm>
              <a:off x="377205" y="700336"/>
              <a:ext cx="8381926" cy="219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914378" eaLnBrk="1" hangingPunct="1">
                <a:lnSpc>
                  <a:spcPct val="110000"/>
                </a:lnSpc>
                <a:defRPr/>
              </a:pPr>
              <a:r>
                <a:rPr lang="en-US" altLang="zh-CN" sz="16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</a:t>
              </a:r>
              <a:r>
                <a:rPr lang="zh-CN" altLang="en-US" sz="16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感谢您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购买</a:t>
              </a:r>
              <a:r>
                <a:rPr lang="zh-CN" altLang="en-US" sz="16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锐普</a:t>
              </a:r>
              <a:r>
                <a:rPr lang="en-US" altLang="zh-CN" sz="16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产品！</a:t>
              </a:r>
            </a:p>
            <a:p>
              <a:pPr marL="171446" indent="-171446" algn="dist" defTabSz="914378" eaLnBrk="1" hangingPunct="1">
                <a:lnSpc>
                  <a:spcPct val="110000"/>
                </a:lnSpc>
                <a:buFont typeface="Arial" pitchFamily="34" charset="0"/>
                <a:buChar char="•"/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1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、本素材由上海锐普广告有限公司原创，版权受国家法律保护，仅授权购买者本人使用，为了您个人和锐普的</a:t>
              </a:r>
              <a:endParaRPr lang="en-US" altLang="zh-CN" sz="1200" spc="100" dirty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defTabSz="914378" eaLnBrk="1" hangingPunct="1">
                <a:lnSpc>
                  <a:spcPct val="110000"/>
                </a:lnSpc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利益，请勿复制、传播、销售，否则将承担法律责任。</a:t>
              </a:r>
            </a:p>
            <a:p>
              <a:pPr marL="171446" indent="-171446" algn="just" defTabSz="914378" eaLnBrk="1" hangingPunct="1">
                <a:lnSpc>
                  <a:spcPct val="110000"/>
                </a:lnSpc>
                <a:buFont typeface="Arial" pitchFamily="34" charset="0"/>
                <a:buChar char="•"/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2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、为达到理想效果，本素材中可能采用了一些特殊字体，如方正字库。如您在打开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文件时被提醒安装字体，</a:t>
              </a:r>
              <a:endParaRPr lang="en-US" altLang="zh-CN" sz="1200" spc="100" dirty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defTabSz="914378" eaLnBrk="1" hangingPunct="1">
                <a:lnSpc>
                  <a:spcPct val="110000"/>
                </a:lnSpc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您可以到锐普论坛（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http://www.rapidbbs.cn/forum.php?mod=viewthread&amp;tid=1062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）或相关网站下载，</a:t>
              </a:r>
              <a:endParaRPr lang="en-US" altLang="zh-CN" sz="1200" spc="100" dirty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defTabSz="914378" eaLnBrk="1" hangingPunct="1">
                <a:lnSpc>
                  <a:spcPct val="110000"/>
                </a:lnSpc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并解压到电脑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C:\WINDOWS\Fonts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路径下并重启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软件。</a:t>
              </a:r>
            </a:p>
            <a:p>
              <a:pPr marL="171446" indent="-171446" defTabSz="914378" eaLnBrk="1" hangingPunct="1">
                <a:lnSpc>
                  <a:spcPct val="110000"/>
                </a:lnSpc>
                <a:buFont typeface="Arial" pitchFamily="34" charset="0"/>
                <a:buChar char="•"/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3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、为实现最方便修改，锐普推荐您使用最新的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版本如：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PowerPoint2007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或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2010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。</a:t>
              </a:r>
            </a:p>
            <a:p>
              <a:pPr marL="171446" indent="-171446" defTabSz="914378" eaLnBrk="1" hangingPunct="1">
                <a:lnSpc>
                  <a:spcPct val="110000"/>
                </a:lnSpc>
                <a:buFont typeface="Arial" pitchFamily="34" charset="0"/>
                <a:buChar char="•"/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4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制作的专业化要求越来越高，锐普推荐学习一些专业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教程如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《PPT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演义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》《PPT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动画传奇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》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。</a:t>
              </a:r>
            </a:p>
            <a:p>
              <a:pPr marL="171446" indent="-171446" defTabSz="914378" eaLnBrk="1" hangingPunct="1">
                <a:lnSpc>
                  <a:spcPct val="110000"/>
                </a:lnSpc>
                <a:buFont typeface="Arial" pitchFamily="34" charset="0"/>
                <a:buChar char="•"/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5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、在使用本产品过程中，如有问题，欢迎联系锐普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商城客服：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328574" y="2395814"/>
              <a:ext cx="3563906" cy="8306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4378"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QQ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275332305   TEL:400-601-8802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MSN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ruipuppt@hotmail.com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E-Mail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shop@rapidppt.com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endParaRPr lang="en-US" altLang="zh-CN" sz="1200" spc="1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9" name="半闭框 8"/>
          <p:cNvSpPr/>
          <p:nvPr/>
        </p:nvSpPr>
        <p:spPr>
          <a:xfrm rot="18900000" flipH="1" flipV="1">
            <a:off x="384176" y="795338"/>
            <a:ext cx="161925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8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18900000" flipH="1" flipV="1">
            <a:off x="463551" y="795338"/>
            <a:ext cx="163513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8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半闭框 10"/>
          <p:cNvSpPr/>
          <p:nvPr/>
        </p:nvSpPr>
        <p:spPr>
          <a:xfrm rot="18900000" flipH="1" flipV="1">
            <a:off x="549275" y="795338"/>
            <a:ext cx="161925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8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522" y="3860600"/>
            <a:ext cx="1501075" cy="276999"/>
            <a:chOff x="4227485" y="4261475"/>
            <a:chExt cx="1501075" cy="277000"/>
          </a:xfrm>
          <a:gradFill>
            <a:gsLst>
              <a:gs pos="0">
                <a:srgbClr val="A603AB"/>
              </a:gs>
              <a:gs pos="17000">
                <a:srgbClr val="0819FB"/>
              </a:gs>
              <a:gs pos="34000">
                <a:srgbClr val="1A8D48"/>
              </a:gs>
              <a:gs pos="50000">
                <a:srgbClr val="FFFF00"/>
              </a:gs>
              <a:gs pos="67000">
                <a:srgbClr val="EE3F17"/>
              </a:gs>
              <a:gs pos="83000">
                <a:srgbClr val="E81766"/>
              </a:gs>
              <a:gs pos="100000">
                <a:srgbClr val="A603AB"/>
              </a:gs>
            </a:gsLst>
            <a:lin ang="0" scaled="1"/>
          </a:gradFill>
        </p:grpSpPr>
        <p:sp>
          <p:nvSpPr>
            <p:cNvPr id="14" name="TextBox 13"/>
            <p:cNvSpPr txBox="1"/>
            <p:nvPr/>
          </p:nvSpPr>
          <p:spPr>
            <a:xfrm>
              <a:off x="4594916" y="4261475"/>
              <a:ext cx="1133644" cy="2770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en-US" altLang="zh-CN" sz="1200" dirty="0">
                  <a:gradFill flip="none" rotWithShape="1">
                    <a:gsLst>
                      <a:gs pos="0">
                        <a:srgbClr val="A603AB"/>
                      </a:gs>
                      <a:gs pos="17000">
                        <a:srgbClr val="0819FB"/>
                      </a:gs>
                      <a:gs pos="34000">
                        <a:srgbClr val="1A8D48"/>
                      </a:gs>
                      <a:gs pos="50000">
                        <a:srgbClr val="FFFF00"/>
                      </a:gs>
                      <a:gs pos="67000">
                        <a:srgbClr val="EE3F17"/>
                      </a:gs>
                      <a:gs pos="83000">
                        <a:srgbClr val="E81766"/>
                      </a:gs>
                      <a:gs pos="100000">
                        <a:srgbClr val="A603AB"/>
                      </a:gs>
                    </a:gsLst>
                    <a:lin ang="0" scaled="1"/>
                    <a:tileRect/>
                  </a:gradFill>
                  <a:latin typeface="Arial" charset="0"/>
                </a:rPr>
                <a:t>RGB——</a:t>
              </a:r>
              <a:r>
                <a:rPr lang="zh-CN" altLang="en-US" sz="1200" dirty="0">
                  <a:gradFill flip="none" rotWithShape="1">
                    <a:gsLst>
                      <a:gs pos="0">
                        <a:srgbClr val="A603AB"/>
                      </a:gs>
                      <a:gs pos="17000">
                        <a:srgbClr val="0819FB"/>
                      </a:gs>
                      <a:gs pos="34000">
                        <a:srgbClr val="1A8D48"/>
                      </a:gs>
                      <a:gs pos="50000">
                        <a:srgbClr val="FFFF00"/>
                      </a:gs>
                      <a:gs pos="67000">
                        <a:srgbClr val="EE3F17"/>
                      </a:gs>
                      <a:gs pos="83000">
                        <a:srgbClr val="E81766"/>
                      </a:gs>
                      <a:gs pos="100000">
                        <a:srgbClr val="A603AB"/>
                      </a:gs>
                    </a:gsLst>
                    <a:lin ang="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指数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227485" y="4318769"/>
              <a:ext cx="327121" cy="162411"/>
              <a:chOff x="3535806" y="1140906"/>
              <a:chExt cx="545831" cy="270997"/>
            </a:xfrm>
            <a:grpFill/>
          </p:grpSpPr>
          <p:sp>
            <p:nvSpPr>
              <p:cNvPr id="16" name="半闭框 15"/>
              <p:cNvSpPr/>
              <p:nvPr/>
            </p:nvSpPr>
            <p:spPr>
              <a:xfrm rot="18900000" flipH="1" flipV="1">
                <a:off x="3535806" y="1140907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8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半闭框 16"/>
              <p:cNvSpPr/>
              <p:nvPr/>
            </p:nvSpPr>
            <p:spPr>
              <a:xfrm rot="18900000" flipH="1" flipV="1">
                <a:off x="3669223" y="1140907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8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半闭框 17"/>
              <p:cNvSpPr/>
              <p:nvPr/>
            </p:nvSpPr>
            <p:spPr>
              <a:xfrm rot="18900000" flipH="1" flipV="1">
                <a:off x="3810642" y="1140906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8">
                  <a:defRPr/>
                </a:pPr>
                <a:endParaRPr lang="zh-CN" altLang="en-US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</p:grpSp>
      </p:grpSp>
      <p:sp>
        <p:nvSpPr>
          <p:cNvPr id="44046" name="TextBox 3"/>
          <p:cNvSpPr txBox="1">
            <a:spLocks noChangeArrowheads="1"/>
          </p:cNvSpPr>
          <p:nvPr/>
        </p:nvSpPr>
        <p:spPr bwMode="auto">
          <a:xfrm>
            <a:off x="1966914" y="4821239"/>
            <a:ext cx="69119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8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www.rapidbbs.cn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www.rapidppt.com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www.rapidesign.cn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78">
              <a:lnSpc>
                <a:spcPct val="120000"/>
              </a:lnSpc>
            </a:pPr>
            <a:endParaRPr lang="en-US" altLang="zh-CN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13"/>
          <p:cNvSpPr>
            <a:spLocks noChangeArrowheads="1"/>
          </p:cNvSpPr>
          <p:nvPr/>
        </p:nvSpPr>
        <p:spPr bwMode="auto">
          <a:xfrm>
            <a:off x="1908175" y="3725863"/>
            <a:ext cx="849600" cy="730800"/>
          </a:xfrm>
          <a:prstGeom prst="rect">
            <a:avLst/>
          </a:prstGeom>
          <a:solidFill>
            <a:srgbClr val="ED145B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R:237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G:20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B:91</a:t>
            </a:r>
            <a:endParaRPr lang="zh-CN" altLang="zh-CN" sz="1350" dirty="0">
              <a:solidFill>
                <a:prstClr val="white"/>
              </a:solidFill>
            </a:endParaRPr>
          </a:p>
        </p:txBody>
      </p:sp>
      <p:sp>
        <p:nvSpPr>
          <p:cNvPr id="25" name="矩形 13"/>
          <p:cNvSpPr>
            <a:spLocks noChangeArrowheads="1"/>
          </p:cNvSpPr>
          <p:nvPr/>
        </p:nvSpPr>
        <p:spPr bwMode="auto">
          <a:xfrm>
            <a:off x="2912326" y="3725863"/>
            <a:ext cx="849600" cy="730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R:255</a:t>
            </a:r>
          </a:p>
          <a:p>
            <a:pPr defTabSz="685800"/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G:192</a:t>
            </a:r>
          </a:p>
          <a:p>
            <a:pPr defTabSz="685800"/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B:0</a:t>
            </a:r>
            <a:endParaRPr lang="zh-CN" altLang="zh-CN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13"/>
          <p:cNvSpPr>
            <a:spLocks noChangeArrowheads="1"/>
          </p:cNvSpPr>
          <p:nvPr/>
        </p:nvSpPr>
        <p:spPr bwMode="auto">
          <a:xfrm>
            <a:off x="3916477" y="3725863"/>
            <a:ext cx="849600" cy="730800"/>
          </a:xfrm>
          <a:prstGeom prst="rect">
            <a:avLst/>
          </a:prstGeom>
          <a:solidFill>
            <a:srgbClr val="EE6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R:238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G:97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B:143</a:t>
            </a:r>
            <a:endParaRPr lang="zh-CN" altLang="zh-CN" sz="1350" dirty="0">
              <a:solidFill>
                <a:prstClr val="white"/>
              </a:solidFill>
            </a:endParaRP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4920628" y="3725863"/>
            <a:ext cx="849600" cy="7308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R:64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G:64</a:t>
            </a:r>
          </a:p>
          <a:p>
            <a:pPr defTabSz="685800"/>
            <a:r>
              <a:rPr lang="en-US" altLang="zh-CN" sz="1350" dirty="0">
                <a:solidFill>
                  <a:prstClr val="white"/>
                </a:solidFill>
              </a:rPr>
              <a:t>B:64</a:t>
            </a:r>
            <a:endParaRPr lang="zh-CN" altLang="zh-CN" sz="13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4B54EE5-142D-4B35-B8A4-300B4F0275CE}"/>
              </a:ext>
            </a:extLst>
          </p:cNvPr>
          <p:cNvSpPr/>
          <p:nvPr/>
        </p:nvSpPr>
        <p:spPr>
          <a:xfrm>
            <a:off x="458630" y="238602"/>
            <a:ext cx="8226743" cy="463200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45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91EA5CE-B3B9-4F02-BD35-BA9E10676409}"/>
              </a:ext>
            </a:extLst>
          </p:cNvPr>
          <p:cNvGrpSpPr/>
          <p:nvPr/>
        </p:nvGrpSpPr>
        <p:grpSpPr>
          <a:xfrm>
            <a:off x="-45512" y="-285128"/>
            <a:ext cx="9235026" cy="5713756"/>
            <a:chOff x="356870" y="-7620"/>
            <a:chExt cx="7414261" cy="4587240"/>
          </a:xfrm>
        </p:grpSpPr>
        <p:sp>
          <p:nvSpPr>
            <p:cNvPr id="2" name="矩形 1">
              <a:hlinkClick r:id="rId3"/>
              <a:extLst>
                <a:ext uri="{FF2B5EF4-FFF2-40B4-BE49-F238E27FC236}">
                  <a16:creationId xmlns:a16="http://schemas.microsoft.com/office/drawing/2014/main" xmlns="" id="{6D921261-1C53-49A4-BA8A-29B20807657A}"/>
                </a:ext>
              </a:extLst>
            </p:cNvPr>
            <p:cNvSpPr/>
            <p:nvPr/>
          </p:nvSpPr>
          <p:spPr>
            <a:xfrm>
              <a:off x="356870" y="-7620"/>
              <a:ext cx="7414261" cy="4587240"/>
            </a:xfrm>
            <a:prstGeom prst="rect">
              <a:avLst/>
            </a:prstGeom>
            <a:solidFill>
              <a:srgbClr val="E5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2296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45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5124" name="组合 102">
              <a:extLst>
                <a:ext uri="{FF2B5EF4-FFF2-40B4-BE49-F238E27FC236}">
                  <a16:creationId xmlns:a16="http://schemas.microsoft.com/office/drawing/2014/main" xmlns="" id="{2E1B5297-432A-4051-94D0-AE6CEE186B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7671" y="0"/>
              <a:ext cx="7312660" cy="4511040"/>
              <a:chOff x="0" y="-30419"/>
              <a:chExt cx="12192000" cy="6868422"/>
            </a:xfrm>
          </p:grpSpPr>
          <p:grpSp>
            <p:nvGrpSpPr>
              <p:cNvPr id="5132" name="组合 103">
                <a:extLst>
                  <a:ext uri="{FF2B5EF4-FFF2-40B4-BE49-F238E27FC236}">
                    <a16:creationId xmlns:a16="http://schemas.microsoft.com/office/drawing/2014/main" xmlns="" id="{C8009834-95AD-4499-8B2E-7F69948C9F0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526" y="-30419"/>
                <a:ext cx="11978735" cy="6868422"/>
                <a:chOff x="466719" y="0"/>
                <a:chExt cx="11231795" cy="6858000"/>
              </a:xfrm>
            </p:grpSpPr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xmlns="" id="{A868371B-A0F0-4B8F-896C-BA9ACDA7A6E2}"/>
                    </a:ext>
                  </a:extLst>
                </p:cNvPr>
                <p:cNvCxnSpPr/>
                <p:nvPr/>
              </p:nvCxnSpPr>
              <p:spPr>
                <a:xfrm>
                  <a:off x="1169789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xmlns="" id="{74AADAAD-94F3-49D5-98A5-13DD6C2A2BB4}"/>
                    </a:ext>
                  </a:extLst>
                </p:cNvPr>
                <p:cNvCxnSpPr/>
                <p:nvPr/>
              </p:nvCxnSpPr>
              <p:spPr>
                <a:xfrm>
                  <a:off x="11435827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xmlns="" id="{ECBEEBB6-69AA-43E5-88A2-80CD38CD09E3}"/>
                    </a:ext>
                  </a:extLst>
                </p:cNvPr>
                <p:cNvCxnSpPr/>
                <p:nvPr/>
              </p:nvCxnSpPr>
              <p:spPr>
                <a:xfrm>
                  <a:off x="1117574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xmlns="" id="{FEB484F6-28E1-4362-B565-6355694CA5BD}"/>
                    </a:ext>
                  </a:extLst>
                </p:cNvPr>
                <p:cNvCxnSpPr/>
                <p:nvPr/>
              </p:nvCxnSpPr>
              <p:spPr>
                <a:xfrm>
                  <a:off x="1091367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xmlns="" id="{5CC06D6D-2C12-4A8D-92B6-30C97C62ADF7}"/>
                    </a:ext>
                  </a:extLst>
                </p:cNvPr>
                <p:cNvCxnSpPr/>
                <p:nvPr/>
              </p:nvCxnSpPr>
              <p:spPr>
                <a:xfrm>
                  <a:off x="10653591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xmlns="" id="{B4FFE2D5-7C19-4E21-945A-A9388D50F7CF}"/>
                    </a:ext>
                  </a:extLst>
                </p:cNvPr>
                <p:cNvCxnSpPr/>
                <p:nvPr/>
              </p:nvCxnSpPr>
              <p:spPr>
                <a:xfrm>
                  <a:off x="10391523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xmlns="" id="{7891D31A-FACE-4833-87DD-E25C0F5E0F48}"/>
                    </a:ext>
                  </a:extLst>
                </p:cNvPr>
                <p:cNvCxnSpPr/>
                <p:nvPr/>
              </p:nvCxnSpPr>
              <p:spPr>
                <a:xfrm>
                  <a:off x="1012945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xmlns="" id="{48AF6A6F-F01B-4759-9579-E8262196ACA6}"/>
                    </a:ext>
                  </a:extLst>
                </p:cNvPr>
                <p:cNvCxnSpPr/>
                <p:nvPr/>
              </p:nvCxnSpPr>
              <p:spPr>
                <a:xfrm>
                  <a:off x="9869371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xmlns="" id="{DF0C29C8-05DE-4BEF-B55A-092D5718AB3A}"/>
                    </a:ext>
                  </a:extLst>
                </p:cNvPr>
                <p:cNvCxnSpPr/>
                <p:nvPr/>
              </p:nvCxnSpPr>
              <p:spPr>
                <a:xfrm>
                  <a:off x="9607302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xmlns="" id="{17941D60-C96F-485D-8062-8BE191D95EA0}"/>
                    </a:ext>
                  </a:extLst>
                </p:cNvPr>
                <p:cNvCxnSpPr/>
                <p:nvPr/>
              </p:nvCxnSpPr>
              <p:spPr>
                <a:xfrm>
                  <a:off x="9347218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xmlns="" id="{9413D4A7-473B-4798-918A-813B9DF5E55B}"/>
                    </a:ext>
                  </a:extLst>
                </p:cNvPr>
                <p:cNvCxnSpPr/>
                <p:nvPr/>
              </p:nvCxnSpPr>
              <p:spPr>
                <a:xfrm>
                  <a:off x="9085149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xmlns="" id="{3266C681-D795-4F29-BD34-3CFC5782798E}"/>
                    </a:ext>
                  </a:extLst>
                </p:cNvPr>
                <p:cNvCxnSpPr/>
                <p:nvPr/>
              </p:nvCxnSpPr>
              <p:spPr>
                <a:xfrm>
                  <a:off x="882506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xmlns="" id="{294457B8-462C-406E-930B-1F2FA19ED86A}"/>
                    </a:ext>
                  </a:extLst>
                </p:cNvPr>
                <p:cNvCxnSpPr/>
                <p:nvPr/>
              </p:nvCxnSpPr>
              <p:spPr>
                <a:xfrm>
                  <a:off x="8562997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xmlns="" id="{D7A1AA2E-AFB5-4A17-AF11-4BF1983B7EAE}"/>
                    </a:ext>
                  </a:extLst>
                </p:cNvPr>
                <p:cNvCxnSpPr/>
                <p:nvPr/>
              </p:nvCxnSpPr>
              <p:spPr>
                <a:xfrm>
                  <a:off x="8300928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xmlns="" id="{EDD5D306-BCB0-479D-A8B5-FEDE10B0965A}"/>
                    </a:ext>
                  </a:extLst>
                </p:cNvPr>
                <p:cNvCxnSpPr/>
                <p:nvPr/>
              </p:nvCxnSpPr>
              <p:spPr>
                <a:xfrm>
                  <a:off x="804084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xmlns="" id="{B62C55DE-2354-41C9-B387-93E15AAF80D4}"/>
                    </a:ext>
                  </a:extLst>
                </p:cNvPr>
                <p:cNvCxnSpPr/>
                <p:nvPr/>
              </p:nvCxnSpPr>
              <p:spPr>
                <a:xfrm>
                  <a:off x="777877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xmlns="" id="{345C039C-4D59-4720-A562-0A595B38ECC9}"/>
                    </a:ext>
                  </a:extLst>
                </p:cNvPr>
                <p:cNvCxnSpPr/>
                <p:nvPr/>
              </p:nvCxnSpPr>
              <p:spPr>
                <a:xfrm>
                  <a:off x="7518693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xmlns="" id="{5BFCAB1D-1F3B-4D3F-A352-96F3C132CED2}"/>
                    </a:ext>
                  </a:extLst>
                </p:cNvPr>
                <p:cNvCxnSpPr/>
                <p:nvPr/>
              </p:nvCxnSpPr>
              <p:spPr>
                <a:xfrm>
                  <a:off x="725662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xmlns="" id="{3AC37DF7-928E-4936-93E8-DD671F8DFA03}"/>
                    </a:ext>
                  </a:extLst>
                </p:cNvPr>
                <p:cNvCxnSpPr/>
                <p:nvPr/>
              </p:nvCxnSpPr>
              <p:spPr>
                <a:xfrm>
                  <a:off x="699455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xmlns="" id="{1E1E9D14-05A6-46F5-95E0-2A10906F9507}"/>
                    </a:ext>
                  </a:extLst>
                </p:cNvPr>
                <p:cNvCxnSpPr/>
                <p:nvPr/>
              </p:nvCxnSpPr>
              <p:spPr>
                <a:xfrm>
                  <a:off x="6734471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xmlns="" id="{CBE5F4BE-E761-41C8-89D2-D573CE3315C5}"/>
                    </a:ext>
                  </a:extLst>
                </p:cNvPr>
                <p:cNvCxnSpPr/>
                <p:nvPr/>
              </p:nvCxnSpPr>
              <p:spPr>
                <a:xfrm>
                  <a:off x="6472402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xmlns="" id="{95E292B5-0A66-48EB-AE54-173360CE8B8F}"/>
                    </a:ext>
                  </a:extLst>
                </p:cNvPr>
                <p:cNvCxnSpPr/>
                <p:nvPr/>
              </p:nvCxnSpPr>
              <p:spPr>
                <a:xfrm>
                  <a:off x="6212319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xmlns="" id="{F365FF1D-E21D-4DC5-AF18-A54C662E2E70}"/>
                    </a:ext>
                  </a:extLst>
                </p:cNvPr>
                <p:cNvCxnSpPr/>
                <p:nvPr/>
              </p:nvCxnSpPr>
              <p:spPr>
                <a:xfrm>
                  <a:off x="5950250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xmlns="" id="{3A5A4A8A-31B2-4C90-85E3-0A7D7A537467}"/>
                    </a:ext>
                  </a:extLst>
                </p:cNvPr>
                <p:cNvCxnSpPr/>
                <p:nvPr/>
              </p:nvCxnSpPr>
              <p:spPr>
                <a:xfrm>
                  <a:off x="569016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xmlns="" id="{F388726E-33A9-4AC8-9978-E5BA33C5EBFE}"/>
                    </a:ext>
                  </a:extLst>
                </p:cNvPr>
                <p:cNvCxnSpPr/>
                <p:nvPr/>
              </p:nvCxnSpPr>
              <p:spPr>
                <a:xfrm>
                  <a:off x="5428097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xmlns="" id="{246033EB-057A-47F0-90BB-A216BDF51596}"/>
                    </a:ext>
                  </a:extLst>
                </p:cNvPr>
                <p:cNvCxnSpPr/>
                <p:nvPr/>
              </p:nvCxnSpPr>
              <p:spPr>
                <a:xfrm>
                  <a:off x="5166028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xmlns="" id="{D319653D-FFDE-4909-A2CC-24EF2F276DD3}"/>
                    </a:ext>
                  </a:extLst>
                </p:cNvPr>
                <p:cNvCxnSpPr/>
                <p:nvPr/>
              </p:nvCxnSpPr>
              <p:spPr>
                <a:xfrm>
                  <a:off x="490594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xmlns="" id="{4D45E000-5F6C-478C-9CF6-A4DBD86F921C}"/>
                    </a:ext>
                  </a:extLst>
                </p:cNvPr>
                <p:cNvCxnSpPr/>
                <p:nvPr/>
              </p:nvCxnSpPr>
              <p:spPr>
                <a:xfrm>
                  <a:off x="4643877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xmlns="" id="{39AB600B-6182-43C1-B92E-9D371FE761C3}"/>
                    </a:ext>
                  </a:extLst>
                </p:cNvPr>
                <p:cNvCxnSpPr/>
                <p:nvPr/>
              </p:nvCxnSpPr>
              <p:spPr>
                <a:xfrm>
                  <a:off x="4383792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xmlns="" id="{B95762CD-6D73-4242-BD2C-0EB3B8620208}"/>
                    </a:ext>
                  </a:extLst>
                </p:cNvPr>
                <p:cNvCxnSpPr/>
                <p:nvPr/>
              </p:nvCxnSpPr>
              <p:spPr>
                <a:xfrm>
                  <a:off x="412172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xmlns="" id="{D5655765-CB8F-4082-A59E-A5828D84100B}"/>
                    </a:ext>
                  </a:extLst>
                </p:cNvPr>
                <p:cNvCxnSpPr/>
                <p:nvPr/>
              </p:nvCxnSpPr>
              <p:spPr>
                <a:xfrm>
                  <a:off x="385965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xmlns="" id="{EDB4B80D-597A-40CC-9810-A837351E1FDD}"/>
                    </a:ext>
                  </a:extLst>
                </p:cNvPr>
                <p:cNvCxnSpPr/>
                <p:nvPr/>
              </p:nvCxnSpPr>
              <p:spPr>
                <a:xfrm>
                  <a:off x="3599572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xmlns="" id="{C6F65732-3D9D-4343-AA43-E4F9E4F7D5A0}"/>
                    </a:ext>
                  </a:extLst>
                </p:cNvPr>
                <p:cNvCxnSpPr/>
                <p:nvPr/>
              </p:nvCxnSpPr>
              <p:spPr>
                <a:xfrm>
                  <a:off x="3337503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xmlns="" id="{F63E1040-4443-42E5-B9D8-F6601950708C}"/>
                    </a:ext>
                  </a:extLst>
                </p:cNvPr>
                <p:cNvCxnSpPr/>
                <p:nvPr/>
              </p:nvCxnSpPr>
              <p:spPr>
                <a:xfrm>
                  <a:off x="3077419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xmlns="" id="{AE4D62E9-AFA3-4A0A-85B0-FA80A3F59385}"/>
                    </a:ext>
                  </a:extLst>
                </p:cNvPr>
                <p:cNvCxnSpPr/>
                <p:nvPr/>
              </p:nvCxnSpPr>
              <p:spPr>
                <a:xfrm>
                  <a:off x="2815350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xmlns="" id="{0D091273-1608-42E4-94F5-5F60FC0F131D}"/>
                    </a:ext>
                  </a:extLst>
                </p:cNvPr>
                <p:cNvCxnSpPr/>
                <p:nvPr/>
              </p:nvCxnSpPr>
              <p:spPr>
                <a:xfrm>
                  <a:off x="2555267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xmlns="" id="{C263B9C0-AD79-4FF1-AD85-B0AB1AD9BBD9}"/>
                    </a:ext>
                  </a:extLst>
                </p:cNvPr>
                <p:cNvCxnSpPr/>
                <p:nvPr/>
              </p:nvCxnSpPr>
              <p:spPr>
                <a:xfrm>
                  <a:off x="2293198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xmlns="" id="{07662B50-092F-44B7-8772-64C9C536D514}"/>
                    </a:ext>
                  </a:extLst>
                </p:cNvPr>
                <p:cNvCxnSpPr/>
                <p:nvPr/>
              </p:nvCxnSpPr>
              <p:spPr>
                <a:xfrm>
                  <a:off x="2031129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xmlns="" id="{E4992380-4F4B-4ABB-A047-C52CC316886C}"/>
                    </a:ext>
                  </a:extLst>
                </p:cNvPr>
                <p:cNvCxnSpPr/>
                <p:nvPr/>
              </p:nvCxnSpPr>
              <p:spPr>
                <a:xfrm>
                  <a:off x="177104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xmlns="" id="{87466BB0-3EE8-4A20-803E-B614CEE024BC}"/>
                    </a:ext>
                  </a:extLst>
                </p:cNvPr>
                <p:cNvCxnSpPr/>
                <p:nvPr/>
              </p:nvCxnSpPr>
              <p:spPr>
                <a:xfrm>
                  <a:off x="150897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xmlns="" id="{C10678B8-8FFD-49DF-B6B5-A4189A489342}"/>
                    </a:ext>
                  </a:extLst>
                </p:cNvPr>
                <p:cNvCxnSpPr/>
                <p:nvPr/>
              </p:nvCxnSpPr>
              <p:spPr>
                <a:xfrm>
                  <a:off x="1248894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xmlns="" id="{6E90D734-E722-47B4-BD55-10C22FD490F8}"/>
                    </a:ext>
                  </a:extLst>
                </p:cNvPr>
                <p:cNvCxnSpPr/>
                <p:nvPr/>
              </p:nvCxnSpPr>
              <p:spPr>
                <a:xfrm>
                  <a:off x="986825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xmlns="" id="{9757B227-9F0A-4EBB-B80D-42FF39BB521F}"/>
                    </a:ext>
                  </a:extLst>
                </p:cNvPr>
                <p:cNvCxnSpPr/>
                <p:nvPr/>
              </p:nvCxnSpPr>
              <p:spPr>
                <a:xfrm>
                  <a:off x="724756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xmlns="" id="{E9641484-34DE-436C-9E79-93834166E3FB}"/>
                    </a:ext>
                  </a:extLst>
                </p:cNvPr>
                <p:cNvCxnSpPr/>
                <p:nvPr/>
              </p:nvCxnSpPr>
              <p:spPr>
                <a:xfrm>
                  <a:off x="466658" y="0"/>
                  <a:ext cx="0" cy="6858000"/>
                </a:xfrm>
                <a:prstGeom prst="line">
                  <a:avLst/>
                </a:prstGeom>
                <a:ln w="3175">
                  <a:solidFill>
                    <a:schemeClr val="tx1">
                      <a:lumMod val="50000"/>
                      <a:lumOff val="50000"/>
                      <a:alpha val="1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5E35BB76-41DC-4592-AE3A-51D439C3A646}"/>
                  </a:ext>
                </a:extLst>
              </p:cNvPr>
              <p:cNvCxnSpPr/>
              <p:nvPr/>
            </p:nvCxnSpPr>
            <p:spPr>
              <a:xfrm rot="5400000">
                <a:off x="6096001" y="560237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xmlns="" id="{CE6B50D5-79FD-4162-A163-AB64848FD420}"/>
                  </a:ext>
                </a:extLst>
              </p:cNvPr>
              <p:cNvCxnSpPr/>
              <p:nvPr/>
            </p:nvCxnSpPr>
            <p:spPr>
              <a:xfrm rot="5400000">
                <a:off x="6096001" y="281787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059756B3-9EFC-431F-A2D4-42FCA4D1EEB4}"/>
                  </a:ext>
                </a:extLst>
              </p:cNvPr>
              <p:cNvCxnSpPr/>
              <p:nvPr/>
            </p:nvCxnSpPr>
            <p:spPr>
              <a:xfrm rot="5400000">
                <a:off x="6096001" y="3338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xmlns="" id="{8DA5C203-8F78-4EC9-BB0D-6C109B97B3F4}"/>
                  </a:ext>
                </a:extLst>
              </p:cNvPr>
              <p:cNvCxnSpPr/>
              <p:nvPr/>
            </p:nvCxnSpPr>
            <p:spPr>
              <a:xfrm rot="5400000">
                <a:off x="6096001" y="-275112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59079466-B68B-4A3B-A75D-5FCD68487FC7}"/>
                  </a:ext>
                </a:extLst>
              </p:cNvPr>
              <p:cNvCxnSpPr/>
              <p:nvPr/>
            </p:nvCxnSpPr>
            <p:spPr>
              <a:xfrm rot="5400000">
                <a:off x="6096001" y="-55356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A770983B-5DB1-42B5-823F-567C42C00ECA}"/>
                  </a:ext>
                </a:extLst>
              </p:cNvPr>
              <p:cNvCxnSpPr/>
              <p:nvPr/>
            </p:nvCxnSpPr>
            <p:spPr>
              <a:xfrm rot="5400000">
                <a:off x="6096001" y="-83201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6657CE60-8C44-46F8-9422-570CD141D01D}"/>
                  </a:ext>
                </a:extLst>
              </p:cNvPr>
              <p:cNvCxnSpPr/>
              <p:nvPr/>
            </p:nvCxnSpPr>
            <p:spPr>
              <a:xfrm rot="5400000">
                <a:off x="6096001" y="-111046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C16D9F6C-7642-4D7F-8E8E-3AB56DFDE83F}"/>
                  </a:ext>
                </a:extLst>
              </p:cNvPr>
              <p:cNvCxnSpPr/>
              <p:nvPr/>
            </p:nvCxnSpPr>
            <p:spPr>
              <a:xfrm rot="5400000">
                <a:off x="6096001" y="-138891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0C90B794-8935-4899-A847-061FF3F64CB3}"/>
                  </a:ext>
                </a:extLst>
              </p:cNvPr>
              <p:cNvCxnSpPr/>
              <p:nvPr/>
            </p:nvCxnSpPr>
            <p:spPr>
              <a:xfrm rot="5400000">
                <a:off x="6096001" y="-166736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D34445A2-A963-4244-8189-3E935EAAA993}"/>
                  </a:ext>
                </a:extLst>
              </p:cNvPr>
              <p:cNvCxnSpPr/>
              <p:nvPr/>
            </p:nvCxnSpPr>
            <p:spPr>
              <a:xfrm rot="5400000">
                <a:off x="6096001" y="-1947742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371A89E9-7167-439D-9E97-9B28A1E3CF86}"/>
                  </a:ext>
                </a:extLst>
              </p:cNvPr>
              <p:cNvCxnSpPr/>
              <p:nvPr/>
            </p:nvCxnSpPr>
            <p:spPr>
              <a:xfrm rot="5400000">
                <a:off x="6096001" y="-2226192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229DCFC6-03BD-4D65-BC48-03240353C8A8}"/>
                  </a:ext>
                </a:extLst>
              </p:cNvPr>
              <p:cNvCxnSpPr/>
              <p:nvPr/>
            </p:nvCxnSpPr>
            <p:spPr>
              <a:xfrm rot="5400000">
                <a:off x="6096001" y="-250464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AF125C51-95B7-4E66-96CD-AB2D78BB8E1B}"/>
                  </a:ext>
                </a:extLst>
              </p:cNvPr>
              <p:cNvCxnSpPr/>
              <p:nvPr/>
            </p:nvCxnSpPr>
            <p:spPr>
              <a:xfrm rot="5400000">
                <a:off x="6096001" y="-278309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6D8CAB2E-A461-46AD-8548-861714A3C00C}"/>
                  </a:ext>
                </a:extLst>
              </p:cNvPr>
              <p:cNvCxnSpPr/>
              <p:nvPr/>
            </p:nvCxnSpPr>
            <p:spPr>
              <a:xfrm rot="5400000">
                <a:off x="6096001" y="-306154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3B9534BD-363F-485C-9B9D-1F9802449972}"/>
                  </a:ext>
                </a:extLst>
              </p:cNvPr>
              <p:cNvCxnSpPr/>
              <p:nvPr/>
            </p:nvCxnSpPr>
            <p:spPr>
              <a:xfrm rot="5400000">
                <a:off x="6096001" y="-333999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240A0E58-5BFC-4626-86D8-2C693CBD431D}"/>
                  </a:ext>
                </a:extLst>
              </p:cNvPr>
              <p:cNvCxnSpPr/>
              <p:nvPr/>
            </p:nvCxnSpPr>
            <p:spPr>
              <a:xfrm rot="5400000">
                <a:off x="6096001" y="-3618439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26B4787C-75F4-46BE-8BFA-8B82C2DD8C2F}"/>
                  </a:ext>
                </a:extLst>
              </p:cNvPr>
              <p:cNvCxnSpPr/>
              <p:nvPr/>
            </p:nvCxnSpPr>
            <p:spPr>
              <a:xfrm rot="5400000">
                <a:off x="6096001" y="-3896889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526F9DA4-2F7C-470A-9E68-9AFD84849AF8}"/>
                  </a:ext>
                </a:extLst>
              </p:cNvPr>
              <p:cNvCxnSpPr/>
              <p:nvPr/>
            </p:nvCxnSpPr>
            <p:spPr>
              <a:xfrm rot="5400000">
                <a:off x="6096001" y="-4175339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716A441B-E867-4920-9D2E-4AB9F510B4A9}"/>
                  </a:ext>
                </a:extLst>
              </p:cNvPr>
              <p:cNvCxnSpPr/>
              <p:nvPr/>
            </p:nvCxnSpPr>
            <p:spPr>
              <a:xfrm rot="5400000">
                <a:off x="6096001" y="-4453788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0D02A3EF-9648-4A7A-8A24-8D8BB522F7B4}"/>
                  </a:ext>
                </a:extLst>
              </p:cNvPr>
              <p:cNvCxnSpPr/>
              <p:nvPr/>
            </p:nvCxnSpPr>
            <p:spPr>
              <a:xfrm rot="5400000">
                <a:off x="6096001" y="-4734172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95C92ECA-FF14-4DF0-89BA-D8E4D2DC7806}"/>
                  </a:ext>
                </a:extLst>
              </p:cNvPr>
              <p:cNvCxnSpPr/>
              <p:nvPr/>
            </p:nvCxnSpPr>
            <p:spPr>
              <a:xfrm rot="5400000">
                <a:off x="6096001" y="-501262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4AD825BF-0671-4B5F-B05C-3AACB1904C02}"/>
                  </a:ext>
                </a:extLst>
              </p:cNvPr>
              <p:cNvCxnSpPr/>
              <p:nvPr/>
            </p:nvCxnSpPr>
            <p:spPr>
              <a:xfrm rot="5400000">
                <a:off x="6096001" y="-529107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xmlns="" id="{A786CBBF-57D4-4EF1-8F8A-6744DFC1AC04}"/>
                  </a:ext>
                </a:extLst>
              </p:cNvPr>
              <p:cNvCxnSpPr/>
              <p:nvPr/>
            </p:nvCxnSpPr>
            <p:spPr>
              <a:xfrm rot="5400000">
                <a:off x="6096001" y="-5569521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xmlns="" id="{9B493A14-5BBA-44C2-97C9-56B8142BAB5D}"/>
                  </a:ext>
                </a:extLst>
              </p:cNvPr>
              <p:cNvCxnSpPr/>
              <p:nvPr/>
            </p:nvCxnSpPr>
            <p:spPr>
              <a:xfrm rot="5400000">
                <a:off x="6096001" y="-584797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xmlns="" id="{ACE1A02A-8F13-461C-A710-7F40A6E79104}"/>
                  </a:ext>
                </a:extLst>
              </p:cNvPr>
              <p:cNvCxnSpPr/>
              <p:nvPr/>
            </p:nvCxnSpPr>
            <p:spPr>
              <a:xfrm rot="5400000">
                <a:off x="6096001" y="-6126420"/>
                <a:ext cx="0" cy="1219200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125" name="图片 4">
            <a:extLst>
              <a:ext uri="{FF2B5EF4-FFF2-40B4-BE49-F238E27FC236}">
                <a16:creationId xmlns:a16="http://schemas.microsoft.com/office/drawing/2014/main" xmlns="" id="{A0B20132-F19C-4EB0-B0CE-85D93F5A4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02" y="2273142"/>
            <a:ext cx="1750219" cy="175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图片包含 人员, 服装, 墙壁, 妇女&#10;&#10;已生成极高可信度的说明">
            <a:extLst>
              <a:ext uri="{FF2B5EF4-FFF2-40B4-BE49-F238E27FC236}">
                <a16:creationId xmlns:a16="http://schemas.microsoft.com/office/drawing/2014/main" xmlns="" id="{7328A629-CE76-4764-B917-CB2C27D7F3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9" r="17931"/>
          <a:stretch/>
        </p:blipFill>
        <p:spPr>
          <a:xfrm>
            <a:off x="329768" y="-168201"/>
            <a:ext cx="3073107" cy="5331053"/>
          </a:xfrm>
          <a:custGeom>
            <a:avLst/>
            <a:gdLst>
              <a:gd name="connsiteX0" fmla="*/ 4169934 w 5929067"/>
              <a:gd name="connsiteY0" fmla="*/ 2901504 h 10285413"/>
              <a:gd name="connsiteX1" fmla="*/ 4176557 w 5929067"/>
              <a:gd name="connsiteY1" fmla="*/ 3007246 h 10285413"/>
              <a:gd name="connsiteX2" fmla="*/ 4208307 w 5929067"/>
              <a:gd name="connsiteY2" fmla="*/ 3280296 h 10285413"/>
              <a:gd name="connsiteX3" fmla="*/ 4262282 w 5929067"/>
              <a:gd name="connsiteY3" fmla="*/ 3562871 h 10285413"/>
              <a:gd name="connsiteX4" fmla="*/ 4484532 w 5929067"/>
              <a:gd name="connsiteY4" fmla="*/ 4058171 h 10285413"/>
              <a:gd name="connsiteX5" fmla="*/ 4652807 w 5929067"/>
              <a:gd name="connsiteY5" fmla="*/ 4331221 h 10285413"/>
              <a:gd name="connsiteX6" fmla="*/ 4906807 w 5929067"/>
              <a:gd name="connsiteY6" fmla="*/ 4455046 h 10285413"/>
              <a:gd name="connsiteX7" fmla="*/ 4941732 w 5929067"/>
              <a:gd name="connsiteY7" fmla="*/ 4156596 h 10285413"/>
              <a:gd name="connsiteX8" fmla="*/ 4573432 w 5929067"/>
              <a:gd name="connsiteY8" fmla="*/ 3597796 h 10285413"/>
              <a:gd name="connsiteX9" fmla="*/ 4201957 w 5929067"/>
              <a:gd name="connsiteY9" fmla="*/ 2940571 h 10285413"/>
              <a:gd name="connsiteX10" fmla="*/ 4169934 w 5929067"/>
              <a:gd name="connsiteY10" fmla="*/ 2901504 h 10285413"/>
              <a:gd name="connsiteX11" fmla="*/ 2004857 w 5929067"/>
              <a:gd name="connsiteY11" fmla="*/ 2842146 h 10285413"/>
              <a:gd name="connsiteX12" fmla="*/ 1519082 w 5929067"/>
              <a:gd name="connsiteY12" fmla="*/ 3070746 h 10285413"/>
              <a:gd name="connsiteX13" fmla="*/ 1519082 w 5929067"/>
              <a:gd name="connsiteY13" fmla="*/ 4108971 h 10285413"/>
              <a:gd name="connsiteX14" fmla="*/ 1719107 w 5929067"/>
              <a:gd name="connsiteY14" fmla="*/ 4258196 h 10285413"/>
              <a:gd name="connsiteX15" fmla="*/ 1795307 w 5929067"/>
              <a:gd name="connsiteY15" fmla="*/ 4112146 h 10285413"/>
              <a:gd name="connsiteX16" fmla="*/ 1941357 w 5929067"/>
              <a:gd name="connsiteY16" fmla="*/ 3626371 h 10285413"/>
              <a:gd name="connsiteX17" fmla="*/ 2004857 w 5929067"/>
              <a:gd name="connsiteY17" fmla="*/ 3219971 h 10285413"/>
              <a:gd name="connsiteX18" fmla="*/ 2004857 w 5929067"/>
              <a:gd name="connsiteY18" fmla="*/ 2842146 h 10285413"/>
              <a:gd name="connsiteX19" fmla="*/ 0 w 5929067"/>
              <a:gd name="connsiteY19" fmla="*/ 0 h 10285413"/>
              <a:gd name="connsiteX20" fmla="*/ 5929067 w 5929067"/>
              <a:gd name="connsiteY20" fmla="*/ 0 h 10285413"/>
              <a:gd name="connsiteX21" fmla="*/ 5929067 w 5929067"/>
              <a:gd name="connsiteY21" fmla="*/ 10285413 h 10285413"/>
              <a:gd name="connsiteX22" fmla="*/ 0 w 5929067"/>
              <a:gd name="connsiteY22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29067" h="10285413">
                <a:moveTo>
                  <a:pt x="4169934" y="2901504"/>
                </a:moveTo>
                <a:cubicBezTo>
                  <a:pt x="4153241" y="2893145"/>
                  <a:pt x="4175764" y="2964780"/>
                  <a:pt x="4176557" y="3007246"/>
                </a:cubicBezTo>
                <a:cubicBezTo>
                  <a:pt x="4177615" y="3063867"/>
                  <a:pt x="4194020" y="3187692"/>
                  <a:pt x="4208307" y="3280296"/>
                </a:cubicBezTo>
                <a:cubicBezTo>
                  <a:pt x="4222594" y="3372900"/>
                  <a:pt x="4216245" y="3433225"/>
                  <a:pt x="4262282" y="3562871"/>
                </a:cubicBezTo>
                <a:cubicBezTo>
                  <a:pt x="4308319" y="3692517"/>
                  <a:pt x="4419445" y="3930113"/>
                  <a:pt x="4484532" y="4058171"/>
                </a:cubicBezTo>
                <a:cubicBezTo>
                  <a:pt x="4549620" y="4186229"/>
                  <a:pt x="4582428" y="4265075"/>
                  <a:pt x="4652807" y="4331221"/>
                </a:cubicBezTo>
                <a:cubicBezTo>
                  <a:pt x="4723186" y="4397367"/>
                  <a:pt x="4863415" y="4476213"/>
                  <a:pt x="4906807" y="4455046"/>
                </a:cubicBezTo>
                <a:lnTo>
                  <a:pt x="4941732" y="4156596"/>
                </a:lnTo>
                <a:cubicBezTo>
                  <a:pt x="4818965" y="3970329"/>
                  <a:pt x="4694611" y="3797821"/>
                  <a:pt x="4573432" y="3597796"/>
                </a:cubicBezTo>
                <a:cubicBezTo>
                  <a:pt x="4452253" y="3397771"/>
                  <a:pt x="4268103" y="3038996"/>
                  <a:pt x="4201957" y="2940571"/>
                </a:cubicBezTo>
                <a:cubicBezTo>
                  <a:pt x="4185421" y="2915965"/>
                  <a:pt x="4175499" y="2904290"/>
                  <a:pt x="4169934" y="2901504"/>
                </a:cubicBezTo>
                <a:close/>
                <a:moveTo>
                  <a:pt x="2004857" y="2842146"/>
                </a:moveTo>
                <a:lnTo>
                  <a:pt x="1519082" y="3070746"/>
                </a:lnTo>
                <a:cubicBezTo>
                  <a:pt x="1440236" y="3280296"/>
                  <a:pt x="1519082" y="3762896"/>
                  <a:pt x="1519082" y="4108971"/>
                </a:cubicBezTo>
                <a:cubicBezTo>
                  <a:pt x="1552419" y="4306879"/>
                  <a:pt x="1719107" y="4258196"/>
                  <a:pt x="1719107" y="4258196"/>
                </a:cubicBezTo>
                <a:cubicBezTo>
                  <a:pt x="1765144" y="4258725"/>
                  <a:pt x="1758265" y="4217450"/>
                  <a:pt x="1795307" y="4112146"/>
                </a:cubicBezTo>
                <a:cubicBezTo>
                  <a:pt x="1832349" y="4006842"/>
                  <a:pt x="1906432" y="3775067"/>
                  <a:pt x="1941357" y="3626371"/>
                </a:cubicBezTo>
                <a:cubicBezTo>
                  <a:pt x="1976282" y="3477675"/>
                  <a:pt x="1994274" y="3350675"/>
                  <a:pt x="2004857" y="3219971"/>
                </a:cubicBezTo>
                <a:cubicBezTo>
                  <a:pt x="2015440" y="3089267"/>
                  <a:pt x="2010148" y="2965706"/>
                  <a:pt x="2004857" y="2842146"/>
                </a:cubicBezTo>
                <a:close/>
                <a:moveTo>
                  <a:pt x="0" y="0"/>
                </a:moveTo>
                <a:lnTo>
                  <a:pt x="5929067" y="0"/>
                </a:lnTo>
                <a:lnTo>
                  <a:pt x="5929067" y="10285413"/>
                </a:lnTo>
                <a:lnTo>
                  <a:pt x="0" y="10285413"/>
                </a:lnTo>
                <a:close/>
              </a:path>
            </a:pathLst>
          </a:custGeom>
        </p:spPr>
      </p:pic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52B03E62-A700-4A0F-AF1D-C41115C8F146}"/>
              </a:ext>
            </a:extLst>
          </p:cNvPr>
          <p:cNvCxnSpPr>
            <a:cxnSpLocks/>
          </p:cNvCxnSpPr>
          <p:nvPr/>
        </p:nvCxnSpPr>
        <p:spPr>
          <a:xfrm>
            <a:off x="5172075" y="2287429"/>
            <a:ext cx="0" cy="17359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8" name="矩形 176">
            <a:extLst>
              <a:ext uri="{FF2B5EF4-FFF2-40B4-BE49-F238E27FC236}">
                <a16:creationId xmlns:a16="http://schemas.microsoft.com/office/drawing/2014/main" xmlns="" id="{56438E8D-8B5E-444B-8B0D-3C4FAA29C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4956" y="2160270"/>
            <a:ext cx="3330416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822960" fontAlgn="base">
              <a:lnSpc>
                <a:spcPts val="3038"/>
              </a:lnSpc>
              <a:spcBef>
                <a:spcPct val="0"/>
              </a:spcBef>
              <a:spcAft>
                <a:spcPct val="0"/>
              </a:spcAft>
              <a:buSzPct val="86000"/>
            </a:pPr>
            <a:r>
              <a:rPr lang="en-US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小时在线</a:t>
            </a:r>
            <a:endParaRPr lang="en-US" altLang="zh-CN" sz="198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  <a:p>
            <a:pPr defTabSz="822960" fontAlgn="base">
              <a:lnSpc>
                <a:spcPts val="3038"/>
              </a:lnSpc>
              <a:spcBef>
                <a:spcPct val="0"/>
              </a:spcBef>
              <a:spcAft>
                <a:spcPct val="0"/>
              </a:spcAft>
              <a:buSzPct val="86000"/>
            </a:pPr>
            <a:r>
              <a:rPr lang="en-US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元起做</a:t>
            </a:r>
            <a:endParaRPr lang="en-US" altLang="zh-CN" sz="198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  <a:p>
            <a:pPr defTabSz="822960" fontAlgn="base">
              <a:lnSpc>
                <a:spcPts val="3038"/>
              </a:lnSpc>
              <a:spcBef>
                <a:spcPct val="0"/>
              </a:spcBef>
              <a:spcAft>
                <a:spcPct val="0"/>
              </a:spcAft>
              <a:buSzPct val="86000"/>
            </a:pPr>
            <a:r>
              <a:rPr lang="en-US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小时起交货</a:t>
            </a:r>
            <a:endParaRPr lang="en-US" altLang="zh-CN" sz="198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  <a:p>
            <a:pPr defTabSz="822960" fontAlgn="base">
              <a:lnSpc>
                <a:spcPts val="3038"/>
              </a:lnSpc>
              <a:spcBef>
                <a:spcPct val="0"/>
              </a:spcBef>
              <a:spcAft>
                <a:spcPct val="0"/>
              </a:spcAft>
              <a:buSzPct val="86000"/>
            </a:pPr>
            <a:r>
              <a:rPr lang="zh-CN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客户好评率</a:t>
            </a:r>
            <a:r>
              <a:rPr lang="zh-CN" altLang="en-US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全网第一</a:t>
            </a:r>
            <a:endParaRPr lang="en-US" altLang="zh-CN" sz="198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  <a:p>
            <a:pPr defTabSz="822960" fontAlgn="base">
              <a:lnSpc>
                <a:spcPts val="3038"/>
              </a:lnSpc>
              <a:spcBef>
                <a:spcPct val="0"/>
              </a:spcBef>
              <a:spcAft>
                <a:spcPct val="0"/>
              </a:spcAft>
              <a:buSzPct val="86000"/>
            </a:pPr>
            <a:r>
              <a:rPr lang="en-US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8000</a:t>
            </a:r>
            <a:r>
              <a:rPr lang="zh-CN" altLang="zh-CN" sz="198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位专业设计师</a:t>
            </a:r>
            <a:endParaRPr lang="en-US" altLang="zh-CN" sz="198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9" name="矩形 82">
            <a:extLst>
              <a:ext uri="{FF2B5EF4-FFF2-40B4-BE49-F238E27FC236}">
                <a16:creationId xmlns:a16="http://schemas.microsoft.com/office/drawing/2014/main" xmlns="" id="{FEAA4D32-750D-499F-8DE4-076568D02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820" y="1481614"/>
            <a:ext cx="550640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822960" fontAlgn="base">
              <a:lnSpc>
                <a:spcPts val="5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就来淘宝锐普</a:t>
            </a:r>
            <a:r>
              <a:rPr lang="en-US" altLang="zh-CN" sz="3600" b="1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sz="3600" b="1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品牌店</a:t>
            </a:r>
            <a:endParaRPr lang="en-US" altLang="zh-CN" sz="3600" b="1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130" name="矩形 87">
            <a:extLst>
              <a:ext uri="{FF2B5EF4-FFF2-40B4-BE49-F238E27FC236}">
                <a16:creationId xmlns:a16="http://schemas.microsoft.com/office/drawing/2014/main" xmlns="" id="{98796035-296A-4C86-9269-83CDFC54E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820" y="875824"/>
            <a:ext cx="550640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822960" fontAlgn="base">
              <a:lnSpc>
                <a:spcPts val="5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970" b="1" dirty="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sz="2970" b="1" dirty="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sz="2970" b="1" dirty="0">
                <a:solidFill>
                  <a:prstClr val="white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  <a:cs typeface="Times New Roman" panose="02020603050405020304" pitchFamily="18" charset="0"/>
              </a:rPr>
              <a:t>定制</a:t>
            </a:r>
            <a:endParaRPr lang="en-US" altLang="zh-CN" sz="2970" b="1" dirty="0">
              <a:solidFill>
                <a:prstClr val="white"/>
              </a:solidFill>
              <a:latin typeface="逼格青春粗黑体简2.0" panose="02010604000000000000" pitchFamily="2" charset="-122"/>
              <a:ea typeface="逼格青春粗黑体简2.0" panose="02010604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/>
            <a:extLst>
              <a:ext uri="{FF2B5EF4-FFF2-40B4-BE49-F238E27FC236}">
                <a16:creationId xmlns:a16="http://schemas.microsoft.com/office/drawing/2014/main" xmlns="" id="{67616034-4CA4-4844-9BFF-788B54D2F092}"/>
              </a:ext>
            </a:extLst>
          </p:cNvPr>
          <p:cNvSpPr/>
          <p:nvPr/>
        </p:nvSpPr>
        <p:spPr>
          <a:xfrm>
            <a:off x="-1681842" y="-789895"/>
            <a:ext cx="12475028" cy="636997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632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42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锐普</a:t>
            </a:r>
            <a:r>
              <a:rPr lang="en-US" altLang="zh-CN" dirty="0" smtClean="0"/>
              <a:t>PPT</a:t>
            </a:r>
            <a:r>
              <a:rPr lang="zh-CN" altLang="en-US"/>
              <a:t> </a:t>
            </a:r>
            <a:r>
              <a:rPr lang="zh-CN" altLang="en-US" smtClean="0"/>
              <a:t> 原创作品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840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8" t="2126" r="18068" b="2126"/>
          <a:stretch>
            <a:fillRect/>
          </a:stretch>
        </p:blipFill>
        <p:spPr>
          <a:xfrm flipH="1">
            <a:off x="1370885" y="800099"/>
            <a:ext cx="3617913" cy="3617913"/>
          </a:xfrm>
          <a:custGeom>
            <a:avLst/>
            <a:gdLst>
              <a:gd name="connsiteX0" fmla="*/ 1901518 w 3803036"/>
              <a:gd name="connsiteY0" fmla="*/ 0 h 3803036"/>
              <a:gd name="connsiteX1" fmla="*/ 3803036 w 3803036"/>
              <a:gd name="connsiteY1" fmla="*/ 1901518 h 3803036"/>
              <a:gd name="connsiteX2" fmla="*/ 1901518 w 3803036"/>
              <a:gd name="connsiteY2" fmla="*/ 3803036 h 3803036"/>
              <a:gd name="connsiteX3" fmla="*/ 0 w 3803036"/>
              <a:gd name="connsiteY3" fmla="*/ 1901518 h 3803036"/>
              <a:gd name="connsiteX4" fmla="*/ 1901518 w 3803036"/>
              <a:gd name="connsiteY4" fmla="*/ 0 h 380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3036" h="3803036">
                <a:moveTo>
                  <a:pt x="1901518" y="0"/>
                </a:moveTo>
                <a:cubicBezTo>
                  <a:pt x="2951697" y="0"/>
                  <a:pt x="3803036" y="851339"/>
                  <a:pt x="3803036" y="1901518"/>
                </a:cubicBezTo>
                <a:cubicBezTo>
                  <a:pt x="3803036" y="2951697"/>
                  <a:pt x="2951697" y="3803036"/>
                  <a:pt x="1901518" y="3803036"/>
                </a:cubicBezTo>
                <a:cubicBezTo>
                  <a:pt x="851339" y="3803036"/>
                  <a:pt x="0" y="2951697"/>
                  <a:pt x="0" y="1901518"/>
                </a:cubicBezTo>
                <a:cubicBezTo>
                  <a:pt x="0" y="851339"/>
                  <a:pt x="851339" y="0"/>
                  <a:pt x="1901518" y="0"/>
                </a:cubicBezTo>
                <a:close/>
              </a:path>
            </a:pathLst>
          </a:custGeom>
        </p:spPr>
      </p:pic>
      <p:sp>
        <p:nvSpPr>
          <p:cNvPr id="12" name="椭圆 11"/>
          <p:cNvSpPr/>
          <p:nvPr/>
        </p:nvSpPr>
        <p:spPr>
          <a:xfrm>
            <a:off x="4757524" y="3064996"/>
            <a:ext cx="390525" cy="390525"/>
          </a:xfrm>
          <a:prstGeom prst="ellipse">
            <a:avLst/>
          </a:prstGeom>
          <a:solidFill>
            <a:srgbClr val="FFC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45371" y="2449819"/>
            <a:ext cx="722053" cy="722053"/>
          </a:xfrm>
          <a:prstGeom prst="ellipse">
            <a:avLst/>
          </a:prstGeom>
          <a:solidFill>
            <a:srgbClr val="FFC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99872" y="108046"/>
            <a:ext cx="4217875" cy="2986953"/>
            <a:chOff x="5899872" y="108046"/>
            <a:chExt cx="4217875" cy="2986953"/>
          </a:xfrm>
        </p:grpSpPr>
        <p:sp>
          <p:nvSpPr>
            <p:cNvPr id="14" name="椭圆 13"/>
            <p:cNvSpPr/>
            <p:nvPr/>
          </p:nvSpPr>
          <p:spPr>
            <a:xfrm>
              <a:off x="5899872" y="108046"/>
              <a:ext cx="2986953" cy="2986953"/>
            </a:xfrm>
            <a:prstGeom prst="ellipse">
              <a:avLst/>
            </a:prstGeom>
            <a:solidFill>
              <a:srgbClr val="ED145B"/>
            </a:solidFill>
            <a:ln>
              <a:noFill/>
            </a:ln>
            <a:effectLst>
              <a:outerShdw blurRad="50800" dist="38100" dir="5400000" sx="99000" sy="99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23602" y="574855"/>
              <a:ext cx="28727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pc="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518854" y="965578"/>
              <a:ext cx="1768904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518854" y="553463"/>
              <a:ext cx="1768904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381750" y="2366984"/>
              <a:ext cx="2043113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等腰三角形 17"/>
            <p:cNvSpPr/>
            <p:nvPr/>
          </p:nvSpPr>
          <p:spPr>
            <a:xfrm rot="10800000">
              <a:off x="7330517" y="2371747"/>
              <a:ext cx="145579" cy="12549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38859" y="2478555"/>
              <a:ext cx="3192967" cy="316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  <p:sp>
          <p:nvSpPr>
            <p:cNvPr id="22" name="TextBox 2"/>
            <p:cNvSpPr txBox="1">
              <a:spLocks noChangeArrowheads="1"/>
            </p:cNvSpPr>
            <p:nvPr/>
          </p:nvSpPr>
          <p:spPr bwMode="auto">
            <a:xfrm>
              <a:off x="6192134" y="1007684"/>
              <a:ext cx="3925613" cy="136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fontAlgn="base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</a:t>
              </a:r>
              <a:endParaRPr lang="en-US" altLang="zh-CN" sz="11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做事精神，帮助您实现美观、</a:t>
              </a:r>
              <a:endParaRPr lang="en-US" altLang="zh-CN" sz="11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精致、严谨、动感</a:t>
              </a:r>
              <a:r>
                <a:rPr lang="en-US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展示</a:t>
              </a:r>
              <a:endParaRPr lang="en-US" altLang="zh-CN" sz="11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效果，让您的</a:t>
              </a:r>
              <a:r>
                <a:rPr lang="en-US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创造卓越</a:t>
              </a:r>
              <a:endParaRPr lang="en-US" altLang="zh-CN" sz="11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68580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100" spc="3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价值。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7780" y="268585"/>
            <a:ext cx="3771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0" y="723900"/>
            <a:ext cx="32321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600989">
            <a:off x="8164737" y="3667852"/>
            <a:ext cx="1016668" cy="655802"/>
            <a:chOff x="-78341" y="3486416"/>
            <a:chExt cx="1016668" cy="655802"/>
          </a:xfrm>
        </p:grpSpPr>
        <p:sp>
          <p:nvSpPr>
            <p:cNvPr id="26" name="矩形 25"/>
            <p:cNvSpPr/>
            <p:nvPr/>
          </p:nvSpPr>
          <p:spPr>
            <a:xfrm rot="18978962">
              <a:off x="522137" y="4021621"/>
              <a:ext cx="63541" cy="63541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880913">
              <a:off x="19852" y="3486416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880913">
              <a:off x="865976" y="4069867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880913">
              <a:off x="823756" y="3876226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880913" flipH="1">
              <a:off x="64915" y="3615523"/>
              <a:ext cx="54473" cy="54473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880913">
              <a:off x="550706" y="3812896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78962">
              <a:off x="69460" y="4021621"/>
              <a:ext cx="63541" cy="63541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880913">
              <a:off x="202346" y="3786785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880913">
              <a:off x="-78341" y="3695067"/>
              <a:ext cx="89563" cy="89563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880913" flipH="1">
              <a:off x="249641" y="3497013"/>
              <a:ext cx="45719" cy="45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880913" flipH="1">
              <a:off x="315180" y="3799934"/>
              <a:ext cx="45719" cy="4571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45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192" y="337525"/>
            <a:ext cx="6905361" cy="3988800"/>
            <a:chOff x="-12192" y="337525"/>
            <a:chExt cx="6905361" cy="39888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12192" y="3412236"/>
              <a:ext cx="1682496" cy="0"/>
            </a:xfrm>
            <a:prstGeom prst="line">
              <a:avLst/>
            </a:prstGeom>
            <a:ln w="7620">
              <a:solidFill>
                <a:srgbClr val="FFC000"/>
              </a:solidFill>
            </a:ln>
            <a:effectLst>
              <a:outerShdw blurRad="38100" dir="4080000" sx="101000" sy="101000" algn="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1323180" y="337525"/>
              <a:ext cx="5569989" cy="3988800"/>
              <a:chOff x="1323180" y="337525"/>
              <a:chExt cx="5569989" cy="39888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323180" y="337525"/>
                <a:ext cx="3988800" cy="3988800"/>
              </a:xfrm>
              <a:prstGeom prst="ellipse">
                <a:avLst/>
              </a:prstGeom>
              <a:solidFill>
                <a:srgbClr val="ED145B">
                  <a:alpha val="65000"/>
                </a:srgbClr>
              </a:solidFill>
              <a:ln>
                <a:noFill/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1870771" y="1218599"/>
                <a:ext cx="5022398" cy="2294511"/>
                <a:chOff x="1870771" y="1218599"/>
                <a:chExt cx="5022398" cy="2294511"/>
              </a:xfrm>
            </p:grpSpPr>
            <p:sp>
              <p:nvSpPr>
                <p:cNvPr id="19" name="TextBox 2"/>
                <p:cNvSpPr txBox="1">
                  <a:spLocks noChangeArrowheads="1"/>
                </p:cNvSpPr>
                <p:nvPr/>
              </p:nvSpPr>
              <p:spPr bwMode="auto">
                <a:xfrm>
                  <a:off x="1870771" y="1924983"/>
                  <a:ext cx="5022398" cy="1588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5pPr>
                  <a:lvl6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6pPr>
                  <a:lvl7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7pPr>
                  <a:lvl8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8pPr>
                  <a:lvl9pPr fontAlgn="base"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</a:defRPr>
                  </a:lvl9pPr>
                </a:lstStyle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en-US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上海锐普广告有限公司</a:t>
                  </a: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是中国精品</a:t>
                  </a:r>
                  <a:endParaRPr lang="en-US" altLang="zh-CN" sz="12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设计机构。拥有国内顶尖的</a:t>
                  </a:r>
                  <a:r>
                    <a:rPr lang="en-US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</a:p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制作技术、顶级的设计团队， </a:t>
                  </a:r>
                  <a:endParaRPr lang="en-US" altLang="zh-CN" sz="12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en-US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我们</a:t>
                  </a: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坚持精益求精、拒绝平庸的</a:t>
                  </a:r>
                  <a:endParaRPr lang="en-US" altLang="zh-CN" sz="12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做事精神，</a:t>
                  </a:r>
                  <a:r>
                    <a:rPr lang="zh-CN" altLang="en-US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帮</a:t>
                  </a: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助您实现美观、</a:t>
                  </a:r>
                  <a:endParaRPr lang="en-US" altLang="zh-CN" sz="1200" spc="3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defTabSz="685800">
                    <a:lnSpc>
                      <a:spcPct val="135000"/>
                    </a:lnSpc>
                    <a:buClr>
                      <a:srgbClr val="0070C0"/>
                    </a:buClr>
                    <a:defRPr/>
                  </a:pP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精致、动感的</a:t>
                  </a:r>
                  <a:r>
                    <a:rPr lang="en-US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zh-CN" sz="1200" spc="30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展示效果。</a:t>
                  </a: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1886536" y="1218599"/>
                  <a:ext cx="382260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zh-CN" altLang="en-US" sz="2700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点击添加文字</a:t>
                  </a:r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0" y="3475893"/>
            <a:ext cx="652932" cy="932595"/>
            <a:chOff x="384789" y="3207934"/>
            <a:chExt cx="652932" cy="932595"/>
          </a:xfrm>
        </p:grpSpPr>
        <p:sp>
          <p:nvSpPr>
            <p:cNvPr id="23" name="矩形 22"/>
            <p:cNvSpPr/>
            <p:nvPr/>
          </p:nvSpPr>
          <p:spPr>
            <a:xfrm rot="18978962">
              <a:off x="539073" y="4047009"/>
              <a:ext cx="93520" cy="93520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880913">
              <a:off x="384789" y="3818504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880913">
              <a:off x="890316" y="3371908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880913">
              <a:off x="719424" y="3590557"/>
              <a:ext cx="173218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880913">
              <a:off x="594106" y="3418968"/>
              <a:ext cx="152248" cy="152248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880913" flipH="1">
              <a:off x="992002" y="3887940"/>
              <a:ext cx="45719" cy="45719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880913" flipH="1">
              <a:off x="920222" y="3207934"/>
              <a:ext cx="89988" cy="8998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880913" flipH="1">
              <a:off x="662690" y="3845012"/>
              <a:ext cx="79094" cy="79094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876801" y="268585"/>
            <a:ext cx="3541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8387166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27776" y="723900"/>
            <a:ext cx="3308245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130298" y="812800"/>
            <a:ext cx="2426202" cy="3513525"/>
            <a:chOff x="5574798" y="876300"/>
            <a:chExt cx="2464302" cy="3568700"/>
          </a:xfrm>
        </p:grpSpPr>
        <p:sp>
          <p:nvSpPr>
            <p:cNvPr id="4" name="矩形 3"/>
            <p:cNvSpPr/>
            <p:nvPr/>
          </p:nvSpPr>
          <p:spPr>
            <a:xfrm>
              <a:off x="5574798" y="876300"/>
              <a:ext cx="2464302" cy="356870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32" b="367"/>
            <a:stretch>
              <a:fillRect/>
            </a:stretch>
          </p:blipFill>
          <p:spPr>
            <a:xfrm>
              <a:off x="5646582" y="938422"/>
              <a:ext cx="2320734" cy="3444457"/>
            </a:xfrm>
            <a:custGeom>
              <a:avLst/>
              <a:gdLst>
                <a:gd name="connsiteX0" fmla="*/ 0 w 2320734"/>
                <a:gd name="connsiteY0" fmla="*/ 0 h 3444457"/>
                <a:gd name="connsiteX1" fmla="*/ 2320734 w 2320734"/>
                <a:gd name="connsiteY1" fmla="*/ 0 h 3444457"/>
                <a:gd name="connsiteX2" fmla="*/ 2320734 w 2320734"/>
                <a:gd name="connsiteY2" fmla="*/ 3444457 h 3444457"/>
                <a:gd name="connsiteX3" fmla="*/ 0 w 2320734"/>
                <a:gd name="connsiteY3" fmla="*/ 3444457 h 34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734" h="3444457">
                  <a:moveTo>
                    <a:pt x="0" y="0"/>
                  </a:moveTo>
                  <a:lnTo>
                    <a:pt x="2320734" y="0"/>
                  </a:lnTo>
                  <a:lnTo>
                    <a:pt x="2320734" y="3444457"/>
                  </a:lnTo>
                  <a:lnTo>
                    <a:pt x="0" y="344445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2939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68800" y="37809"/>
            <a:ext cx="3626045" cy="4267492"/>
            <a:chOff x="3047488" y="480930"/>
            <a:chExt cx="2881114" cy="33907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22" t="129" r="18008" b="41285"/>
            <a:stretch>
              <a:fillRect/>
            </a:stretch>
          </p:blipFill>
          <p:spPr>
            <a:xfrm>
              <a:off x="3047488" y="990599"/>
              <a:ext cx="2881114" cy="2881114"/>
            </a:xfrm>
            <a:custGeom>
              <a:avLst/>
              <a:gdLst>
                <a:gd name="connsiteX0" fmla="*/ 1440557 w 2881114"/>
                <a:gd name="connsiteY0" fmla="*/ 0 h 2881114"/>
                <a:gd name="connsiteX1" fmla="*/ 2881114 w 2881114"/>
                <a:gd name="connsiteY1" fmla="*/ 1440557 h 2881114"/>
                <a:gd name="connsiteX2" fmla="*/ 1440557 w 2881114"/>
                <a:gd name="connsiteY2" fmla="*/ 2881114 h 2881114"/>
                <a:gd name="connsiteX3" fmla="*/ 0 w 2881114"/>
                <a:gd name="connsiteY3" fmla="*/ 1440557 h 2881114"/>
                <a:gd name="connsiteX4" fmla="*/ 1440557 w 2881114"/>
                <a:gd name="connsiteY4" fmla="*/ 0 h 288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1114" h="2881114">
                  <a:moveTo>
                    <a:pt x="1440557" y="0"/>
                  </a:moveTo>
                  <a:cubicBezTo>
                    <a:pt x="2236155" y="0"/>
                    <a:pt x="2881114" y="644959"/>
                    <a:pt x="2881114" y="1440557"/>
                  </a:cubicBezTo>
                  <a:cubicBezTo>
                    <a:pt x="2881114" y="2236155"/>
                    <a:pt x="2236155" y="2881114"/>
                    <a:pt x="1440557" y="2881114"/>
                  </a:cubicBezTo>
                  <a:cubicBezTo>
                    <a:pt x="644959" y="2881114"/>
                    <a:pt x="0" y="2236155"/>
                    <a:pt x="0" y="1440557"/>
                  </a:cubicBezTo>
                  <a:cubicBezTo>
                    <a:pt x="0" y="644959"/>
                    <a:pt x="644959" y="0"/>
                    <a:pt x="1440557" y="0"/>
                  </a:cubicBezTo>
                  <a:close/>
                </a:path>
              </a:pathLst>
            </a:custGeom>
            <a:effectLst>
              <a:outerShdw blurRad="50800" dist="25400" dir="5400000" algn="t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7" name="任意多边形 6"/>
            <p:cNvSpPr/>
            <p:nvPr/>
          </p:nvSpPr>
          <p:spPr>
            <a:xfrm rot="2825904">
              <a:off x="3590806" y="1201208"/>
              <a:ext cx="2881114" cy="1440557"/>
            </a:xfrm>
            <a:custGeom>
              <a:avLst/>
              <a:gdLst>
                <a:gd name="connsiteX0" fmla="*/ 1440557 w 2881114"/>
                <a:gd name="connsiteY0" fmla="*/ 0 h 1440557"/>
                <a:gd name="connsiteX1" fmla="*/ 2881114 w 2881114"/>
                <a:gd name="connsiteY1" fmla="*/ 1440557 h 1440557"/>
                <a:gd name="connsiteX2" fmla="*/ 0 w 2881114"/>
                <a:gd name="connsiteY2" fmla="*/ 1440557 h 1440557"/>
                <a:gd name="connsiteX3" fmla="*/ 1440557 w 2881114"/>
                <a:gd name="connsiteY3" fmla="*/ 0 h 144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1114" h="1440557">
                  <a:moveTo>
                    <a:pt x="1440557" y="0"/>
                  </a:moveTo>
                  <a:cubicBezTo>
                    <a:pt x="2236155" y="0"/>
                    <a:pt x="2881114" y="644959"/>
                    <a:pt x="2881114" y="1440557"/>
                  </a:cubicBezTo>
                  <a:lnTo>
                    <a:pt x="0" y="1440557"/>
                  </a:lnTo>
                  <a:cubicBezTo>
                    <a:pt x="0" y="644959"/>
                    <a:pt x="644959" y="0"/>
                    <a:pt x="1440557" y="0"/>
                  </a:cubicBezTo>
                  <a:close/>
                </a:path>
              </a:pathLst>
            </a:custGeom>
            <a:solidFill>
              <a:srgbClr val="ED145B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40522" y="1687385"/>
            <a:ext cx="4089916" cy="679441"/>
            <a:chOff x="2476499" y="1552570"/>
            <a:chExt cx="4089916" cy="679441"/>
          </a:xfrm>
        </p:grpSpPr>
        <p:sp>
          <p:nvSpPr>
            <p:cNvPr id="9" name="梯形 8"/>
            <p:cNvSpPr/>
            <p:nvPr/>
          </p:nvSpPr>
          <p:spPr>
            <a:xfrm flipV="1">
              <a:off x="2476499" y="1552570"/>
              <a:ext cx="2953267" cy="679441"/>
            </a:xfrm>
            <a:prstGeom prst="trapezoid">
              <a:avLst>
                <a:gd name="adj" fmla="val 50316"/>
              </a:avLst>
            </a:prstGeom>
            <a:solidFill>
              <a:srgbClr val="ED145B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70208" y="1681549"/>
              <a:ext cx="379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spc="600" dirty="0">
                  <a:solidFill>
                    <a:prstClr val="white">
                      <a:lumMod val="9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流行时尚服饰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88122" y="2385942"/>
            <a:ext cx="4419601" cy="687403"/>
            <a:chOff x="2183422" y="2356724"/>
            <a:chExt cx="4419601" cy="687403"/>
          </a:xfrm>
        </p:grpSpPr>
        <p:sp>
          <p:nvSpPr>
            <p:cNvPr id="13" name="梯形 12"/>
            <p:cNvSpPr/>
            <p:nvPr/>
          </p:nvSpPr>
          <p:spPr>
            <a:xfrm>
              <a:off x="2183422" y="2356724"/>
              <a:ext cx="3134507" cy="687403"/>
            </a:xfrm>
            <a:custGeom>
              <a:avLst/>
              <a:gdLst>
                <a:gd name="connsiteX0" fmla="*/ 0 w 4563001"/>
                <a:gd name="connsiteY0" fmla="*/ 948071 h 948071"/>
                <a:gd name="connsiteX1" fmla="*/ 477031 w 4563001"/>
                <a:gd name="connsiteY1" fmla="*/ 0 h 948071"/>
                <a:gd name="connsiteX2" fmla="*/ 4085970 w 4563001"/>
                <a:gd name="connsiteY2" fmla="*/ 0 h 948071"/>
                <a:gd name="connsiteX3" fmla="*/ 4563001 w 4563001"/>
                <a:gd name="connsiteY3" fmla="*/ 948071 h 948071"/>
                <a:gd name="connsiteX4" fmla="*/ 0 w 4563001"/>
                <a:gd name="connsiteY4" fmla="*/ 948071 h 948071"/>
                <a:gd name="connsiteX0" fmla="*/ 0 w 4563001"/>
                <a:gd name="connsiteY0" fmla="*/ 948071 h 948071"/>
                <a:gd name="connsiteX1" fmla="*/ 477031 w 4563001"/>
                <a:gd name="connsiteY1" fmla="*/ 0 h 948071"/>
                <a:gd name="connsiteX2" fmla="*/ 4085970 w 4563001"/>
                <a:gd name="connsiteY2" fmla="*/ 0 h 948071"/>
                <a:gd name="connsiteX3" fmla="*/ 4205159 w 4563001"/>
                <a:gd name="connsiteY3" fmla="*/ 246162 h 948071"/>
                <a:gd name="connsiteX4" fmla="*/ 4563001 w 4563001"/>
                <a:gd name="connsiteY4" fmla="*/ 948071 h 948071"/>
                <a:gd name="connsiteX5" fmla="*/ 0 w 4563001"/>
                <a:gd name="connsiteY5" fmla="*/ 948071 h 948071"/>
                <a:gd name="connsiteX0" fmla="*/ 0 w 4563001"/>
                <a:gd name="connsiteY0" fmla="*/ 948071 h 948071"/>
                <a:gd name="connsiteX1" fmla="*/ 477031 w 4563001"/>
                <a:gd name="connsiteY1" fmla="*/ 0 h 948071"/>
                <a:gd name="connsiteX2" fmla="*/ 4205159 w 4563001"/>
                <a:gd name="connsiteY2" fmla="*/ 246162 h 948071"/>
                <a:gd name="connsiteX3" fmla="*/ 4563001 w 4563001"/>
                <a:gd name="connsiteY3" fmla="*/ 948071 h 948071"/>
                <a:gd name="connsiteX4" fmla="*/ 0 w 4563001"/>
                <a:gd name="connsiteY4" fmla="*/ 948071 h 94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001" h="948071">
                  <a:moveTo>
                    <a:pt x="0" y="948071"/>
                  </a:moveTo>
                  <a:lnTo>
                    <a:pt x="477031" y="0"/>
                  </a:lnTo>
                  <a:lnTo>
                    <a:pt x="4205159" y="246162"/>
                  </a:lnTo>
                  <a:lnTo>
                    <a:pt x="4563001" y="948071"/>
                  </a:lnTo>
                  <a:lnTo>
                    <a:pt x="0" y="94807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254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17809" y="2535522"/>
              <a:ext cx="3985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spc="600" dirty="0">
                  <a:solidFill>
                    <a:prstClr val="white">
                      <a:lumMod val="9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流行时尚发型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68928" y="3134237"/>
            <a:ext cx="4061509" cy="596074"/>
            <a:chOff x="2364228" y="3131794"/>
            <a:chExt cx="4061509" cy="596074"/>
          </a:xfrm>
        </p:grpSpPr>
        <p:sp>
          <p:nvSpPr>
            <p:cNvPr id="16" name="梯形 15"/>
            <p:cNvSpPr/>
            <p:nvPr/>
          </p:nvSpPr>
          <p:spPr>
            <a:xfrm flipV="1">
              <a:off x="2364228" y="3131794"/>
              <a:ext cx="2972703" cy="596074"/>
            </a:xfrm>
            <a:custGeom>
              <a:avLst/>
              <a:gdLst>
                <a:gd name="connsiteX0" fmla="*/ 0 w 4029848"/>
                <a:gd name="connsiteY0" fmla="*/ 805314 h 805314"/>
                <a:gd name="connsiteX1" fmla="*/ 405202 w 4029848"/>
                <a:gd name="connsiteY1" fmla="*/ 0 h 805314"/>
                <a:gd name="connsiteX2" fmla="*/ 3624646 w 4029848"/>
                <a:gd name="connsiteY2" fmla="*/ 0 h 805314"/>
                <a:gd name="connsiteX3" fmla="*/ 4029848 w 4029848"/>
                <a:gd name="connsiteY3" fmla="*/ 805314 h 805314"/>
                <a:gd name="connsiteX4" fmla="*/ 0 w 4029848"/>
                <a:gd name="connsiteY4" fmla="*/ 805314 h 805314"/>
                <a:gd name="connsiteX0" fmla="*/ 0 w 4029848"/>
                <a:gd name="connsiteY0" fmla="*/ 808048 h 808048"/>
                <a:gd name="connsiteX1" fmla="*/ 405202 w 4029848"/>
                <a:gd name="connsiteY1" fmla="*/ 2734 h 808048"/>
                <a:gd name="connsiteX2" fmla="*/ 3419029 w 4029848"/>
                <a:gd name="connsiteY2" fmla="*/ 0 h 808048"/>
                <a:gd name="connsiteX3" fmla="*/ 3624646 w 4029848"/>
                <a:gd name="connsiteY3" fmla="*/ 2734 h 808048"/>
                <a:gd name="connsiteX4" fmla="*/ 4029848 w 4029848"/>
                <a:gd name="connsiteY4" fmla="*/ 808048 h 808048"/>
                <a:gd name="connsiteX5" fmla="*/ 0 w 4029848"/>
                <a:gd name="connsiteY5" fmla="*/ 808048 h 808048"/>
                <a:gd name="connsiteX0" fmla="*/ 0 w 4029848"/>
                <a:gd name="connsiteY0" fmla="*/ 808048 h 808048"/>
                <a:gd name="connsiteX1" fmla="*/ 405202 w 4029848"/>
                <a:gd name="connsiteY1" fmla="*/ 2734 h 808048"/>
                <a:gd name="connsiteX2" fmla="*/ 3419029 w 4029848"/>
                <a:gd name="connsiteY2" fmla="*/ 0 h 808048"/>
                <a:gd name="connsiteX3" fmla="*/ 4029848 w 4029848"/>
                <a:gd name="connsiteY3" fmla="*/ 808048 h 808048"/>
                <a:gd name="connsiteX4" fmla="*/ 0 w 4029848"/>
                <a:gd name="connsiteY4" fmla="*/ 808048 h 808048"/>
                <a:gd name="connsiteX0" fmla="*/ 0 w 4029848"/>
                <a:gd name="connsiteY0" fmla="*/ 808048 h 808048"/>
                <a:gd name="connsiteX1" fmla="*/ 233752 w 4029848"/>
                <a:gd name="connsiteY1" fmla="*/ 2734 h 808048"/>
                <a:gd name="connsiteX2" fmla="*/ 3419029 w 4029848"/>
                <a:gd name="connsiteY2" fmla="*/ 0 h 808048"/>
                <a:gd name="connsiteX3" fmla="*/ 4029848 w 4029848"/>
                <a:gd name="connsiteY3" fmla="*/ 808048 h 808048"/>
                <a:gd name="connsiteX4" fmla="*/ 0 w 4029848"/>
                <a:gd name="connsiteY4" fmla="*/ 808048 h 80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9848" h="808048">
                  <a:moveTo>
                    <a:pt x="0" y="808048"/>
                  </a:moveTo>
                  <a:lnTo>
                    <a:pt x="233752" y="2734"/>
                  </a:lnTo>
                  <a:lnTo>
                    <a:pt x="3419029" y="0"/>
                  </a:lnTo>
                  <a:lnTo>
                    <a:pt x="4029848" y="808048"/>
                  </a:lnTo>
                  <a:lnTo>
                    <a:pt x="0" y="808048"/>
                  </a:lnTo>
                  <a:close/>
                </a:path>
              </a:pathLst>
            </a:custGeom>
            <a:solidFill>
              <a:srgbClr val="ED145B">
                <a:alpha val="65000"/>
              </a:srgbClr>
            </a:solidFill>
            <a:ln>
              <a:noFill/>
            </a:ln>
            <a:effectLst>
              <a:outerShdw blurRad="38100" dist="1905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17808" y="3183886"/>
              <a:ext cx="3807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spc="600" dirty="0">
                  <a:solidFill>
                    <a:prstClr val="white">
                      <a:lumMod val="9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流行时尚香水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1468" y="3600635"/>
            <a:ext cx="644058" cy="539894"/>
            <a:chOff x="391468" y="3600635"/>
            <a:chExt cx="644058" cy="539894"/>
          </a:xfrm>
        </p:grpSpPr>
        <p:sp>
          <p:nvSpPr>
            <p:cNvPr id="29" name="矩形 28"/>
            <p:cNvSpPr/>
            <p:nvPr/>
          </p:nvSpPr>
          <p:spPr>
            <a:xfrm rot="18978962">
              <a:off x="539073" y="4047009"/>
              <a:ext cx="93520" cy="93520"/>
            </a:xfrm>
            <a:prstGeom prst="rect">
              <a:avLst/>
            </a:prstGeom>
            <a:solidFill>
              <a:srgbClr val="ED145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880913">
              <a:off x="391468" y="3764201"/>
              <a:ext cx="91049" cy="91049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880913">
              <a:off x="890317" y="3921281"/>
              <a:ext cx="72351" cy="72351"/>
            </a:xfrm>
            <a:prstGeom prst="rect">
              <a:avLst/>
            </a:prstGeom>
            <a:solidFill>
              <a:srgbClr val="FFC00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880913">
              <a:off x="862308" y="3600635"/>
              <a:ext cx="173218" cy="173218"/>
            </a:xfrm>
            <a:prstGeom prst="rect">
              <a:avLst/>
            </a:prstGeom>
            <a:solidFill>
              <a:srgbClr val="ED145B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880913">
              <a:off x="594107" y="3831178"/>
              <a:ext cx="152248" cy="152248"/>
            </a:xfrm>
            <a:prstGeom prst="rect">
              <a:avLst/>
            </a:prstGeom>
            <a:solidFill>
              <a:srgbClr val="FFC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47780" y="268585"/>
            <a:ext cx="372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0" y="723900"/>
            <a:ext cx="32321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7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762593" y="2660891"/>
            <a:ext cx="1236462" cy="1371359"/>
            <a:chOff x="4762592" y="2660891"/>
            <a:chExt cx="1239203" cy="1374399"/>
          </a:xfrm>
        </p:grpSpPr>
        <p:sp>
          <p:nvSpPr>
            <p:cNvPr id="26" name="矩形 25"/>
            <p:cNvSpPr/>
            <p:nvPr/>
          </p:nvSpPr>
          <p:spPr>
            <a:xfrm>
              <a:off x="4762592" y="2716772"/>
              <a:ext cx="1239203" cy="131851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79" b="38942"/>
            <a:stretch/>
          </p:blipFill>
          <p:spPr>
            <a:xfrm>
              <a:off x="4762592" y="2660891"/>
              <a:ext cx="1231808" cy="1312207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5948363" y="3133724"/>
            <a:ext cx="1788657" cy="1266825"/>
            <a:chOff x="5948363" y="3133724"/>
            <a:chExt cx="1788657" cy="1266825"/>
          </a:xfrm>
        </p:grpSpPr>
        <p:sp>
          <p:nvSpPr>
            <p:cNvPr id="27" name="矩形 26"/>
            <p:cNvSpPr/>
            <p:nvPr/>
          </p:nvSpPr>
          <p:spPr>
            <a:xfrm>
              <a:off x="5948363" y="3133724"/>
              <a:ext cx="1788657" cy="1266825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994855" y="3180182"/>
              <a:ext cx="1685015" cy="1131879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7394639" y="1323975"/>
            <a:ext cx="1115811" cy="1663064"/>
            <a:chOff x="7394639" y="1323975"/>
            <a:chExt cx="1115811" cy="1663064"/>
          </a:xfrm>
        </p:grpSpPr>
        <p:sp>
          <p:nvSpPr>
            <p:cNvPr id="29" name="矩形 28"/>
            <p:cNvSpPr/>
            <p:nvPr/>
          </p:nvSpPr>
          <p:spPr>
            <a:xfrm>
              <a:off x="7394639" y="1323975"/>
              <a:ext cx="1115811" cy="1663064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4639" y="1376626"/>
              <a:ext cx="1029197" cy="1543795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5914696" y="101600"/>
            <a:ext cx="1866774" cy="1281626"/>
            <a:chOff x="5914696" y="114300"/>
            <a:chExt cx="1866774" cy="1281626"/>
          </a:xfrm>
        </p:grpSpPr>
        <p:sp>
          <p:nvSpPr>
            <p:cNvPr id="30" name="矩形 29"/>
            <p:cNvSpPr/>
            <p:nvPr/>
          </p:nvSpPr>
          <p:spPr>
            <a:xfrm>
              <a:off x="5914696" y="114300"/>
              <a:ext cx="1866774" cy="1280160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310"/>
            <a:stretch/>
          </p:blipFill>
          <p:spPr>
            <a:xfrm>
              <a:off x="5994855" y="170938"/>
              <a:ext cx="1711218" cy="122498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00450" y="701040"/>
            <a:ext cx="1301345" cy="1035675"/>
            <a:chOff x="4700450" y="701040"/>
            <a:chExt cx="1301345" cy="1035675"/>
          </a:xfrm>
        </p:grpSpPr>
        <p:sp>
          <p:nvSpPr>
            <p:cNvPr id="31" name="矩形 30"/>
            <p:cNvSpPr/>
            <p:nvPr/>
          </p:nvSpPr>
          <p:spPr>
            <a:xfrm>
              <a:off x="4700450" y="701040"/>
              <a:ext cx="1296490" cy="99693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988"/>
            <a:stretch/>
          </p:blipFill>
          <p:spPr>
            <a:xfrm>
              <a:off x="4762592" y="774971"/>
              <a:ext cx="1239203" cy="96174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117265" y="1557015"/>
            <a:ext cx="1648410" cy="1173994"/>
            <a:chOff x="3117265" y="1557015"/>
            <a:chExt cx="1648410" cy="1173994"/>
          </a:xfrm>
        </p:grpSpPr>
        <p:sp>
          <p:nvSpPr>
            <p:cNvPr id="24" name="矩形 23"/>
            <p:cNvSpPr/>
            <p:nvPr/>
          </p:nvSpPr>
          <p:spPr>
            <a:xfrm>
              <a:off x="3117265" y="1557015"/>
              <a:ext cx="1588085" cy="1173994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211045" y="1618554"/>
              <a:ext cx="1554630" cy="104304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334946" y="2654999"/>
            <a:ext cx="1497404" cy="1636585"/>
            <a:chOff x="3334946" y="2654999"/>
            <a:chExt cx="1497404" cy="1636585"/>
          </a:xfrm>
        </p:grpSpPr>
        <p:sp>
          <p:nvSpPr>
            <p:cNvPr id="25" name="矩形 24"/>
            <p:cNvSpPr/>
            <p:nvPr/>
          </p:nvSpPr>
          <p:spPr>
            <a:xfrm>
              <a:off x="3334946" y="2657475"/>
              <a:ext cx="1497404" cy="1634109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3" b="26024"/>
            <a:stretch/>
          </p:blipFill>
          <p:spPr>
            <a:xfrm>
              <a:off x="3418112" y="2654999"/>
              <a:ext cx="1356723" cy="156368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8" b="48593"/>
          <a:stretch/>
        </p:blipFill>
        <p:spPr>
          <a:xfrm>
            <a:off x="5994855" y="1386327"/>
            <a:ext cx="1422000" cy="8895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464630" y="1736715"/>
            <a:ext cx="1924446" cy="914029"/>
            <a:chOff x="4464630" y="1736715"/>
            <a:chExt cx="1924446" cy="914029"/>
          </a:xfrm>
        </p:grpSpPr>
        <p:sp>
          <p:nvSpPr>
            <p:cNvPr id="10" name="矩形 9"/>
            <p:cNvSpPr/>
            <p:nvPr/>
          </p:nvSpPr>
          <p:spPr>
            <a:xfrm>
              <a:off x="4762592" y="1736715"/>
              <a:ext cx="1238400" cy="914029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464630" y="1917074"/>
              <a:ext cx="192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endParaRPr lang="en-US" altLang="zh-CN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 defTabSz="685800"/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文字一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94439" y="2262267"/>
            <a:ext cx="380353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上海锐普广告有限公司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594439" y="2657455"/>
            <a:ext cx="4486248" cy="130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en-US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是精品</a:t>
            </a:r>
            <a:r>
              <a:rPr lang="en-US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设计机构。有国内顶尖的</a:t>
            </a:r>
            <a:r>
              <a:rPr lang="en-US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endParaRPr lang="en-US" altLang="zh-CN" sz="1050" spc="3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技术、顶级的</a:t>
            </a:r>
            <a:r>
              <a:rPr lang="en-US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endParaRPr lang="en-US" altLang="zh-CN" sz="1050" spc="3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坚持精益求精精神您实现美观、</a:t>
            </a:r>
            <a:endParaRPr lang="en-US" altLang="zh-CN" sz="1050" spc="3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  <a:defRPr/>
            </a:pP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动感的</a:t>
            </a:r>
            <a:r>
              <a:rPr lang="en-US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5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效果。</a:t>
            </a:r>
          </a:p>
        </p:txBody>
      </p:sp>
      <p:sp>
        <p:nvSpPr>
          <p:cNvPr id="37" name="矩形 36"/>
          <p:cNvSpPr/>
          <p:nvPr/>
        </p:nvSpPr>
        <p:spPr>
          <a:xfrm rot="18978962">
            <a:off x="2844885" y="4338568"/>
            <a:ext cx="57999" cy="57999"/>
          </a:xfrm>
          <a:prstGeom prst="rect">
            <a:avLst/>
          </a:prstGeom>
          <a:solidFill>
            <a:srgbClr val="ED145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8880913">
            <a:off x="2753343" y="4163175"/>
            <a:ext cx="56467" cy="56467"/>
          </a:xfrm>
          <a:prstGeom prst="rect">
            <a:avLst/>
          </a:prstGeom>
          <a:solidFill>
            <a:srgbClr val="ED145B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8880913">
            <a:off x="3062720" y="4260594"/>
            <a:ext cx="44871" cy="44871"/>
          </a:xfrm>
          <a:prstGeom prst="rect">
            <a:avLst/>
          </a:prstGeom>
          <a:solidFill>
            <a:srgbClr val="FFC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8880913">
            <a:off x="3045349" y="4061735"/>
            <a:ext cx="107427" cy="107427"/>
          </a:xfrm>
          <a:prstGeom prst="rect">
            <a:avLst/>
          </a:prstGeom>
          <a:solidFill>
            <a:srgbClr val="ED145B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18880913">
            <a:off x="2879016" y="4204713"/>
            <a:ext cx="94421" cy="94421"/>
          </a:xfrm>
          <a:prstGeom prst="rect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02494" y="2266228"/>
            <a:ext cx="1958183" cy="914029"/>
            <a:chOff x="5802494" y="2266228"/>
            <a:chExt cx="1958183" cy="914029"/>
          </a:xfrm>
        </p:grpSpPr>
        <p:sp>
          <p:nvSpPr>
            <p:cNvPr id="28" name="矩形 27"/>
            <p:cNvSpPr/>
            <p:nvPr/>
          </p:nvSpPr>
          <p:spPr>
            <a:xfrm>
              <a:off x="6022636" y="2920420"/>
              <a:ext cx="1459251" cy="259761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802494" y="2266228"/>
              <a:ext cx="1958183" cy="914029"/>
              <a:chOff x="5802494" y="2266228"/>
              <a:chExt cx="1958183" cy="91402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994855" y="2266228"/>
                <a:ext cx="1425120" cy="91402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802494" y="2426078"/>
                <a:ext cx="195818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</a:t>
                </a:r>
                <a:endParaRPr lang="en-US" altLang="zh-CN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  <a:p>
                <a:pPr algn="ctr" defTabSz="685800"/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文字二</a:t>
                </a: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647780" y="268585"/>
            <a:ext cx="3798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0" y="723900"/>
            <a:ext cx="32321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28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6337" y="843866"/>
            <a:ext cx="1677989" cy="1707308"/>
            <a:chOff x="856337" y="843866"/>
            <a:chExt cx="1677989" cy="1707308"/>
          </a:xfrm>
        </p:grpSpPr>
        <p:sp>
          <p:nvSpPr>
            <p:cNvPr id="5" name="矩形 4"/>
            <p:cNvSpPr/>
            <p:nvPr/>
          </p:nvSpPr>
          <p:spPr>
            <a:xfrm>
              <a:off x="856337" y="843866"/>
              <a:ext cx="1675892" cy="170730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523"/>
            <a:stretch/>
          </p:blipFill>
          <p:spPr>
            <a:xfrm>
              <a:off x="930951" y="880564"/>
              <a:ext cx="1603375" cy="163415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891508" y="843866"/>
            <a:ext cx="1677989" cy="1707308"/>
            <a:chOff x="4891508" y="843866"/>
            <a:chExt cx="1677989" cy="1707308"/>
          </a:xfrm>
        </p:grpSpPr>
        <p:sp>
          <p:nvSpPr>
            <p:cNvPr id="18" name="矩形 17"/>
            <p:cNvSpPr/>
            <p:nvPr/>
          </p:nvSpPr>
          <p:spPr>
            <a:xfrm>
              <a:off x="4891508" y="843866"/>
              <a:ext cx="1675892" cy="170730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" t="785" r="8009" b="32341"/>
            <a:stretch>
              <a:fillRect/>
            </a:stretch>
          </p:blipFill>
          <p:spPr>
            <a:xfrm>
              <a:off x="4966122" y="880564"/>
              <a:ext cx="1603375" cy="1634156"/>
            </a:xfrm>
            <a:custGeom>
              <a:avLst/>
              <a:gdLst>
                <a:gd name="connsiteX0" fmla="*/ 0 w 1603375"/>
                <a:gd name="connsiteY0" fmla="*/ 0 h 1634156"/>
                <a:gd name="connsiteX1" fmla="*/ 1603375 w 1603375"/>
                <a:gd name="connsiteY1" fmla="*/ 0 h 1634156"/>
                <a:gd name="connsiteX2" fmla="*/ 1603375 w 1603375"/>
                <a:gd name="connsiteY2" fmla="*/ 1634156 h 1634156"/>
                <a:gd name="connsiteX3" fmla="*/ 0 w 1603375"/>
                <a:gd name="connsiteY3" fmla="*/ 1634156 h 163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3375" h="1634156">
                  <a:moveTo>
                    <a:pt x="0" y="0"/>
                  </a:moveTo>
                  <a:lnTo>
                    <a:pt x="1603375" y="0"/>
                  </a:lnTo>
                  <a:lnTo>
                    <a:pt x="1603375" y="1634156"/>
                  </a:lnTo>
                  <a:lnTo>
                    <a:pt x="0" y="1634156"/>
                  </a:lnTo>
                  <a:close/>
                </a:path>
              </a:pathLst>
            </a:custGeom>
          </p:spPr>
        </p:pic>
      </p:grpSp>
      <p:grpSp>
        <p:nvGrpSpPr>
          <p:cNvPr id="20" name="组合 19"/>
          <p:cNvGrpSpPr/>
          <p:nvPr/>
        </p:nvGrpSpPr>
        <p:grpSpPr>
          <a:xfrm>
            <a:off x="3037563" y="2608404"/>
            <a:ext cx="1675892" cy="1707308"/>
            <a:chOff x="3037563" y="2608404"/>
            <a:chExt cx="1675892" cy="1707308"/>
          </a:xfrm>
        </p:grpSpPr>
        <p:sp>
          <p:nvSpPr>
            <p:cNvPr id="14" name="矩形 13"/>
            <p:cNvSpPr/>
            <p:nvPr/>
          </p:nvSpPr>
          <p:spPr>
            <a:xfrm>
              <a:off x="3037563" y="2608404"/>
              <a:ext cx="1675892" cy="170730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9" t="2148" r="20443" b="40606"/>
            <a:stretch>
              <a:fillRect/>
            </a:stretch>
          </p:blipFill>
          <p:spPr>
            <a:xfrm>
              <a:off x="3037563" y="2645102"/>
              <a:ext cx="1603375" cy="1634156"/>
            </a:xfrm>
            <a:custGeom>
              <a:avLst/>
              <a:gdLst>
                <a:gd name="connsiteX0" fmla="*/ 0 w 1603375"/>
                <a:gd name="connsiteY0" fmla="*/ 0 h 1634156"/>
                <a:gd name="connsiteX1" fmla="*/ 1603375 w 1603375"/>
                <a:gd name="connsiteY1" fmla="*/ 0 h 1634156"/>
                <a:gd name="connsiteX2" fmla="*/ 1603375 w 1603375"/>
                <a:gd name="connsiteY2" fmla="*/ 1634156 h 1634156"/>
                <a:gd name="connsiteX3" fmla="*/ 0 w 1603375"/>
                <a:gd name="connsiteY3" fmla="*/ 1634156 h 163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3375" h="1634156">
                  <a:moveTo>
                    <a:pt x="0" y="0"/>
                  </a:moveTo>
                  <a:lnTo>
                    <a:pt x="1603375" y="0"/>
                  </a:lnTo>
                  <a:lnTo>
                    <a:pt x="1603375" y="1634156"/>
                  </a:lnTo>
                  <a:lnTo>
                    <a:pt x="0" y="1634156"/>
                  </a:lnTo>
                  <a:close/>
                </a:path>
              </a:pathLst>
            </a:custGeom>
          </p:spPr>
        </p:pic>
      </p:grpSp>
      <p:grpSp>
        <p:nvGrpSpPr>
          <p:cNvPr id="31" name="组合 30"/>
          <p:cNvGrpSpPr/>
          <p:nvPr/>
        </p:nvGrpSpPr>
        <p:grpSpPr>
          <a:xfrm>
            <a:off x="7072734" y="2608404"/>
            <a:ext cx="1675892" cy="1707308"/>
            <a:chOff x="7072734" y="2608404"/>
            <a:chExt cx="1675892" cy="1707308"/>
          </a:xfrm>
        </p:grpSpPr>
        <p:sp>
          <p:nvSpPr>
            <p:cNvPr id="8" name="矩形 7"/>
            <p:cNvSpPr/>
            <p:nvPr/>
          </p:nvSpPr>
          <p:spPr>
            <a:xfrm>
              <a:off x="7072734" y="2608404"/>
              <a:ext cx="1675892" cy="1707308"/>
            </a:xfrm>
            <a:prstGeom prst="rect">
              <a:avLst/>
            </a:prstGeom>
            <a:solidFill>
              <a:srgbClr val="E4E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3" t="927" r="16276" b="31925"/>
            <a:stretch>
              <a:fillRect/>
            </a:stretch>
          </p:blipFill>
          <p:spPr>
            <a:xfrm>
              <a:off x="7072735" y="2645102"/>
              <a:ext cx="1603375" cy="1634156"/>
            </a:xfrm>
            <a:custGeom>
              <a:avLst/>
              <a:gdLst>
                <a:gd name="connsiteX0" fmla="*/ 0 w 1603375"/>
                <a:gd name="connsiteY0" fmla="*/ 0 h 1634156"/>
                <a:gd name="connsiteX1" fmla="*/ 1603375 w 1603375"/>
                <a:gd name="connsiteY1" fmla="*/ 0 h 1634156"/>
                <a:gd name="connsiteX2" fmla="*/ 1603375 w 1603375"/>
                <a:gd name="connsiteY2" fmla="*/ 1634156 h 1634156"/>
                <a:gd name="connsiteX3" fmla="*/ 0 w 1603375"/>
                <a:gd name="connsiteY3" fmla="*/ 1634156 h 163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3375" h="1634156">
                  <a:moveTo>
                    <a:pt x="0" y="0"/>
                  </a:moveTo>
                  <a:lnTo>
                    <a:pt x="1603375" y="0"/>
                  </a:lnTo>
                  <a:lnTo>
                    <a:pt x="1603375" y="1634156"/>
                  </a:lnTo>
                  <a:lnTo>
                    <a:pt x="0" y="1634156"/>
                  </a:lnTo>
                  <a:close/>
                </a:path>
              </a:pathLst>
            </a:custGeom>
          </p:spPr>
        </p:pic>
      </p:grpSp>
      <p:grpSp>
        <p:nvGrpSpPr>
          <p:cNvPr id="22" name="组合 21"/>
          <p:cNvGrpSpPr/>
          <p:nvPr/>
        </p:nvGrpSpPr>
        <p:grpSpPr>
          <a:xfrm>
            <a:off x="2524251" y="879128"/>
            <a:ext cx="2547960" cy="1641600"/>
            <a:chOff x="2524251" y="879128"/>
            <a:chExt cx="2547960" cy="1641600"/>
          </a:xfrm>
        </p:grpSpPr>
        <p:sp>
          <p:nvSpPr>
            <p:cNvPr id="79" name="任意多边形 78"/>
            <p:cNvSpPr/>
            <p:nvPr/>
          </p:nvSpPr>
          <p:spPr>
            <a:xfrm>
              <a:off x="2526993" y="879128"/>
              <a:ext cx="2087880" cy="1641600"/>
            </a:xfrm>
            <a:custGeom>
              <a:avLst/>
              <a:gdLst>
                <a:gd name="connsiteX0" fmla="*/ 0 w 2087880"/>
                <a:gd name="connsiteY0" fmla="*/ 0 h 1641600"/>
                <a:gd name="connsiteX1" fmla="*/ 2087880 w 2087880"/>
                <a:gd name="connsiteY1" fmla="*/ 0 h 1641600"/>
                <a:gd name="connsiteX2" fmla="*/ 2087880 w 2087880"/>
                <a:gd name="connsiteY2" fmla="*/ 337890 h 1641600"/>
                <a:gd name="connsiteX3" fmla="*/ 1993648 w 2087880"/>
                <a:gd name="connsiteY3" fmla="*/ 430160 h 1641600"/>
                <a:gd name="connsiteX4" fmla="*/ 2087880 w 2087880"/>
                <a:gd name="connsiteY4" fmla="*/ 522430 h 1641600"/>
                <a:gd name="connsiteX5" fmla="*/ 2087880 w 2087880"/>
                <a:gd name="connsiteY5" fmla="*/ 1641600 h 1641600"/>
                <a:gd name="connsiteX6" fmla="*/ 0 w 2087880"/>
                <a:gd name="connsiteY6" fmla="*/ 1641600 h 1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7880" h="1641600">
                  <a:moveTo>
                    <a:pt x="0" y="0"/>
                  </a:moveTo>
                  <a:lnTo>
                    <a:pt x="2087880" y="0"/>
                  </a:lnTo>
                  <a:lnTo>
                    <a:pt x="2087880" y="337890"/>
                  </a:lnTo>
                  <a:lnTo>
                    <a:pt x="1993648" y="430160"/>
                  </a:lnTo>
                  <a:lnTo>
                    <a:pt x="2087880" y="522430"/>
                  </a:lnTo>
                  <a:lnTo>
                    <a:pt x="2087880" y="1641600"/>
                  </a:lnTo>
                  <a:lnTo>
                    <a:pt x="0" y="1641600"/>
                  </a:lnTo>
                  <a:close/>
                </a:path>
              </a:pathLst>
            </a:cu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524251" y="1130012"/>
              <a:ext cx="2547960" cy="1215755"/>
              <a:chOff x="2524251" y="1130012"/>
              <a:chExt cx="2547960" cy="1215755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524251" y="1130012"/>
                <a:ext cx="20906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4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流行时尚服饰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524253" y="1483993"/>
                <a:ext cx="2547958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第一家精品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设计机构。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拥有国内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制作技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设计团队， 坚持精益求精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做事精神，助您实现的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685800">
                  <a:defRPr/>
                </a:pP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展示效果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562830" y="879598"/>
            <a:ext cx="2466870" cy="1641600"/>
            <a:chOff x="6562830" y="879598"/>
            <a:chExt cx="2466870" cy="1641600"/>
          </a:xfrm>
        </p:grpSpPr>
        <p:sp>
          <p:nvSpPr>
            <p:cNvPr id="81" name="任意多边形 80"/>
            <p:cNvSpPr/>
            <p:nvPr/>
          </p:nvSpPr>
          <p:spPr>
            <a:xfrm>
              <a:off x="6562830" y="879598"/>
              <a:ext cx="2087880" cy="1641600"/>
            </a:xfrm>
            <a:custGeom>
              <a:avLst/>
              <a:gdLst>
                <a:gd name="connsiteX0" fmla="*/ 0 w 2087880"/>
                <a:gd name="connsiteY0" fmla="*/ 0 h 1641600"/>
                <a:gd name="connsiteX1" fmla="*/ 2087880 w 2087880"/>
                <a:gd name="connsiteY1" fmla="*/ 0 h 1641600"/>
                <a:gd name="connsiteX2" fmla="*/ 2087880 w 2087880"/>
                <a:gd name="connsiteY2" fmla="*/ 337890 h 1641600"/>
                <a:gd name="connsiteX3" fmla="*/ 1993648 w 2087880"/>
                <a:gd name="connsiteY3" fmla="*/ 430160 h 1641600"/>
                <a:gd name="connsiteX4" fmla="*/ 2087880 w 2087880"/>
                <a:gd name="connsiteY4" fmla="*/ 522430 h 1641600"/>
                <a:gd name="connsiteX5" fmla="*/ 2087880 w 2087880"/>
                <a:gd name="connsiteY5" fmla="*/ 1641600 h 1641600"/>
                <a:gd name="connsiteX6" fmla="*/ 0 w 2087880"/>
                <a:gd name="connsiteY6" fmla="*/ 1641600 h 1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7880" h="1641600">
                  <a:moveTo>
                    <a:pt x="0" y="0"/>
                  </a:moveTo>
                  <a:lnTo>
                    <a:pt x="2087880" y="0"/>
                  </a:lnTo>
                  <a:lnTo>
                    <a:pt x="2087880" y="337890"/>
                  </a:lnTo>
                  <a:lnTo>
                    <a:pt x="1993648" y="430160"/>
                  </a:lnTo>
                  <a:lnTo>
                    <a:pt x="2087880" y="522430"/>
                  </a:lnTo>
                  <a:lnTo>
                    <a:pt x="2087880" y="1641600"/>
                  </a:lnTo>
                  <a:lnTo>
                    <a:pt x="0" y="16416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567399" y="1130012"/>
              <a:ext cx="2462301" cy="1215755"/>
              <a:chOff x="6567399" y="1130012"/>
              <a:chExt cx="2462301" cy="1215755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6567399" y="1130012"/>
                <a:ext cx="221968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4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流行时尚发型</a:t>
                </a: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567400" y="1483993"/>
                <a:ext cx="2462300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设计理念：杜绝平庸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专做精品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！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专业；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尽心；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创意。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锐普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服务领域：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  <a:p>
                <a:pPr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模板设计；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稿件制作。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-606626" y="2637086"/>
            <a:ext cx="3767506" cy="1641600"/>
            <a:chOff x="-606626" y="2637086"/>
            <a:chExt cx="3767506" cy="1641600"/>
          </a:xfrm>
        </p:grpSpPr>
        <p:sp>
          <p:nvSpPr>
            <p:cNvPr id="82" name="任意多边形 81"/>
            <p:cNvSpPr/>
            <p:nvPr/>
          </p:nvSpPr>
          <p:spPr>
            <a:xfrm flipH="1">
              <a:off x="945949" y="2637086"/>
              <a:ext cx="2087880" cy="1641600"/>
            </a:xfrm>
            <a:custGeom>
              <a:avLst/>
              <a:gdLst>
                <a:gd name="connsiteX0" fmla="*/ 0 w 2087880"/>
                <a:gd name="connsiteY0" fmla="*/ 0 h 1641600"/>
                <a:gd name="connsiteX1" fmla="*/ 2087880 w 2087880"/>
                <a:gd name="connsiteY1" fmla="*/ 0 h 1641600"/>
                <a:gd name="connsiteX2" fmla="*/ 2087880 w 2087880"/>
                <a:gd name="connsiteY2" fmla="*/ 337890 h 1641600"/>
                <a:gd name="connsiteX3" fmla="*/ 1993648 w 2087880"/>
                <a:gd name="connsiteY3" fmla="*/ 430160 h 1641600"/>
                <a:gd name="connsiteX4" fmla="*/ 2087880 w 2087880"/>
                <a:gd name="connsiteY4" fmla="*/ 522430 h 1641600"/>
                <a:gd name="connsiteX5" fmla="*/ 2087880 w 2087880"/>
                <a:gd name="connsiteY5" fmla="*/ 1641600 h 1641600"/>
                <a:gd name="connsiteX6" fmla="*/ 0 w 2087880"/>
                <a:gd name="connsiteY6" fmla="*/ 1641600 h 1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7880" h="1641600">
                  <a:moveTo>
                    <a:pt x="0" y="0"/>
                  </a:moveTo>
                  <a:lnTo>
                    <a:pt x="2087880" y="0"/>
                  </a:lnTo>
                  <a:lnTo>
                    <a:pt x="2087880" y="337890"/>
                  </a:lnTo>
                  <a:lnTo>
                    <a:pt x="1993648" y="430160"/>
                  </a:lnTo>
                  <a:lnTo>
                    <a:pt x="2087880" y="522430"/>
                  </a:lnTo>
                  <a:lnTo>
                    <a:pt x="2087880" y="1641600"/>
                  </a:lnTo>
                  <a:lnTo>
                    <a:pt x="0" y="1641600"/>
                  </a:lnTo>
                  <a:close/>
                </a:path>
              </a:pathLst>
            </a:custGeom>
            <a:solidFill>
              <a:srgbClr val="ED145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-606626" y="2917420"/>
              <a:ext cx="3767506" cy="1215755"/>
              <a:chOff x="-606626" y="2955520"/>
              <a:chExt cx="3767506" cy="1215755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945949" y="2955520"/>
                <a:ext cx="21309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/>
                <a:r>
                  <a:rPr lang="zh-CN" altLang="en-US" sz="14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流行时尚香水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-606626" y="3309501"/>
                <a:ext cx="3767506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设计理念：杜绝平庸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专做精品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！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专业；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尽心；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创意。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锐普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服务领域：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模板设计；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稿件制作。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957933" y="2644809"/>
            <a:ext cx="4138192" cy="1641600"/>
            <a:chOff x="2957933" y="2644809"/>
            <a:chExt cx="4138192" cy="1641600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4983564" y="2644809"/>
              <a:ext cx="2087880" cy="1641600"/>
            </a:xfrm>
            <a:custGeom>
              <a:avLst/>
              <a:gdLst>
                <a:gd name="connsiteX0" fmla="*/ 0 w 2087880"/>
                <a:gd name="connsiteY0" fmla="*/ 0 h 1641600"/>
                <a:gd name="connsiteX1" fmla="*/ 2087880 w 2087880"/>
                <a:gd name="connsiteY1" fmla="*/ 0 h 1641600"/>
                <a:gd name="connsiteX2" fmla="*/ 2087880 w 2087880"/>
                <a:gd name="connsiteY2" fmla="*/ 337890 h 1641600"/>
                <a:gd name="connsiteX3" fmla="*/ 1993648 w 2087880"/>
                <a:gd name="connsiteY3" fmla="*/ 430160 h 1641600"/>
                <a:gd name="connsiteX4" fmla="*/ 2087880 w 2087880"/>
                <a:gd name="connsiteY4" fmla="*/ 522430 h 1641600"/>
                <a:gd name="connsiteX5" fmla="*/ 2087880 w 2087880"/>
                <a:gd name="connsiteY5" fmla="*/ 1641600 h 1641600"/>
                <a:gd name="connsiteX6" fmla="*/ 0 w 2087880"/>
                <a:gd name="connsiteY6" fmla="*/ 1641600 h 1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7880" h="1641600">
                  <a:moveTo>
                    <a:pt x="0" y="0"/>
                  </a:moveTo>
                  <a:lnTo>
                    <a:pt x="2087880" y="0"/>
                  </a:lnTo>
                  <a:lnTo>
                    <a:pt x="2087880" y="337890"/>
                  </a:lnTo>
                  <a:lnTo>
                    <a:pt x="1993648" y="430160"/>
                  </a:lnTo>
                  <a:lnTo>
                    <a:pt x="2087880" y="522430"/>
                  </a:lnTo>
                  <a:lnTo>
                    <a:pt x="2087880" y="1641600"/>
                  </a:lnTo>
                  <a:lnTo>
                    <a:pt x="0" y="164160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957933" y="2917420"/>
              <a:ext cx="4138192" cy="1215755"/>
              <a:chOff x="2957933" y="2955520"/>
              <a:chExt cx="4138192" cy="1215755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4640938" y="2955520"/>
                <a:ext cx="24397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/>
                <a:r>
                  <a:rPr lang="zh-CN" altLang="en-US" sz="14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流行时尚包包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957933" y="3309501"/>
                <a:ext cx="4138192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一家精品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设计机构。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拥有国内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制作技</a:t>
                </a: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设计团队， 坚持精益求精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做事精神，助您实现的</a:t>
                </a:r>
                <a:endParaRPr lang="en-US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defTabSz="685800">
                  <a:defRPr/>
                </a:pPr>
                <a:r>
                  <a:rPr lang="en-US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zh-CN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展示效果</a:t>
                </a:r>
                <a:r>
                  <a:rPr lang="zh-CN" altLang="en-US" sz="100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1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647780" y="268585"/>
            <a:ext cx="337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0" y="723900"/>
            <a:ext cx="32321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14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0" r="4653" b="30142"/>
          <a:stretch>
            <a:fillRect/>
          </a:stretch>
        </p:blipFill>
        <p:spPr>
          <a:xfrm>
            <a:off x="6428552" y="2599959"/>
            <a:ext cx="1980176" cy="1742372"/>
          </a:xfrm>
          <a:custGeom>
            <a:avLst/>
            <a:gdLst>
              <a:gd name="connsiteX0" fmla="*/ 0 w 1980176"/>
              <a:gd name="connsiteY0" fmla="*/ 0 h 1742372"/>
              <a:gd name="connsiteX1" fmla="*/ 1980176 w 1980176"/>
              <a:gd name="connsiteY1" fmla="*/ 0 h 1742372"/>
              <a:gd name="connsiteX2" fmla="*/ 1980176 w 1980176"/>
              <a:gd name="connsiteY2" fmla="*/ 1742372 h 1742372"/>
              <a:gd name="connsiteX3" fmla="*/ 0 w 1980176"/>
              <a:gd name="connsiteY3" fmla="*/ 1742372 h 174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176" h="1742372">
                <a:moveTo>
                  <a:pt x="0" y="0"/>
                </a:moveTo>
                <a:lnTo>
                  <a:pt x="1980176" y="0"/>
                </a:lnTo>
                <a:lnTo>
                  <a:pt x="1980176" y="1742372"/>
                </a:lnTo>
                <a:lnTo>
                  <a:pt x="0" y="1742372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9" b="18264"/>
          <a:stretch/>
        </p:blipFill>
        <p:spPr>
          <a:xfrm>
            <a:off x="3235010" y="869043"/>
            <a:ext cx="1897539" cy="16823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5" r="14248" b="54491"/>
          <a:stretch/>
        </p:blipFill>
        <p:spPr>
          <a:xfrm>
            <a:off x="1046963" y="869043"/>
            <a:ext cx="2118827" cy="16823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5" t="45802" r="14248" b="7065"/>
          <a:stretch/>
        </p:blipFill>
        <p:spPr>
          <a:xfrm>
            <a:off x="1046963" y="2599959"/>
            <a:ext cx="2118827" cy="174237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92815" y="869043"/>
            <a:ext cx="3882604" cy="1682344"/>
            <a:chOff x="5192815" y="869043"/>
            <a:chExt cx="3882604" cy="1682344"/>
          </a:xfrm>
        </p:grpSpPr>
        <p:sp>
          <p:nvSpPr>
            <p:cNvPr id="11" name="矩形 10"/>
            <p:cNvSpPr/>
            <p:nvPr/>
          </p:nvSpPr>
          <p:spPr>
            <a:xfrm>
              <a:off x="5192815" y="869043"/>
              <a:ext cx="3215913" cy="1682344"/>
            </a:xfrm>
            <a:prstGeom prst="rect">
              <a:avLst/>
            </a:prstGeom>
            <a:solidFill>
              <a:srgbClr val="ED14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71618" y="1098951"/>
              <a:ext cx="3803801" cy="1308037"/>
              <a:chOff x="5271618" y="1098951"/>
              <a:chExt cx="3803801" cy="130803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5271619" y="1098951"/>
                <a:ext cx="28524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6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点击添加文字一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271619" y="1392083"/>
                <a:ext cx="269604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</a:p>
            </p:txBody>
          </p:sp>
          <p:sp>
            <p:nvSpPr>
              <p:cNvPr id="14" name="TextBox 2"/>
              <p:cNvSpPr txBox="1">
                <a:spLocks noChangeArrowheads="1"/>
              </p:cNvSpPr>
              <p:nvPr/>
            </p:nvSpPr>
            <p:spPr bwMode="auto">
              <a:xfrm>
                <a:off x="5271618" y="1691407"/>
                <a:ext cx="3803801" cy="715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锐普公司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是精品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设计机构。有国内顶尖的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精神您实现美观、动感的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效果。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854200" y="2589817"/>
            <a:ext cx="4520372" cy="1762656"/>
            <a:chOff x="1854200" y="2589817"/>
            <a:chExt cx="4520372" cy="1762656"/>
          </a:xfrm>
        </p:grpSpPr>
        <p:sp>
          <p:nvSpPr>
            <p:cNvPr id="17" name="矩形 16"/>
            <p:cNvSpPr/>
            <p:nvPr/>
          </p:nvSpPr>
          <p:spPr>
            <a:xfrm>
              <a:off x="3235010" y="2589817"/>
              <a:ext cx="3139562" cy="176265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54200" y="2796269"/>
              <a:ext cx="4444173" cy="1347603"/>
              <a:chOff x="1854200" y="2796269"/>
              <a:chExt cx="4444173" cy="1347603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696309" y="2796269"/>
                <a:ext cx="3602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/>
                <a:r>
                  <a:rPr lang="zh-CN" altLang="en-US" sz="1600" spc="3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点击添加文字二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30601" y="3089401"/>
                <a:ext cx="27677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/>
                <a:r>
                  <a:rPr lang="zh-CN" altLang="en-US" sz="1050" spc="3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</a:p>
            </p:txBody>
          </p:sp>
          <p:sp>
            <p:nvSpPr>
              <p:cNvPr id="20" name="TextBox 2"/>
              <p:cNvSpPr txBox="1">
                <a:spLocks noChangeArrowheads="1"/>
              </p:cNvSpPr>
              <p:nvPr/>
            </p:nvSpPr>
            <p:spPr bwMode="auto">
              <a:xfrm>
                <a:off x="1854200" y="3428291"/>
                <a:ext cx="4419600" cy="715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fontAlgn="base"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algn="r"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锐普公司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是精品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设计机构。有国内顶尖的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</a:p>
              <a:p>
                <a:pPr algn="r"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r" defTabSz="685800">
                  <a:lnSpc>
                    <a:spcPct val="135000"/>
                  </a:lnSpc>
                  <a:buClr>
                    <a:srgbClr val="0070C0"/>
                  </a:buClr>
                  <a:defRPr/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精神您实现美观、动感的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效果。</a:t>
                </a: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47780" y="268585"/>
            <a:ext cx="337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spc="300" dirty="0">
                <a:solidFill>
                  <a:srgbClr val="2C2C2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2800" spc="300" dirty="0">
                <a:solidFill>
                  <a:srgbClr val="ED14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709613" y="0"/>
            <a:ext cx="0" cy="142240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0" y="723900"/>
            <a:ext cx="3232150" cy="0"/>
          </a:xfrm>
          <a:prstGeom prst="line">
            <a:avLst/>
          </a:prstGeom>
          <a:ln w="7620">
            <a:solidFill>
              <a:schemeClr val="bg1">
                <a:lumMod val="65000"/>
              </a:schemeClr>
            </a:solidFill>
          </a:ln>
          <a:effectLst>
            <a:outerShdw blurRad="38100" dir="4080000" sx="101000" sy="101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87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3133</Words>
  <Application>Microsoft Office PowerPoint</Application>
  <PresentationFormat>全屏显示(16:9)</PresentationFormat>
  <Paragraphs>350</Paragraphs>
  <Slides>33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 Unicode MS</vt:lpstr>
      <vt:lpstr>JustOldFashion</vt:lpstr>
      <vt:lpstr>MingLiU_HKSCS</vt:lpstr>
      <vt:lpstr>逼格青春粗黑体简2.0</vt:lpstr>
      <vt:lpstr>华文细黑</vt:lpstr>
      <vt:lpstr>迷你简中黑</vt:lpstr>
      <vt:lpstr>时尚中黑简体</vt:lpstr>
      <vt:lpstr>宋体</vt:lpstr>
      <vt:lpstr>微软雅黑</vt:lpstr>
      <vt:lpstr>Arial</vt:lpstr>
      <vt:lpstr>Calibri</vt:lpstr>
      <vt:lpstr>Calibri Light</vt:lpstr>
      <vt:lpstr>Tahoma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aaaaaaa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YANGS</cp:lastModifiedBy>
  <cp:revision>3</cp:revision>
  <dcterms:created xsi:type="dcterms:W3CDTF">2014-06-13T09:10:29Z</dcterms:created>
  <dcterms:modified xsi:type="dcterms:W3CDTF">2017-07-16T12:33:41Z</dcterms:modified>
</cp:coreProperties>
</file>