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6" r:id="rId4"/>
    <p:sldId id="258" r:id="rId5"/>
    <p:sldId id="261" r:id="rId6"/>
    <p:sldId id="262" r:id="rId7"/>
    <p:sldId id="268" r:id="rId8"/>
    <p:sldId id="265" r:id="rId9"/>
    <p:sldId id="270" r:id="rId10"/>
    <p:sldId id="259" r:id="rId11"/>
    <p:sldId id="267" r:id="rId12"/>
    <p:sldId id="269" r:id="rId13"/>
    <p:sldId id="263" r:id="rId14"/>
    <p:sldId id="272" r:id="rId15"/>
    <p:sldId id="274" r:id="rId16"/>
    <p:sldId id="277" r:id="rId17"/>
    <p:sldId id="264" r:id="rId18"/>
    <p:sldId id="279" r:id="rId19"/>
    <p:sldId id="278" r:id="rId20"/>
    <p:sldId id="260" r:id="rId21"/>
    <p:sldId id="276" r:id="rId22"/>
    <p:sldId id="280" r:id="rId23"/>
    <p:sldId id="282" r:id="rId24"/>
    <p:sldId id="283" r:id="rId25"/>
    <p:sldId id="281" r:id="rId26"/>
    <p:sldId id="284" r:id="rId27"/>
    <p:sldId id="275" r:id="rId28"/>
    <p:sldId id="273" r:id="rId29"/>
    <p:sldId id="28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9F84"/>
    <a:srgbClr val="1D1E1E"/>
    <a:srgbClr val="2D2E2E"/>
    <a:srgbClr val="1F201F"/>
    <a:srgbClr val="610310"/>
    <a:srgbClr val="000000"/>
    <a:srgbClr val="080808"/>
    <a:srgbClr val="ED0729"/>
    <a:srgbClr val="DA374C"/>
    <a:srgbClr val="1A1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6196" autoAdjust="0"/>
  </p:normalViewPr>
  <p:slideViewPr>
    <p:cSldViewPr snapToGrid="0">
      <p:cViewPr>
        <p:scale>
          <a:sx n="50" d="100"/>
          <a:sy n="50" d="100"/>
        </p:scale>
        <p:origin x="1500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31236884239865E-2"/>
          <c:y val="0.3270988248634652"/>
          <c:w val="0.97573752623152032"/>
          <c:h val="0.6510034691657294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OnePlus 5</c:v>
                </c:pt>
              </c:strCache>
            </c:strRef>
          </c:tx>
          <c:spPr>
            <a:ln w="57150" cap="rnd">
              <a:solidFill>
                <a:srgbClr val="ED0023"/>
              </a:solidFill>
              <a:round/>
            </a:ln>
            <a:effectLst>
              <a:outerShdw blurRad="127000" dist="50800" dir="2700000" sx="101000" sy="101000" algn="tl" rotWithShape="0">
                <a:prstClr val="black">
                  <a:alpha val="10000"/>
                </a:prstClr>
              </a:outerShdw>
            </a:effectLst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 formatCode="General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0.6</c:v>
                </c:pt>
                <c:pt idx="4">
                  <c:v>0.8</c:v>
                </c:pt>
                <c:pt idx="5">
                  <c:v>0.9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C53E-40A2-AF07-2B6D1F8C13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Samsung Galaxy S8</c:v>
                </c:pt>
              </c:strCache>
            </c:strRef>
          </c:tx>
          <c:spPr>
            <a:ln w="57150" cap="rnd">
              <a:solidFill>
                <a:srgbClr val="FF9A2C"/>
              </a:solidFill>
              <a:round/>
            </a:ln>
            <a:effectLst>
              <a:outerShdw blurRad="127000" dist="50800" dir="5400000" sx="101000" sy="101000" algn="ctr" rotWithShape="0">
                <a:srgbClr val="000000">
                  <a:alpha val="10000"/>
                </a:srgbClr>
              </a:outerShdw>
            </a:effectLst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</c:numCache>
            </c:numRef>
          </c:cat>
          <c:val>
            <c:numRef>
              <c:f>Sheet1!$C$2:$C$7</c:f>
              <c:numCache>
                <c:formatCode>0%</c:formatCode>
                <c:ptCount val="6"/>
                <c:pt idx="0" formatCode="General">
                  <c:v>0</c:v>
                </c:pt>
                <c:pt idx="1">
                  <c:v>0.1</c:v>
                </c:pt>
                <c:pt idx="2">
                  <c:v>0.12</c:v>
                </c:pt>
                <c:pt idx="3">
                  <c:v>0.15</c:v>
                </c:pt>
                <c:pt idx="4">
                  <c:v>0.18</c:v>
                </c:pt>
                <c:pt idx="5">
                  <c:v>0.21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C53E-40A2-AF07-2B6D1F8C13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Huawei P10 Plus</c:v>
                </c:pt>
              </c:strCache>
            </c:strRef>
          </c:tx>
          <c:spPr>
            <a:ln w="57150" cap="rnd">
              <a:solidFill>
                <a:srgbClr val="33ADD5"/>
              </a:solidFill>
              <a:round/>
            </a:ln>
            <a:effectLst>
              <a:outerShdw blurRad="127000" dist="50800" dir="5400000" sx="101000" sy="101000" algn="ctr" rotWithShape="0">
                <a:srgbClr val="000000">
                  <a:alpha val="10000"/>
                </a:srgbClr>
              </a:outerShdw>
            </a:effectLst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</c:numCache>
            </c:numRef>
          </c:cat>
          <c:val>
            <c:numRef>
              <c:f>Sheet1!$D$2:$D$7</c:f>
              <c:numCache>
                <c:formatCode>0%</c:formatCode>
                <c:ptCount val="6"/>
                <c:pt idx="0" formatCode="General">
                  <c:v>0</c:v>
                </c:pt>
                <c:pt idx="1">
                  <c:v>0.06</c:v>
                </c:pt>
                <c:pt idx="2">
                  <c:v>0.12</c:v>
                </c:pt>
                <c:pt idx="3">
                  <c:v>0.2</c:v>
                </c:pt>
                <c:pt idx="4">
                  <c:v>0.28000000000000003</c:v>
                </c:pt>
                <c:pt idx="5">
                  <c:v>0.33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C53E-40A2-AF07-2B6D1F8C1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559381280"/>
        <c:axId val="-559403584"/>
      </c:lineChart>
      <c:catAx>
        <c:axId val="-559381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59403584"/>
        <c:crosses val="autoZero"/>
        <c:auto val="1"/>
        <c:lblAlgn val="ctr"/>
        <c:lblOffset val="100"/>
        <c:noMultiLvlLbl val="0"/>
      </c:catAx>
      <c:valAx>
        <c:axId val="-559403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5938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012683522818396E-3"/>
          <c:y val="4.1341477312025005E-2"/>
          <c:w val="0.97433758783796387"/>
          <c:h val="0.8702351236353433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/>
              <a:srcRect/>
              <a:stretch>
                <a:fillRect l="25000" r="25000"/>
              </a:stretch>
            </a:blipFill>
            <a:ln>
              <a:noFill/>
            </a:ln>
            <a:effectLst>
              <a:outerShdw blurRad="215900" dist="38100" algn="l" rotWithShape="0">
                <a:prstClr val="black">
                  <a:alpha val="50000"/>
                </a:prstClr>
              </a:outerShdw>
            </a:effectLst>
          </c:spPr>
          <c:invertIfNegative val="0"/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 l="25000" r="25000"/>
                </a:stretch>
              </a:blipFill>
              <a:ln>
                <a:noFill/>
              </a:ln>
              <a:effectLst>
                <a:outerShdw blurRad="215900" dist="38100" algn="l" rotWithShape="0">
                  <a:prstClr val="black">
                    <a:alpha val="5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42-462E-8EA5-36E4864C0662}"/>
              </c:ext>
            </c:extLst>
          </c:dPt>
          <c:dPt>
            <c:idx val="5"/>
            <c:invertIfNegative val="0"/>
            <c:bubble3D val="0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 l="25000" r="25000"/>
                </a:stretch>
              </a:blipFill>
              <a:ln>
                <a:noFill/>
              </a:ln>
              <a:effectLst>
                <a:outerShdw blurRad="215900" dist="38100" algn="l" rotWithShape="0">
                  <a:prstClr val="black">
                    <a:alpha val="5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3242-462E-8EA5-36E4864C0662}"/>
              </c:ext>
            </c:extLst>
          </c:dPt>
          <c:dLbls>
            <c:delete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6</c:v>
                </c:pt>
                <c:pt idx="3">
                  <c:v>8</c:v>
                </c:pt>
                <c:pt idx="4">
                  <c:v>10</c:v>
                </c:pt>
                <c:pt idx="5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42-462E-8EA5-36E4864C066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 l="26000" r="26000"/>
              </a:stretch>
            </a:blipFill>
            <a:ln>
              <a:noFill/>
            </a:ln>
            <a:effectLst>
              <a:outerShdw blurRad="215900" dist="38100" algn="l" rotWithShape="0">
                <a:prstClr val="black">
                  <a:alpha val="50000"/>
                </a:prstClr>
              </a:outerShdw>
            </a:effectLst>
          </c:spPr>
          <c:invertIfNegative val="0"/>
          <c:pictureOptions>
            <c:pictureFormat val="stretch"/>
          </c:pictureOptions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242-462E-8EA5-36E4864C0662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3242-462E-8EA5-36E4864C0662}"/>
              </c:ext>
            </c:extLst>
          </c:dPt>
          <c:dLbls>
            <c:dLbl>
              <c:idx val="0"/>
              <c:layout>
                <c:manualLayout>
                  <c:x val="0"/>
                  <c:y val="-0.1177791189641839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OnePlus 1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242-462E-8EA5-36E4864C06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12470730243266524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400" b="0" i="0" u="none" strike="noStrike" kern="1200" baseline="0">
                        <a:solidFill>
                          <a:srgbClr val="FFFFFF"/>
                        </a:solidFill>
                      </a:rPr>
                      <a:t>OnePlus 2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242-462E-8EA5-36E4864C06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12470730243266524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400" b="0" i="0" u="none" strike="noStrike" kern="1200" baseline="0">
                        <a:solidFill>
                          <a:srgbClr val="FFFFFF"/>
                        </a:solidFill>
                      </a:rPr>
                      <a:t>OnePlus X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242-462E-8EA5-36E4864C06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12008851345367769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400" b="0" i="0" u="none" strike="noStrike" kern="1200" baseline="0">
                        <a:solidFill>
                          <a:srgbClr val="FFFFFF"/>
                        </a:solidFill>
                      </a:rPr>
                      <a:t>OnePlus 3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242-462E-8EA5-36E4864C06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0.11777911896418387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1400" b="0" i="0" u="none" strike="noStrike" kern="1200" baseline="0">
                        <a:solidFill>
                          <a:srgbClr val="FFFFFF"/>
                        </a:solidFill>
                      </a:rPr>
                      <a:t>OnePlus 3T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242-462E-8EA5-36E4864C066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3242-462E-8EA5-36E4864C066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242-462E-8EA5-36E4864C066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5"/>
        <c:overlap val="100"/>
        <c:axId val="-559392704"/>
        <c:axId val="-559373120"/>
      </c:barChart>
      <c:catAx>
        <c:axId val="-559392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59373120"/>
        <c:crosses val="autoZero"/>
        <c:auto val="1"/>
        <c:lblAlgn val="ctr"/>
        <c:lblOffset val="100"/>
        <c:noMultiLvlLbl val="0"/>
      </c:catAx>
      <c:valAx>
        <c:axId val="-559373120"/>
        <c:scaling>
          <c:orientation val="minMax"/>
          <c:max val="20"/>
        </c:scaling>
        <c:delete val="1"/>
        <c:axPos val="l"/>
        <c:numFmt formatCode="General" sourceLinked="1"/>
        <c:majorTickMark val="out"/>
        <c:minorTickMark val="none"/>
        <c:tickLblPos val="nextTo"/>
        <c:crossAx val="-55939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547EE-C061-47DB-A935-0F4F68419794}" type="datetimeFigureOut">
              <a:rPr lang="zh-CN" altLang="en-US" smtClean="0"/>
              <a:t>2017/7/16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31DD9-9AEA-4258-9544-B60B4BF1B0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15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31DD9-9AEA-4258-9544-B60B4BF1B0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49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31DD9-9AEA-4258-9544-B60B4BF1B0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9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31DD9-9AEA-4258-9544-B60B4BF1B0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408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31DD9-9AEA-4258-9544-B60B4BF1B0E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57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31DD9-9AEA-4258-9544-B60B4BF1B0E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06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水, 户外, 天空, 海洋&#10;&#10;已生成极高可信度的说明">
            <a:extLst>
              <a:ext uri="{FF2B5EF4-FFF2-40B4-BE49-F238E27FC236}">
                <a16:creationId xmlns:a16="http://schemas.microsoft.com/office/drawing/2014/main" xmlns="" id="{16787E3B-EC21-47CF-AF6A-1D4CDCEF6F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97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484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0CB82EB-EE5E-4900-AC6E-B79E6BD8FA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88401" y="2118178"/>
            <a:ext cx="1901372" cy="1901372"/>
          </a:xfrm>
          <a:custGeom>
            <a:avLst/>
            <a:gdLst>
              <a:gd name="connsiteX0" fmla="*/ 950686 w 1901372"/>
              <a:gd name="connsiteY0" fmla="*/ 0 h 1901372"/>
              <a:gd name="connsiteX1" fmla="*/ 1901372 w 1901372"/>
              <a:gd name="connsiteY1" fmla="*/ 950686 h 1901372"/>
              <a:gd name="connsiteX2" fmla="*/ 950686 w 1901372"/>
              <a:gd name="connsiteY2" fmla="*/ 1901372 h 1901372"/>
              <a:gd name="connsiteX3" fmla="*/ 0 w 1901372"/>
              <a:gd name="connsiteY3" fmla="*/ 950686 h 1901372"/>
              <a:gd name="connsiteX4" fmla="*/ 950686 w 1901372"/>
              <a:gd name="connsiteY4" fmla="*/ 0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1372" h="1901372">
                <a:moveTo>
                  <a:pt x="950686" y="0"/>
                </a:moveTo>
                <a:cubicBezTo>
                  <a:pt x="1475735" y="0"/>
                  <a:pt x="1901372" y="425637"/>
                  <a:pt x="1901372" y="950686"/>
                </a:cubicBezTo>
                <a:cubicBezTo>
                  <a:pt x="1901372" y="1475735"/>
                  <a:pt x="1475735" y="1901372"/>
                  <a:pt x="950686" y="1901372"/>
                </a:cubicBezTo>
                <a:cubicBezTo>
                  <a:pt x="425637" y="1901372"/>
                  <a:pt x="0" y="1475735"/>
                  <a:pt x="0" y="950686"/>
                </a:cubicBezTo>
                <a:cubicBezTo>
                  <a:pt x="0" y="425637"/>
                  <a:pt x="425637" y="0"/>
                  <a:pt x="9506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5CB5D24-4441-4298-AAE7-FDCF2DAC2B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85657" y="1958522"/>
            <a:ext cx="2220686" cy="2220684"/>
          </a:xfrm>
          <a:custGeom>
            <a:avLst/>
            <a:gdLst>
              <a:gd name="connsiteX0" fmla="*/ 1110343 w 2220686"/>
              <a:gd name="connsiteY0" fmla="*/ 0 h 2220684"/>
              <a:gd name="connsiteX1" fmla="*/ 2220686 w 2220686"/>
              <a:gd name="connsiteY1" fmla="*/ 1110342 h 2220684"/>
              <a:gd name="connsiteX2" fmla="*/ 1110343 w 2220686"/>
              <a:gd name="connsiteY2" fmla="*/ 2220684 h 2220684"/>
              <a:gd name="connsiteX3" fmla="*/ 0 w 2220686"/>
              <a:gd name="connsiteY3" fmla="*/ 1110342 h 2220684"/>
              <a:gd name="connsiteX4" fmla="*/ 1110343 w 2220686"/>
              <a:gd name="connsiteY4" fmla="*/ 0 h 222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0686" h="2220684">
                <a:moveTo>
                  <a:pt x="1110343" y="0"/>
                </a:moveTo>
                <a:cubicBezTo>
                  <a:pt x="1723569" y="0"/>
                  <a:pt x="2220686" y="497117"/>
                  <a:pt x="2220686" y="1110342"/>
                </a:cubicBezTo>
                <a:cubicBezTo>
                  <a:pt x="2220686" y="1723567"/>
                  <a:pt x="1723569" y="2220684"/>
                  <a:pt x="1110343" y="2220684"/>
                </a:cubicBezTo>
                <a:cubicBezTo>
                  <a:pt x="497117" y="2220684"/>
                  <a:pt x="0" y="1723567"/>
                  <a:pt x="0" y="1110342"/>
                </a:cubicBezTo>
                <a:cubicBezTo>
                  <a:pt x="0" y="497117"/>
                  <a:pt x="497117" y="0"/>
                  <a:pt x="11103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0EAFF67-975B-4FA4-9CFA-588EE8BBF8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2228" y="2118178"/>
            <a:ext cx="1901372" cy="1901372"/>
          </a:xfrm>
          <a:custGeom>
            <a:avLst/>
            <a:gdLst>
              <a:gd name="connsiteX0" fmla="*/ 950686 w 1901372"/>
              <a:gd name="connsiteY0" fmla="*/ 0 h 1901372"/>
              <a:gd name="connsiteX1" fmla="*/ 1901372 w 1901372"/>
              <a:gd name="connsiteY1" fmla="*/ 950686 h 1901372"/>
              <a:gd name="connsiteX2" fmla="*/ 950686 w 1901372"/>
              <a:gd name="connsiteY2" fmla="*/ 1901372 h 1901372"/>
              <a:gd name="connsiteX3" fmla="*/ 0 w 1901372"/>
              <a:gd name="connsiteY3" fmla="*/ 950686 h 1901372"/>
              <a:gd name="connsiteX4" fmla="*/ 950686 w 1901372"/>
              <a:gd name="connsiteY4" fmla="*/ 0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1372" h="1901372">
                <a:moveTo>
                  <a:pt x="950686" y="0"/>
                </a:moveTo>
                <a:cubicBezTo>
                  <a:pt x="1475735" y="0"/>
                  <a:pt x="1901372" y="425637"/>
                  <a:pt x="1901372" y="950686"/>
                </a:cubicBezTo>
                <a:cubicBezTo>
                  <a:pt x="1901372" y="1475735"/>
                  <a:pt x="1475735" y="1901372"/>
                  <a:pt x="950686" y="1901372"/>
                </a:cubicBezTo>
                <a:cubicBezTo>
                  <a:pt x="425637" y="1901372"/>
                  <a:pt x="0" y="1475735"/>
                  <a:pt x="0" y="950686"/>
                </a:cubicBezTo>
                <a:cubicBezTo>
                  <a:pt x="0" y="425637"/>
                  <a:pt x="425637" y="0"/>
                  <a:pt x="9506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79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238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26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D4510E0-90F6-4967-8619-CE37D8441EEC}"/>
              </a:ext>
            </a:extLst>
          </p:cNvPr>
          <p:cNvSpPr/>
          <p:nvPr/>
        </p:nvSpPr>
        <p:spPr>
          <a:xfrm>
            <a:off x="4108450" y="5362471"/>
            <a:ext cx="3892550" cy="402422"/>
          </a:xfrm>
          <a:prstGeom prst="rect">
            <a:avLst/>
          </a:prstGeom>
          <a:solidFill>
            <a:srgbClr val="073C5E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0C0747-AE26-462C-8B3A-BDC49A51CDBE}"/>
              </a:ext>
            </a:extLst>
          </p:cNvPr>
          <p:cNvSpPr/>
          <p:nvPr/>
        </p:nvSpPr>
        <p:spPr>
          <a:xfrm>
            <a:off x="4531352" y="599768"/>
            <a:ext cx="3093010" cy="309301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9E34F59-179C-44E1-B937-8CCDFCC83B75}"/>
              </a:ext>
            </a:extLst>
          </p:cNvPr>
          <p:cNvSpPr txBox="1"/>
          <p:nvPr/>
        </p:nvSpPr>
        <p:spPr>
          <a:xfrm>
            <a:off x="4798141" y="968331"/>
            <a:ext cx="259571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POWER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639133F-F056-40E4-B96C-B509491202DB}"/>
              </a:ext>
            </a:extLst>
          </p:cNvPr>
          <p:cNvSpPr txBox="1"/>
          <p:nvPr/>
        </p:nvSpPr>
        <p:spPr>
          <a:xfrm>
            <a:off x="4798141" y="1940788"/>
            <a:ext cx="259571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YOUR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F51ED42-50E0-4173-B60B-35601C39752E}"/>
              </a:ext>
            </a:extLst>
          </p:cNvPr>
          <p:cNvSpPr txBox="1"/>
          <p:nvPr/>
        </p:nvSpPr>
        <p:spPr>
          <a:xfrm>
            <a:off x="4798141" y="2913245"/>
            <a:ext cx="259571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11592E-9DF4-45EB-8B42-47E6E045E4B8}"/>
              </a:ext>
            </a:extLst>
          </p:cNvPr>
          <p:cNvSpPr txBox="1"/>
          <p:nvPr/>
        </p:nvSpPr>
        <p:spPr>
          <a:xfrm>
            <a:off x="2721428" y="4005915"/>
            <a:ext cx="6749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OnePlus 5 </a:t>
            </a:r>
            <a:r>
              <a:rPr lang="zh-CN" altLang="en-US" sz="4800">
                <a:solidFill>
                  <a:schemeClr val="bg1"/>
                </a:solidFill>
                <a:cs typeface="+mn-ea"/>
                <a:sym typeface="+mn-lt"/>
              </a:rPr>
              <a:t>新品发布会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08B904-2101-48B9-B95C-916F1749DE79}"/>
              </a:ext>
            </a:extLst>
          </p:cNvPr>
          <p:cNvSpPr txBox="1"/>
          <p:nvPr/>
        </p:nvSpPr>
        <p:spPr>
          <a:xfrm>
            <a:off x="3037114" y="4853967"/>
            <a:ext cx="6117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cs typeface="+mn-ea"/>
                <a:sym typeface="+mn-lt"/>
              </a:rPr>
              <a:t>We build OnePlus together with our community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F2988CD-2ACD-4882-A27C-9A2FECC88478}"/>
              </a:ext>
            </a:extLst>
          </p:cNvPr>
          <p:cNvGrpSpPr/>
          <p:nvPr/>
        </p:nvGrpSpPr>
        <p:grpSpPr>
          <a:xfrm>
            <a:off x="4324124" y="5400755"/>
            <a:ext cx="3556452" cy="338554"/>
            <a:chOff x="5007855" y="5753903"/>
            <a:chExt cx="3556452" cy="338554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xmlns="" id="{2DE23115-8963-40C3-BFDD-ACAB33388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7855" y="5818484"/>
              <a:ext cx="216608" cy="206090"/>
            </a:xfrm>
            <a:custGeom>
              <a:avLst/>
              <a:gdLst>
                <a:gd name="T0" fmla="*/ 2095 w 2181"/>
                <a:gd name="T1" fmla="*/ 648 h 2078"/>
                <a:gd name="T2" fmla="*/ 1533 w 2181"/>
                <a:gd name="T3" fmla="*/ 86 h 2078"/>
                <a:gd name="T4" fmla="*/ 1780 w 2181"/>
                <a:gd name="T5" fmla="*/ 0 h 2078"/>
                <a:gd name="T6" fmla="*/ 2181 w 2181"/>
                <a:gd name="T7" fmla="*/ 400 h 2078"/>
                <a:gd name="T8" fmla="*/ 2095 w 2181"/>
                <a:gd name="T9" fmla="*/ 648 h 2078"/>
                <a:gd name="T10" fmla="*/ 2095 w 2181"/>
                <a:gd name="T11" fmla="*/ 648 h 2078"/>
                <a:gd name="T12" fmla="*/ 2078 w 2181"/>
                <a:gd name="T13" fmla="*/ 1090 h 2078"/>
                <a:gd name="T14" fmla="*/ 1808 w 2181"/>
                <a:gd name="T15" fmla="*/ 1768 h 2078"/>
                <a:gd name="T16" fmla="*/ 1947 w 2181"/>
                <a:gd name="T17" fmla="*/ 1906 h 2078"/>
                <a:gd name="T18" fmla="*/ 1976 w 2181"/>
                <a:gd name="T19" fmla="*/ 1977 h 2078"/>
                <a:gd name="T20" fmla="*/ 1875 w 2181"/>
                <a:gd name="T21" fmla="*/ 2078 h 2078"/>
                <a:gd name="T22" fmla="*/ 1804 w 2181"/>
                <a:gd name="T23" fmla="*/ 2049 h 2078"/>
                <a:gd name="T24" fmla="*/ 1655 w 2181"/>
                <a:gd name="T25" fmla="*/ 1900 h 2078"/>
                <a:gd name="T26" fmla="*/ 1090 w 2181"/>
                <a:gd name="T27" fmla="*/ 2078 h 2078"/>
                <a:gd name="T28" fmla="*/ 526 w 2181"/>
                <a:gd name="T29" fmla="*/ 1901 h 2078"/>
                <a:gd name="T30" fmla="*/ 379 w 2181"/>
                <a:gd name="T31" fmla="*/ 2048 h 2078"/>
                <a:gd name="T32" fmla="*/ 307 w 2181"/>
                <a:gd name="T33" fmla="*/ 2078 h 2078"/>
                <a:gd name="T34" fmla="*/ 204 w 2181"/>
                <a:gd name="T35" fmla="*/ 1976 h 2078"/>
                <a:gd name="T36" fmla="*/ 234 w 2181"/>
                <a:gd name="T37" fmla="*/ 1904 h 2078"/>
                <a:gd name="T38" fmla="*/ 371 w 2181"/>
                <a:gd name="T39" fmla="*/ 1767 h 2078"/>
                <a:gd name="T40" fmla="*/ 102 w 2181"/>
                <a:gd name="T41" fmla="*/ 1090 h 2078"/>
                <a:gd name="T42" fmla="*/ 1090 w 2181"/>
                <a:gd name="T43" fmla="*/ 102 h 2078"/>
                <a:gd name="T44" fmla="*/ 2078 w 2181"/>
                <a:gd name="T45" fmla="*/ 1090 h 2078"/>
                <a:gd name="T46" fmla="*/ 1090 w 2181"/>
                <a:gd name="T47" fmla="*/ 307 h 2078"/>
                <a:gd name="T48" fmla="*/ 307 w 2181"/>
                <a:gd name="T49" fmla="*/ 1090 h 2078"/>
                <a:gd name="T50" fmla="*/ 1090 w 2181"/>
                <a:gd name="T51" fmla="*/ 1874 h 2078"/>
                <a:gd name="T52" fmla="*/ 1874 w 2181"/>
                <a:gd name="T53" fmla="*/ 1090 h 2078"/>
                <a:gd name="T54" fmla="*/ 1090 w 2181"/>
                <a:gd name="T55" fmla="*/ 307 h 2078"/>
                <a:gd name="T56" fmla="*/ 1090 w 2181"/>
                <a:gd name="T57" fmla="*/ 307 h 2078"/>
                <a:gd name="T58" fmla="*/ 1499 w 2181"/>
                <a:gd name="T59" fmla="*/ 1192 h 2078"/>
                <a:gd name="T60" fmla="*/ 1090 w 2181"/>
                <a:gd name="T61" fmla="*/ 1192 h 2078"/>
                <a:gd name="T62" fmla="*/ 988 w 2181"/>
                <a:gd name="T63" fmla="*/ 1090 h 2078"/>
                <a:gd name="T64" fmla="*/ 988 w 2181"/>
                <a:gd name="T65" fmla="*/ 545 h 2078"/>
                <a:gd name="T66" fmla="*/ 1090 w 2181"/>
                <a:gd name="T67" fmla="*/ 443 h 2078"/>
                <a:gd name="T68" fmla="*/ 1193 w 2181"/>
                <a:gd name="T69" fmla="*/ 545 h 2078"/>
                <a:gd name="T70" fmla="*/ 1193 w 2181"/>
                <a:gd name="T71" fmla="*/ 988 h 2078"/>
                <a:gd name="T72" fmla="*/ 1499 w 2181"/>
                <a:gd name="T73" fmla="*/ 988 h 2078"/>
                <a:gd name="T74" fmla="*/ 1601 w 2181"/>
                <a:gd name="T75" fmla="*/ 1090 h 2078"/>
                <a:gd name="T76" fmla="*/ 1499 w 2181"/>
                <a:gd name="T77" fmla="*/ 1192 h 2078"/>
                <a:gd name="T78" fmla="*/ 1499 w 2181"/>
                <a:gd name="T79" fmla="*/ 1192 h 2078"/>
                <a:gd name="T80" fmla="*/ 88 w 2181"/>
                <a:gd name="T81" fmla="*/ 661 h 2078"/>
                <a:gd name="T82" fmla="*/ 0 w 2181"/>
                <a:gd name="T83" fmla="*/ 409 h 2078"/>
                <a:gd name="T84" fmla="*/ 409 w 2181"/>
                <a:gd name="T85" fmla="*/ 0 h 2078"/>
                <a:gd name="T86" fmla="*/ 661 w 2181"/>
                <a:gd name="T87" fmla="*/ 88 h 2078"/>
                <a:gd name="T88" fmla="*/ 88 w 2181"/>
                <a:gd name="T89" fmla="*/ 661 h 2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1" h="2078">
                  <a:moveTo>
                    <a:pt x="2095" y="648"/>
                  </a:moveTo>
                  <a:cubicBezTo>
                    <a:pt x="1987" y="396"/>
                    <a:pt x="1785" y="194"/>
                    <a:pt x="1533" y="86"/>
                  </a:cubicBezTo>
                  <a:cubicBezTo>
                    <a:pt x="1601" y="32"/>
                    <a:pt x="1687" y="0"/>
                    <a:pt x="1780" y="0"/>
                  </a:cubicBezTo>
                  <a:cubicBezTo>
                    <a:pt x="2001" y="0"/>
                    <a:pt x="2181" y="179"/>
                    <a:pt x="2181" y="400"/>
                  </a:cubicBezTo>
                  <a:cubicBezTo>
                    <a:pt x="2181" y="494"/>
                    <a:pt x="2148" y="579"/>
                    <a:pt x="2095" y="648"/>
                  </a:cubicBezTo>
                  <a:cubicBezTo>
                    <a:pt x="2095" y="648"/>
                    <a:pt x="2095" y="648"/>
                    <a:pt x="2095" y="648"/>
                  </a:cubicBezTo>
                  <a:close/>
                  <a:moveTo>
                    <a:pt x="2078" y="1090"/>
                  </a:moveTo>
                  <a:cubicBezTo>
                    <a:pt x="2078" y="1353"/>
                    <a:pt x="1975" y="1591"/>
                    <a:pt x="1808" y="1768"/>
                  </a:cubicBezTo>
                  <a:cubicBezTo>
                    <a:pt x="1947" y="1906"/>
                    <a:pt x="1947" y="1906"/>
                    <a:pt x="1947" y="1906"/>
                  </a:cubicBezTo>
                  <a:cubicBezTo>
                    <a:pt x="1965" y="1924"/>
                    <a:pt x="1976" y="1949"/>
                    <a:pt x="1976" y="1977"/>
                  </a:cubicBezTo>
                  <a:cubicBezTo>
                    <a:pt x="1976" y="2033"/>
                    <a:pt x="1931" y="2078"/>
                    <a:pt x="1875" y="2078"/>
                  </a:cubicBezTo>
                  <a:cubicBezTo>
                    <a:pt x="1847" y="2078"/>
                    <a:pt x="1822" y="2067"/>
                    <a:pt x="1804" y="2049"/>
                  </a:cubicBezTo>
                  <a:cubicBezTo>
                    <a:pt x="1655" y="1900"/>
                    <a:pt x="1655" y="1900"/>
                    <a:pt x="1655" y="1900"/>
                  </a:cubicBezTo>
                  <a:cubicBezTo>
                    <a:pt x="1495" y="2012"/>
                    <a:pt x="1301" y="2078"/>
                    <a:pt x="1090" y="2078"/>
                  </a:cubicBezTo>
                  <a:cubicBezTo>
                    <a:pt x="880" y="2078"/>
                    <a:pt x="686" y="2012"/>
                    <a:pt x="526" y="1901"/>
                  </a:cubicBezTo>
                  <a:cubicBezTo>
                    <a:pt x="379" y="2048"/>
                    <a:pt x="379" y="2048"/>
                    <a:pt x="379" y="2048"/>
                  </a:cubicBezTo>
                  <a:cubicBezTo>
                    <a:pt x="360" y="2067"/>
                    <a:pt x="335" y="2078"/>
                    <a:pt x="307" y="2078"/>
                  </a:cubicBezTo>
                  <a:cubicBezTo>
                    <a:pt x="250" y="2078"/>
                    <a:pt x="204" y="2033"/>
                    <a:pt x="204" y="1976"/>
                  </a:cubicBezTo>
                  <a:cubicBezTo>
                    <a:pt x="204" y="1948"/>
                    <a:pt x="216" y="1922"/>
                    <a:pt x="234" y="1904"/>
                  </a:cubicBezTo>
                  <a:cubicBezTo>
                    <a:pt x="371" y="1767"/>
                    <a:pt x="371" y="1767"/>
                    <a:pt x="371" y="1767"/>
                  </a:cubicBezTo>
                  <a:cubicBezTo>
                    <a:pt x="205" y="1590"/>
                    <a:pt x="102" y="1352"/>
                    <a:pt x="102" y="1090"/>
                  </a:cubicBezTo>
                  <a:cubicBezTo>
                    <a:pt x="102" y="545"/>
                    <a:pt x="545" y="102"/>
                    <a:pt x="1090" y="102"/>
                  </a:cubicBezTo>
                  <a:cubicBezTo>
                    <a:pt x="1636" y="102"/>
                    <a:pt x="2078" y="545"/>
                    <a:pt x="2078" y="1090"/>
                  </a:cubicBezTo>
                  <a:close/>
                  <a:moveTo>
                    <a:pt x="1090" y="307"/>
                  </a:moveTo>
                  <a:cubicBezTo>
                    <a:pt x="658" y="307"/>
                    <a:pt x="307" y="657"/>
                    <a:pt x="307" y="1090"/>
                  </a:cubicBezTo>
                  <a:cubicBezTo>
                    <a:pt x="307" y="1523"/>
                    <a:pt x="658" y="1874"/>
                    <a:pt x="1090" y="1874"/>
                  </a:cubicBezTo>
                  <a:cubicBezTo>
                    <a:pt x="1523" y="1874"/>
                    <a:pt x="1874" y="1523"/>
                    <a:pt x="1874" y="1090"/>
                  </a:cubicBezTo>
                  <a:cubicBezTo>
                    <a:pt x="1874" y="657"/>
                    <a:pt x="1523" y="307"/>
                    <a:pt x="1090" y="307"/>
                  </a:cubicBezTo>
                  <a:cubicBezTo>
                    <a:pt x="1090" y="307"/>
                    <a:pt x="1090" y="307"/>
                    <a:pt x="1090" y="307"/>
                  </a:cubicBezTo>
                  <a:close/>
                  <a:moveTo>
                    <a:pt x="1499" y="1192"/>
                  </a:moveTo>
                  <a:cubicBezTo>
                    <a:pt x="1090" y="1192"/>
                    <a:pt x="1090" y="1192"/>
                    <a:pt x="1090" y="1192"/>
                  </a:cubicBezTo>
                  <a:cubicBezTo>
                    <a:pt x="1034" y="1192"/>
                    <a:pt x="988" y="1147"/>
                    <a:pt x="988" y="1090"/>
                  </a:cubicBezTo>
                  <a:cubicBezTo>
                    <a:pt x="988" y="545"/>
                    <a:pt x="988" y="545"/>
                    <a:pt x="988" y="545"/>
                  </a:cubicBezTo>
                  <a:cubicBezTo>
                    <a:pt x="988" y="489"/>
                    <a:pt x="1034" y="443"/>
                    <a:pt x="1090" y="443"/>
                  </a:cubicBezTo>
                  <a:cubicBezTo>
                    <a:pt x="1147" y="443"/>
                    <a:pt x="1193" y="489"/>
                    <a:pt x="1193" y="545"/>
                  </a:cubicBezTo>
                  <a:cubicBezTo>
                    <a:pt x="1193" y="988"/>
                    <a:pt x="1193" y="988"/>
                    <a:pt x="1193" y="988"/>
                  </a:cubicBezTo>
                  <a:cubicBezTo>
                    <a:pt x="1499" y="988"/>
                    <a:pt x="1499" y="988"/>
                    <a:pt x="1499" y="988"/>
                  </a:cubicBezTo>
                  <a:cubicBezTo>
                    <a:pt x="1556" y="988"/>
                    <a:pt x="1601" y="1034"/>
                    <a:pt x="1601" y="1090"/>
                  </a:cubicBezTo>
                  <a:cubicBezTo>
                    <a:pt x="1601" y="1147"/>
                    <a:pt x="1556" y="1192"/>
                    <a:pt x="1499" y="1192"/>
                  </a:cubicBezTo>
                  <a:cubicBezTo>
                    <a:pt x="1499" y="1192"/>
                    <a:pt x="1499" y="1192"/>
                    <a:pt x="1499" y="1192"/>
                  </a:cubicBezTo>
                  <a:close/>
                  <a:moveTo>
                    <a:pt x="88" y="661"/>
                  </a:moveTo>
                  <a:cubicBezTo>
                    <a:pt x="33" y="592"/>
                    <a:pt x="0" y="504"/>
                    <a:pt x="0" y="409"/>
                  </a:cubicBezTo>
                  <a:cubicBezTo>
                    <a:pt x="0" y="183"/>
                    <a:pt x="183" y="0"/>
                    <a:pt x="409" y="0"/>
                  </a:cubicBezTo>
                  <a:cubicBezTo>
                    <a:pt x="504" y="0"/>
                    <a:pt x="592" y="33"/>
                    <a:pt x="661" y="88"/>
                  </a:cubicBezTo>
                  <a:cubicBezTo>
                    <a:pt x="404" y="198"/>
                    <a:pt x="198" y="404"/>
                    <a:pt x="88" y="661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8E52C809-A54E-4F9D-93D2-5ED0E8CD818D}"/>
                </a:ext>
              </a:extLst>
            </p:cNvPr>
            <p:cNvSpPr txBox="1"/>
            <p:nvPr/>
          </p:nvSpPr>
          <p:spPr>
            <a:xfrm>
              <a:off x="5304679" y="5753903"/>
              <a:ext cx="3259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2017.06.22 10:00 AM | </a:t>
              </a:r>
              <a:r>
                <a:rPr lang="zh-CN" altLang="en-US" sz="1600">
                  <a:solidFill>
                    <a:schemeClr val="bg1"/>
                  </a:solidFill>
                  <a:cs typeface="+mn-ea"/>
                  <a:sym typeface="+mn-lt"/>
                </a:rPr>
                <a:t>北京，中国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00A288F-1608-47AB-AC3C-9C005AF52ADC}"/>
              </a:ext>
            </a:extLst>
          </p:cNvPr>
          <p:cNvSpPr txBox="1"/>
          <p:nvPr/>
        </p:nvSpPr>
        <p:spPr>
          <a:xfrm>
            <a:off x="10425339" y="6369862"/>
            <a:ext cx="1830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@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极红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jahony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4963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DFD0FC5-2549-4AEC-A768-9CBD103585D1}"/>
              </a:ext>
            </a:extLst>
          </p:cNvPr>
          <p:cNvSpPr/>
          <p:nvPr/>
        </p:nvSpPr>
        <p:spPr>
          <a:xfrm>
            <a:off x="0" y="0"/>
            <a:ext cx="5816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B5C68D4-12BE-4D7A-840D-074604D65487}"/>
              </a:ext>
            </a:extLst>
          </p:cNvPr>
          <p:cNvSpPr txBox="1"/>
          <p:nvPr/>
        </p:nvSpPr>
        <p:spPr>
          <a:xfrm>
            <a:off x="6732302" y="2217111"/>
            <a:ext cx="4392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cs typeface="+mn-ea"/>
                <a:sym typeface="+mn-lt"/>
              </a:rPr>
              <a:t>amet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consectetur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adipisicing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elit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sed</a:t>
            </a:r>
            <a:r>
              <a:rPr lang="en-US" altLang="zh-CN" sz="1600">
                <a:cs typeface="+mn-ea"/>
                <a:sym typeface="+mn-lt"/>
              </a:rPr>
              <a:t> do </a:t>
            </a:r>
            <a:r>
              <a:rPr lang="en-US" altLang="zh-CN" sz="1600" err="1">
                <a:cs typeface="+mn-ea"/>
                <a:sym typeface="+mn-lt"/>
              </a:rPr>
              <a:t>eiusmod</a:t>
            </a:r>
            <a:r>
              <a:rPr lang="en-US" altLang="zh-CN" sz="1600">
                <a:cs typeface="+mn-ea"/>
                <a:sym typeface="+mn-lt"/>
              </a:rPr>
              <a:t> tempor incididunt ut labore et dolore magna aliqua.</a:t>
            </a: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E8F64BC-4D9B-45BB-A51B-C6D0005BE327}"/>
              </a:ext>
            </a:extLst>
          </p:cNvPr>
          <p:cNvSpPr txBox="1"/>
          <p:nvPr/>
        </p:nvSpPr>
        <p:spPr>
          <a:xfrm>
            <a:off x="7456202" y="1500930"/>
            <a:ext cx="2945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OnePlus 5</a:t>
            </a:r>
            <a:endParaRPr lang="zh-CN" altLang="en-US" sz="3600" b="1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D5D2E83-7C80-4239-B183-FDD02002019F}"/>
              </a:ext>
            </a:extLst>
          </p:cNvPr>
          <p:cNvGrpSpPr/>
          <p:nvPr/>
        </p:nvGrpSpPr>
        <p:grpSpPr>
          <a:xfrm>
            <a:off x="8367004" y="4199199"/>
            <a:ext cx="1386596" cy="1401182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65BF3BD7-E033-42FC-9992-F9CAEB080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305C600F-F9F3-4D60-83D4-9CBDBE3B9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AE98796-E18E-4DA3-98B4-87747590D216}"/>
              </a:ext>
            </a:extLst>
          </p:cNvPr>
          <p:cNvSpPr txBox="1"/>
          <p:nvPr/>
        </p:nvSpPr>
        <p:spPr>
          <a:xfrm>
            <a:off x="8351370" y="3271128"/>
            <a:ext cx="119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cs typeface="+mn-ea"/>
                <a:sym typeface="+mn-lt"/>
              </a:rPr>
              <a:t>别具一格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FD664E3-15AC-4A40-9773-DEDAE09E62FA}"/>
              </a:ext>
            </a:extLst>
          </p:cNvPr>
          <p:cNvSpPr/>
          <p:nvPr/>
        </p:nvSpPr>
        <p:spPr>
          <a:xfrm>
            <a:off x="8429609" y="3246973"/>
            <a:ext cx="1062734" cy="366972"/>
          </a:xfrm>
          <a:prstGeom prst="roundRect">
            <a:avLst>
              <a:gd name="adj" fmla="val 5747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图片包含 手提箱, 就坐, 包, 室内&#10;&#10;已生成高可信度的说明">
            <a:extLst>
              <a:ext uri="{FF2B5EF4-FFF2-40B4-BE49-F238E27FC236}">
                <a16:creationId xmlns:a16="http://schemas.microsoft.com/office/drawing/2014/main" xmlns="" id="{FE781F67-406D-4830-9956-BADC670AA2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250" y="1104900"/>
            <a:ext cx="4533900" cy="45339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768D01A-CBC1-4A07-B164-FA78D19ACA2D}"/>
              </a:ext>
            </a:extLst>
          </p:cNvPr>
          <p:cNvSpPr txBox="1"/>
          <p:nvPr/>
        </p:nvSpPr>
        <p:spPr>
          <a:xfrm>
            <a:off x="1177353" y="5029152"/>
            <a:ext cx="3347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OnePlus 5 </a:t>
            </a: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个性保护套</a:t>
            </a:r>
          </a:p>
        </p:txBody>
      </p:sp>
    </p:spTree>
    <p:extLst>
      <p:ext uri="{BB962C8B-B14F-4D97-AF65-F5344CB8AC3E}">
        <p14:creationId xmlns:p14="http://schemas.microsoft.com/office/powerpoint/2010/main" val="2649133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滑冰, 地面, 户外&#10;&#10;已生成极高可信度的说明">
            <a:extLst>
              <a:ext uri="{FF2B5EF4-FFF2-40B4-BE49-F238E27FC236}">
                <a16:creationId xmlns:a16="http://schemas.microsoft.com/office/drawing/2014/main" xmlns="" id="{124D9E27-F003-4877-A2D1-47D4EC217D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4FC998D-990D-4488-89C2-463EAF2031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30196"/>
                </a:srgb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0BB052F-398E-4181-84F2-DAC3B1D43F57}"/>
              </a:ext>
            </a:extLst>
          </p:cNvPr>
          <p:cNvSpPr txBox="1"/>
          <p:nvPr/>
        </p:nvSpPr>
        <p:spPr>
          <a:xfrm>
            <a:off x="1163864" y="3747445"/>
            <a:ext cx="5638800" cy="7048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我们就希望做点不一样的事情，去影响甚至改变这个将就的世界，</a:t>
            </a:r>
            <a:endParaRPr lang="en-US" altLang="zh-CN" sz="1400"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我们选择了智能手机作为我们实践梦想的第一步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05965F6-9AE8-4489-8D45-F803845E28A2}"/>
              </a:ext>
            </a:extLst>
          </p:cNvPr>
          <p:cNvGrpSpPr/>
          <p:nvPr/>
        </p:nvGrpSpPr>
        <p:grpSpPr>
          <a:xfrm>
            <a:off x="1236744" y="1994906"/>
            <a:ext cx="1073436" cy="1084728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C6E1F11D-66E4-4963-A5B6-2B842537B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52B6A15F-8D3F-41F9-8A25-8F0D388F0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1B65EC8-6AF5-4A7F-8AAA-2171D6550E56}"/>
              </a:ext>
            </a:extLst>
          </p:cNvPr>
          <p:cNvSpPr txBox="1"/>
          <p:nvPr/>
        </p:nvSpPr>
        <p:spPr>
          <a:xfrm>
            <a:off x="2711797" y="2120253"/>
            <a:ext cx="3485292" cy="1097488"/>
          </a:xfrm>
          <a:custGeom>
            <a:avLst/>
            <a:gdLst/>
            <a:ahLst/>
            <a:cxnLst/>
            <a:rect l="l" t="t" r="r" b="b"/>
            <a:pathLst>
              <a:path w="3485292" h="1097488">
                <a:moveTo>
                  <a:pt x="2472016" y="843230"/>
                </a:moveTo>
                <a:cubicBezTo>
                  <a:pt x="2467952" y="842417"/>
                  <a:pt x="2461653" y="845668"/>
                  <a:pt x="2453118" y="852984"/>
                </a:cubicBezTo>
                <a:cubicBezTo>
                  <a:pt x="2444584" y="860299"/>
                  <a:pt x="2443161" y="863956"/>
                  <a:pt x="2448851" y="863956"/>
                </a:cubicBezTo>
                <a:cubicBezTo>
                  <a:pt x="2454541" y="863956"/>
                  <a:pt x="2460637" y="860299"/>
                  <a:pt x="2467139" y="852984"/>
                </a:cubicBezTo>
                <a:cubicBezTo>
                  <a:pt x="2472829" y="846481"/>
                  <a:pt x="2474454" y="843230"/>
                  <a:pt x="2472016" y="843230"/>
                </a:cubicBezTo>
                <a:close/>
                <a:moveTo>
                  <a:pt x="1986774" y="821284"/>
                </a:moveTo>
                <a:lnTo>
                  <a:pt x="1961171" y="822504"/>
                </a:lnTo>
                <a:cubicBezTo>
                  <a:pt x="1911590" y="824129"/>
                  <a:pt x="1875014" y="832664"/>
                  <a:pt x="1851443" y="848107"/>
                </a:cubicBezTo>
                <a:cubicBezTo>
                  <a:pt x="1844128" y="852984"/>
                  <a:pt x="1838438" y="857454"/>
                  <a:pt x="1834374" y="861518"/>
                </a:cubicBezTo>
                <a:cubicBezTo>
                  <a:pt x="1830310" y="865582"/>
                  <a:pt x="1828685" y="868427"/>
                  <a:pt x="1829497" y="870052"/>
                </a:cubicBezTo>
                <a:cubicBezTo>
                  <a:pt x="1832749" y="874929"/>
                  <a:pt x="1863229" y="884276"/>
                  <a:pt x="1920937" y="898094"/>
                </a:cubicBezTo>
                <a:cubicBezTo>
                  <a:pt x="1938006" y="902158"/>
                  <a:pt x="1949792" y="905409"/>
                  <a:pt x="1956294" y="907848"/>
                </a:cubicBezTo>
                <a:cubicBezTo>
                  <a:pt x="1967673" y="911912"/>
                  <a:pt x="1976208" y="892404"/>
                  <a:pt x="1981897" y="849326"/>
                </a:cubicBezTo>
                <a:close/>
                <a:moveTo>
                  <a:pt x="2440316" y="805435"/>
                </a:moveTo>
                <a:cubicBezTo>
                  <a:pt x="2434627" y="805435"/>
                  <a:pt x="2431782" y="809499"/>
                  <a:pt x="2431782" y="817627"/>
                </a:cubicBezTo>
                <a:cubicBezTo>
                  <a:pt x="2431782" y="825755"/>
                  <a:pt x="2434627" y="833476"/>
                  <a:pt x="2440316" y="840792"/>
                </a:cubicBezTo>
                <a:cubicBezTo>
                  <a:pt x="2443568" y="845668"/>
                  <a:pt x="2446006" y="848107"/>
                  <a:pt x="2447632" y="848107"/>
                </a:cubicBezTo>
                <a:cubicBezTo>
                  <a:pt x="2449257" y="848107"/>
                  <a:pt x="2452915" y="845262"/>
                  <a:pt x="2458605" y="839572"/>
                </a:cubicBezTo>
                <a:lnTo>
                  <a:pt x="2469577" y="828600"/>
                </a:lnTo>
                <a:lnTo>
                  <a:pt x="2458605" y="816408"/>
                </a:lnTo>
                <a:cubicBezTo>
                  <a:pt x="2451289" y="809092"/>
                  <a:pt x="2445193" y="805435"/>
                  <a:pt x="2440316" y="805435"/>
                </a:cubicBezTo>
                <a:close/>
                <a:moveTo>
                  <a:pt x="2851797" y="751180"/>
                </a:moveTo>
                <a:cubicBezTo>
                  <a:pt x="2850577" y="750774"/>
                  <a:pt x="2847529" y="753416"/>
                  <a:pt x="2842653" y="759105"/>
                </a:cubicBezTo>
                <a:cubicBezTo>
                  <a:pt x="2837776" y="764795"/>
                  <a:pt x="2836353" y="768656"/>
                  <a:pt x="2838385" y="770688"/>
                </a:cubicBezTo>
                <a:cubicBezTo>
                  <a:pt x="2840418" y="772720"/>
                  <a:pt x="2843465" y="770078"/>
                  <a:pt x="2847529" y="762763"/>
                </a:cubicBezTo>
                <a:cubicBezTo>
                  <a:pt x="2851593" y="755448"/>
                  <a:pt x="2853016" y="751587"/>
                  <a:pt x="2851797" y="751180"/>
                </a:cubicBezTo>
                <a:close/>
                <a:moveTo>
                  <a:pt x="2758528" y="674980"/>
                </a:moveTo>
                <a:cubicBezTo>
                  <a:pt x="2756902" y="674980"/>
                  <a:pt x="2755073" y="676809"/>
                  <a:pt x="2753041" y="680467"/>
                </a:cubicBezTo>
                <a:cubicBezTo>
                  <a:pt x="2751009" y="684124"/>
                  <a:pt x="2751822" y="685953"/>
                  <a:pt x="2755480" y="685953"/>
                </a:cubicBezTo>
                <a:cubicBezTo>
                  <a:pt x="2759137" y="685953"/>
                  <a:pt x="2760966" y="684124"/>
                  <a:pt x="2760966" y="680467"/>
                </a:cubicBezTo>
                <a:cubicBezTo>
                  <a:pt x="2760966" y="676809"/>
                  <a:pt x="2760153" y="674980"/>
                  <a:pt x="2758528" y="674980"/>
                </a:cubicBezTo>
                <a:close/>
                <a:moveTo>
                  <a:pt x="2906051" y="650596"/>
                </a:moveTo>
                <a:cubicBezTo>
                  <a:pt x="2907677" y="652222"/>
                  <a:pt x="2905035" y="658521"/>
                  <a:pt x="2898126" y="669494"/>
                </a:cubicBezTo>
                <a:cubicBezTo>
                  <a:pt x="2891217" y="680467"/>
                  <a:pt x="2886544" y="685953"/>
                  <a:pt x="2884105" y="685953"/>
                </a:cubicBezTo>
                <a:cubicBezTo>
                  <a:pt x="2880854" y="685953"/>
                  <a:pt x="2884918" y="677419"/>
                  <a:pt x="2896297" y="660350"/>
                </a:cubicBezTo>
                <a:cubicBezTo>
                  <a:pt x="2897923" y="658724"/>
                  <a:pt x="2899345" y="657099"/>
                  <a:pt x="2900565" y="655473"/>
                </a:cubicBezTo>
                <a:cubicBezTo>
                  <a:pt x="2901784" y="653848"/>
                  <a:pt x="2902800" y="652628"/>
                  <a:pt x="2903613" y="651816"/>
                </a:cubicBezTo>
                <a:cubicBezTo>
                  <a:pt x="2904426" y="651003"/>
                  <a:pt x="2905238" y="650596"/>
                  <a:pt x="2906051" y="650596"/>
                </a:cubicBezTo>
                <a:close/>
                <a:moveTo>
                  <a:pt x="711491" y="585979"/>
                </a:moveTo>
                <a:cubicBezTo>
                  <a:pt x="714742" y="588417"/>
                  <a:pt x="712304" y="591262"/>
                  <a:pt x="704176" y="594513"/>
                </a:cubicBezTo>
                <a:cubicBezTo>
                  <a:pt x="701737" y="595326"/>
                  <a:pt x="698486" y="596139"/>
                  <a:pt x="694422" y="596952"/>
                </a:cubicBezTo>
                <a:lnTo>
                  <a:pt x="679792" y="600609"/>
                </a:lnTo>
                <a:lnTo>
                  <a:pt x="694422" y="592075"/>
                </a:lnTo>
                <a:cubicBezTo>
                  <a:pt x="704989" y="586385"/>
                  <a:pt x="710678" y="584353"/>
                  <a:pt x="711491" y="585979"/>
                </a:cubicBezTo>
                <a:close/>
                <a:moveTo>
                  <a:pt x="803998" y="561442"/>
                </a:moveTo>
                <a:cubicBezTo>
                  <a:pt x="820762" y="561747"/>
                  <a:pt x="837069" y="567081"/>
                  <a:pt x="852918" y="577444"/>
                </a:cubicBezTo>
                <a:cubicBezTo>
                  <a:pt x="869174" y="588824"/>
                  <a:pt x="888275" y="599390"/>
                  <a:pt x="910221" y="609144"/>
                </a:cubicBezTo>
                <a:cubicBezTo>
                  <a:pt x="932166" y="618897"/>
                  <a:pt x="943139" y="625400"/>
                  <a:pt x="943139" y="628651"/>
                </a:cubicBezTo>
                <a:cubicBezTo>
                  <a:pt x="943139" y="631902"/>
                  <a:pt x="951673" y="642062"/>
                  <a:pt x="968742" y="659131"/>
                </a:cubicBezTo>
                <a:cubicBezTo>
                  <a:pt x="1005318" y="697332"/>
                  <a:pt x="1025638" y="733096"/>
                  <a:pt x="1029702" y="766420"/>
                </a:cubicBezTo>
                <a:cubicBezTo>
                  <a:pt x="1031328" y="785928"/>
                  <a:pt x="1030515" y="794868"/>
                  <a:pt x="1027264" y="793243"/>
                </a:cubicBezTo>
                <a:cubicBezTo>
                  <a:pt x="1023200" y="790804"/>
                  <a:pt x="1019136" y="793243"/>
                  <a:pt x="1015072" y="800558"/>
                </a:cubicBezTo>
                <a:cubicBezTo>
                  <a:pt x="1010195" y="810312"/>
                  <a:pt x="1003083" y="814985"/>
                  <a:pt x="993736" y="814579"/>
                </a:cubicBezTo>
                <a:cubicBezTo>
                  <a:pt x="984389" y="814172"/>
                  <a:pt x="970368" y="809092"/>
                  <a:pt x="951673" y="799339"/>
                </a:cubicBezTo>
                <a:cubicBezTo>
                  <a:pt x="919161" y="782270"/>
                  <a:pt x="895793" y="768452"/>
                  <a:pt x="881569" y="757886"/>
                </a:cubicBezTo>
                <a:cubicBezTo>
                  <a:pt x="867346" y="747320"/>
                  <a:pt x="857795" y="736753"/>
                  <a:pt x="852918" y="726187"/>
                </a:cubicBezTo>
                <a:cubicBezTo>
                  <a:pt x="848042" y="715620"/>
                  <a:pt x="845806" y="708712"/>
                  <a:pt x="846213" y="705460"/>
                </a:cubicBezTo>
                <a:cubicBezTo>
                  <a:pt x="846619" y="702209"/>
                  <a:pt x="850480" y="695707"/>
                  <a:pt x="857795" y="685953"/>
                </a:cubicBezTo>
                <a:cubicBezTo>
                  <a:pt x="867549" y="673761"/>
                  <a:pt x="871206" y="662992"/>
                  <a:pt x="868768" y="653644"/>
                </a:cubicBezTo>
                <a:cubicBezTo>
                  <a:pt x="866329" y="644297"/>
                  <a:pt x="861046" y="635153"/>
                  <a:pt x="852918" y="626212"/>
                </a:cubicBezTo>
                <a:cubicBezTo>
                  <a:pt x="844790" y="617272"/>
                  <a:pt x="837475" y="612801"/>
                  <a:pt x="830973" y="612801"/>
                </a:cubicBezTo>
                <a:cubicBezTo>
                  <a:pt x="824470" y="612801"/>
                  <a:pt x="818984" y="610363"/>
                  <a:pt x="814513" y="605486"/>
                </a:cubicBezTo>
                <a:cubicBezTo>
                  <a:pt x="810043" y="600609"/>
                  <a:pt x="794397" y="597764"/>
                  <a:pt x="767574" y="596952"/>
                </a:cubicBezTo>
                <a:cubicBezTo>
                  <a:pt x="742377" y="596139"/>
                  <a:pt x="727950" y="595326"/>
                  <a:pt x="724293" y="594513"/>
                </a:cubicBezTo>
                <a:cubicBezTo>
                  <a:pt x="720635" y="593700"/>
                  <a:pt x="718806" y="592075"/>
                  <a:pt x="718806" y="589636"/>
                </a:cubicBezTo>
                <a:cubicBezTo>
                  <a:pt x="718806" y="587198"/>
                  <a:pt x="726731" y="582931"/>
                  <a:pt x="742581" y="576835"/>
                </a:cubicBezTo>
                <a:cubicBezTo>
                  <a:pt x="758430" y="570739"/>
                  <a:pt x="773264" y="566065"/>
                  <a:pt x="787081" y="562814"/>
                </a:cubicBezTo>
                <a:cubicBezTo>
                  <a:pt x="792771" y="561798"/>
                  <a:pt x="798410" y="561341"/>
                  <a:pt x="803998" y="561442"/>
                </a:cubicBezTo>
                <a:close/>
                <a:moveTo>
                  <a:pt x="2974021" y="547269"/>
                </a:moveTo>
                <a:cubicBezTo>
                  <a:pt x="2973005" y="547472"/>
                  <a:pt x="2971888" y="548184"/>
                  <a:pt x="2970669" y="549403"/>
                </a:cubicBezTo>
                <a:cubicBezTo>
                  <a:pt x="2968230" y="551841"/>
                  <a:pt x="2967011" y="554889"/>
                  <a:pt x="2967011" y="558547"/>
                </a:cubicBezTo>
                <a:cubicBezTo>
                  <a:pt x="2967011" y="562204"/>
                  <a:pt x="2969043" y="561798"/>
                  <a:pt x="2973107" y="557328"/>
                </a:cubicBezTo>
                <a:cubicBezTo>
                  <a:pt x="2977171" y="552857"/>
                  <a:pt x="2978390" y="549809"/>
                  <a:pt x="2976765" y="548184"/>
                </a:cubicBezTo>
                <a:cubicBezTo>
                  <a:pt x="2975952" y="547371"/>
                  <a:pt x="2975037" y="547066"/>
                  <a:pt x="2974021" y="547269"/>
                </a:cubicBezTo>
                <a:close/>
                <a:moveTo>
                  <a:pt x="1980678" y="501854"/>
                </a:moveTo>
                <a:cubicBezTo>
                  <a:pt x="1977427" y="502667"/>
                  <a:pt x="1971737" y="505309"/>
                  <a:pt x="1963609" y="509779"/>
                </a:cubicBezTo>
                <a:cubicBezTo>
                  <a:pt x="1955481" y="514249"/>
                  <a:pt x="1949792" y="518516"/>
                  <a:pt x="1946541" y="522580"/>
                </a:cubicBezTo>
                <a:cubicBezTo>
                  <a:pt x="1943289" y="526644"/>
                  <a:pt x="1925408" y="543307"/>
                  <a:pt x="1892896" y="572568"/>
                </a:cubicBezTo>
                <a:cubicBezTo>
                  <a:pt x="1883955" y="580696"/>
                  <a:pt x="1875827" y="588214"/>
                  <a:pt x="1868512" y="595123"/>
                </a:cubicBezTo>
                <a:cubicBezTo>
                  <a:pt x="1861197" y="602032"/>
                  <a:pt x="1855507" y="607518"/>
                  <a:pt x="1851443" y="611582"/>
                </a:cubicBezTo>
                <a:lnTo>
                  <a:pt x="1845347" y="617678"/>
                </a:lnTo>
                <a:cubicBezTo>
                  <a:pt x="1846972" y="619304"/>
                  <a:pt x="1862822" y="614630"/>
                  <a:pt x="1892896" y="603657"/>
                </a:cubicBezTo>
                <a:cubicBezTo>
                  <a:pt x="1922970" y="592684"/>
                  <a:pt x="1940038" y="585572"/>
                  <a:pt x="1944102" y="582321"/>
                </a:cubicBezTo>
                <a:cubicBezTo>
                  <a:pt x="1949792" y="576632"/>
                  <a:pt x="1961171" y="571755"/>
                  <a:pt x="1978240" y="567691"/>
                </a:cubicBezTo>
                <a:cubicBezTo>
                  <a:pt x="1992057" y="563627"/>
                  <a:pt x="2000185" y="558344"/>
                  <a:pt x="2002624" y="551841"/>
                </a:cubicBezTo>
                <a:cubicBezTo>
                  <a:pt x="2005062" y="545339"/>
                  <a:pt x="2002217" y="534366"/>
                  <a:pt x="1994089" y="518923"/>
                </a:cubicBezTo>
                <a:cubicBezTo>
                  <a:pt x="1988400" y="507544"/>
                  <a:pt x="1983929" y="501854"/>
                  <a:pt x="1980678" y="501854"/>
                </a:cubicBezTo>
                <a:close/>
                <a:moveTo>
                  <a:pt x="1460080" y="489662"/>
                </a:moveTo>
                <a:cubicBezTo>
                  <a:pt x="1456829" y="489662"/>
                  <a:pt x="1452765" y="493726"/>
                  <a:pt x="1447888" y="501854"/>
                </a:cubicBezTo>
                <a:cubicBezTo>
                  <a:pt x="1443011" y="509982"/>
                  <a:pt x="1440573" y="516891"/>
                  <a:pt x="1440573" y="522580"/>
                </a:cubicBezTo>
                <a:cubicBezTo>
                  <a:pt x="1440573" y="529083"/>
                  <a:pt x="1433258" y="541681"/>
                  <a:pt x="1418627" y="560376"/>
                </a:cubicBezTo>
                <a:cubicBezTo>
                  <a:pt x="1403997" y="579070"/>
                  <a:pt x="1392821" y="597155"/>
                  <a:pt x="1385099" y="614630"/>
                </a:cubicBezTo>
                <a:cubicBezTo>
                  <a:pt x="1377378" y="632105"/>
                  <a:pt x="1368234" y="648158"/>
                  <a:pt x="1357667" y="662788"/>
                </a:cubicBezTo>
                <a:cubicBezTo>
                  <a:pt x="1333283" y="693675"/>
                  <a:pt x="1326374" y="714401"/>
                  <a:pt x="1336941" y="724968"/>
                </a:cubicBezTo>
                <a:cubicBezTo>
                  <a:pt x="1343443" y="730657"/>
                  <a:pt x="1346694" y="735128"/>
                  <a:pt x="1346694" y="738379"/>
                </a:cubicBezTo>
                <a:cubicBezTo>
                  <a:pt x="1346694" y="741630"/>
                  <a:pt x="1351571" y="748945"/>
                  <a:pt x="1361325" y="760324"/>
                </a:cubicBezTo>
                <a:cubicBezTo>
                  <a:pt x="1371078" y="771704"/>
                  <a:pt x="1375955" y="778612"/>
                  <a:pt x="1375955" y="781051"/>
                </a:cubicBezTo>
                <a:cubicBezTo>
                  <a:pt x="1375955" y="783489"/>
                  <a:pt x="1381848" y="790804"/>
                  <a:pt x="1393634" y="802996"/>
                </a:cubicBezTo>
                <a:cubicBezTo>
                  <a:pt x="1405419" y="815188"/>
                  <a:pt x="1411312" y="823316"/>
                  <a:pt x="1411312" y="827380"/>
                </a:cubicBezTo>
                <a:cubicBezTo>
                  <a:pt x="1411312" y="831444"/>
                  <a:pt x="1415173" y="834492"/>
                  <a:pt x="1422894" y="836524"/>
                </a:cubicBezTo>
                <a:cubicBezTo>
                  <a:pt x="1430616" y="838556"/>
                  <a:pt x="1435086" y="843840"/>
                  <a:pt x="1436306" y="852374"/>
                </a:cubicBezTo>
                <a:cubicBezTo>
                  <a:pt x="1437525" y="860908"/>
                  <a:pt x="1440166" y="865988"/>
                  <a:pt x="1444230" y="867614"/>
                </a:cubicBezTo>
                <a:cubicBezTo>
                  <a:pt x="1445856" y="867614"/>
                  <a:pt x="1447481" y="865988"/>
                  <a:pt x="1449107" y="862737"/>
                </a:cubicBezTo>
                <a:cubicBezTo>
                  <a:pt x="1451545" y="851358"/>
                  <a:pt x="1456016" y="769672"/>
                  <a:pt x="1462518" y="617678"/>
                </a:cubicBezTo>
                <a:cubicBezTo>
                  <a:pt x="1464957" y="562408"/>
                  <a:pt x="1466989" y="533350"/>
                  <a:pt x="1468614" y="530505"/>
                </a:cubicBezTo>
                <a:cubicBezTo>
                  <a:pt x="1470240" y="527660"/>
                  <a:pt x="1469021" y="525019"/>
                  <a:pt x="1464957" y="522580"/>
                </a:cubicBezTo>
                <a:cubicBezTo>
                  <a:pt x="1460893" y="520142"/>
                  <a:pt x="1460080" y="514046"/>
                  <a:pt x="1462518" y="504292"/>
                </a:cubicBezTo>
                <a:cubicBezTo>
                  <a:pt x="1464957" y="494539"/>
                  <a:pt x="1464144" y="489662"/>
                  <a:pt x="1460080" y="489662"/>
                </a:cubicBezTo>
                <a:close/>
                <a:moveTo>
                  <a:pt x="2726219" y="481737"/>
                </a:moveTo>
                <a:cubicBezTo>
                  <a:pt x="2722561" y="482144"/>
                  <a:pt x="2718091" y="483160"/>
                  <a:pt x="2712808" y="484785"/>
                </a:cubicBezTo>
                <a:cubicBezTo>
                  <a:pt x="2707525" y="486411"/>
                  <a:pt x="2700412" y="488849"/>
                  <a:pt x="2691472" y="492100"/>
                </a:cubicBezTo>
                <a:cubicBezTo>
                  <a:pt x="2671965" y="498603"/>
                  <a:pt x="2658960" y="501854"/>
                  <a:pt x="2652457" y="501854"/>
                </a:cubicBezTo>
                <a:cubicBezTo>
                  <a:pt x="2645955" y="502667"/>
                  <a:pt x="2637218" y="508356"/>
                  <a:pt x="2626245" y="518923"/>
                </a:cubicBezTo>
                <a:cubicBezTo>
                  <a:pt x="2615272" y="529489"/>
                  <a:pt x="2606941" y="540665"/>
                  <a:pt x="2601251" y="552451"/>
                </a:cubicBezTo>
                <a:cubicBezTo>
                  <a:pt x="2595561" y="564236"/>
                  <a:pt x="2588653" y="575412"/>
                  <a:pt x="2580524" y="585979"/>
                </a:cubicBezTo>
                <a:cubicBezTo>
                  <a:pt x="2576461" y="591668"/>
                  <a:pt x="2572396" y="599187"/>
                  <a:pt x="2568332" y="608534"/>
                </a:cubicBezTo>
                <a:cubicBezTo>
                  <a:pt x="2564269" y="617881"/>
                  <a:pt x="2561627" y="625806"/>
                  <a:pt x="2560408" y="632308"/>
                </a:cubicBezTo>
                <a:cubicBezTo>
                  <a:pt x="2559189" y="638811"/>
                  <a:pt x="2559798" y="642468"/>
                  <a:pt x="2562237" y="643281"/>
                </a:cubicBezTo>
                <a:cubicBezTo>
                  <a:pt x="2565488" y="643281"/>
                  <a:pt x="2567113" y="641452"/>
                  <a:pt x="2567113" y="637795"/>
                </a:cubicBezTo>
                <a:cubicBezTo>
                  <a:pt x="2567113" y="634137"/>
                  <a:pt x="2568739" y="632715"/>
                  <a:pt x="2571990" y="633528"/>
                </a:cubicBezTo>
                <a:cubicBezTo>
                  <a:pt x="2578493" y="635153"/>
                  <a:pt x="2607144" y="613208"/>
                  <a:pt x="2657944" y="567691"/>
                </a:cubicBezTo>
                <a:cubicBezTo>
                  <a:pt x="2708744" y="522174"/>
                  <a:pt x="2734144" y="495758"/>
                  <a:pt x="2734144" y="488443"/>
                </a:cubicBezTo>
                <a:cubicBezTo>
                  <a:pt x="2734144" y="486004"/>
                  <a:pt x="2733737" y="484176"/>
                  <a:pt x="2732924" y="482956"/>
                </a:cubicBezTo>
                <a:cubicBezTo>
                  <a:pt x="2732112" y="481737"/>
                  <a:pt x="2729877" y="481331"/>
                  <a:pt x="2726219" y="481737"/>
                </a:cubicBezTo>
                <a:close/>
                <a:moveTo>
                  <a:pt x="2696653" y="445923"/>
                </a:moveTo>
                <a:cubicBezTo>
                  <a:pt x="2694418" y="446025"/>
                  <a:pt x="2691472" y="446584"/>
                  <a:pt x="2687814" y="447600"/>
                </a:cubicBezTo>
                <a:cubicBezTo>
                  <a:pt x="2680499" y="449632"/>
                  <a:pt x="2675419" y="452070"/>
                  <a:pt x="2672574" y="454915"/>
                </a:cubicBezTo>
                <a:cubicBezTo>
                  <a:pt x="2669729" y="457760"/>
                  <a:pt x="2670745" y="459182"/>
                  <a:pt x="2675622" y="459182"/>
                </a:cubicBezTo>
                <a:cubicBezTo>
                  <a:pt x="2682937" y="459995"/>
                  <a:pt x="2689846" y="458369"/>
                  <a:pt x="2696348" y="454305"/>
                </a:cubicBezTo>
                <a:cubicBezTo>
                  <a:pt x="2701226" y="451054"/>
                  <a:pt x="2702851" y="448616"/>
                  <a:pt x="2701226" y="446990"/>
                </a:cubicBezTo>
                <a:cubicBezTo>
                  <a:pt x="2700413" y="446177"/>
                  <a:pt x="2698889" y="445822"/>
                  <a:pt x="2696653" y="445923"/>
                </a:cubicBezTo>
                <a:close/>
                <a:moveTo>
                  <a:pt x="2721952" y="443332"/>
                </a:moveTo>
                <a:cubicBezTo>
                  <a:pt x="2717075" y="444145"/>
                  <a:pt x="2714637" y="444958"/>
                  <a:pt x="2714637" y="445771"/>
                </a:cubicBezTo>
                <a:cubicBezTo>
                  <a:pt x="2717075" y="448209"/>
                  <a:pt x="2720326" y="448616"/>
                  <a:pt x="2724390" y="446990"/>
                </a:cubicBezTo>
                <a:cubicBezTo>
                  <a:pt x="2727641" y="446177"/>
                  <a:pt x="2728454" y="445364"/>
                  <a:pt x="2726829" y="444552"/>
                </a:cubicBezTo>
                <a:cubicBezTo>
                  <a:pt x="2726016" y="443739"/>
                  <a:pt x="2724390" y="443332"/>
                  <a:pt x="2721952" y="443332"/>
                </a:cubicBezTo>
                <a:close/>
                <a:moveTo>
                  <a:pt x="1461147" y="427483"/>
                </a:moveTo>
                <a:cubicBezTo>
                  <a:pt x="1458708" y="427788"/>
                  <a:pt x="1454898" y="430836"/>
                  <a:pt x="1449717" y="436627"/>
                </a:cubicBezTo>
                <a:cubicBezTo>
                  <a:pt x="1442808" y="444348"/>
                  <a:pt x="1440370" y="449225"/>
                  <a:pt x="1442401" y="451257"/>
                </a:cubicBezTo>
                <a:cubicBezTo>
                  <a:pt x="1444433" y="453289"/>
                  <a:pt x="1448904" y="450444"/>
                  <a:pt x="1455813" y="442723"/>
                </a:cubicBezTo>
                <a:cubicBezTo>
                  <a:pt x="1462722" y="435001"/>
                  <a:pt x="1465160" y="430124"/>
                  <a:pt x="1463128" y="428092"/>
                </a:cubicBezTo>
                <a:cubicBezTo>
                  <a:pt x="1462620" y="427584"/>
                  <a:pt x="1461960" y="427381"/>
                  <a:pt x="1461147" y="427483"/>
                </a:cubicBezTo>
                <a:close/>
                <a:moveTo>
                  <a:pt x="1916670" y="354940"/>
                </a:moveTo>
                <a:cubicBezTo>
                  <a:pt x="1901227" y="356160"/>
                  <a:pt x="1877046" y="360833"/>
                  <a:pt x="1844128" y="368961"/>
                </a:cubicBezTo>
                <a:cubicBezTo>
                  <a:pt x="1819744" y="375464"/>
                  <a:pt x="1794954" y="383185"/>
                  <a:pt x="1769757" y="392126"/>
                </a:cubicBezTo>
                <a:cubicBezTo>
                  <a:pt x="1742934" y="401067"/>
                  <a:pt x="1726475" y="407569"/>
                  <a:pt x="1720379" y="411633"/>
                </a:cubicBezTo>
                <a:cubicBezTo>
                  <a:pt x="1714283" y="415697"/>
                  <a:pt x="1711642" y="420574"/>
                  <a:pt x="1712454" y="426264"/>
                </a:cubicBezTo>
                <a:cubicBezTo>
                  <a:pt x="1713267" y="435204"/>
                  <a:pt x="1715502" y="440488"/>
                  <a:pt x="1719160" y="442113"/>
                </a:cubicBezTo>
                <a:cubicBezTo>
                  <a:pt x="1722817" y="443739"/>
                  <a:pt x="1724849" y="446787"/>
                  <a:pt x="1725256" y="451257"/>
                </a:cubicBezTo>
                <a:cubicBezTo>
                  <a:pt x="1725662" y="455728"/>
                  <a:pt x="1732368" y="465684"/>
                  <a:pt x="1745373" y="481128"/>
                </a:cubicBezTo>
                <a:lnTo>
                  <a:pt x="1764880" y="504292"/>
                </a:lnTo>
                <a:lnTo>
                  <a:pt x="1790483" y="486004"/>
                </a:lnTo>
                <a:cubicBezTo>
                  <a:pt x="1809990" y="472187"/>
                  <a:pt x="1839048" y="449022"/>
                  <a:pt x="1877656" y="416510"/>
                </a:cubicBezTo>
                <a:cubicBezTo>
                  <a:pt x="1916264" y="383998"/>
                  <a:pt x="1935974" y="365710"/>
                  <a:pt x="1936787" y="361646"/>
                </a:cubicBezTo>
                <a:cubicBezTo>
                  <a:pt x="1938819" y="355956"/>
                  <a:pt x="1932113" y="353721"/>
                  <a:pt x="1916670" y="354940"/>
                </a:cubicBezTo>
                <a:close/>
                <a:moveTo>
                  <a:pt x="3162845" y="270968"/>
                </a:moveTo>
                <a:cubicBezTo>
                  <a:pt x="3168230" y="271070"/>
                  <a:pt x="3172243" y="272238"/>
                  <a:pt x="3174885" y="274473"/>
                </a:cubicBezTo>
                <a:cubicBezTo>
                  <a:pt x="3180168" y="278944"/>
                  <a:pt x="3181590" y="289307"/>
                  <a:pt x="3179152" y="305563"/>
                </a:cubicBezTo>
                <a:cubicBezTo>
                  <a:pt x="3177526" y="318568"/>
                  <a:pt x="3179558" y="328728"/>
                  <a:pt x="3185248" y="336043"/>
                </a:cubicBezTo>
                <a:cubicBezTo>
                  <a:pt x="3190937" y="343358"/>
                  <a:pt x="3204755" y="352705"/>
                  <a:pt x="3226701" y="364084"/>
                </a:cubicBezTo>
                <a:cubicBezTo>
                  <a:pt x="3243769" y="373838"/>
                  <a:pt x="3257994" y="383998"/>
                  <a:pt x="3269373" y="394564"/>
                </a:cubicBezTo>
                <a:lnTo>
                  <a:pt x="3287661" y="411633"/>
                </a:lnTo>
                <a:lnTo>
                  <a:pt x="3271811" y="425044"/>
                </a:lnTo>
                <a:cubicBezTo>
                  <a:pt x="3265309" y="431547"/>
                  <a:pt x="3260025" y="435204"/>
                  <a:pt x="3255961" y="436017"/>
                </a:cubicBezTo>
                <a:cubicBezTo>
                  <a:pt x="3251897" y="436830"/>
                  <a:pt x="3242956" y="436017"/>
                  <a:pt x="3229139" y="433579"/>
                </a:cubicBezTo>
                <a:cubicBezTo>
                  <a:pt x="3210445" y="429515"/>
                  <a:pt x="3192360" y="430124"/>
                  <a:pt x="3174885" y="435408"/>
                </a:cubicBezTo>
                <a:cubicBezTo>
                  <a:pt x="3157410" y="440691"/>
                  <a:pt x="3143592" y="443332"/>
                  <a:pt x="3133432" y="443332"/>
                </a:cubicBezTo>
                <a:cubicBezTo>
                  <a:pt x="3123272" y="443332"/>
                  <a:pt x="3116566" y="447396"/>
                  <a:pt x="3113315" y="455524"/>
                </a:cubicBezTo>
                <a:cubicBezTo>
                  <a:pt x="3110064" y="463652"/>
                  <a:pt x="3095637" y="494132"/>
                  <a:pt x="3070034" y="546964"/>
                </a:cubicBezTo>
                <a:cubicBezTo>
                  <a:pt x="3044430" y="599796"/>
                  <a:pt x="3031629" y="627025"/>
                  <a:pt x="3031629" y="628651"/>
                </a:cubicBezTo>
                <a:cubicBezTo>
                  <a:pt x="3031629" y="630276"/>
                  <a:pt x="3038944" y="630683"/>
                  <a:pt x="3053574" y="629870"/>
                </a:cubicBezTo>
                <a:cubicBezTo>
                  <a:pt x="3068205" y="628244"/>
                  <a:pt x="3075520" y="629464"/>
                  <a:pt x="3075520" y="633528"/>
                </a:cubicBezTo>
                <a:cubicBezTo>
                  <a:pt x="3075520" y="635153"/>
                  <a:pt x="3073081" y="637185"/>
                  <a:pt x="3068205" y="639624"/>
                </a:cubicBezTo>
                <a:cubicBezTo>
                  <a:pt x="3065766" y="640436"/>
                  <a:pt x="3065766" y="640843"/>
                  <a:pt x="3068205" y="640843"/>
                </a:cubicBezTo>
                <a:cubicBezTo>
                  <a:pt x="3069830" y="641656"/>
                  <a:pt x="3071862" y="642062"/>
                  <a:pt x="3074301" y="642062"/>
                </a:cubicBezTo>
                <a:cubicBezTo>
                  <a:pt x="3084867" y="641249"/>
                  <a:pt x="3092182" y="643078"/>
                  <a:pt x="3096246" y="647548"/>
                </a:cubicBezTo>
                <a:cubicBezTo>
                  <a:pt x="3100310" y="652019"/>
                  <a:pt x="3102342" y="660756"/>
                  <a:pt x="3102342" y="673761"/>
                </a:cubicBezTo>
                <a:cubicBezTo>
                  <a:pt x="3102342" y="690830"/>
                  <a:pt x="3103968" y="705664"/>
                  <a:pt x="3107219" y="718262"/>
                </a:cubicBezTo>
                <a:cubicBezTo>
                  <a:pt x="3110470" y="730860"/>
                  <a:pt x="3112502" y="750571"/>
                  <a:pt x="3113315" y="777393"/>
                </a:cubicBezTo>
                <a:cubicBezTo>
                  <a:pt x="3113315" y="805028"/>
                  <a:pt x="3115144" y="831444"/>
                  <a:pt x="3118801" y="856641"/>
                </a:cubicBezTo>
                <a:cubicBezTo>
                  <a:pt x="3122459" y="881838"/>
                  <a:pt x="3126320" y="895656"/>
                  <a:pt x="3130384" y="898094"/>
                </a:cubicBezTo>
                <a:cubicBezTo>
                  <a:pt x="3138512" y="902971"/>
                  <a:pt x="3157612" y="903174"/>
                  <a:pt x="3187686" y="898704"/>
                </a:cubicBezTo>
                <a:cubicBezTo>
                  <a:pt x="3217760" y="894233"/>
                  <a:pt x="3246614" y="886715"/>
                  <a:pt x="3274249" y="876148"/>
                </a:cubicBezTo>
                <a:cubicBezTo>
                  <a:pt x="3304323" y="864769"/>
                  <a:pt x="3318140" y="857860"/>
                  <a:pt x="3315702" y="855422"/>
                </a:cubicBezTo>
                <a:cubicBezTo>
                  <a:pt x="3314889" y="854609"/>
                  <a:pt x="3311638" y="854609"/>
                  <a:pt x="3305948" y="855422"/>
                </a:cubicBezTo>
                <a:cubicBezTo>
                  <a:pt x="3297820" y="857860"/>
                  <a:pt x="3293147" y="858064"/>
                  <a:pt x="3291928" y="856032"/>
                </a:cubicBezTo>
                <a:cubicBezTo>
                  <a:pt x="3290709" y="854000"/>
                  <a:pt x="3292944" y="850545"/>
                  <a:pt x="3298634" y="845668"/>
                </a:cubicBezTo>
                <a:cubicBezTo>
                  <a:pt x="3304323" y="841604"/>
                  <a:pt x="3307981" y="799948"/>
                  <a:pt x="3309606" y="720700"/>
                </a:cubicBezTo>
                <a:cubicBezTo>
                  <a:pt x="3311232" y="641452"/>
                  <a:pt x="3313670" y="594920"/>
                  <a:pt x="3316921" y="581102"/>
                </a:cubicBezTo>
                <a:cubicBezTo>
                  <a:pt x="3323424" y="553467"/>
                  <a:pt x="3324237" y="536804"/>
                  <a:pt x="3319360" y="531115"/>
                </a:cubicBezTo>
                <a:cubicBezTo>
                  <a:pt x="3317734" y="533553"/>
                  <a:pt x="3316109" y="538836"/>
                  <a:pt x="3314483" y="546964"/>
                </a:cubicBezTo>
                <a:cubicBezTo>
                  <a:pt x="3310419" y="575412"/>
                  <a:pt x="3305948" y="592075"/>
                  <a:pt x="3301072" y="596952"/>
                </a:cubicBezTo>
                <a:cubicBezTo>
                  <a:pt x="3297008" y="600203"/>
                  <a:pt x="3295789" y="598577"/>
                  <a:pt x="3297414" y="592075"/>
                </a:cubicBezTo>
                <a:cubicBezTo>
                  <a:pt x="3297414" y="592075"/>
                  <a:pt x="3297414" y="590856"/>
                  <a:pt x="3297414" y="588417"/>
                </a:cubicBezTo>
                <a:cubicBezTo>
                  <a:pt x="3303916" y="559969"/>
                  <a:pt x="3308793" y="512014"/>
                  <a:pt x="3312045" y="444552"/>
                </a:cubicBezTo>
                <a:cubicBezTo>
                  <a:pt x="3312045" y="432360"/>
                  <a:pt x="3313873" y="426264"/>
                  <a:pt x="3317531" y="426264"/>
                </a:cubicBezTo>
                <a:cubicBezTo>
                  <a:pt x="3321189" y="426264"/>
                  <a:pt x="3323424" y="442926"/>
                  <a:pt x="3324237" y="476251"/>
                </a:cubicBezTo>
                <a:lnTo>
                  <a:pt x="3325456" y="515265"/>
                </a:lnTo>
                <a:cubicBezTo>
                  <a:pt x="3326269" y="514452"/>
                  <a:pt x="3327488" y="510388"/>
                  <a:pt x="3329113" y="503073"/>
                </a:cubicBezTo>
                <a:cubicBezTo>
                  <a:pt x="3332365" y="486817"/>
                  <a:pt x="3332974" y="477267"/>
                  <a:pt x="3330942" y="474422"/>
                </a:cubicBezTo>
                <a:cubicBezTo>
                  <a:pt x="3328910" y="471577"/>
                  <a:pt x="3329926" y="470155"/>
                  <a:pt x="3333990" y="470155"/>
                </a:cubicBezTo>
                <a:cubicBezTo>
                  <a:pt x="3335616" y="470155"/>
                  <a:pt x="3338054" y="472593"/>
                  <a:pt x="3341305" y="477470"/>
                </a:cubicBezTo>
                <a:cubicBezTo>
                  <a:pt x="3344557" y="482347"/>
                  <a:pt x="3346588" y="487224"/>
                  <a:pt x="3347401" y="492100"/>
                </a:cubicBezTo>
                <a:cubicBezTo>
                  <a:pt x="3347401" y="494539"/>
                  <a:pt x="3348824" y="497180"/>
                  <a:pt x="3351669" y="500025"/>
                </a:cubicBezTo>
                <a:cubicBezTo>
                  <a:pt x="3354513" y="502870"/>
                  <a:pt x="3355936" y="509372"/>
                  <a:pt x="3355936" y="519533"/>
                </a:cubicBezTo>
                <a:cubicBezTo>
                  <a:pt x="3355936" y="529692"/>
                  <a:pt x="3358374" y="534772"/>
                  <a:pt x="3363251" y="534772"/>
                </a:cubicBezTo>
                <a:cubicBezTo>
                  <a:pt x="3368128" y="534772"/>
                  <a:pt x="3371379" y="548387"/>
                  <a:pt x="3373005" y="575616"/>
                </a:cubicBezTo>
                <a:cubicBezTo>
                  <a:pt x="3374630" y="602844"/>
                  <a:pt x="3377475" y="617881"/>
                  <a:pt x="3381539" y="620726"/>
                </a:cubicBezTo>
                <a:cubicBezTo>
                  <a:pt x="3385603" y="623571"/>
                  <a:pt x="3388041" y="631902"/>
                  <a:pt x="3388854" y="645720"/>
                </a:cubicBezTo>
                <a:cubicBezTo>
                  <a:pt x="3389667" y="657912"/>
                  <a:pt x="3392309" y="670307"/>
                  <a:pt x="3396779" y="682905"/>
                </a:cubicBezTo>
                <a:cubicBezTo>
                  <a:pt x="3401249" y="695504"/>
                  <a:pt x="3405517" y="701803"/>
                  <a:pt x="3409581" y="701803"/>
                </a:cubicBezTo>
                <a:cubicBezTo>
                  <a:pt x="3413645" y="701803"/>
                  <a:pt x="3415677" y="704648"/>
                  <a:pt x="3415677" y="710337"/>
                </a:cubicBezTo>
                <a:cubicBezTo>
                  <a:pt x="3415677" y="716027"/>
                  <a:pt x="3418318" y="719888"/>
                  <a:pt x="3423601" y="721920"/>
                </a:cubicBezTo>
                <a:cubicBezTo>
                  <a:pt x="3428885" y="723952"/>
                  <a:pt x="3431526" y="729032"/>
                  <a:pt x="3431526" y="737160"/>
                </a:cubicBezTo>
                <a:cubicBezTo>
                  <a:pt x="3431526" y="742849"/>
                  <a:pt x="3436606" y="756057"/>
                  <a:pt x="3446766" y="776784"/>
                </a:cubicBezTo>
                <a:cubicBezTo>
                  <a:pt x="3456926" y="797510"/>
                  <a:pt x="3466477" y="814376"/>
                  <a:pt x="3475418" y="827380"/>
                </a:cubicBezTo>
                <a:cubicBezTo>
                  <a:pt x="3482732" y="837947"/>
                  <a:pt x="3485984" y="849936"/>
                  <a:pt x="3485171" y="863347"/>
                </a:cubicBezTo>
                <a:cubicBezTo>
                  <a:pt x="3484358" y="876758"/>
                  <a:pt x="3479888" y="889153"/>
                  <a:pt x="3471760" y="900532"/>
                </a:cubicBezTo>
                <a:cubicBezTo>
                  <a:pt x="3462819" y="912724"/>
                  <a:pt x="3456113" y="918820"/>
                  <a:pt x="3451643" y="918820"/>
                </a:cubicBezTo>
                <a:cubicBezTo>
                  <a:pt x="3447172" y="918820"/>
                  <a:pt x="3437622" y="922072"/>
                  <a:pt x="3422992" y="928574"/>
                </a:cubicBezTo>
                <a:cubicBezTo>
                  <a:pt x="3384790" y="946456"/>
                  <a:pt x="3349840" y="959460"/>
                  <a:pt x="3318140" y="967588"/>
                </a:cubicBezTo>
                <a:cubicBezTo>
                  <a:pt x="3301885" y="971652"/>
                  <a:pt x="3286441" y="975716"/>
                  <a:pt x="3271811" y="979780"/>
                </a:cubicBezTo>
                <a:cubicBezTo>
                  <a:pt x="3256368" y="984657"/>
                  <a:pt x="3234829" y="986486"/>
                  <a:pt x="3207193" y="985267"/>
                </a:cubicBezTo>
                <a:cubicBezTo>
                  <a:pt x="3179558" y="984048"/>
                  <a:pt x="3157612" y="981000"/>
                  <a:pt x="3141356" y="976123"/>
                </a:cubicBezTo>
                <a:cubicBezTo>
                  <a:pt x="3125101" y="970433"/>
                  <a:pt x="3111283" y="961492"/>
                  <a:pt x="3099904" y="949300"/>
                </a:cubicBezTo>
                <a:cubicBezTo>
                  <a:pt x="3088525" y="937108"/>
                  <a:pt x="3076333" y="918008"/>
                  <a:pt x="3063328" y="891998"/>
                </a:cubicBezTo>
                <a:lnTo>
                  <a:pt x="3046259" y="857860"/>
                </a:lnTo>
                <a:lnTo>
                  <a:pt x="3051136" y="750571"/>
                </a:lnTo>
                <a:cubicBezTo>
                  <a:pt x="3053574" y="679044"/>
                  <a:pt x="3052761" y="643281"/>
                  <a:pt x="3048697" y="643281"/>
                </a:cubicBezTo>
                <a:cubicBezTo>
                  <a:pt x="3044634" y="643281"/>
                  <a:pt x="3036302" y="647345"/>
                  <a:pt x="3023704" y="655473"/>
                </a:cubicBezTo>
                <a:cubicBezTo>
                  <a:pt x="3011105" y="663601"/>
                  <a:pt x="2998101" y="682499"/>
                  <a:pt x="2984689" y="712166"/>
                </a:cubicBezTo>
                <a:cubicBezTo>
                  <a:pt x="2971278" y="741833"/>
                  <a:pt x="2963353" y="756667"/>
                  <a:pt x="2960915" y="756667"/>
                </a:cubicBezTo>
                <a:cubicBezTo>
                  <a:pt x="2958477" y="756667"/>
                  <a:pt x="2956038" y="762966"/>
                  <a:pt x="2953600" y="775564"/>
                </a:cubicBezTo>
                <a:cubicBezTo>
                  <a:pt x="2951161" y="788163"/>
                  <a:pt x="2942830" y="807467"/>
                  <a:pt x="2928606" y="833476"/>
                </a:cubicBezTo>
                <a:cubicBezTo>
                  <a:pt x="2914382" y="859486"/>
                  <a:pt x="2907270" y="875336"/>
                  <a:pt x="2907270" y="881025"/>
                </a:cubicBezTo>
                <a:cubicBezTo>
                  <a:pt x="2907270" y="885902"/>
                  <a:pt x="2903816" y="891592"/>
                  <a:pt x="2896907" y="898094"/>
                </a:cubicBezTo>
                <a:cubicBezTo>
                  <a:pt x="2889998" y="904596"/>
                  <a:pt x="2884105" y="907848"/>
                  <a:pt x="2879229" y="907848"/>
                </a:cubicBezTo>
                <a:cubicBezTo>
                  <a:pt x="2874352" y="907848"/>
                  <a:pt x="2868256" y="903784"/>
                  <a:pt x="2860940" y="895656"/>
                </a:cubicBezTo>
                <a:cubicBezTo>
                  <a:pt x="2853626" y="887528"/>
                  <a:pt x="2847936" y="878993"/>
                  <a:pt x="2843872" y="870052"/>
                </a:cubicBezTo>
                <a:cubicBezTo>
                  <a:pt x="2834931" y="848920"/>
                  <a:pt x="2827209" y="826568"/>
                  <a:pt x="2820707" y="802996"/>
                </a:cubicBezTo>
                <a:cubicBezTo>
                  <a:pt x="2814205" y="779425"/>
                  <a:pt x="2812579" y="766624"/>
                  <a:pt x="2815830" y="764592"/>
                </a:cubicBezTo>
                <a:cubicBezTo>
                  <a:pt x="2819081" y="762560"/>
                  <a:pt x="2820707" y="763169"/>
                  <a:pt x="2820707" y="766420"/>
                </a:cubicBezTo>
                <a:cubicBezTo>
                  <a:pt x="2820707" y="776174"/>
                  <a:pt x="2824771" y="775768"/>
                  <a:pt x="2832899" y="765201"/>
                </a:cubicBezTo>
                <a:cubicBezTo>
                  <a:pt x="2834524" y="762763"/>
                  <a:pt x="2836150" y="759918"/>
                  <a:pt x="2837776" y="756667"/>
                </a:cubicBezTo>
                <a:cubicBezTo>
                  <a:pt x="2844278" y="745288"/>
                  <a:pt x="2849358" y="740208"/>
                  <a:pt x="2853016" y="741427"/>
                </a:cubicBezTo>
                <a:cubicBezTo>
                  <a:pt x="2856673" y="742646"/>
                  <a:pt x="2862566" y="736753"/>
                  <a:pt x="2870694" y="723748"/>
                </a:cubicBezTo>
                <a:lnTo>
                  <a:pt x="2881667" y="705460"/>
                </a:lnTo>
                <a:lnTo>
                  <a:pt x="2868256" y="721310"/>
                </a:lnTo>
                <a:cubicBezTo>
                  <a:pt x="2858502" y="731876"/>
                  <a:pt x="2853626" y="735331"/>
                  <a:pt x="2853626" y="731673"/>
                </a:cubicBezTo>
                <a:cubicBezTo>
                  <a:pt x="2853626" y="728016"/>
                  <a:pt x="2860534" y="719684"/>
                  <a:pt x="2874352" y="706680"/>
                </a:cubicBezTo>
                <a:cubicBezTo>
                  <a:pt x="2893859" y="687985"/>
                  <a:pt x="2907270" y="668884"/>
                  <a:pt x="2914585" y="649377"/>
                </a:cubicBezTo>
                <a:cubicBezTo>
                  <a:pt x="2916211" y="645313"/>
                  <a:pt x="2915805" y="643281"/>
                  <a:pt x="2913366" y="643281"/>
                </a:cubicBezTo>
                <a:cubicBezTo>
                  <a:pt x="2910115" y="643281"/>
                  <a:pt x="2912147" y="636779"/>
                  <a:pt x="2919462" y="623774"/>
                </a:cubicBezTo>
                <a:cubicBezTo>
                  <a:pt x="2925964" y="612395"/>
                  <a:pt x="2930232" y="606299"/>
                  <a:pt x="2932264" y="605486"/>
                </a:cubicBezTo>
                <a:cubicBezTo>
                  <a:pt x="2934296" y="604673"/>
                  <a:pt x="2932467" y="609956"/>
                  <a:pt x="2926777" y="621336"/>
                </a:cubicBezTo>
                <a:cubicBezTo>
                  <a:pt x="2922713" y="628651"/>
                  <a:pt x="2920275" y="633528"/>
                  <a:pt x="2919462" y="635966"/>
                </a:cubicBezTo>
                <a:cubicBezTo>
                  <a:pt x="2919462" y="638404"/>
                  <a:pt x="2921494" y="636372"/>
                  <a:pt x="2925558" y="629870"/>
                </a:cubicBezTo>
                <a:cubicBezTo>
                  <a:pt x="2927997" y="626619"/>
                  <a:pt x="2930841" y="622555"/>
                  <a:pt x="2934093" y="617678"/>
                </a:cubicBezTo>
                <a:cubicBezTo>
                  <a:pt x="2943033" y="603048"/>
                  <a:pt x="2946285" y="595732"/>
                  <a:pt x="2943846" y="595732"/>
                </a:cubicBezTo>
                <a:cubicBezTo>
                  <a:pt x="2943033" y="595732"/>
                  <a:pt x="2941814" y="596139"/>
                  <a:pt x="2940189" y="596952"/>
                </a:cubicBezTo>
                <a:cubicBezTo>
                  <a:pt x="2936125" y="599390"/>
                  <a:pt x="2934093" y="598984"/>
                  <a:pt x="2934093" y="595732"/>
                </a:cubicBezTo>
                <a:cubicBezTo>
                  <a:pt x="2934905" y="591668"/>
                  <a:pt x="2937750" y="587604"/>
                  <a:pt x="2942627" y="583540"/>
                </a:cubicBezTo>
                <a:cubicBezTo>
                  <a:pt x="2948317" y="579476"/>
                  <a:pt x="2950145" y="576022"/>
                  <a:pt x="2948113" y="573177"/>
                </a:cubicBezTo>
                <a:cubicBezTo>
                  <a:pt x="2946081" y="570332"/>
                  <a:pt x="2946488" y="568097"/>
                  <a:pt x="2949332" y="566472"/>
                </a:cubicBezTo>
                <a:cubicBezTo>
                  <a:pt x="2952177" y="564846"/>
                  <a:pt x="2959289" y="554889"/>
                  <a:pt x="2970669" y="536601"/>
                </a:cubicBezTo>
                <a:cubicBezTo>
                  <a:pt x="2982048" y="518313"/>
                  <a:pt x="2985705" y="507137"/>
                  <a:pt x="2981641" y="503073"/>
                </a:cubicBezTo>
                <a:cubicBezTo>
                  <a:pt x="2977578" y="499009"/>
                  <a:pt x="2973716" y="498603"/>
                  <a:pt x="2970059" y="501854"/>
                </a:cubicBezTo>
                <a:cubicBezTo>
                  <a:pt x="2966401" y="505105"/>
                  <a:pt x="2955225" y="509576"/>
                  <a:pt x="2936531" y="515265"/>
                </a:cubicBezTo>
                <a:lnTo>
                  <a:pt x="2909709" y="523800"/>
                </a:lnTo>
                <a:lnTo>
                  <a:pt x="2931654" y="504292"/>
                </a:lnTo>
                <a:cubicBezTo>
                  <a:pt x="2946285" y="491288"/>
                  <a:pt x="2962947" y="478486"/>
                  <a:pt x="2981641" y="465888"/>
                </a:cubicBezTo>
                <a:cubicBezTo>
                  <a:pt x="3000336" y="453289"/>
                  <a:pt x="3009683" y="445364"/>
                  <a:pt x="3009683" y="442113"/>
                </a:cubicBezTo>
                <a:cubicBezTo>
                  <a:pt x="3009683" y="437236"/>
                  <a:pt x="2999929" y="442113"/>
                  <a:pt x="2980422" y="456744"/>
                </a:cubicBezTo>
                <a:cubicBezTo>
                  <a:pt x="2977171" y="459182"/>
                  <a:pt x="2973107" y="462027"/>
                  <a:pt x="2968230" y="465278"/>
                </a:cubicBezTo>
                <a:cubicBezTo>
                  <a:pt x="2949536" y="479096"/>
                  <a:pt x="2936125" y="488036"/>
                  <a:pt x="2927997" y="492100"/>
                </a:cubicBezTo>
                <a:cubicBezTo>
                  <a:pt x="2921494" y="495352"/>
                  <a:pt x="2904426" y="512014"/>
                  <a:pt x="2876790" y="542088"/>
                </a:cubicBezTo>
                <a:cubicBezTo>
                  <a:pt x="2849155" y="572161"/>
                  <a:pt x="2833712" y="591262"/>
                  <a:pt x="2830461" y="599390"/>
                </a:cubicBezTo>
                <a:cubicBezTo>
                  <a:pt x="2828022" y="607518"/>
                  <a:pt x="2828226" y="612801"/>
                  <a:pt x="2831070" y="615240"/>
                </a:cubicBezTo>
                <a:cubicBezTo>
                  <a:pt x="2833915" y="617678"/>
                  <a:pt x="2838182" y="615646"/>
                  <a:pt x="2843872" y="609144"/>
                </a:cubicBezTo>
                <a:lnTo>
                  <a:pt x="2853626" y="596952"/>
                </a:lnTo>
                <a:lnTo>
                  <a:pt x="2851187" y="621336"/>
                </a:lnTo>
                <a:cubicBezTo>
                  <a:pt x="2848748" y="649784"/>
                  <a:pt x="2838182" y="674980"/>
                  <a:pt x="2819488" y="696926"/>
                </a:cubicBezTo>
                <a:cubicBezTo>
                  <a:pt x="2814611" y="702616"/>
                  <a:pt x="2810953" y="711963"/>
                  <a:pt x="2808515" y="724968"/>
                </a:cubicBezTo>
                <a:cubicBezTo>
                  <a:pt x="2804451" y="745288"/>
                  <a:pt x="2794901" y="756870"/>
                  <a:pt x="2779864" y="759715"/>
                </a:cubicBezTo>
                <a:cubicBezTo>
                  <a:pt x="2764827" y="762560"/>
                  <a:pt x="2754464" y="754635"/>
                  <a:pt x="2748774" y="735940"/>
                </a:cubicBezTo>
                <a:cubicBezTo>
                  <a:pt x="2744710" y="725374"/>
                  <a:pt x="2739834" y="717246"/>
                  <a:pt x="2734144" y="711556"/>
                </a:cubicBezTo>
                <a:cubicBezTo>
                  <a:pt x="2713824" y="691236"/>
                  <a:pt x="2706915" y="681076"/>
                  <a:pt x="2713418" y="681076"/>
                </a:cubicBezTo>
                <a:cubicBezTo>
                  <a:pt x="2716669" y="681076"/>
                  <a:pt x="2718294" y="679451"/>
                  <a:pt x="2718294" y="676200"/>
                </a:cubicBezTo>
                <a:cubicBezTo>
                  <a:pt x="2718294" y="672948"/>
                  <a:pt x="2713824" y="672136"/>
                  <a:pt x="2704883" y="673761"/>
                </a:cubicBezTo>
                <a:cubicBezTo>
                  <a:pt x="2695942" y="675387"/>
                  <a:pt x="2691472" y="674168"/>
                  <a:pt x="2691472" y="670104"/>
                </a:cubicBezTo>
                <a:cubicBezTo>
                  <a:pt x="2691472" y="667665"/>
                  <a:pt x="2694520" y="665836"/>
                  <a:pt x="2700616" y="664617"/>
                </a:cubicBezTo>
                <a:cubicBezTo>
                  <a:pt x="2706712" y="663398"/>
                  <a:pt x="2713214" y="663601"/>
                  <a:pt x="2720123" y="665227"/>
                </a:cubicBezTo>
                <a:cubicBezTo>
                  <a:pt x="2727032" y="666852"/>
                  <a:pt x="2731299" y="669291"/>
                  <a:pt x="2732924" y="672542"/>
                </a:cubicBezTo>
                <a:cubicBezTo>
                  <a:pt x="2734550" y="678232"/>
                  <a:pt x="2736582" y="681076"/>
                  <a:pt x="2739021" y="681076"/>
                </a:cubicBezTo>
                <a:cubicBezTo>
                  <a:pt x="2743085" y="681076"/>
                  <a:pt x="2754667" y="670916"/>
                  <a:pt x="2773768" y="650596"/>
                </a:cubicBezTo>
                <a:cubicBezTo>
                  <a:pt x="2792869" y="630276"/>
                  <a:pt x="2814205" y="605080"/>
                  <a:pt x="2837776" y="575006"/>
                </a:cubicBezTo>
                <a:cubicBezTo>
                  <a:pt x="2871913" y="531928"/>
                  <a:pt x="2893859" y="505512"/>
                  <a:pt x="2903613" y="495758"/>
                </a:cubicBezTo>
                <a:cubicBezTo>
                  <a:pt x="2913366" y="486004"/>
                  <a:pt x="2930638" y="473000"/>
                  <a:pt x="2955429" y="456744"/>
                </a:cubicBezTo>
                <a:cubicBezTo>
                  <a:pt x="2980219" y="440488"/>
                  <a:pt x="3000742" y="428702"/>
                  <a:pt x="3016998" y="421387"/>
                </a:cubicBezTo>
                <a:cubicBezTo>
                  <a:pt x="3034067" y="413259"/>
                  <a:pt x="3042601" y="407163"/>
                  <a:pt x="3042601" y="403099"/>
                </a:cubicBezTo>
                <a:cubicBezTo>
                  <a:pt x="3042601" y="399035"/>
                  <a:pt x="3048088" y="388265"/>
                  <a:pt x="3059061" y="370790"/>
                </a:cubicBezTo>
                <a:cubicBezTo>
                  <a:pt x="3070034" y="353315"/>
                  <a:pt x="3077145" y="347016"/>
                  <a:pt x="3080397" y="351892"/>
                </a:cubicBezTo>
                <a:cubicBezTo>
                  <a:pt x="3083648" y="356769"/>
                  <a:pt x="3085273" y="357176"/>
                  <a:pt x="3085273" y="353112"/>
                </a:cubicBezTo>
                <a:cubicBezTo>
                  <a:pt x="3085273" y="346609"/>
                  <a:pt x="3083851" y="341326"/>
                  <a:pt x="3081006" y="337262"/>
                </a:cubicBezTo>
                <a:cubicBezTo>
                  <a:pt x="3078162" y="333198"/>
                  <a:pt x="3075113" y="331979"/>
                  <a:pt x="3071862" y="333604"/>
                </a:cubicBezTo>
                <a:cubicBezTo>
                  <a:pt x="3066985" y="335230"/>
                  <a:pt x="3064547" y="332182"/>
                  <a:pt x="3064547" y="324460"/>
                </a:cubicBezTo>
                <a:cubicBezTo>
                  <a:pt x="3064547" y="316739"/>
                  <a:pt x="3069018" y="312878"/>
                  <a:pt x="3077958" y="312878"/>
                </a:cubicBezTo>
                <a:cubicBezTo>
                  <a:pt x="3086899" y="312878"/>
                  <a:pt x="3091369" y="311252"/>
                  <a:pt x="3091369" y="308001"/>
                </a:cubicBezTo>
                <a:cubicBezTo>
                  <a:pt x="3091369" y="305563"/>
                  <a:pt x="3098278" y="299670"/>
                  <a:pt x="3112096" y="290323"/>
                </a:cubicBezTo>
                <a:cubicBezTo>
                  <a:pt x="3125913" y="280976"/>
                  <a:pt x="3136073" y="275489"/>
                  <a:pt x="3142576" y="273864"/>
                </a:cubicBezTo>
                <a:cubicBezTo>
                  <a:pt x="3150704" y="271832"/>
                  <a:pt x="3157460" y="270866"/>
                  <a:pt x="3162845" y="270968"/>
                </a:cubicBezTo>
                <a:close/>
                <a:moveTo>
                  <a:pt x="2709455" y="210770"/>
                </a:moveTo>
                <a:cubicBezTo>
                  <a:pt x="2706814" y="210567"/>
                  <a:pt x="2702851" y="212091"/>
                  <a:pt x="2697568" y="215342"/>
                </a:cubicBezTo>
                <a:cubicBezTo>
                  <a:pt x="2691878" y="219406"/>
                  <a:pt x="2690253" y="222657"/>
                  <a:pt x="2692691" y="225096"/>
                </a:cubicBezTo>
                <a:cubicBezTo>
                  <a:pt x="2695129" y="227534"/>
                  <a:pt x="2699193" y="227534"/>
                  <a:pt x="2704883" y="225096"/>
                </a:cubicBezTo>
                <a:cubicBezTo>
                  <a:pt x="2710573" y="222657"/>
                  <a:pt x="2713418" y="219812"/>
                  <a:pt x="2713418" y="216561"/>
                </a:cubicBezTo>
                <a:cubicBezTo>
                  <a:pt x="2713418" y="212904"/>
                  <a:pt x="2712097" y="210973"/>
                  <a:pt x="2709455" y="210770"/>
                </a:cubicBezTo>
                <a:close/>
                <a:moveTo>
                  <a:pt x="567625" y="109272"/>
                </a:moveTo>
                <a:lnTo>
                  <a:pt x="552995" y="110491"/>
                </a:lnTo>
                <a:cubicBezTo>
                  <a:pt x="543242" y="110491"/>
                  <a:pt x="531456" y="114148"/>
                  <a:pt x="517638" y="121464"/>
                </a:cubicBezTo>
                <a:cubicBezTo>
                  <a:pt x="503821" y="128779"/>
                  <a:pt x="493457" y="132436"/>
                  <a:pt x="486549" y="132436"/>
                </a:cubicBezTo>
                <a:cubicBezTo>
                  <a:pt x="479640" y="132436"/>
                  <a:pt x="474966" y="134468"/>
                  <a:pt x="472528" y="138532"/>
                </a:cubicBezTo>
                <a:cubicBezTo>
                  <a:pt x="470089" y="142596"/>
                  <a:pt x="463181" y="144628"/>
                  <a:pt x="451802" y="144628"/>
                </a:cubicBezTo>
                <a:cubicBezTo>
                  <a:pt x="440422" y="144628"/>
                  <a:pt x="433513" y="146660"/>
                  <a:pt x="431075" y="150724"/>
                </a:cubicBezTo>
                <a:cubicBezTo>
                  <a:pt x="428637" y="154788"/>
                  <a:pt x="423150" y="156820"/>
                  <a:pt x="414616" y="156820"/>
                </a:cubicBezTo>
                <a:cubicBezTo>
                  <a:pt x="406082" y="156820"/>
                  <a:pt x="398969" y="158446"/>
                  <a:pt x="393280" y="161697"/>
                </a:cubicBezTo>
                <a:cubicBezTo>
                  <a:pt x="388403" y="164948"/>
                  <a:pt x="392467" y="166168"/>
                  <a:pt x="405472" y="165355"/>
                </a:cubicBezTo>
                <a:cubicBezTo>
                  <a:pt x="408723" y="165355"/>
                  <a:pt x="412381" y="164948"/>
                  <a:pt x="416445" y="164136"/>
                </a:cubicBezTo>
                <a:cubicBezTo>
                  <a:pt x="438390" y="161697"/>
                  <a:pt x="450379" y="159259"/>
                  <a:pt x="452411" y="156820"/>
                </a:cubicBezTo>
                <a:cubicBezTo>
                  <a:pt x="454443" y="154382"/>
                  <a:pt x="469277" y="148489"/>
                  <a:pt x="496912" y="139142"/>
                </a:cubicBezTo>
                <a:cubicBezTo>
                  <a:pt x="524547" y="129795"/>
                  <a:pt x="543242" y="122683"/>
                  <a:pt x="552995" y="117806"/>
                </a:cubicBezTo>
                <a:close/>
                <a:moveTo>
                  <a:pt x="596277" y="74524"/>
                </a:moveTo>
                <a:cubicBezTo>
                  <a:pt x="604811" y="74931"/>
                  <a:pt x="605624" y="75947"/>
                  <a:pt x="598715" y="77572"/>
                </a:cubicBezTo>
                <a:cubicBezTo>
                  <a:pt x="591806" y="79198"/>
                  <a:pt x="588352" y="81840"/>
                  <a:pt x="588352" y="85497"/>
                </a:cubicBezTo>
                <a:cubicBezTo>
                  <a:pt x="588352" y="89155"/>
                  <a:pt x="589774" y="90577"/>
                  <a:pt x="592619" y="89764"/>
                </a:cubicBezTo>
                <a:cubicBezTo>
                  <a:pt x="595464" y="88952"/>
                  <a:pt x="606843" y="93422"/>
                  <a:pt x="626757" y="103176"/>
                </a:cubicBezTo>
                <a:cubicBezTo>
                  <a:pt x="646670" y="112929"/>
                  <a:pt x="659878" y="117806"/>
                  <a:pt x="666381" y="117806"/>
                </a:cubicBezTo>
                <a:cubicBezTo>
                  <a:pt x="676947" y="119432"/>
                  <a:pt x="695032" y="124918"/>
                  <a:pt x="720635" y="134265"/>
                </a:cubicBezTo>
                <a:cubicBezTo>
                  <a:pt x="746238" y="143612"/>
                  <a:pt x="761072" y="150724"/>
                  <a:pt x="765136" y="155601"/>
                </a:cubicBezTo>
                <a:cubicBezTo>
                  <a:pt x="771638" y="162104"/>
                  <a:pt x="777937" y="165964"/>
                  <a:pt x="784033" y="167184"/>
                </a:cubicBezTo>
                <a:cubicBezTo>
                  <a:pt x="790129" y="168403"/>
                  <a:pt x="793787" y="171044"/>
                  <a:pt x="795006" y="175108"/>
                </a:cubicBezTo>
                <a:cubicBezTo>
                  <a:pt x="796225" y="179172"/>
                  <a:pt x="801102" y="185472"/>
                  <a:pt x="809637" y="194006"/>
                </a:cubicBezTo>
                <a:cubicBezTo>
                  <a:pt x="818171" y="202540"/>
                  <a:pt x="821829" y="213310"/>
                  <a:pt x="820609" y="226315"/>
                </a:cubicBezTo>
                <a:cubicBezTo>
                  <a:pt x="819390" y="239320"/>
                  <a:pt x="821016" y="245822"/>
                  <a:pt x="825486" y="245822"/>
                </a:cubicBezTo>
                <a:cubicBezTo>
                  <a:pt x="829957" y="245822"/>
                  <a:pt x="830973" y="247651"/>
                  <a:pt x="828534" y="251308"/>
                </a:cubicBezTo>
                <a:cubicBezTo>
                  <a:pt x="826096" y="254966"/>
                  <a:pt x="821016" y="256795"/>
                  <a:pt x="813294" y="256795"/>
                </a:cubicBezTo>
                <a:cubicBezTo>
                  <a:pt x="805573" y="256795"/>
                  <a:pt x="792568" y="265736"/>
                  <a:pt x="774280" y="283617"/>
                </a:cubicBezTo>
                <a:cubicBezTo>
                  <a:pt x="755992" y="301499"/>
                  <a:pt x="744206" y="310440"/>
                  <a:pt x="738923" y="310440"/>
                </a:cubicBezTo>
                <a:cubicBezTo>
                  <a:pt x="733640" y="310440"/>
                  <a:pt x="730998" y="313081"/>
                  <a:pt x="730998" y="318364"/>
                </a:cubicBezTo>
                <a:cubicBezTo>
                  <a:pt x="730998" y="323648"/>
                  <a:pt x="721041" y="336043"/>
                  <a:pt x="701128" y="355550"/>
                </a:cubicBezTo>
                <a:cubicBezTo>
                  <a:pt x="681214" y="375057"/>
                  <a:pt x="660285" y="398019"/>
                  <a:pt x="638339" y="424435"/>
                </a:cubicBezTo>
                <a:cubicBezTo>
                  <a:pt x="616393" y="450851"/>
                  <a:pt x="593838" y="476251"/>
                  <a:pt x="570673" y="500635"/>
                </a:cubicBezTo>
                <a:cubicBezTo>
                  <a:pt x="547509" y="525019"/>
                  <a:pt x="536739" y="538836"/>
                  <a:pt x="538365" y="542088"/>
                </a:cubicBezTo>
                <a:cubicBezTo>
                  <a:pt x="539177" y="543713"/>
                  <a:pt x="538974" y="544932"/>
                  <a:pt x="537755" y="545745"/>
                </a:cubicBezTo>
                <a:cubicBezTo>
                  <a:pt x="536536" y="546558"/>
                  <a:pt x="534707" y="546964"/>
                  <a:pt x="532269" y="546964"/>
                </a:cubicBezTo>
                <a:cubicBezTo>
                  <a:pt x="525766" y="546964"/>
                  <a:pt x="523328" y="549809"/>
                  <a:pt x="524953" y="555499"/>
                </a:cubicBezTo>
                <a:cubicBezTo>
                  <a:pt x="526579" y="558750"/>
                  <a:pt x="526579" y="561188"/>
                  <a:pt x="524953" y="562814"/>
                </a:cubicBezTo>
                <a:cubicBezTo>
                  <a:pt x="523328" y="564440"/>
                  <a:pt x="520077" y="565252"/>
                  <a:pt x="515200" y="565252"/>
                </a:cubicBezTo>
                <a:cubicBezTo>
                  <a:pt x="510323" y="566065"/>
                  <a:pt x="508291" y="567284"/>
                  <a:pt x="509104" y="568910"/>
                </a:cubicBezTo>
                <a:cubicBezTo>
                  <a:pt x="513981" y="572161"/>
                  <a:pt x="504634" y="588011"/>
                  <a:pt x="481062" y="616459"/>
                </a:cubicBezTo>
                <a:cubicBezTo>
                  <a:pt x="450989" y="653035"/>
                  <a:pt x="440829" y="671323"/>
                  <a:pt x="450582" y="671323"/>
                </a:cubicBezTo>
                <a:cubicBezTo>
                  <a:pt x="453833" y="671323"/>
                  <a:pt x="459117" y="678638"/>
                  <a:pt x="466432" y="693268"/>
                </a:cubicBezTo>
                <a:cubicBezTo>
                  <a:pt x="477811" y="713588"/>
                  <a:pt x="487361" y="726593"/>
                  <a:pt x="495083" y="732283"/>
                </a:cubicBezTo>
                <a:cubicBezTo>
                  <a:pt x="502805" y="737972"/>
                  <a:pt x="510323" y="736347"/>
                  <a:pt x="517638" y="727406"/>
                </a:cubicBezTo>
                <a:cubicBezTo>
                  <a:pt x="522515" y="721716"/>
                  <a:pt x="527189" y="718872"/>
                  <a:pt x="531659" y="718872"/>
                </a:cubicBezTo>
                <a:cubicBezTo>
                  <a:pt x="536129" y="718872"/>
                  <a:pt x="535723" y="720497"/>
                  <a:pt x="530440" y="723748"/>
                </a:cubicBezTo>
                <a:cubicBezTo>
                  <a:pt x="525157" y="727000"/>
                  <a:pt x="521702" y="737566"/>
                  <a:pt x="520077" y="755448"/>
                </a:cubicBezTo>
                <a:cubicBezTo>
                  <a:pt x="519264" y="766827"/>
                  <a:pt x="519873" y="775564"/>
                  <a:pt x="521905" y="781660"/>
                </a:cubicBezTo>
                <a:cubicBezTo>
                  <a:pt x="523938" y="787756"/>
                  <a:pt x="529424" y="796088"/>
                  <a:pt x="538365" y="806654"/>
                </a:cubicBezTo>
                <a:cubicBezTo>
                  <a:pt x="552182" y="822097"/>
                  <a:pt x="559904" y="837947"/>
                  <a:pt x="561529" y="854203"/>
                </a:cubicBezTo>
                <a:cubicBezTo>
                  <a:pt x="563155" y="865582"/>
                  <a:pt x="563358" y="872491"/>
                  <a:pt x="562139" y="874929"/>
                </a:cubicBezTo>
                <a:cubicBezTo>
                  <a:pt x="560920" y="877368"/>
                  <a:pt x="556653" y="878587"/>
                  <a:pt x="549337" y="878587"/>
                </a:cubicBezTo>
                <a:cubicBezTo>
                  <a:pt x="537958" y="878587"/>
                  <a:pt x="520890" y="865582"/>
                  <a:pt x="498131" y="839572"/>
                </a:cubicBezTo>
                <a:cubicBezTo>
                  <a:pt x="475373" y="813563"/>
                  <a:pt x="455053" y="783489"/>
                  <a:pt x="437171" y="749352"/>
                </a:cubicBezTo>
                <a:cubicBezTo>
                  <a:pt x="421728" y="720904"/>
                  <a:pt x="411771" y="706680"/>
                  <a:pt x="407301" y="706680"/>
                </a:cubicBezTo>
                <a:cubicBezTo>
                  <a:pt x="402830" y="706680"/>
                  <a:pt x="393077" y="716027"/>
                  <a:pt x="378040" y="734721"/>
                </a:cubicBezTo>
                <a:cubicBezTo>
                  <a:pt x="363003" y="753416"/>
                  <a:pt x="350405" y="768046"/>
                  <a:pt x="340245" y="778612"/>
                </a:cubicBezTo>
                <a:cubicBezTo>
                  <a:pt x="330085" y="789179"/>
                  <a:pt x="316064" y="805028"/>
                  <a:pt x="298182" y="826161"/>
                </a:cubicBezTo>
                <a:cubicBezTo>
                  <a:pt x="280301" y="847294"/>
                  <a:pt x="244131" y="885089"/>
                  <a:pt x="189673" y="939547"/>
                </a:cubicBezTo>
                <a:cubicBezTo>
                  <a:pt x="149846" y="979374"/>
                  <a:pt x="125259" y="1002742"/>
                  <a:pt x="115912" y="1009651"/>
                </a:cubicBezTo>
                <a:cubicBezTo>
                  <a:pt x="106565" y="1016560"/>
                  <a:pt x="95795" y="1019201"/>
                  <a:pt x="83603" y="1017576"/>
                </a:cubicBezTo>
                <a:cubicBezTo>
                  <a:pt x="68160" y="1016763"/>
                  <a:pt x="59422" y="1015137"/>
                  <a:pt x="57390" y="1012699"/>
                </a:cubicBezTo>
                <a:cubicBezTo>
                  <a:pt x="55358" y="1010260"/>
                  <a:pt x="51497" y="1011480"/>
                  <a:pt x="45808" y="1016356"/>
                </a:cubicBezTo>
                <a:cubicBezTo>
                  <a:pt x="40118" y="1020420"/>
                  <a:pt x="37680" y="1020827"/>
                  <a:pt x="38493" y="1017576"/>
                </a:cubicBezTo>
                <a:cubicBezTo>
                  <a:pt x="38493" y="1017576"/>
                  <a:pt x="38493" y="1016763"/>
                  <a:pt x="38493" y="1015137"/>
                </a:cubicBezTo>
                <a:cubicBezTo>
                  <a:pt x="39306" y="1009448"/>
                  <a:pt x="36867" y="1002132"/>
                  <a:pt x="31177" y="993192"/>
                </a:cubicBezTo>
                <a:cubicBezTo>
                  <a:pt x="25488" y="984251"/>
                  <a:pt x="20408" y="979780"/>
                  <a:pt x="15937" y="979780"/>
                </a:cubicBezTo>
                <a:cubicBezTo>
                  <a:pt x="11467" y="979780"/>
                  <a:pt x="8013" y="972465"/>
                  <a:pt x="5574" y="957835"/>
                </a:cubicBezTo>
                <a:cubicBezTo>
                  <a:pt x="2323" y="942392"/>
                  <a:pt x="494" y="902564"/>
                  <a:pt x="88" y="838353"/>
                </a:cubicBezTo>
                <a:cubicBezTo>
                  <a:pt x="-319" y="774142"/>
                  <a:pt x="698" y="740817"/>
                  <a:pt x="3136" y="738379"/>
                </a:cubicBezTo>
                <a:cubicBezTo>
                  <a:pt x="3949" y="738379"/>
                  <a:pt x="4761" y="738582"/>
                  <a:pt x="5574" y="738988"/>
                </a:cubicBezTo>
                <a:cubicBezTo>
                  <a:pt x="6387" y="739395"/>
                  <a:pt x="6997" y="740411"/>
                  <a:pt x="7403" y="742036"/>
                </a:cubicBezTo>
                <a:cubicBezTo>
                  <a:pt x="7809" y="743662"/>
                  <a:pt x="8013" y="745694"/>
                  <a:pt x="8013" y="748132"/>
                </a:cubicBezTo>
                <a:cubicBezTo>
                  <a:pt x="8013" y="753009"/>
                  <a:pt x="9842" y="756464"/>
                  <a:pt x="13499" y="758496"/>
                </a:cubicBezTo>
                <a:cubicBezTo>
                  <a:pt x="17157" y="760528"/>
                  <a:pt x="24269" y="762356"/>
                  <a:pt x="34835" y="763982"/>
                </a:cubicBezTo>
                <a:cubicBezTo>
                  <a:pt x="63283" y="768046"/>
                  <a:pt x="85635" y="758699"/>
                  <a:pt x="101891" y="735940"/>
                </a:cubicBezTo>
                <a:cubicBezTo>
                  <a:pt x="106768" y="728625"/>
                  <a:pt x="112051" y="724968"/>
                  <a:pt x="117741" y="724968"/>
                </a:cubicBezTo>
                <a:cubicBezTo>
                  <a:pt x="123430" y="724968"/>
                  <a:pt x="126275" y="723139"/>
                  <a:pt x="126275" y="719481"/>
                </a:cubicBezTo>
                <a:cubicBezTo>
                  <a:pt x="126275" y="715824"/>
                  <a:pt x="132168" y="711963"/>
                  <a:pt x="143954" y="707899"/>
                </a:cubicBezTo>
                <a:cubicBezTo>
                  <a:pt x="155739" y="703835"/>
                  <a:pt x="161632" y="699364"/>
                  <a:pt x="161632" y="694488"/>
                </a:cubicBezTo>
                <a:cubicBezTo>
                  <a:pt x="161632" y="690424"/>
                  <a:pt x="168541" y="679857"/>
                  <a:pt x="182358" y="662788"/>
                </a:cubicBezTo>
                <a:cubicBezTo>
                  <a:pt x="196176" y="645720"/>
                  <a:pt x="209994" y="629870"/>
                  <a:pt x="223811" y="615240"/>
                </a:cubicBezTo>
                <a:cubicBezTo>
                  <a:pt x="234377" y="604673"/>
                  <a:pt x="246569" y="589840"/>
                  <a:pt x="260387" y="570739"/>
                </a:cubicBezTo>
                <a:cubicBezTo>
                  <a:pt x="274205" y="551638"/>
                  <a:pt x="281113" y="539649"/>
                  <a:pt x="281113" y="534772"/>
                </a:cubicBezTo>
                <a:cubicBezTo>
                  <a:pt x="281113" y="531521"/>
                  <a:pt x="283755" y="529896"/>
                  <a:pt x="289038" y="529896"/>
                </a:cubicBezTo>
                <a:cubicBezTo>
                  <a:pt x="294321" y="529896"/>
                  <a:pt x="301840" y="523393"/>
                  <a:pt x="311594" y="510388"/>
                </a:cubicBezTo>
                <a:cubicBezTo>
                  <a:pt x="321347" y="497384"/>
                  <a:pt x="329881" y="486817"/>
                  <a:pt x="337197" y="478689"/>
                </a:cubicBezTo>
                <a:cubicBezTo>
                  <a:pt x="372147" y="440488"/>
                  <a:pt x="394499" y="412852"/>
                  <a:pt x="404253" y="395784"/>
                </a:cubicBezTo>
                <a:cubicBezTo>
                  <a:pt x="408317" y="387656"/>
                  <a:pt x="408723" y="382169"/>
                  <a:pt x="405472" y="379324"/>
                </a:cubicBezTo>
                <a:cubicBezTo>
                  <a:pt x="402221" y="376480"/>
                  <a:pt x="393686" y="375057"/>
                  <a:pt x="379869" y="375057"/>
                </a:cubicBezTo>
                <a:cubicBezTo>
                  <a:pt x="368489" y="375057"/>
                  <a:pt x="354469" y="371603"/>
                  <a:pt x="337806" y="364694"/>
                </a:cubicBezTo>
                <a:cubicBezTo>
                  <a:pt x="321144" y="357785"/>
                  <a:pt x="310781" y="351486"/>
                  <a:pt x="306717" y="345796"/>
                </a:cubicBezTo>
                <a:cubicBezTo>
                  <a:pt x="304278" y="340920"/>
                  <a:pt x="296963" y="334824"/>
                  <a:pt x="284771" y="327508"/>
                </a:cubicBezTo>
                <a:cubicBezTo>
                  <a:pt x="276643" y="322632"/>
                  <a:pt x="271157" y="317145"/>
                  <a:pt x="268312" y="311049"/>
                </a:cubicBezTo>
                <a:cubicBezTo>
                  <a:pt x="265467" y="304953"/>
                  <a:pt x="262419" y="292558"/>
                  <a:pt x="259168" y="273864"/>
                </a:cubicBezTo>
                <a:cubicBezTo>
                  <a:pt x="254291" y="245416"/>
                  <a:pt x="252666" y="226112"/>
                  <a:pt x="254291" y="215952"/>
                </a:cubicBezTo>
                <a:cubicBezTo>
                  <a:pt x="255917" y="205792"/>
                  <a:pt x="257542" y="193803"/>
                  <a:pt x="259168" y="179985"/>
                </a:cubicBezTo>
                <a:cubicBezTo>
                  <a:pt x="260793" y="166168"/>
                  <a:pt x="264857" y="151944"/>
                  <a:pt x="271360" y="137313"/>
                </a:cubicBezTo>
                <a:cubicBezTo>
                  <a:pt x="277862" y="122683"/>
                  <a:pt x="281113" y="112523"/>
                  <a:pt x="281113" y="106833"/>
                </a:cubicBezTo>
                <a:cubicBezTo>
                  <a:pt x="281113" y="100331"/>
                  <a:pt x="289038" y="95048"/>
                  <a:pt x="304888" y="90984"/>
                </a:cubicBezTo>
                <a:cubicBezTo>
                  <a:pt x="320738" y="86920"/>
                  <a:pt x="332726" y="87326"/>
                  <a:pt x="340854" y="92203"/>
                </a:cubicBezTo>
                <a:cubicBezTo>
                  <a:pt x="357110" y="101144"/>
                  <a:pt x="363613" y="110897"/>
                  <a:pt x="360362" y="121464"/>
                </a:cubicBezTo>
                <a:cubicBezTo>
                  <a:pt x="357923" y="127966"/>
                  <a:pt x="358736" y="132640"/>
                  <a:pt x="362800" y="135484"/>
                </a:cubicBezTo>
                <a:cubicBezTo>
                  <a:pt x="366864" y="138329"/>
                  <a:pt x="367677" y="142596"/>
                  <a:pt x="365238" y="148286"/>
                </a:cubicBezTo>
                <a:cubicBezTo>
                  <a:pt x="363613" y="152350"/>
                  <a:pt x="365238" y="154382"/>
                  <a:pt x="370115" y="154382"/>
                </a:cubicBezTo>
                <a:cubicBezTo>
                  <a:pt x="372553" y="154382"/>
                  <a:pt x="376618" y="153976"/>
                  <a:pt x="382307" y="153163"/>
                </a:cubicBezTo>
                <a:cubicBezTo>
                  <a:pt x="408317" y="148286"/>
                  <a:pt x="446721" y="136297"/>
                  <a:pt x="497522" y="117196"/>
                </a:cubicBezTo>
                <a:cubicBezTo>
                  <a:pt x="548321" y="98096"/>
                  <a:pt x="575753" y="85294"/>
                  <a:pt x="579818" y="78792"/>
                </a:cubicBezTo>
                <a:cubicBezTo>
                  <a:pt x="582256" y="75540"/>
                  <a:pt x="587742" y="74118"/>
                  <a:pt x="596277" y="74524"/>
                </a:cubicBezTo>
                <a:close/>
                <a:moveTo>
                  <a:pt x="2646361" y="22404"/>
                </a:moveTo>
                <a:cubicBezTo>
                  <a:pt x="2651645" y="23013"/>
                  <a:pt x="2654896" y="25147"/>
                  <a:pt x="2656115" y="28804"/>
                </a:cubicBezTo>
                <a:cubicBezTo>
                  <a:pt x="2658553" y="34494"/>
                  <a:pt x="2665056" y="38152"/>
                  <a:pt x="2675622" y="39777"/>
                </a:cubicBezTo>
                <a:cubicBezTo>
                  <a:pt x="2687814" y="42216"/>
                  <a:pt x="2702038" y="51766"/>
                  <a:pt x="2718294" y="68428"/>
                </a:cubicBezTo>
                <a:cubicBezTo>
                  <a:pt x="2734550" y="85091"/>
                  <a:pt x="2747555" y="103176"/>
                  <a:pt x="2757309" y="122683"/>
                </a:cubicBezTo>
                <a:cubicBezTo>
                  <a:pt x="2764624" y="138126"/>
                  <a:pt x="2768688" y="148286"/>
                  <a:pt x="2769501" y="153163"/>
                </a:cubicBezTo>
                <a:cubicBezTo>
                  <a:pt x="2770313" y="158040"/>
                  <a:pt x="2768688" y="163120"/>
                  <a:pt x="2764624" y="168403"/>
                </a:cubicBezTo>
                <a:cubicBezTo>
                  <a:pt x="2760560" y="173686"/>
                  <a:pt x="2758528" y="177547"/>
                  <a:pt x="2758528" y="179985"/>
                </a:cubicBezTo>
                <a:cubicBezTo>
                  <a:pt x="2758528" y="182424"/>
                  <a:pt x="2760560" y="185675"/>
                  <a:pt x="2764624" y="189739"/>
                </a:cubicBezTo>
                <a:cubicBezTo>
                  <a:pt x="2771126" y="196241"/>
                  <a:pt x="2780067" y="199492"/>
                  <a:pt x="2791446" y="199492"/>
                </a:cubicBezTo>
                <a:cubicBezTo>
                  <a:pt x="2802825" y="199492"/>
                  <a:pt x="2810547" y="201728"/>
                  <a:pt x="2814611" y="206198"/>
                </a:cubicBezTo>
                <a:cubicBezTo>
                  <a:pt x="2818675" y="210668"/>
                  <a:pt x="2820707" y="211278"/>
                  <a:pt x="2820707" y="208027"/>
                </a:cubicBezTo>
                <a:cubicBezTo>
                  <a:pt x="2820707" y="204776"/>
                  <a:pt x="2823552" y="207620"/>
                  <a:pt x="2829241" y="216561"/>
                </a:cubicBezTo>
                <a:cubicBezTo>
                  <a:pt x="2829241" y="216561"/>
                  <a:pt x="2830054" y="217374"/>
                  <a:pt x="2831680" y="219000"/>
                </a:cubicBezTo>
                <a:cubicBezTo>
                  <a:pt x="2838995" y="229566"/>
                  <a:pt x="2842653" y="237288"/>
                  <a:pt x="2842653" y="242164"/>
                </a:cubicBezTo>
                <a:cubicBezTo>
                  <a:pt x="2842653" y="253544"/>
                  <a:pt x="2828022" y="265329"/>
                  <a:pt x="2798761" y="277521"/>
                </a:cubicBezTo>
                <a:cubicBezTo>
                  <a:pt x="2783318" y="284836"/>
                  <a:pt x="2766046" y="298857"/>
                  <a:pt x="2746945" y="319584"/>
                </a:cubicBezTo>
                <a:cubicBezTo>
                  <a:pt x="2727845" y="340310"/>
                  <a:pt x="2712604" y="361646"/>
                  <a:pt x="2701226" y="383592"/>
                </a:cubicBezTo>
                <a:cubicBezTo>
                  <a:pt x="2690659" y="407163"/>
                  <a:pt x="2682531" y="421793"/>
                  <a:pt x="2676841" y="427483"/>
                </a:cubicBezTo>
                <a:cubicBezTo>
                  <a:pt x="2672778" y="432360"/>
                  <a:pt x="2673997" y="435204"/>
                  <a:pt x="2680499" y="436017"/>
                </a:cubicBezTo>
                <a:cubicBezTo>
                  <a:pt x="2680499" y="436017"/>
                  <a:pt x="2688220" y="436017"/>
                  <a:pt x="2703664" y="436017"/>
                </a:cubicBezTo>
                <a:cubicBezTo>
                  <a:pt x="2727235" y="435204"/>
                  <a:pt x="2742272" y="437643"/>
                  <a:pt x="2748774" y="443332"/>
                </a:cubicBezTo>
                <a:cubicBezTo>
                  <a:pt x="2755277" y="449022"/>
                  <a:pt x="2764218" y="454305"/>
                  <a:pt x="2775597" y="459182"/>
                </a:cubicBezTo>
                <a:cubicBezTo>
                  <a:pt x="2783725" y="462433"/>
                  <a:pt x="2791446" y="469545"/>
                  <a:pt x="2798761" y="480518"/>
                </a:cubicBezTo>
                <a:cubicBezTo>
                  <a:pt x="2806077" y="491491"/>
                  <a:pt x="2809734" y="501854"/>
                  <a:pt x="2809734" y="511608"/>
                </a:cubicBezTo>
                <a:cubicBezTo>
                  <a:pt x="2809734" y="521361"/>
                  <a:pt x="2799168" y="538430"/>
                  <a:pt x="2778035" y="562814"/>
                </a:cubicBezTo>
                <a:cubicBezTo>
                  <a:pt x="2756902" y="587198"/>
                  <a:pt x="2741865" y="599390"/>
                  <a:pt x="2732924" y="599390"/>
                </a:cubicBezTo>
                <a:cubicBezTo>
                  <a:pt x="2727235" y="599390"/>
                  <a:pt x="2722968" y="601828"/>
                  <a:pt x="2720123" y="606705"/>
                </a:cubicBezTo>
                <a:cubicBezTo>
                  <a:pt x="2717278" y="611582"/>
                  <a:pt x="2704680" y="623164"/>
                  <a:pt x="2682328" y="641452"/>
                </a:cubicBezTo>
                <a:cubicBezTo>
                  <a:pt x="2659976" y="659740"/>
                  <a:pt x="2650425" y="671323"/>
                  <a:pt x="2653677" y="676200"/>
                </a:cubicBezTo>
                <a:cubicBezTo>
                  <a:pt x="2656928" y="681076"/>
                  <a:pt x="2658553" y="687579"/>
                  <a:pt x="2658553" y="695707"/>
                </a:cubicBezTo>
                <a:cubicBezTo>
                  <a:pt x="2658553" y="705460"/>
                  <a:pt x="2666681" y="727406"/>
                  <a:pt x="2682937" y="761544"/>
                </a:cubicBezTo>
                <a:cubicBezTo>
                  <a:pt x="2687814" y="772110"/>
                  <a:pt x="2689440" y="806857"/>
                  <a:pt x="2687814" y="865785"/>
                </a:cubicBezTo>
                <a:cubicBezTo>
                  <a:pt x="2686189" y="924713"/>
                  <a:pt x="2682531" y="967182"/>
                  <a:pt x="2676841" y="993192"/>
                </a:cubicBezTo>
                <a:cubicBezTo>
                  <a:pt x="2676029" y="999694"/>
                  <a:pt x="2677248" y="1002945"/>
                  <a:pt x="2680499" y="1002945"/>
                </a:cubicBezTo>
                <a:cubicBezTo>
                  <a:pt x="2682124" y="1001320"/>
                  <a:pt x="2682937" y="1001726"/>
                  <a:pt x="2682937" y="1004164"/>
                </a:cubicBezTo>
                <a:cubicBezTo>
                  <a:pt x="2682937" y="1015544"/>
                  <a:pt x="2676841" y="1030987"/>
                  <a:pt x="2664649" y="1050494"/>
                </a:cubicBezTo>
                <a:cubicBezTo>
                  <a:pt x="2656521" y="1063499"/>
                  <a:pt x="2651238" y="1070001"/>
                  <a:pt x="2648800" y="1070001"/>
                </a:cubicBezTo>
                <a:cubicBezTo>
                  <a:pt x="2640672" y="1070001"/>
                  <a:pt x="2627870" y="1062076"/>
                  <a:pt x="2610395" y="1046227"/>
                </a:cubicBezTo>
                <a:cubicBezTo>
                  <a:pt x="2592920" y="1030377"/>
                  <a:pt x="2583776" y="1018795"/>
                  <a:pt x="2582963" y="1011480"/>
                </a:cubicBezTo>
                <a:cubicBezTo>
                  <a:pt x="2582963" y="1007416"/>
                  <a:pt x="2581134" y="1005384"/>
                  <a:pt x="2577477" y="1005384"/>
                </a:cubicBezTo>
                <a:cubicBezTo>
                  <a:pt x="2573819" y="1005384"/>
                  <a:pt x="2566504" y="995427"/>
                  <a:pt x="2555531" y="975513"/>
                </a:cubicBezTo>
                <a:cubicBezTo>
                  <a:pt x="2544558" y="955600"/>
                  <a:pt x="2537446" y="944627"/>
                  <a:pt x="2534195" y="942595"/>
                </a:cubicBezTo>
                <a:cubicBezTo>
                  <a:pt x="2530944" y="940563"/>
                  <a:pt x="2529318" y="934264"/>
                  <a:pt x="2529318" y="923697"/>
                </a:cubicBezTo>
                <a:cubicBezTo>
                  <a:pt x="2529318" y="913131"/>
                  <a:pt x="2525661" y="905816"/>
                  <a:pt x="2518345" y="901752"/>
                </a:cubicBezTo>
                <a:cubicBezTo>
                  <a:pt x="2511030" y="897688"/>
                  <a:pt x="2506357" y="891795"/>
                  <a:pt x="2504324" y="884073"/>
                </a:cubicBezTo>
                <a:cubicBezTo>
                  <a:pt x="2502293" y="876352"/>
                  <a:pt x="2498025" y="872491"/>
                  <a:pt x="2491523" y="872491"/>
                </a:cubicBezTo>
                <a:cubicBezTo>
                  <a:pt x="2488272" y="872491"/>
                  <a:pt x="2485833" y="873100"/>
                  <a:pt x="2484208" y="874320"/>
                </a:cubicBezTo>
                <a:cubicBezTo>
                  <a:pt x="2482582" y="875539"/>
                  <a:pt x="2482176" y="876961"/>
                  <a:pt x="2482989" y="878587"/>
                </a:cubicBezTo>
                <a:cubicBezTo>
                  <a:pt x="2484614" y="882651"/>
                  <a:pt x="2481973" y="887934"/>
                  <a:pt x="2475064" y="894436"/>
                </a:cubicBezTo>
                <a:cubicBezTo>
                  <a:pt x="2468155" y="900939"/>
                  <a:pt x="2464701" y="907441"/>
                  <a:pt x="2464701" y="913944"/>
                </a:cubicBezTo>
                <a:cubicBezTo>
                  <a:pt x="2464701" y="920446"/>
                  <a:pt x="2462872" y="924713"/>
                  <a:pt x="2459214" y="926745"/>
                </a:cubicBezTo>
                <a:cubicBezTo>
                  <a:pt x="2455556" y="928777"/>
                  <a:pt x="2453728" y="933451"/>
                  <a:pt x="2453728" y="940766"/>
                </a:cubicBezTo>
                <a:cubicBezTo>
                  <a:pt x="2453728" y="946456"/>
                  <a:pt x="2452102" y="950520"/>
                  <a:pt x="2448851" y="952958"/>
                </a:cubicBezTo>
                <a:cubicBezTo>
                  <a:pt x="2445600" y="955396"/>
                  <a:pt x="2441332" y="955396"/>
                  <a:pt x="2436049" y="952958"/>
                </a:cubicBezTo>
                <a:cubicBezTo>
                  <a:pt x="2430766" y="950520"/>
                  <a:pt x="2424873" y="946049"/>
                  <a:pt x="2418371" y="939547"/>
                </a:cubicBezTo>
                <a:cubicBezTo>
                  <a:pt x="2405366" y="926542"/>
                  <a:pt x="2396426" y="910083"/>
                  <a:pt x="2391548" y="890169"/>
                </a:cubicBezTo>
                <a:cubicBezTo>
                  <a:pt x="2386672" y="870256"/>
                  <a:pt x="2386672" y="850139"/>
                  <a:pt x="2391548" y="829819"/>
                </a:cubicBezTo>
                <a:cubicBezTo>
                  <a:pt x="2396426" y="809499"/>
                  <a:pt x="2401709" y="796088"/>
                  <a:pt x="2407398" y="789585"/>
                </a:cubicBezTo>
                <a:cubicBezTo>
                  <a:pt x="2413088" y="783083"/>
                  <a:pt x="2415932" y="777800"/>
                  <a:pt x="2415932" y="773736"/>
                </a:cubicBezTo>
                <a:cubicBezTo>
                  <a:pt x="2415932" y="769672"/>
                  <a:pt x="2418371" y="766827"/>
                  <a:pt x="2423248" y="765201"/>
                </a:cubicBezTo>
                <a:cubicBezTo>
                  <a:pt x="2427312" y="763576"/>
                  <a:pt x="2436049" y="764795"/>
                  <a:pt x="2449461" y="768859"/>
                </a:cubicBezTo>
                <a:cubicBezTo>
                  <a:pt x="2462872" y="772923"/>
                  <a:pt x="2469577" y="776174"/>
                  <a:pt x="2469577" y="778612"/>
                </a:cubicBezTo>
                <a:cubicBezTo>
                  <a:pt x="2469577" y="781051"/>
                  <a:pt x="2474251" y="785318"/>
                  <a:pt x="2483598" y="791414"/>
                </a:cubicBezTo>
                <a:cubicBezTo>
                  <a:pt x="2492945" y="797510"/>
                  <a:pt x="2500057" y="798120"/>
                  <a:pt x="2504934" y="793243"/>
                </a:cubicBezTo>
                <a:cubicBezTo>
                  <a:pt x="2513062" y="786740"/>
                  <a:pt x="2517126" y="786740"/>
                  <a:pt x="2517126" y="793243"/>
                </a:cubicBezTo>
                <a:cubicBezTo>
                  <a:pt x="2516313" y="796494"/>
                  <a:pt x="2514688" y="800152"/>
                  <a:pt x="2512249" y="804216"/>
                </a:cubicBezTo>
                <a:cubicBezTo>
                  <a:pt x="2508998" y="809092"/>
                  <a:pt x="2507779" y="812953"/>
                  <a:pt x="2508592" y="815798"/>
                </a:cubicBezTo>
                <a:cubicBezTo>
                  <a:pt x="2509405" y="818643"/>
                  <a:pt x="2513062" y="823316"/>
                  <a:pt x="2519565" y="829819"/>
                </a:cubicBezTo>
                <a:cubicBezTo>
                  <a:pt x="2526880" y="837947"/>
                  <a:pt x="2536634" y="846888"/>
                  <a:pt x="2548826" y="856641"/>
                </a:cubicBezTo>
                <a:cubicBezTo>
                  <a:pt x="2561018" y="866395"/>
                  <a:pt x="2571787" y="874116"/>
                  <a:pt x="2581134" y="879806"/>
                </a:cubicBezTo>
                <a:cubicBezTo>
                  <a:pt x="2590481" y="885496"/>
                  <a:pt x="2595561" y="887528"/>
                  <a:pt x="2596374" y="885902"/>
                </a:cubicBezTo>
                <a:cubicBezTo>
                  <a:pt x="2600438" y="880212"/>
                  <a:pt x="2603486" y="858064"/>
                  <a:pt x="2605518" y="819456"/>
                </a:cubicBezTo>
                <a:cubicBezTo>
                  <a:pt x="2607550" y="780848"/>
                  <a:pt x="2607347" y="754228"/>
                  <a:pt x="2604909" y="739598"/>
                </a:cubicBezTo>
                <a:cubicBezTo>
                  <a:pt x="2601657" y="720904"/>
                  <a:pt x="2599219" y="710947"/>
                  <a:pt x="2597593" y="709728"/>
                </a:cubicBezTo>
                <a:cubicBezTo>
                  <a:pt x="2595968" y="708508"/>
                  <a:pt x="2587840" y="713182"/>
                  <a:pt x="2573209" y="723748"/>
                </a:cubicBezTo>
                <a:cubicBezTo>
                  <a:pt x="2558579" y="734315"/>
                  <a:pt x="2548622" y="739598"/>
                  <a:pt x="2543339" y="739598"/>
                </a:cubicBezTo>
                <a:cubicBezTo>
                  <a:pt x="2538056" y="739598"/>
                  <a:pt x="2533585" y="735331"/>
                  <a:pt x="2529928" y="726796"/>
                </a:cubicBezTo>
                <a:cubicBezTo>
                  <a:pt x="2526270" y="718262"/>
                  <a:pt x="2525661" y="709931"/>
                  <a:pt x="2528099" y="701803"/>
                </a:cubicBezTo>
                <a:cubicBezTo>
                  <a:pt x="2529724" y="695300"/>
                  <a:pt x="2529318" y="692049"/>
                  <a:pt x="2526880" y="692049"/>
                </a:cubicBezTo>
                <a:cubicBezTo>
                  <a:pt x="2523629" y="692862"/>
                  <a:pt x="2517939" y="701396"/>
                  <a:pt x="2509811" y="717652"/>
                </a:cubicBezTo>
                <a:cubicBezTo>
                  <a:pt x="2503309" y="731470"/>
                  <a:pt x="2496400" y="738785"/>
                  <a:pt x="2489085" y="739598"/>
                </a:cubicBezTo>
                <a:cubicBezTo>
                  <a:pt x="2481769" y="740411"/>
                  <a:pt x="2472829" y="735534"/>
                  <a:pt x="2462262" y="724968"/>
                </a:cubicBezTo>
                <a:cubicBezTo>
                  <a:pt x="2454947" y="716840"/>
                  <a:pt x="2447835" y="702209"/>
                  <a:pt x="2440926" y="681076"/>
                </a:cubicBezTo>
                <a:cubicBezTo>
                  <a:pt x="2434017" y="659944"/>
                  <a:pt x="2432188" y="646939"/>
                  <a:pt x="2435440" y="642062"/>
                </a:cubicBezTo>
                <a:cubicBezTo>
                  <a:pt x="2437065" y="639624"/>
                  <a:pt x="2435440" y="631496"/>
                  <a:pt x="2430563" y="617678"/>
                </a:cubicBezTo>
                <a:cubicBezTo>
                  <a:pt x="2425686" y="604673"/>
                  <a:pt x="2423451" y="593497"/>
                  <a:pt x="2423857" y="584150"/>
                </a:cubicBezTo>
                <a:cubicBezTo>
                  <a:pt x="2424264" y="574803"/>
                  <a:pt x="2427312" y="569316"/>
                  <a:pt x="2433001" y="567691"/>
                </a:cubicBezTo>
                <a:cubicBezTo>
                  <a:pt x="2457385" y="560376"/>
                  <a:pt x="2493148" y="524612"/>
                  <a:pt x="2540291" y="460401"/>
                </a:cubicBezTo>
                <a:cubicBezTo>
                  <a:pt x="2576054" y="412446"/>
                  <a:pt x="2593936" y="385624"/>
                  <a:pt x="2593936" y="379934"/>
                </a:cubicBezTo>
                <a:cubicBezTo>
                  <a:pt x="2593936" y="375870"/>
                  <a:pt x="2598609" y="367132"/>
                  <a:pt x="2607956" y="353721"/>
                </a:cubicBezTo>
                <a:cubicBezTo>
                  <a:pt x="2617304" y="340310"/>
                  <a:pt x="2624010" y="332792"/>
                  <a:pt x="2628073" y="331166"/>
                </a:cubicBezTo>
                <a:cubicBezTo>
                  <a:pt x="2629699" y="330353"/>
                  <a:pt x="2630918" y="328524"/>
                  <a:pt x="2631731" y="325680"/>
                </a:cubicBezTo>
                <a:cubicBezTo>
                  <a:pt x="2632544" y="322835"/>
                  <a:pt x="2632544" y="319990"/>
                  <a:pt x="2631731" y="317145"/>
                </a:cubicBezTo>
                <a:cubicBezTo>
                  <a:pt x="2630918" y="314300"/>
                  <a:pt x="2629699" y="312878"/>
                  <a:pt x="2628073" y="312878"/>
                </a:cubicBezTo>
                <a:cubicBezTo>
                  <a:pt x="2625635" y="312878"/>
                  <a:pt x="2613037" y="315723"/>
                  <a:pt x="2590278" y="321412"/>
                </a:cubicBezTo>
                <a:cubicBezTo>
                  <a:pt x="2567520" y="327102"/>
                  <a:pt x="2546793" y="327508"/>
                  <a:pt x="2528099" y="322632"/>
                </a:cubicBezTo>
                <a:cubicBezTo>
                  <a:pt x="2511030" y="317755"/>
                  <a:pt x="2494774" y="311659"/>
                  <a:pt x="2479331" y="304344"/>
                </a:cubicBezTo>
                <a:cubicBezTo>
                  <a:pt x="2463888" y="297028"/>
                  <a:pt x="2453728" y="290526"/>
                  <a:pt x="2448851" y="284836"/>
                </a:cubicBezTo>
                <a:cubicBezTo>
                  <a:pt x="2443974" y="278334"/>
                  <a:pt x="2441129" y="269800"/>
                  <a:pt x="2440316" y="259233"/>
                </a:cubicBezTo>
                <a:cubicBezTo>
                  <a:pt x="2439504" y="248667"/>
                  <a:pt x="2441129" y="242571"/>
                  <a:pt x="2445193" y="240945"/>
                </a:cubicBezTo>
                <a:cubicBezTo>
                  <a:pt x="2450070" y="239320"/>
                  <a:pt x="2453728" y="241961"/>
                  <a:pt x="2456166" y="248870"/>
                </a:cubicBezTo>
                <a:cubicBezTo>
                  <a:pt x="2458605" y="255779"/>
                  <a:pt x="2467545" y="259233"/>
                  <a:pt x="2482989" y="259233"/>
                </a:cubicBezTo>
                <a:cubicBezTo>
                  <a:pt x="2504121" y="259233"/>
                  <a:pt x="2549232" y="249683"/>
                  <a:pt x="2618320" y="230582"/>
                </a:cubicBezTo>
                <a:cubicBezTo>
                  <a:pt x="2687408" y="211481"/>
                  <a:pt x="2723171" y="198273"/>
                  <a:pt x="2725609" y="190958"/>
                </a:cubicBezTo>
                <a:cubicBezTo>
                  <a:pt x="2727235" y="186081"/>
                  <a:pt x="2725609" y="183643"/>
                  <a:pt x="2720732" y="183643"/>
                </a:cubicBezTo>
                <a:cubicBezTo>
                  <a:pt x="2715856" y="183643"/>
                  <a:pt x="2711385" y="181001"/>
                  <a:pt x="2707321" y="175718"/>
                </a:cubicBezTo>
                <a:cubicBezTo>
                  <a:pt x="2703257" y="170435"/>
                  <a:pt x="2697162" y="167793"/>
                  <a:pt x="2689034" y="167793"/>
                </a:cubicBezTo>
                <a:cubicBezTo>
                  <a:pt x="2677654" y="167793"/>
                  <a:pt x="2667494" y="162104"/>
                  <a:pt x="2658553" y="150724"/>
                </a:cubicBezTo>
                <a:cubicBezTo>
                  <a:pt x="2655302" y="145848"/>
                  <a:pt x="2655302" y="142596"/>
                  <a:pt x="2658553" y="140971"/>
                </a:cubicBezTo>
                <a:cubicBezTo>
                  <a:pt x="2665056" y="136907"/>
                  <a:pt x="2668916" y="129388"/>
                  <a:pt x="2670136" y="118416"/>
                </a:cubicBezTo>
                <a:cubicBezTo>
                  <a:pt x="2671355" y="107443"/>
                  <a:pt x="2669120" y="96267"/>
                  <a:pt x="2663430" y="84888"/>
                </a:cubicBezTo>
                <a:cubicBezTo>
                  <a:pt x="2656928" y="71883"/>
                  <a:pt x="2652051" y="65380"/>
                  <a:pt x="2648800" y="65380"/>
                </a:cubicBezTo>
                <a:cubicBezTo>
                  <a:pt x="2645548" y="65380"/>
                  <a:pt x="2639249" y="60707"/>
                  <a:pt x="2629902" y="51360"/>
                </a:cubicBezTo>
                <a:cubicBezTo>
                  <a:pt x="2620555" y="42012"/>
                  <a:pt x="2615881" y="35713"/>
                  <a:pt x="2615881" y="32462"/>
                </a:cubicBezTo>
                <a:cubicBezTo>
                  <a:pt x="2615881" y="29211"/>
                  <a:pt x="2618726" y="26772"/>
                  <a:pt x="2624416" y="25147"/>
                </a:cubicBezTo>
                <a:cubicBezTo>
                  <a:pt x="2633763" y="22708"/>
                  <a:pt x="2641078" y="21794"/>
                  <a:pt x="2646361" y="22404"/>
                </a:cubicBezTo>
                <a:close/>
                <a:moveTo>
                  <a:pt x="1925205" y="10516"/>
                </a:moveTo>
                <a:cubicBezTo>
                  <a:pt x="1926424" y="10516"/>
                  <a:pt x="1938006" y="15800"/>
                  <a:pt x="1959952" y="26366"/>
                </a:cubicBezTo>
                <a:cubicBezTo>
                  <a:pt x="1992464" y="41809"/>
                  <a:pt x="2008720" y="61316"/>
                  <a:pt x="2008720" y="84888"/>
                </a:cubicBezTo>
                <a:cubicBezTo>
                  <a:pt x="2008720" y="91390"/>
                  <a:pt x="2001811" y="107646"/>
                  <a:pt x="1987993" y="133656"/>
                </a:cubicBezTo>
                <a:cubicBezTo>
                  <a:pt x="1984742" y="140158"/>
                  <a:pt x="1981491" y="146457"/>
                  <a:pt x="1978240" y="152553"/>
                </a:cubicBezTo>
                <a:cubicBezTo>
                  <a:pt x="1974988" y="158649"/>
                  <a:pt x="1972550" y="163323"/>
                  <a:pt x="1970925" y="166574"/>
                </a:cubicBezTo>
                <a:lnTo>
                  <a:pt x="1969705" y="172670"/>
                </a:lnTo>
                <a:cubicBezTo>
                  <a:pt x="1997341" y="182424"/>
                  <a:pt x="2020099" y="201118"/>
                  <a:pt x="2037981" y="228753"/>
                </a:cubicBezTo>
                <a:cubicBezTo>
                  <a:pt x="2048547" y="245009"/>
                  <a:pt x="2054440" y="256795"/>
                  <a:pt x="2055659" y="264110"/>
                </a:cubicBezTo>
                <a:cubicBezTo>
                  <a:pt x="2056878" y="271425"/>
                  <a:pt x="2056675" y="288900"/>
                  <a:pt x="2055049" y="316536"/>
                </a:cubicBezTo>
                <a:cubicBezTo>
                  <a:pt x="2053424" y="353924"/>
                  <a:pt x="2054440" y="373838"/>
                  <a:pt x="2058097" y="376276"/>
                </a:cubicBezTo>
                <a:cubicBezTo>
                  <a:pt x="2061755" y="378715"/>
                  <a:pt x="2062568" y="387452"/>
                  <a:pt x="2060536" y="402489"/>
                </a:cubicBezTo>
                <a:cubicBezTo>
                  <a:pt x="2058504" y="417526"/>
                  <a:pt x="2050173" y="431953"/>
                  <a:pt x="2035542" y="445771"/>
                </a:cubicBezTo>
                <a:cubicBezTo>
                  <a:pt x="2024163" y="456337"/>
                  <a:pt x="2018473" y="464262"/>
                  <a:pt x="2018473" y="469545"/>
                </a:cubicBezTo>
                <a:cubicBezTo>
                  <a:pt x="2018473" y="474828"/>
                  <a:pt x="2023757" y="483972"/>
                  <a:pt x="2034323" y="496977"/>
                </a:cubicBezTo>
                <a:cubicBezTo>
                  <a:pt x="2040013" y="504292"/>
                  <a:pt x="2062365" y="516078"/>
                  <a:pt x="2101379" y="532334"/>
                </a:cubicBezTo>
                <a:cubicBezTo>
                  <a:pt x="2158275" y="555905"/>
                  <a:pt x="2186723" y="576225"/>
                  <a:pt x="2186723" y="593294"/>
                </a:cubicBezTo>
                <a:cubicBezTo>
                  <a:pt x="2186723" y="597358"/>
                  <a:pt x="2172093" y="605892"/>
                  <a:pt x="2142832" y="618897"/>
                </a:cubicBezTo>
                <a:cubicBezTo>
                  <a:pt x="2113571" y="631902"/>
                  <a:pt x="2095283" y="638404"/>
                  <a:pt x="2087968" y="638404"/>
                </a:cubicBezTo>
                <a:cubicBezTo>
                  <a:pt x="2083904" y="638404"/>
                  <a:pt x="2080653" y="665227"/>
                  <a:pt x="2078214" y="718872"/>
                </a:cubicBezTo>
                <a:cubicBezTo>
                  <a:pt x="2073337" y="815595"/>
                  <a:pt x="2066022" y="891185"/>
                  <a:pt x="2056269" y="945643"/>
                </a:cubicBezTo>
                <a:cubicBezTo>
                  <a:pt x="2047328" y="991160"/>
                  <a:pt x="2040622" y="1020624"/>
                  <a:pt x="2036152" y="1034035"/>
                </a:cubicBezTo>
                <a:cubicBezTo>
                  <a:pt x="2031681" y="1047446"/>
                  <a:pt x="2025382" y="1056996"/>
                  <a:pt x="2017254" y="1062686"/>
                </a:cubicBezTo>
                <a:cubicBezTo>
                  <a:pt x="2010752" y="1066750"/>
                  <a:pt x="2005468" y="1068985"/>
                  <a:pt x="2001405" y="1069392"/>
                </a:cubicBezTo>
                <a:cubicBezTo>
                  <a:pt x="1997341" y="1069798"/>
                  <a:pt x="1990432" y="1068376"/>
                  <a:pt x="1980678" y="1065124"/>
                </a:cubicBezTo>
                <a:cubicBezTo>
                  <a:pt x="1966048" y="1060248"/>
                  <a:pt x="1949589" y="1050088"/>
                  <a:pt x="1931301" y="1034644"/>
                </a:cubicBezTo>
                <a:cubicBezTo>
                  <a:pt x="1913013" y="1019201"/>
                  <a:pt x="1902243" y="1011480"/>
                  <a:pt x="1898992" y="1011480"/>
                </a:cubicBezTo>
                <a:cubicBezTo>
                  <a:pt x="1895741" y="1011480"/>
                  <a:pt x="1889238" y="1007009"/>
                  <a:pt x="1879485" y="998068"/>
                </a:cubicBezTo>
                <a:cubicBezTo>
                  <a:pt x="1869731" y="989128"/>
                  <a:pt x="1859571" y="982219"/>
                  <a:pt x="1849005" y="977342"/>
                </a:cubicBezTo>
                <a:cubicBezTo>
                  <a:pt x="1838438" y="972465"/>
                  <a:pt x="1831733" y="966166"/>
                  <a:pt x="1828888" y="958444"/>
                </a:cubicBezTo>
                <a:cubicBezTo>
                  <a:pt x="1826043" y="950723"/>
                  <a:pt x="1818931" y="944627"/>
                  <a:pt x="1807552" y="940156"/>
                </a:cubicBezTo>
                <a:cubicBezTo>
                  <a:pt x="1796173" y="935686"/>
                  <a:pt x="1790483" y="932028"/>
                  <a:pt x="1790483" y="929184"/>
                </a:cubicBezTo>
                <a:cubicBezTo>
                  <a:pt x="1790483" y="926339"/>
                  <a:pt x="1783574" y="922478"/>
                  <a:pt x="1769757" y="917601"/>
                </a:cubicBezTo>
                <a:cubicBezTo>
                  <a:pt x="1754313" y="911912"/>
                  <a:pt x="1744153" y="899923"/>
                  <a:pt x="1739277" y="881635"/>
                </a:cubicBezTo>
                <a:cubicBezTo>
                  <a:pt x="1734400" y="863347"/>
                  <a:pt x="1738057" y="850952"/>
                  <a:pt x="1750249" y="844449"/>
                </a:cubicBezTo>
                <a:cubicBezTo>
                  <a:pt x="1759190" y="840385"/>
                  <a:pt x="1770163" y="831444"/>
                  <a:pt x="1783168" y="817627"/>
                </a:cubicBezTo>
                <a:cubicBezTo>
                  <a:pt x="1796173" y="803809"/>
                  <a:pt x="1802675" y="798323"/>
                  <a:pt x="1802675" y="801168"/>
                </a:cubicBezTo>
                <a:cubicBezTo>
                  <a:pt x="1802675" y="804012"/>
                  <a:pt x="1806129" y="802387"/>
                  <a:pt x="1813038" y="796291"/>
                </a:cubicBezTo>
                <a:cubicBezTo>
                  <a:pt x="1819947" y="790195"/>
                  <a:pt x="1825230" y="786944"/>
                  <a:pt x="1828888" y="786537"/>
                </a:cubicBezTo>
                <a:cubicBezTo>
                  <a:pt x="1832545" y="786131"/>
                  <a:pt x="1834374" y="783489"/>
                  <a:pt x="1834374" y="778612"/>
                </a:cubicBezTo>
                <a:cubicBezTo>
                  <a:pt x="1834374" y="774548"/>
                  <a:pt x="1838032" y="769672"/>
                  <a:pt x="1845347" y="763982"/>
                </a:cubicBezTo>
                <a:cubicBezTo>
                  <a:pt x="1852662" y="758292"/>
                  <a:pt x="1857539" y="756667"/>
                  <a:pt x="1859978" y="759105"/>
                </a:cubicBezTo>
                <a:cubicBezTo>
                  <a:pt x="1862416" y="761544"/>
                  <a:pt x="1861197" y="762763"/>
                  <a:pt x="1856320" y="762763"/>
                </a:cubicBezTo>
                <a:cubicBezTo>
                  <a:pt x="1851443" y="762763"/>
                  <a:pt x="1849005" y="764795"/>
                  <a:pt x="1849005" y="768859"/>
                </a:cubicBezTo>
                <a:cubicBezTo>
                  <a:pt x="1849005" y="771297"/>
                  <a:pt x="1850833" y="772923"/>
                  <a:pt x="1854491" y="773736"/>
                </a:cubicBezTo>
                <a:cubicBezTo>
                  <a:pt x="1858149" y="774548"/>
                  <a:pt x="1862822" y="774142"/>
                  <a:pt x="1868512" y="772516"/>
                </a:cubicBezTo>
                <a:cubicBezTo>
                  <a:pt x="1874201" y="770891"/>
                  <a:pt x="1879485" y="768452"/>
                  <a:pt x="1884361" y="765201"/>
                </a:cubicBezTo>
                <a:cubicBezTo>
                  <a:pt x="1892489" y="758699"/>
                  <a:pt x="1896350" y="754025"/>
                  <a:pt x="1895944" y="751180"/>
                </a:cubicBezTo>
                <a:cubicBezTo>
                  <a:pt x="1895537" y="748336"/>
                  <a:pt x="1890457" y="747726"/>
                  <a:pt x="1880704" y="749352"/>
                </a:cubicBezTo>
                <a:lnTo>
                  <a:pt x="1869731" y="749352"/>
                </a:lnTo>
                <a:cubicBezTo>
                  <a:pt x="1869731" y="748539"/>
                  <a:pt x="1870950" y="747320"/>
                  <a:pt x="1873389" y="745694"/>
                </a:cubicBezTo>
                <a:cubicBezTo>
                  <a:pt x="1882329" y="739192"/>
                  <a:pt x="1892083" y="737160"/>
                  <a:pt x="1902649" y="739598"/>
                </a:cubicBezTo>
                <a:cubicBezTo>
                  <a:pt x="1905901" y="740411"/>
                  <a:pt x="1907120" y="742036"/>
                  <a:pt x="1906307" y="744475"/>
                </a:cubicBezTo>
                <a:lnTo>
                  <a:pt x="1911184" y="748132"/>
                </a:lnTo>
                <a:cubicBezTo>
                  <a:pt x="1917686" y="749758"/>
                  <a:pt x="1927033" y="750977"/>
                  <a:pt x="1939225" y="751790"/>
                </a:cubicBezTo>
                <a:cubicBezTo>
                  <a:pt x="1964422" y="753416"/>
                  <a:pt x="1979865" y="755041"/>
                  <a:pt x="1985555" y="756667"/>
                </a:cubicBezTo>
                <a:cubicBezTo>
                  <a:pt x="1988806" y="758292"/>
                  <a:pt x="1991448" y="756464"/>
                  <a:pt x="1993480" y="751180"/>
                </a:cubicBezTo>
                <a:cubicBezTo>
                  <a:pt x="1995512" y="745897"/>
                  <a:pt x="1997747" y="735534"/>
                  <a:pt x="2000185" y="720091"/>
                </a:cubicBezTo>
                <a:cubicBezTo>
                  <a:pt x="2003437" y="693268"/>
                  <a:pt x="2004046" y="678638"/>
                  <a:pt x="2002014" y="676200"/>
                </a:cubicBezTo>
                <a:cubicBezTo>
                  <a:pt x="1999982" y="673761"/>
                  <a:pt x="1981491" y="679857"/>
                  <a:pt x="1946541" y="694488"/>
                </a:cubicBezTo>
                <a:cubicBezTo>
                  <a:pt x="1771789" y="766014"/>
                  <a:pt x="1665718" y="805435"/>
                  <a:pt x="1628329" y="812750"/>
                </a:cubicBezTo>
                <a:cubicBezTo>
                  <a:pt x="1619389" y="814376"/>
                  <a:pt x="1612480" y="814376"/>
                  <a:pt x="1607603" y="812750"/>
                </a:cubicBezTo>
                <a:cubicBezTo>
                  <a:pt x="1602726" y="811124"/>
                  <a:pt x="1596630" y="806248"/>
                  <a:pt x="1589315" y="798120"/>
                </a:cubicBezTo>
                <a:cubicBezTo>
                  <a:pt x="1576310" y="785928"/>
                  <a:pt x="1569401" y="779832"/>
                  <a:pt x="1568589" y="779832"/>
                </a:cubicBezTo>
                <a:cubicBezTo>
                  <a:pt x="1568589" y="779832"/>
                  <a:pt x="1568589" y="781457"/>
                  <a:pt x="1568589" y="784708"/>
                </a:cubicBezTo>
                <a:lnTo>
                  <a:pt x="1568589" y="795681"/>
                </a:lnTo>
                <a:cubicBezTo>
                  <a:pt x="1568589" y="800558"/>
                  <a:pt x="1568995" y="805841"/>
                  <a:pt x="1569808" y="811531"/>
                </a:cubicBezTo>
                <a:cubicBezTo>
                  <a:pt x="1571433" y="831851"/>
                  <a:pt x="1570011" y="873913"/>
                  <a:pt x="1565541" y="937718"/>
                </a:cubicBezTo>
                <a:cubicBezTo>
                  <a:pt x="1561070" y="1001523"/>
                  <a:pt x="1556803" y="1041553"/>
                  <a:pt x="1552739" y="1057809"/>
                </a:cubicBezTo>
                <a:cubicBezTo>
                  <a:pt x="1547862" y="1074065"/>
                  <a:pt x="1540954" y="1085444"/>
                  <a:pt x="1532013" y="1091947"/>
                </a:cubicBezTo>
                <a:cubicBezTo>
                  <a:pt x="1526323" y="1096011"/>
                  <a:pt x="1521649" y="1097840"/>
                  <a:pt x="1517992" y="1097433"/>
                </a:cubicBezTo>
                <a:cubicBezTo>
                  <a:pt x="1514334" y="1097027"/>
                  <a:pt x="1508035" y="1094385"/>
                  <a:pt x="1499094" y="1089508"/>
                </a:cubicBezTo>
                <a:cubicBezTo>
                  <a:pt x="1490153" y="1083819"/>
                  <a:pt x="1479181" y="1074675"/>
                  <a:pt x="1466176" y="1062076"/>
                </a:cubicBezTo>
                <a:cubicBezTo>
                  <a:pt x="1453171" y="1049478"/>
                  <a:pt x="1446669" y="1041553"/>
                  <a:pt x="1446669" y="1038302"/>
                </a:cubicBezTo>
                <a:cubicBezTo>
                  <a:pt x="1446669" y="1035864"/>
                  <a:pt x="1436102" y="1019811"/>
                  <a:pt x="1414970" y="990144"/>
                </a:cubicBezTo>
                <a:cubicBezTo>
                  <a:pt x="1393837" y="960476"/>
                  <a:pt x="1382051" y="936702"/>
                  <a:pt x="1379613" y="918820"/>
                </a:cubicBezTo>
                <a:cubicBezTo>
                  <a:pt x="1377174" y="900939"/>
                  <a:pt x="1370469" y="875742"/>
                  <a:pt x="1359496" y="843230"/>
                </a:cubicBezTo>
                <a:cubicBezTo>
                  <a:pt x="1348523" y="810718"/>
                  <a:pt x="1343646" y="792227"/>
                  <a:pt x="1344866" y="787756"/>
                </a:cubicBezTo>
                <a:cubicBezTo>
                  <a:pt x="1346085" y="783286"/>
                  <a:pt x="1344662" y="779832"/>
                  <a:pt x="1340598" y="777393"/>
                </a:cubicBezTo>
                <a:cubicBezTo>
                  <a:pt x="1336534" y="774955"/>
                  <a:pt x="1334502" y="768046"/>
                  <a:pt x="1334502" y="756667"/>
                </a:cubicBezTo>
                <a:cubicBezTo>
                  <a:pt x="1334502" y="745288"/>
                  <a:pt x="1331658" y="737566"/>
                  <a:pt x="1325968" y="733502"/>
                </a:cubicBezTo>
                <a:cubicBezTo>
                  <a:pt x="1322717" y="730251"/>
                  <a:pt x="1319872" y="729438"/>
                  <a:pt x="1317433" y="731064"/>
                </a:cubicBezTo>
                <a:cubicBezTo>
                  <a:pt x="1314995" y="732689"/>
                  <a:pt x="1311338" y="737160"/>
                  <a:pt x="1306461" y="744475"/>
                </a:cubicBezTo>
                <a:cubicBezTo>
                  <a:pt x="1295894" y="763169"/>
                  <a:pt x="1283296" y="766827"/>
                  <a:pt x="1268665" y="755448"/>
                </a:cubicBezTo>
                <a:cubicBezTo>
                  <a:pt x="1261350" y="749758"/>
                  <a:pt x="1257083" y="740614"/>
                  <a:pt x="1255864" y="728016"/>
                </a:cubicBezTo>
                <a:cubicBezTo>
                  <a:pt x="1254645" y="715417"/>
                  <a:pt x="1255661" y="695707"/>
                  <a:pt x="1258912" y="668884"/>
                </a:cubicBezTo>
                <a:lnTo>
                  <a:pt x="1265008" y="617678"/>
                </a:lnTo>
                <a:lnTo>
                  <a:pt x="1299146" y="583540"/>
                </a:lnTo>
                <a:cubicBezTo>
                  <a:pt x="1324342" y="559156"/>
                  <a:pt x="1336128" y="549809"/>
                  <a:pt x="1334502" y="555499"/>
                </a:cubicBezTo>
                <a:cubicBezTo>
                  <a:pt x="1333689" y="557937"/>
                  <a:pt x="1327593" y="564846"/>
                  <a:pt x="1316214" y="576225"/>
                </a:cubicBezTo>
                <a:cubicBezTo>
                  <a:pt x="1304022" y="589230"/>
                  <a:pt x="1298739" y="598171"/>
                  <a:pt x="1300365" y="603048"/>
                </a:cubicBezTo>
                <a:cubicBezTo>
                  <a:pt x="1301177" y="605486"/>
                  <a:pt x="1310321" y="597968"/>
                  <a:pt x="1327797" y="580492"/>
                </a:cubicBezTo>
                <a:cubicBezTo>
                  <a:pt x="1345272" y="563017"/>
                  <a:pt x="1362544" y="544323"/>
                  <a:pt x="1379613" y="524409"/>
                </a:cubicBezTo>
                <a:cubicBezTo>
                  <a:pt x="1396682" y="504496"/>
                  <a:pt x="1405216" y="492913"/>
                  <a:pt x="1405216" y="489662"/>
                </a:cubicBezTo>
                <a:cubicBezTo>
                  <a:pt x="1405216" y="483972"/>
                  <a:pt x="1396478" y="491084"/>
                  <a:pt x="1379003" y="510998"/>
                </a:cubicBezTo>
                <a:cubicBezTo>
                  <a:pt x="1361528" y="530912"/>
                  <a:pt x="1352790" y="538836"/>
                  <a:pt x="1352790" y="534772"/>
                </a:cubicBezTo>
                <a:cubicBezTo>
                  <a:pt x="1352790" y="530708"/>
                  <a:pt x="1361528" y="519126"/>
                  <a:pt x="1379003" y="500025"/>
                </a:cubicBezTo>
                <a:cubicBezTo>
                  <a:pt x="1396478" y="480924"/>
                  <a:pt x="1405216" y="469748"/>
                  <a:pt x="1405216" y="466497"/>
                </a:cubicBezTo>
                <a:cubicBezTo>
                  <a:pt x="1405216" y="461620"/>
                  <a:pt x="1388960" y="456744"/>
                  <a:pt x="1356448" y="451867"/>
                </a:cubicBezTo>
                <a:cubicBezTo>
                  <a:pt x="1341818" y="449428"/>
                  <a:pt x="1334502" y="446380"/>
                  <a:pt x="1334502" y="442723"/>
                </a:cubicBezTo>
                <a:cubicBezTo>
                  <a:pt x="1334502" y="439065"/>
                  <a:pt x="1314792" y="437236"/>
                  <a:pt x="1275371" y="437236"/>
                </a:cubicBezTo>
                <a:cubicBezTo>
                  <a:pt x="1235950" y="437236"/>
                  <a:pt x="1216240" y="434392"/>
                  <a:pt x="1216240" y="428702"/>
                </a:cubicBezTo>
                <a:cubicBezTo>
                  <a:pt x="1216240" y="423012"/>
                  <a:pt x="1220710" y="416916"/>
                  <a:pt x="1229651" y="410414"/>
                </a:cubicBezTo>
                <a:cubicBezTo>
                  <a:pt x="1242656" y="401473"/>
                  <a:pt x="1271307" y="399441"/>
                  <a:pt x="1315605" y="404318"/>
                </a:cubicBezTo>
                <a:cubicBezTo>
                  <a:pt x="1359902" y="409195"/>
                  <a:pt x="1393024" y="418136"/>
                  <a:pt x="1414970" y="431140"/>
                </a:cubicBezTo>
                <a:lnTo>
                  <a:pt x="1434477" y="443332"/>
                </a:lnTo>
                <a:lnTo>
                  <a:pt x="1449107" y="427483"/>
                </a:lnTo>
                <a:cubicBezTo>
                  <a:pt x="1459674" y="416104"/>
                  <a:pt x="1464957" y="400660"/>
                  <a:pt x="1464957" y="381153"/>
                </a:cubicBezTo>
                <a:cubicBezTo>
                  <a:pt x="1465770" y="330760"/>
                  <a:pt x="1468614" y="279960"/>
                  <a:pt x="1473491" y="228753"/>
                </a:cubicBezTo>
                <a:cubicBezTo>
                  <a:pt x="1475930" y="206808"/>
                  <a:pt x="1474710" y="189129"/>
                  <a:pt x="1469834" y="175718"/>
                </a:cubicBezTo>
                <a:cubicBezTo>
                  <a:pt x="1464957" y="162307"/>
                  <a:pt x="1454797" y="147473"/>
                  <a:pt x="1439353" y="131217"/>
                </a:cubicBezTo>
                <a:cubicBezTo>
                  <a:pt x="1427974" y="119025"/>
                  <a:pt x="1424317" y="111304"/>
                  <a:pt x="1428381" y="108052"/>
                </a:cubicBezTo>
                <a:cubicBezTo>
                  <a:pt x="1432445" y="106427"/>
                  <a:pt x="1452358" y="113742"/>
                  <a:pt x="1488121" y="129998"/>
                </a:cubicBezTo>
                <a:cubicBezTo>
                  <a:pt x="1523885" y="146254"/>
                  <a:pt x="1541766" y="156414"/>
                  <a:pt x="1541766" y="160478"/>
                </a:cubicBezTo>
                <a:cubicBezTo>
                  <a:pt x="1541766" y="162916"/>
                  <a:pt x="1544611" y="164136"/>
                  <a:pt x="1550301" y="164136"/>
                </a:cubicBezTo>
                <a:cubicBezTo>
                  <a:pt x="1555990" y="164136"/>
                  <a:pt x="1560054" y="168200"/>
                  <a:pt x="1562493" y="176328"/>
                </a:cubicBezTo>
                <a:cubicBezTo>
                  <a:pt x="1564931" y="184456"/>
                  <a:pt x="1568182" y="188520"/>
                  <a:pt x="1572246" y="188520"/>
                </a:cubicBezTo>
                <a:cubicBezTo>
                  <a:pt x="1573872" y="188520"/>
                  <a:pt x="1575091" y="193396"/>
                  <a:pt x="1575904" y="203150"/>
                </a:cubicBezTo>
                <a:cubicBezTo>
                  <a:pt x="1576717" y="212904"/>
                  <a:pt x="1576513" y="224080"/>
                  <a:pt x="1575294" y="236678"/>
                </a:cubicBezTo>
                <a:cubicBezTo>
                  <a:pt x="1574075" y="249276"/>
                  <a:pt x="1572246" y="259233"/>
                  <a:pt x="1569808" y="266548"/>
                </a:cubicBezTo>
                <a:cubicBezTo>
                  <a:pt x="1565744" y="277928"/>
                  <a:pt x="1564931" y="284430"/>
                  <a:pt x="1567369" y="286056"/>
                </a:cubicBezTo>
                <a:cubicBezTo>
                  <a:pt x="1569808" y="287681"/>
                  <a:pt x="1574685" y="284430"/>
                  <a:pt x="1582000" y="276302"/>
                </a:cubicBezTo>
                <a:cubicBezTo>
                  <a:pt x="1590941" y="267361"/>
                  <a:pt x="1595411" y="265939"/>
                  <a:pt x="1595411" y="272035"/>
                </a:cubicBezTo>
                <a:cubicBezTo>
                  <a:pt x="1595411" y="278131"/>
                  <a:pt x="1591347" y="284836"/>
                  <a:pt x="1583219" y="292152"/>
                </a:cubicBezTo>
                <a:cubicBezTo>
                  <a:pt x="1572653" y="301905"/>
                  <a:pt x="1568995" y="308001"/>
                  <a:pt x="1572246" y="310440"/>
                </a:cubicBezTo>
                <a:cubicBezTo>
                  <a:pt x="1573059" y="312065"/>
                  <a:pt x="1574685" y="311659"/>
                  <a:pt x="1577123" y="309220"/>
                </a:cubicBezTo>
                <a:cubicBezTo>
                  <a:pt x="1581187" y="306782"/>
                  <a:pt x="1583219" y="307798"/>
                  <a:pt x="1583219" y="312268"/>
                </a:cubicBezTo>
                <a:cubicBezTo>
                  <a:pt x="1583219" y="316739"/>
                  <a:pt x="1581187" y="318974"/>
                  <a:pt x="1577123" y="318974"/>
                </a:cubicBezTo>
                <a:cubicBezTo>
                  <a:pt x="1568995" y="318974"/>
                  <a:pt x="1564525" y="338481"/>
                  <a:pt x="1563712" y="377496"/>
                </a:cubicBezTo>
                <a:cubicBezTo>
                  <a:pt x="1562899" y="416510"/>
                  <a:pt x="1564525" y="493726"/>
                  <a:pt x="1568589" y="609144"/>
                </a:cubicBezTo>
                <a:cubicBezTo>
                  <a:pt x="1570214" y="666040"/>
                  <a:pt x="1571027" y="696926"/>
                  <a:pt x="1571027" y="701803"/>
                </a:cubicBezTo>
                <a:cubicBezTo>
                  <a:pt x="1571027" y="706680"/>
                  <a:pt x="1573059" y="709118"/>
                  <a:pt x="1577123" y="709118"/>
                </a:cubicBezTo>
                <a:cubicBezTo>
                  <a:pt x="1581187" y="709118"/>
                  <a:pt x="1583219" y="705054"/>
                  <a:pt x="1583219" y="696926"/>
                </a:cubicBezTo>
                <a:cubicBezTo>
                  <a:pt x="1583219" y="688798"/>
                  <a:pt x="1586470" y="683921"/>
                  <a:pt x="1592973" y="682296"/>
                </a:cubicBezTo>
                <a:cubicBezTo>
                  <a:pt x="1605165" y="678232"/>
                  <a:pt x="1625485" y="667868"/>
                  <a:pt x="1653933" y="651206"/>
                </a:cubicBezTo>
                <a:cubicBezTo>
                  <a:pt x="1682381" y="634544"/>
                  <a:pt x="1709609" y="616865"/>
                  <a:pt x="1735619" y="598171"/>
                </a:cubicBezTo>
                <a:lnTo>
                  <a:pt x="1753907" y="584760"/>
                </a:lnTo>
                <a:lnTo>
                  <a:pt x="1741715" y="561595"/>
                </a:lnTo>
                <a:cubicBezTo>
                  <a:pt x="1734400" y="546152"/>
                  <a:pt x="1729726" y="532944"/>
                  <a:pt x="1727694" y="521971"/>
                </a:cubicBezTo>
                <a:cubicBezTo>
                  <a:pt x="1725662" y="510998"/>
                  <a:pt x="1723021" y="503480"/>
                  <a:pt x="1719769" y="499416"/>
                </a:cubicBezTo>
                <a:cubicBezTo>
                  <a:pt x="1716518" y="495352"/>
                  <a:pt x="1714893" y="490272"/>
                  <a:pt x="1714893" y="484176"/>
                </a:cubicBezTo>
                <a:cubicBezTo>
                  <a:pt x="1714893" y="478080"/>
                  <a:pt x="1710422" y="458776"/>
                  <a:pt x="1701482" y="426264"/>
                </a:cubicBezTo>
                <a:cubicBezTo>
                  <a:pt x="1695792" y="401880"/>
                  <a:pt x="1692947" y="387046"/>
                  <a:pt x="1692947" y="381763"/>
                </a:cubicBezTo>
                <a:cubicBezTo>
                  <a:pt x="1692947" y="376480"/>
                  <a:pt x="1695385" y="371806"/>
                  <a:pt x="1700262" y="367742"/>
                </a:cubicBezTo>
                <a:cubicBezTo>
                  <a:pt x="1706765" y="362865"/>
                  <a:pt x="1713674" y="361646"/>
                  <a:pt x="1720989" y="364084"/>
                </a:cubicBezTo>
                <a:cubicBezTo>
                  <a:pt x="1728304" y="366523"/>
                  <a:pt x="1736025" y="364084"/>
                  <a:pt x="1744153" y="356769"/>
                </a:cubicBezTo>
                <a:cubicBezTo>
                  <a:pt x="1749030" y="353518"/>
                  <a:pt x="1751875" y="352299"/>
                  <a:pt x="1752688" y="353112"/>
                </a:cubicBezTo>
                <a:cubicBezTo>
                  <a:pt x="1749437" y="357988"/>
                  <a:pt x="1750046" y="360427"/>
                  <a:pt x="1754517" y="360427"/>
                </a:cubicBezTo>
                <a:cubicBezTo>
                  <a:pt x="1758987" y="360427"/>
                  <a:pt x="1761222" y="358801"/>
                  <a:pt x="1761222" y="355550"/>
                </a:cubicBezTo>
                <a:cubicBezTo>
                  <a:pt x="1761222" y="352299"/>
                  <a:pt x="1765286" y="348235"/>
                  <a:pt x="1773414" y="343358"/>
                </a:cubicBezTo>
                <a:cubicBezTo>
                  <a:pt x="1781542" y="338481"/>
                  <a:pt x="1788248" y="338075"/>
                  <a:pt x="1793531" y="342139"/>
                </a:cubicBezTo>
                <a:cubicBezTo>
                  <a:pt x="1798814" y="346203"/>
                  <a:pt x="1803081" y="345390"/>
                  <a:pt x="1806333" y="339700"/>
                </a:cubicBezTo>
                <a:cubicBezTo>
                  <a:pt x="1809584" y="334824"/>
                  <a:pt x="1818931" y="331166"/>
                  <a:pt x="1834374" y="328728"/>
                </a:cubicBezTo>
                <a:cubicBezTo>
                  <a:pt x="1849818" y="326289"/>
                  <a:pt x="1888019" y="322225"/>
                  <a:pt x="1948979" y="316536"/>
                </a:cubicBezTo>
                <a:cubicBezTo>
                  <a:pt x="1966861" y="314910"/>
                  <a:pt x="1979053" y="311456"/>
                  <a:pt x="1985555" y="306172"/>
                </a:cubicBezTo>
                <a:cubicBezTo>
                  <a:pt x="1992057" y="300889"/>
                  <a:pt x="1998966" y="288900"/>
                  <a:pt x="2006281" y="270206"/>
                </a:cubicBezTo>
                <a:cubicBezTo>
                  <a:pt x="2011158" y="256388"/>
                  <a:pt x="2013597" y="247448"/>
                  <a:pt x="2013597" y="243384"/>
                </a:cubicBezTo>
                <a:cubicBezTo>
                  <a:pt x="2013597" y="239320"/>
                  <a:pt x="2011158" y="233630"/>
                  <a:pt x="2006281" y="226315"/>
                </a:cubicBezTo>
                <a:cubicBezTo>
                  <a:pt x="2001405" y="219000"/>
                  <a:pt x="1996934" y="214732"/>
                  <a:pt x="1992870" y="213513"/>
                </a:cubicBezTo>
                <a:cubicBezTo>
                  <a:pt x="1988806" y="212294"/>
                  <a:pt x="1979865" y="212904"/>
                  <a:pt x="1966048" y="215342"/>
                </a:cubicBezTo>
                <a:cubicBezTo>
                  <a:pt x="1945728" y="217780"/>
                  <a:pt x="1931910" y="223673"/>
                  <a:pt x="1924595" y="233020"/>
                </a:cubicBezTo>
                <a:cubicBezTo>
                  <a:pt x="1917280" y="242368"/>
                  <a:pt x="1910168" y="247041"/>
                  <a:pt x="1903259" y="247041"/>
                </a:cubicBezTo>
                <a:cubicBezTo>
                  <a:pt x="1896350" y="247041"/>
                  <a:pt x="1891067" y="249073"/>
                  <a:pt x="1887409" y="253137"/>
                </a:cubicBezTo>
                <a:cubicBezTo>
                  <a:pt x="1883752" y="257201"/>
                  <a:pt x="1878265" y="256388"/>
                  <a:pt x="1870950" y="250699"/>
                </a:cubicBezTo>
                <a:cubicBezTo>
                  <a:pt x="1858758" y="241758"/>
                  <a:pt x="1854085" y="220219"/>
                  <a:pt x="1856929" y="186081"/>
                </a:cubicBezTo>
                <a:cubicBezTo>
                  <a:pt x="1859774" y="151944"/>
                  <a:pt x="1868106" y="134875"/>
                  <a:pt x="1881923" y="134875"/>
                </a:cubicBezTo>
                <a:cubicBezTo>
                  <a:pt x="1889238" y="134875"/>
                  <a:pt x="1903056" y="122276"/>
                  <a:pt x="1923376" y="97080"/>
                </a:cubicBezTo>
                <a:cubicBezTo>
                  <a:pt x="1943696" y="71883"/>
                  <a:pt x="1951417" y="57252"/>
                  <a:pt x="1946541" y="53188"/>
                </a:cubicBezTo>
                <a:cubicBezTo>
                  <a:pt x="1945728" y="51563"/>
                  <a:pt x="1937803" y="54408"/>
                  <a:pt x="1922766" y="61723"/>
                </a:cubicBezTo>
                <a:cubicBezTo>
                  <a:pt x="1907729" y="69038"/>
                  <a:pt x="1894318" y="72899"/>
                  <a:pt x="1882533" y="73305"/>
                </a:cubicBezTo>
                <a:cubicBezTo>
                  <a:pt x="1870747" y="73712"/>
                  <a:pt x="1856320" y="79198"/>
                  <a:pt x="1839251" y="89764"/>
                </a:cubicBezTo>
                <a:cubicBezTo>
                  <a:pt x="1814867" y="101956"/>
                  <a:pt x="1800643" y="103582"/>
                  <a:pt x="1796579" y="94641"/>
                </a:cubicBezTo>
                <a:cubicBezTo>
                  <a:pt x="1796579" y="91390"/>
                  <a:pt x="1807755" y="82449"/>
                  <a:pt x="1830107" y="67819"/>
                </a:cubicBezTo>
                <a:cubicBezTo>
                  <a:pt x="1852459" y="53188"/>
                  <a:pt x="1865667" y="44451"/>
                  <a:pt x="1869731" y="41606"/>
                </a:cubicBezTo>
                <a:cubicBezTo>
                  <a:pt x="1873795" y="38761"/>
                  <a:pt x="1883752" y="32868"/>
                  <a:pt x="1899601" y="23928"/>
                </a:cubicBezTo>
                <a:cubicBezTo>
                  <a:pt x="1915451" y="14987"/>
                  <a:pt x="1923985" y="10516"/>
                  <a:pt x="1925205" y="10516"/>
                </a:cubicBezTo>
                <a:close/>
                <a:moveTo>
                  <a:pt x="3257181" y="153"/>
                </a:moveTo>
                <a:cubicBezTo>
                  <a:pt x="3263683" y="-253"/>
                  <a:pt x="3270186" y="153"/>
                  <a:pt x="3276688" y="1372"/>
                </a:cubicBezTo>
                <a:cubicBezTo>
                  <a:pt x="3283190" y="2592"/>
                  <a:pt x="3286848" y="4014"/>
                  <a:pt x="3287661" y="5640"/>
                </a:cubicBezTo>
                <a:cubicBezTo>
                  <a:pt x="3290099" y="8891"/>
                  <a:pt x="3295179" y="10516"/>
                  <a:pt x="3302901" y="10516"/>
                </a:cubicBezTo>
                <a:cubicBezTo>
                  <a:pt x="3310622" y="10516"/>
                  <a:pt x="3323221" y="15393"/>
                  <a:pt x="3340696" y="25147"/>
                </a:cubicBezTo>
                <a:cubicBezTo>
                  <a:pt x="3358171" y="34900"/>
                  <a:pt x="3366909" y="42216"/>
                  <a:pt x="3366909" y="47092"/>
                </a:cubicBezTo>
                <a:cubicBezTo>
                  <a:pt x="3366909" y="51156"/>
                  <a:pt x="3369144" y="54611"/>
                  <a:pt x="3373614" y="57456"/>
                </a:cubicBezTo>
                <a:cubicBezTo>
                  <a:pt x="3378085" y="60300"/>
                  <a:pt x="3384587" y="67819"/>
                  <a:pt x="3393121" y="80011"/>
                </a:cubicBezTo>
                <a:cubicBezTo>
                  <a:pt x="3401656" y="92203"/>
                  <a:pt x="3403688" y="102769"/>
                  <a:pt x="3399218" y="111710"/>
                </a:cubicBezTo>
                <a:cubicBezTo>
                  <a:pt x="3394747" y="120651"/>
                  <a:pt x="3387635" y="123902"/>
                  <a:pt x="3377881" y="121464"/>
                </a:cubicBezTo>
                <a:cubicBezTo>
                  <a:pt x="3369753" y="119838"/>
                  <a:pt x="3355936" y="112726"/>
                  <a:pt x="3336429" y="100128"/>
                </a:cubicBezTo>
                <a:cubicBezTo>
                  <a:pt x="3316921" y="87529"/>
                  <a:pt x="3307168" y="79604"/>
                  <a:pt x="3307168" y="76353"/>
                </a:cubicBezTo>
                <a:cubicBezTo>
                  <a:pt x="3307168" y="73915"/>
                  <a:pt x="3300259" y="64974"/>
                  <a:pt x="3286441" y="49531"/>
                </a:cubicBezTo>
                <a:cubicBezTo>
                  <a:pt x="3260432" y="21083"/>
                  <a:pt x="3247427" y="5640"/>
                  <a:pt x="3247427" y="3201"/>
                </a:cubicBezTo>
                <a:cubicBezTo>
                  <a:pt x="3247427" y="1576"/>
                  <a:pt x="3250678" y="560"/>
                  <a:pt x="3257181" y="1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96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24868FD-9110-4B18-BDD5-D3B8641E4BE4}"/>
              </a:ext>
            </a:extLst>
          </p:cNvPr>
          <p:cNvSpPr txBox="1"/>
          <p:nvPr/>
        </p:nvSpPr>
        <p:spPr>
          <a:xfrm>
            <a:off x="1163863" y="4538851"/>
            <a:ext cx="82693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gradFill flip="none" rotWithShape="1"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WE WANT TO DO SOMETHING DIFFERENT, TO INFLUENCE AND EVEN CHANGE THE WORLD THAT WE WILL BE DOING,</a:t>
            </a:r>
          </a:p>
          <a:p>
            <a:pPr>
              <a:lnSpc>
                <a:spcPct val="150000"/>
              </a:lnSpc>
            </a:pPr>
            <a:r>
              <a:rPr lang="en-US" altLang="zh-CN" sz="1600">
                <a:gradFill flip="none" rotWithShape="1"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WE CHOSE THE SMARTPHONE AS THE FIRST STEP IN OUR PRACTICAL DREAMS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F6D11B2-C8B0-46A1-9C8A-5A6D22D6CCDE}"/>
              </a:ext>
            </a:extLst>
          </p:cNvPr>
          <p:cNvCxnSpPr>
            <a:cxnSpLocks/>
          </p:cNvCxnSpPr>
          <p:nvPr/>
        </p:nvCxnSpPr>
        <p:spPr>
          <a:xfrm>
            <a:off x="-98880" y="3459386"/>
            <a:ext cx="195679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846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9AC843A-D5AE-4155-9E3A-CE01E10A2FC4}"/>
              </a:ext>
            </a:extLst>
          </p:cNvPr>
          <p:cNvGrpSpPr/>
          <p:nvPr/>
        </p:nvGrpSpPr>
        <p:grpSpPr>
          <a:xfrm>
            <a:off x="1238250" y="1663700"/>
            <a:ext cx="9296400" cy="4192989"/>
            <a:chOff x="1238250" y="304954"/>
            <a:chExt cx="9296400" cy="6093514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D97DFF7-C390-4090-BC48-FCAFD3EB3BC4}"/>
                </a:ext>
              </a:extLst>
            </p:cNvPr>
            <p:cNvCxnSpPr/>
            <p:nvPr/>
          </p:nvCxnSpPr>
          <p:spPr>
            <a:xfrm>
              <a:off x="1962150" y="927782"/>
              <a:ext cx="82486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8744071-8B3A-4143-9477-321C091C7E17}"/>
                </a:ext>
              </a:extLst>
            </p:cNvPr>
            <p:cNvCxnSpPr>
              <a:cxnSpLocks/>
            </p:cNvCxnSpPr>
            <p:nvPr/>
          </p:nvCxnSpPr>
          <p:spPr>
            <a:xfrm>
              <a:off x="1962150" y="2132694"/>
              <a:ext cx="8248650" cy="0"/>
            </a:xfrm>
            <a:prstGeom prst="line">
              <a:avLst/>
            </a:prstGeom>
            <a:ln w="3175" cap="flat" cmpd="sng" algn="ctr">
              <a:solidFill>
                <a:srgbClr val="D9D9D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D55F7DF-9F54-4BC6-96F6-B21F475CDD44}"/>
                </a:ext>
              </a:extLst>
            </p:cNvPr>
            <p:cNvCxnSpPr>
              <a:cxnSpLocks/>
            </p:cNvCxnSpPr>
            <p:nvPr/>
          </p:nvCxnSpPr>
          <p:spPr>
            <a:xfrm>
              <a:off x="1962150" y="3337607"/>
              <a:ext cx="8248650" cy="0"/>
            </a:xfrm>
            <a:prstGeom prst="line">
              <a:avLst/>
            </a:prstGeom>
            <a:ln w="3175" cap="flat" cmpd="sng" algn="ctr">
              <a:solidFill>
                <a:srgbClr val="D9D9D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AE35737B-17DD-459B-8C4C-741D43C2FF31}"/>
                </a:ext>
              </a:extLst>
            </p:cNvPr>
            <p:cNvCxnSpPr>
              <a:cxnSpLocks/>
            </p:cNvCxnSpPr>
            <p:nvPr/>
          </p:nvCxnSpPr>
          <p:spPr>
            <a:xfrm>
              <a:off x="1962150" y="4542519"/>
              <a:ext cx="8248650" cy="0"/>
            </a:xfrm>
            <a:prstGeom prst="line">
              <a:avLst/>
            </a:prstGeom>
            <a:ln w="3175" cap="flat" cmpd="sng" algn="ctr">
              <a:solidFill>
                <a:srgbClr val="D9D9D9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E3083A2-73B8-49DE-831F-CD727975A2A2}"/>
                </a:ext>
              </a:extLst>
            </p:cNvPr>
            <p:cNvCxnSpPr/>
            <p:nvPr/>
          </p:nvCxnSpPr>
          <p:spPr>
            <a:xfrm>
              <a:off x="1962150" y="5747432"/>
              <a:ext cx="82486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6F19737-9E68-43B2-B18C-47CD2C61054F}"/>
                </a:ext>
              </a:extLst>
            </p:cNvPr>
            <p:cNvSpPr txBox="1"/>
            <p:nvPr/>
          </p:nvSpPr>
          <p:spPr>
            <a:xfrm>
              <a:off x="97345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60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B2F7F65-B919-4BC5-A86F-AABD9598BEEB}"/>
                </a:ext>
              </a:extLst>
            </p:cNvPr>
            <p:cNvSpPr txBox="1"/>
            <p:nvPr/>
          </p:nvSpPr>
          <p:spPr>
            <a:xfrm>
              <a:off x="1238250" y="4357853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25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442CFEE-729F-40A1-95BE-60DFE87722FD}"/>
                </a:ext>
              </a:extLst>
            </p:cNvPr>
            <p:cNvSpPr txBox="1"/>
            <p:nvPr/>
          </p:nvSpPr>
          <p:spPr>
            <a:xfrm>
              <a:off x="1238250" y="3214854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50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9F2972A-A2A1-425E-9D59-0979E874751A}"/>
                </a:ext>
              </a:extLst>
            </p:cNvPr>
            <p:cNvSpPr txBox="1"/>
            <p:nvPr/>
          </p:nvSpPr>
          <p:spPr>
            <a:xfrm>
              <a:off x="1238250" y="1976603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75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9D70176-71AB-4234-87BF-63130DE42174}"/>
                </a:ext>
              </a:extLst>
            </p:cNvPr>
            <p:cNvSpPr txBox="1"/>
            <p:nvPr/>
          </p:nvSpPr>
          <p:spPr>
            <a:xfrm>
              <a:off x="1238250" y="757403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100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5A60C388-1F32-4569-93A8-6A9B2D8CE8C3}"/>
                </a:ext>
              </a:extLst>
            </p:cNvPr>
            <p:cNvSpPr txBox="1"/>
            <p:nvPr/>
          </p:nvSpPr>
          <p:spPr>
            <a:xfrm>
              <a:off x="1238250" y="304954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%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86E7773-064B-490C-A9A9-55D38BBD04D0}"/>
                </a:ext>
              </a:extLst>
            </p:cNvPr>
            <p:cNvSpPr txBox="1"/>
            <p:nvPr/>
          </p:nvSpPr>
          <p:spPr>
            <a:xfrm>
              <a:off x="83756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FBFBF"/>
                  </a:solidFill>
                  <a:cs typeface="+mn-ea"/>
                  <a:sym typeface="+mn-lt"/>
                </a:rPr>
                <a:t>50</a:t>
              </a:r>
              <a:endParaRPr lang="zh-CN" altLang="en-US">
                <a:solidFill>
                  <a:srgbClr val="BFBFB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AD2B143-11B9-4860-9F6B-451AA17A91D9}"/>
                </a:ext>
              </a:extLst>
            </p:cNvPr>
            <p:cNvSpPr txBox="1"/>
            <p:nvPr/>
          </p:nvSpPr>
          <p:spPr>
            <a:xfrm>
              <a:off x="70167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FBFBF"/>
                  </a:solidFill>
                  <a:cs typeface="+mn-ea"/>
                  <a:sym typeface="+mn-lt"/>
                </a:rPr>
                <a:t>40</a:t>
              </a:r>
              <a:endParaRPr lang="zh-CN" altLang="en-US">
                <a:solidFill>
                  <a:srgbClr val="BFBFB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0EF3CBC-DD97-46C5-902C-30E463DCC56B}"/>
                </a:ext>
              </a:extLst>
            </p:cNvPr>
            <p:cNvSpPr txBox="1"/>
            <p:nvPr/>
          </p:nvSpPr>
          <p:spPr>
            <a:xfrm>
              <a:off x="56578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FBFBF"/>
                  </a:solidFill>
                  <a:cs typeface="+mn-ea"/>
                  <a:sym typeface="+mn-lt"/>
                </a:rPr>
                <a:t>30</a:t>
              </a:r>
              <a:endParaRPr lang="zh-CN" altLang="en-US">
                <a:solidFill>
                  <a:srgbClr val="BFBFB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A45FED0-FE7E-4056-A8C5-67A5B36292FA}"/>
                </a:ext>
              </a:extLst>
            </p:cNvPr>
            <p:cNvSpPr txBox="1"/>
            <p:nvPr/>
          </p:nvSpPr>
          <p:spPr>
            <a:xfrm>
              <a:off x="42989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FBFBF"/>
                  </a:solidFill>
                  <a:cs typeface="+mn-ea"/>
                  <a:sym typeface="+mn-lt"/>
                </a:rPr>
                <a:t>20</a:t>
              </a:r>
              <a:endParaRPr lang="zh-CN" altLang="en-US">
                <a:solidFill>
                  <a:srgbClr val="BFBFB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13A5B21E-BC6D-43E2-A2E1-CF7BC0B33271}"/>
                </a:ext>
              </a:extLst>
            </p:cNvPr>
            <p:cNvSpPr txBox="1"/>
            <p:nvPr/>
          </p:nvSpPr>
          <p:spPr>
            <a:xfrm>
              <a:off x="29400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FBFBF"/>
                  </a:solidFill>
                  <a:cs typeface="+mn-ea"/>
                  <a:sym typeface="+mn-lt"/>
                </a:rPr>
                <a:t>10</a:t>
              </a:r>
              <a:endParaRPr lang="zh-CN" altLang="en-US">
                <a:solidFill>
                  <a:srgbClr val="BFBFB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2310A27-C8BF-49D3-B1BC-CDC7B8729EE1}"/>
                </a:ext>
              </a:extLst>
            </p:cNvPr>
            <p:cNvSpPr txBox="1"/>
            <p:nvPr/>
          </p:nvSpPr>
          <p:spPr>
            <a:xfrm>
              <a:off x="1581150" y="5861732"/>
              <a:ext cx="800100" cy="53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0</a:t>
              </a:r>
              <a:endParaRPr lang="zh-CN" altLang="en-US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F7620964-3A26-48AB-B87F-FE113C092D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8763431"/>
              </p:ext>
            </p:extLst>
          </p:nvPr>
        </p:nvGraphicFramePr>
        <p:xfrm>
          <a:off x="1019175" y="1314209"/>
          <a:ext cx="10153650" cy="4038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Rectangle 28">
            <a:extLst>
              <a:ext uri="{FF2B5EF4-FFF2-40B4-BE49-F238E27FC236}">
                <a16:creationId xmlns:a16="http://schemas.microsoft.com/office/drawing/2014/main" xmlns="" id="{DDD9DAD9-B7F7-4C78-A165-20C134C14A37}"/>
              </a:ext>
            </a:extLst>
          </p:cNvPr>
          <p:cNvSpPr/>
          <p:nvPr/>
        </p:nvSpPr>
        <p:spPr>
          <a:xfrm>
            <a:off x="4902199" y="783687"/>
            <a:ext cx="2374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ysClr val="windowText" lastClr="000000"/>
                </a:solidFill>
                <a:cs typeface="+mn-ea"/>
                <a:sym typeface="+mn-lt"/>
              </a:rPr>
              <a:t>请输入你的数据</a:t>
            </a:r>
            <a:endParaRPr lang="tr-TR" sz="2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CA487CA-3811-400F-8045-01DE4C6E8B91}"/>
              </a:ext>
            </a:extLst>
          </p:cNvPr>
          <p:cNvSpPr/>
          <p:nvPr/>
        </p:nvSpPr>
        <p:spPr>
          <a:xfrm>
            <a:off x="1885950" y="6252388"/>
            <a:ext cx="152400" cy="152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xmlns="" id="{5F9381D0-4F43-43F9-A412-DBAC0902DB30}"/>
              </a:ext>
            </a:extLst>
          </p:cNvPr>
          <p:cNvSpPr/>
          <p:nvPr/>
        </p:nvSpPr>
        <p:spPr>
          <a:xfrm>
            <a:off x="2152649" y="6174699"/>
            <a:ext cx="12001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ysClr val="windowText" lastClr="000000"/>
                </a:solidFill>
                <a:cs typeface="+mn-ea"/>
                <a:sym typeface="+mn-lt"/>
              </a:rPr>
              <a:t>OnePlus 5</a:t>
            </a:r>
            <a:endParaRPr lang="tr-TR" sz="1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8972B39F-E365-49D4-8BFF-19885BEE7ACF}"/>
              </a:ext>
            </a:extLst>
          </p:cNvPr>
          <p:cNvSpPr/>
          <p:nvPr/>
        </p:nvSpPr>
        <p:spPr>
          <a:xfrm>
            <a:off x="3638550" y="6252388"/>
            <a:ext cx="152400" cy="152400"/>
          </a:xfrm>
          <a:prstGeom prst="ellipse">
            <a:avLst/>
          </a:prstGeom>
          <a:solidFill>
            <a:srgbClr val="33A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Rectangle 28">
            <a:extLst>
              <a:ext uri="{FF2B5EF4-FFF2-40B4-BE49-F238E27FC236}">
                <a16:creationId xmlns:a16="http://schemas.microsoft.com/office/drawing/2014/main" xmlns="" id="{E0356609-95F8-4322-BF8B-43A435189864}"/>
              </a:ext>
            </a:extLst>
          </p:cNvPr>
          <p:cNvSpPr/>
          <p:nvPr/>
        </p:nvSpPr>
        <p:spPr>
          <a:xfrm>
            <a:off x="3905249" y="6174699"/>
            <a:ext cx="18065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ysClr val="windowText" lastClr="000000"/>
                </a:solidFill>
                <a:cs typeface="+mn-ea"/>
                <a:sym typeface="+mn-lt"/>
              </a:rPr>
              <a:t>Samsung Galaxy S8</a:t>
            </a:r>
            <a:endParaRPr lang="tr-TR" sz="1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424D5D83-6514-4152-853F-5AE24634A6C1}"/>
              </a:ext>
            </a:extLst>
          </p:cNvPr>
          <p:cNvSpPr/>
          <p:nvPr/>
        </p:nvSpPr>
        <p:spPr>
          <a:xfrm>
            <a:off x="6149975" y="6252388"/>
            <a:ext cx="152400" cy="152400"/>
          </a:xfrm>
          <a:prstGeom prst="ellipse">
            <a:avLst/>
          </a:prstGeom>
          <a:solidFill>
            <a:srgbClr val="FF9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xmlns="" id="{8FE8C129-D7D9-429E-8B85-E96E2C90B07E}"/>
              </a:ext>
            </a:extLst>
          </p:cNvPr>
          <p:cNvSpPr/>
          <p:nvPr/>
        </p:nvSpPr>
        <p:spPr>
          <a:xfrm>
            <a:off x="6416674" y="6174699"/>
            <a:ext cx="2212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ysClr val="windowText" lastClr="000000"/>
                </a:solidFill>
                <a:cs typeface="+mn-ea"/>
                <a:sym typeface="+mn-lt"/>
              </a:rPr>
              <a:t>Huawei P10 Plus</a:t>
            </a:r>
            <a:endParaRPr lang="tr-TR" sz="1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120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包, 配件&#10;&#10;已生成高可信度的说明">
            <a:extLst>
              <a:ext uri="{FF2B5EF4-FFF2-40B4-BE49-F238E27FC236}">
                <a16:creationId xmlns:a16="http://schemas.microsoft.com/office/drawing/2014/main" xmlns="" id="{05DA79AA-0EA6-44EF-A07B-EB2CC9CF69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79475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2A8D8E8F-5474-4302-B1F4-C4D8166D7A00}"/>
              </a:ext>
            </a:extLst>
          </p:cNvPr>
          <p:cNvCxnSpPr>
            <a:cxnSpLocks/>
          </p:cNvCxnSpPr>
          <p:nvPr/>
        </p:nvCxnSpPr>
        <p:spPr>
          <a:xfrm>
            <a:off x="7048500" y="3409950"/>
            <a:ext cx="46101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76F36EB-0E6D-4766-BF73-3A4DE2FDE5CE}"/>
              </a:ext>
            </a:extLst>
          </p:cNvPr>
          <p:cNvSpPr txBox="1"/>
          <p:nvPr/>
        </p:nvSpPr>
        <p:spPr>
          <a:xfrm>
            <a:off x="7048500" y="3581400"/>
            <a:ext cx="4457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cs typeface="+mn-ea"/>
                <a:sym typeface="+mn-lt"/>
              </a:rPr>
              <a:t>Lorem ipsum dolor sit amet, consectetur adipisicing elit, sed do eiusmod tempor incididunt ut</a:t>
            </a:r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B912DFB-DED3-48E0-ABAB-A0DC01F3CD11}"/>
              </a:ext>
            </a:extLst>
          </p:cNvPr>
          <p:cNvSpPr txBox="1"/>
          <p:nvPr/>
        </p:nvSpPr>
        <p:spPr>
          <a:xfrm>
            <a:off x="7048500" y="2792439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cs typeface="+mn-ea"/>
                <a:sym typeface="+mn-lt"/>
              </a:rPr>
              <a:t>OnePlus 5</a:t>
            </a:r>
            <a:endParaRPr lang="zh-CN" altLang="en-US" sz="2400" b="1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C23A3697-58EE-45BC-92E3-D43872F9DC53}"/>
              </a:ext>
            </a:extLst>
          </p:cNvPr>
          <p:cNvSpPr/>
          <p:nvPr/>
        </p:nvSpPr>
        <p:spPr>
          <a:xfrm>
            <a:off x="7155800" y="4727406"/>
            <a:ext cx="1101430" cy="333544"/>
          </a:xfrm>
          <a:prstGeom prst="roundRect">
            <a:avLst>
              <a:gd name="adj" fmla="val 150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358F155-1E1E-42DB-A501-A8AA5E7EDE01}"/>
              </a:ext>
            </a:extLst>
          </p:cNvPr>
          <p:cNvSpPr txBox="1"/>
          <p:nvPr/>
        </p:nvSpPr>
        <p:spPr>
          <a:xfrm>
            <a:off x="7138809" y="4738349"/>
            <a:ext cx="1084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黑檀木纹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6BAF9E0-539D-4B47-9EFB-A96B605D7625}"/>
              </a:ext>
            </a:extLst>
          </p:cNvPr>
          <p:cNvGrpSpPr/>
          <p:nvPr/>
        </p:nvGrpSpPr>
        <p:grpSpPr>
          <a:xfrm>
            <a:off x="11202287" y="362358"/>
            <a:ext cx="568498" cy="574479"/>
            <a:chOff x="2701925" y="0"/>
            <a:chExt cx="6789738" cy="6861175"/>
          </a:xfrm>
          <a:blipFill dpi="0" rotWithShape="1">
            <a:blip r:embed="rId4"/>
            <a:srcRect/>
            <a:stretch>
              <a:fillRect/>
            </a:stretch>
          </a:blip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C0BB3816-4AB4-428F-821C-6DA05719E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CC39E0C5-24B6-4377-B2A1-65FBF90B87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693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B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102151657"/>
              </p:ext>
            </p:extLst>
          </p:nvPr>
        </p:nvGraphicFramePr>
        <p:xfrm>
          <a:off x="191489" y="387559"/>
          <a:ext cx="11809022" cy="7099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890867" y="937773"/>
            <a:ext cx="2238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2400">
                <a:latin typeface="+mn-lt"/>
                <a:ea typeface="+mn-ea"/>
                <a:cs typeface="+mn-ea"/>
                <a:sym typeface="+mn-lt"/>
              </a:rPr>
              <a:t>Dash </a:t>
            </a:r>
            <a:r>
              <a:rPr lang="zh-CN" altLang="en-US" sz="2400">
                <a:latin typeface="+mn-lt"/>
                <a:ea typeface="+mn-ea"/>
                <a:cs typeface="+mn-ea"/>
                <a:sym typeface="+mn-lt"/>
              </a:rPr>
              <a:t>极速闪充</a:t>
            </a:r>
          </a:p>
        </p:txBody>
      </p:sp>
      <p:sp>
        <p:nvSpPr>
          <p:cNvPr id="15" name="矩形 14"/>
          <p:cNvSpPr/>
          <p:nvPr/>
        </p:nvSpPr>
        <p:spPr>
          <a:xfrm>
            <a:off x="890866" y="1386738"/>
            <a:ext cx="731968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续航，比上一代好上 </a:t>
            </a:r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20%</a:t>
            </a: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得益于骁龙 </a:t>
            </a:r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835 </a:t>
            </a: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的 </a:t>
            </a:r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10nm </a:t>
            </a: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工艺和系统优化， </a:t>
            </a:r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3300mAh</a:t>
            </a: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电池的续航能力比上一代提升</a:t>
            </a:r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20%</a:t>
            </a: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281213" y="1034853"/>
            <a:ext cx="1215341" cy="773220"/>
            <a:chOff x="8137002" y="406022"/>
            <a:chExt cx="1215341" cy="842668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8536327" y="644580"/>
              <a:ext cx="419583" cy="604110"/>
            </a:xfrm>
            <a:prstGeom prst="triangle">
              <a:avLst/>
            </a:prstGeom>
            <a:solidFill>
              <a:schemeClr val="accent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137002" y="406022"/>
              <a:ext cx="1215341" cy="58802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cs typeface="+mn-ea"/>
                  <a:sym typeface="+mn-lt"/>
                </a:rPr>
                <a:t>OnePlus 5</a:t>
              </a:r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805124" y="1034292"/>
            <a:ext cx="0" cy="8523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365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电子产品, 室内, 监视器, 陈列&#10;&#10;已生成高可信度的说明">
            <a:extLst>
              <a:ext uri="{FF2B5EF4-FFF2-40B4-BE49-F238E27FC236}">
                <a16:creationId xmlns:a16="http://schemas.microsoft.com/office/drawing/2014/main" xmlns="" id="{F0D61F82-BE67-4E6F-8908-ABE69E250D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057" y="2418635"/>
            <a:ext cx="11059886" cy="443936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62F4A9D-8EAE-42E8-A2C3-3F00B7F88EEF}"/>
              </a:ext>
            </a:extLst>
          </p:cNvPr>
          <p:cNvSpPr txBox="1"/>
          <p:nvPr/>
        </p:nvSpPr>
        <p:spPr>
          <a:xfrm>
            <a:off x="2679700" y="513443"/>
            <a:ext cx="6832600" cy="836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8GB </a:t>
            </a:r>
            <a:r>
              <a:rPr lang="zh-CN" altLang="en-US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大内存，骁龙™ </a:t>
            </a:r>
            <a:r>
              <a:rPr lang="en-US" altLang="zh-CN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835 </a:t>
            </a:r>
            <a:r>
              <a:rPr lang="zh-CN" altLang="en-US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处理器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A61AC24-D447-417B-A256-2D62CA76B883}"/>
              </a:ext>
            </a:extLst>
          </p:cNvPr>
          <p:cNvSpPr txBox="1"/>
          <p:nvPr/>
        </p:nvSpPr>
        <p:spPr>
          <a:xfrm>
            <a:off x="1892300" y="1653083"/>
            <a:ext cx="8407400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让体验不再受限的 </a:t>
            </a:r>
            <a:r>
              <a:rPr lang="en-US" altLang="zh-CN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8GB </a:t>
            </a:r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大内存，对性能毫无保留的骁龙™ </a:t>
            </a:r>
            <a:r>
              <a:rPr lang="en-US" altLang="zh-CN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835 </a:t>
            </a:r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处理器，</a:t>
            </a:r>
            <a:r>
              <a:rPr lang="en-US" altLang="zh-CN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64/128GB UFS 2.1 </a:t>
            </a:r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双通道闪存</a:t>
            </a:r>
            <a:r>
              <a:rPr lang="en-US" altLang="zh-CN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…….</a:t>
            </a:r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让你干什么，都无忧无虑。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3BF2DCF-C9F0-4E3D-95A3-7E55EB50E0B2}"/>
              </a:ext>
            </a:extLst>
          </p:cNvPr>
          <p:cNvCxnSpPr/>
          <p:nvPr/>
        </p:nvCxnSpPr>
        <p:spPr>
          <a:xfrm>
            <a:off x="5575300" y="1511300"/>
            <a:ext cx="1041400" cy="0"/>
          </a:xfrm>
          <a:prstGeom prst="line">
            <a:avLst/>
          </a:prstGeom>
          <a:ln w="3175">
            <a:gradFill>
              <a:gsLst>
                <a:gs pos="0">
                  <a:schemeClr val="accent1"/>
                </a:gs>
                <a:gs pos="100000">
                  <a:srgbClr val="FFFFFF">
                    <a:alpha val="69804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865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E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事情, 就坐, 画笔, 黑色&#10;&#10;已生成极高可信度的说明">
            <a:extLst>
              <a:ext uri="{FF2B5EF4-FFF2-40B4-BE49-F238E27FC236}">
                <a16:creationId xmlns:a16="http://schemas.microsoft.com/office/drawing/2014/main" xmlns="" id="{04253556-558E-4750-A7E3-E59EE2B92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216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E825354-F1CF-4610-8C35-1C146B213F97}"/>
              </a:ext>
            </a:extLst>
          </p:cNvPr>
          <p:cNvSpPr txBox="1"/>
          <p:nvPr/>
        </p:nvSpPr>
        <p:spPr>
          <a:xfrm>
            <a:off x="4964216" y="3009401"/>
            <a:ext cx="226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cs typeface="+mn-ea"/>
                <a:sym typeface="+mn-lt"/>
              </a:rPr>
              <a:t>第三部分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428298E-0290-467E-B5C0-E87A91898C40}"/>
              </a:ext>
            </a:extLst>
          </p:cNvPr>
          <p:cNvSpPr txBox="1"/>
          <p:nvPr/>
        </p:nvSpPr>
        <p:spPr>
          <a:xfrm>
            <a:off x="3809999" y="3699274"/>
            <a:ext cx="457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incididunt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labore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et dolore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844A598-E542-45EC-80DB-BA02BCB1B7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152022"/>
              </a:clrFrom>
              <a:clrTo>
                <a:srgbClr val="15202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0537" y="1650600"/>
            <a:ext cx="1306950" cy="111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16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23C32B7-13CA-426D-9A25-BD7D9FFA1B30}"/>
              </a:ext>
            </a:extLst>
          </p:cNvPr>
          <p:cNvCxnSpPr>
            <a:cxnSpLocks/>
          </p:cNvCxnSpPr>
          <p:nvPr/>
        </p:nvCxnSpPr>
        <p:spPr>
          <a:xfrm>
            <a:off x="4760684" y="1548019"/>
            <a:ext cx="0" cy="19352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7">
            <a:extLst>
              <a:ext uri="{FF2B5EF4-FFF2-40B4-BE49-F238E27FC236}">
                <a16:creationId xmlns:a16="http://schemas.microsoft.com/office/drawing/2014/main" xmlns="" id="{FF5A8140-CC57-410F-9EBA-82E7D9F25F12}"/>
              </a:ext>
            </a:extLst>
          </p:cNvPr>
          <p:cNvSpPr/>
          <p:nvPr/>
        </p:nvSpPr>
        <p:spPr>
          <a:xfrm>
            <a:off x="4981743" y="1644888"/>
            <a:ext cx="15061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r-TR" sz="160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 </a:t>
            </a: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xmlns="" id="{3222E69D-584E-4EF0-A216-ACD370CF026D}"/>
              </a:ext>
            </a:extLst>
          </p:cNvPr>
          <p:cNvSpPr/>
          <p:nvPr/>
        </p:nvSpPr>
        <p:spPr>
          <a:xfrm>
            <a:off x="4981744" y="1378742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ysClr val="windowText" lastClr="000000"/>
                </a:solidFill>
                <a:cs typeface="+mn-ea"/>
                <a:sym typeface="+mn-lt"/>
              </a:rPr>
              <a:t>01.</a:t>
            </a:r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编辑标题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C2B0C0E-6674-400E-A5AD-ED2B1FDF8F53}"/>
              </a:ext>
            </a:extLst>
          </p:cNvPr>
          <p:cNvGrpSpPr/>
          <p:nvPr/>
        </p:nvGrpSpPr>
        <p:grpSpPr>
          <a:xfrm>
            <a:off x="1711180" y="2529212"/>
            <a:ext cx="1073436" cy="1084728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6D9A31B4-1B27-40E2-A14B-0EA53FACE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FC6AAEB4-8DAA-492B-BB68-577963D3E9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1DBA5C-1059-41A1-9C8B-977A4F9BB32D}"/>
              </a:ext>
            </a:extLst>
          </p:cNvPr>
          <p:cNvSpPr txBox="1"/>
          <p:nvPr/>
        </p:nvSpPr>
        <p:spPr>
          <a:xfrm>
            <a:off x="1397648" y="3784629"/>
            <a:ext cx="1700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cs typeface="+mn-ea"/>
                <a:sym typeface="+mn-lt"/>
              </a:rPr>
              <a:t>OnePlus 5</a:t>
            </a:r>
            <a:endParaRPr lang="zh-CN" altLang="en-US" sz="2400" b="1"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57C831A-4B7D-4753-B002-0FD6F4A5C58F}"/>
              </a:ext>
            </a:extLst>
          </p:cNvPr>
          <p:cNvCxnSpPr>
            <a:cxnSpLocks/>
          </p:cNvCxnSpPr>
          <p:nvPr/>
        </p:nvCxnSpPr>
        <p:spPr>
          <a:xfrm>
            <a:off x="7053942" y="3741087"/>
            <a:ext cx="0" cy="19352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27">
            <a:extLst>
              <a:ext uri="{FF2B5EF4-FFF2-40B4-BE49-F238E27FC236}">
                <a16:creationId xmlns:a16="http://schemas.microsoft.com/office/drawing/2014/main" xmlns="" id="{40AF8F61-C7F6-4F81-BCC6-EA20416789D3}"/>
              </a:ext>
            </a:extLst>
          </p:cNvPr>
          <p:cNvSpPr/>
          <p:nvPr/>
        </p:nvSpPr>
        <p:spPr>
          <a:xfrm>
            <a:off x="5515426" y="5089825"/>
            <a:ext cx="15061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r-TR" sz="160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 </a:t>
            </a:r>
          </a:p>
        </p:txBody>
      </p:sp>
      <p:sp>
        <p:nvSpPr>
          <p:cNvPr id="19" name="Rectangle 28">
            <a:extLst>
              <a:ext uri="{FF2B5EF4-FFF2-40B4-BE49-F238E27FC236}">
                <a16:creationId xmlns:a16="http://schemas.microsoft.com/office/drawing/2014/main" xmlns="" id="{46BB7009-F703-4768-9676-8B142FF2044C}"/>
              </a:ext>
            </a:extLst>
          </p:cNvPr>
          <p:cNvSpPr/>
          <p:nvPr/>
        </p:nvSpPr>
        <p:spPr>
          <a:xfrm>
            <a:off x="5515427" y="4823679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ysClr val="windowText" lastClr="000000"/>
                </a:solidFill>
                <a:cs typeface="+mn-ea"/>
                <a:sym typeface="+mn-lt"/>
              </a:rPr>
              <a:t>02.</a:t>
            </a:r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编辑标题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5187D4A-BF6A-458D-A0C1-FBF0477A44CB}"/>
              </a:ext>
            </a:extLst>
          </p:cNvPr>
          <p:cNvCxnSpPr>
            <a:cxnSpLocks/>
          </p:cNvCxnSpPr>
          <p:nvPr/>
        </p:nvCxnSpPr>
        <p:spPr>
          <a:xfrm>
            <a:off x="8215084" y="1717296"/>
            <a:ext cx="0" cy="1766018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7">
            <a:extLst>
              <a:ext uri="{FF2B5EF4-FFF2-40B4-BE49-F238E27FC236}">
                <a16:creationId xmlns:a16="http://schemas.microsoft.com/office/drawing/2014/main" xmlns="" id="{7B295E19-E0DC-4279-BF07-E01A1504DE43}"/>
              </a:ext>
            </a:extLst>
          </p:cNvPr>
          <p:cNvSpPr/>
          <p:nvPr/>
        </p:nvSpPr>
        <p:spPr>
          <a:xfrm>
            <a:off x="8436143" y="1983442"/>
            <a:ext cx="15061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r-TR" sz="160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 </a:t>
            </a:r>
          </a:p>
        </p:txBody>
      </p:sp>
      <p:sp>
        <p:nvSpPr>
          <p:cNvPr id="22" name="Rectangle 28">
            <a:extLst>
              <a:ext uri="{FF2B5EF4-FFF2-40B4-BE49-F238E27FC236}">
                <a16:creationId xmlns:a16="http://schemas.microsoft.com/office/drawing/2014/main" xmlns="" id="{B7F04513-3712-497F-AE7E-F6126D35B417}"/>
              </a:ext>
            </a:extLst>
          </p:cNvPr>
          <p:cNvSpPr/>
          <p:nvPr/>
        </p:nvSpPr>
        <p:spPr>
          <a:xfrm>
            <a:off x="8436144" y="1717296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ysClr val="windowText" lastClr="000000"/>
                </a:solidFill>
                <a:cs typeface="+mn-ea"/>
                <a:sym typeface="+mn-lt"/>
              </a:rPr>
              <a:t>03.</a:t>
            </a:r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编辑标题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B27C677-E957-4FFD-AA01-8EBF922C5174}"/>
              </a:ext>
            </a:extLst>
          </p:cNvPr>
          <p:cNvCxnSpPr>
            <a:cxnSpLocks/>
          </p:cNvCxnSpPr>
          <p:nvPr/>
        </p:nvCxnSpPr>
        <p:spPr>
          <a:xfrm>
            <a:off x="10551885" y="3741087"/>
            <a:ext cx="0" cy="193529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7">
            <a:extLst>
              <a:ext uri="{FF2B5EF4-FFF2-40B4-BE49-F238E27FC236}">
                <a16:creationId xmlns:a16="http://schemas.microsoft.com/office/drawing/2014/main" xmlns="" id="{F8BC1522-07AF-497D-8F8A-1C8A3C3E9417}"/>
              </a:ext>
            </a:extLst>
          </p:cNvPr>
          <p:cNvSpPr/>
          <p:nvPr/>
        </p:nvSpPr>
        <p:spPr>
          <a:xfrm>
            <a:off x="9013369" y="5089825"/>
            <a:ext cx="15061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tr-TR" sz="1600">
                <a:solidFill>
                  <a:sysClr val="windowText" lastClr="000000"/>
                </a:solidFill>
                <a:cs typeface="+mn-ea"/>
                <a:sym typeface="+mn-lt"/>
              </a:rPr>
              <a:t>Lorem ipsum dolor sit amet </a:t>
            </a:r>
          </a:p>
        </p:txBody>
      </p:sp>
      <p:sp>
        <p:nvSpPr>
          <p:cNvPr id="28" name="Rectangle 28">
            <a:extLst>
              <a:ext uri="{FF2B5EF4-FFF2-40B4-BE49-F238E27FC236}">
                <a16:creationId xmlns:a16="http://schemas.microsoft.com/office/drawing/2014/main" xmlns="" id="{68B43094-C786-4F1F-B850-DDA44E042134}"/>
              </a:ext>
            </a:extLst>
          </p:cNvPr>
          <p:cNvSpPr/>
          <p:nvPr/>
        </p:nvSpPr>
        <p:spPr>
          <a:xfrm>
            <a:off x="9013370" y="4823679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ysClr val="windowText" lastClr="000000"/>
                </a:solidFill>
                <a:cs typeface="+mn-ea"/>
                <a:sym typeface="+mn-lt"/>
              </a:rPr>
              <a:t>04.</a:t>
            </a:r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编辑标题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EB0623D-180E-4E7E-80BF-A65D96FD8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6286" y="1136875"/>
            <a:ext cx="8345714" cy="469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5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0B1FD93-1A90-4D19-9280-4905D1A1754A}"/>
              </a:ext>
            </a:extLst>
          </p:cNvPr>
          <p:cNvSpPr/>
          <p:nvPr/>
        </p:nvSpPr>
        <p:spPr>
          <a:xfrm rot="20079569">
            <a:off x="-2039533" y="2389558"/>
            <a:ext cx="16453161" cy="24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68DE3B72-5A12-456C-86FC-EE5847E20DEA}"/>
              </a:ext>
            </a:extLst>
          </p:cNvPr>
          <p:cNvSpPr/>
          <p:nvPr/>
        </p:nvSpPr>
        <p:spPr>
          <a:xfrm>
            <a:off x="9245599" y="1288601"/>
            <a:ext cx="1016002" cy="1016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Shape 2783">
            <a:extLst>
              <a:ext uri="{FF2B5EF4-FFF2-40B4-BE49-F238E27FC236}">
                <a16:creationId xmlns:a16="http://schemas.microsoft.com/office/drawing/2014/main" xmlns="" id="{50673B64-0FBE-41DB-91C1-D624523CA6AD}"/>
              </a:ext>
            </a:extLst>
          </p:cNvPr>
          <p:cNvSpPr/>
          <p:nvPr/>
        </p:nvSpPr>
        <p:spPr>
          <a:xfrm>
            <a:off x="9469924" y="1549762"/>
            <a:ext cx="600032" cy="518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ED072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/>
            <a:endParaRPr sz="2999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6E156598-04AB-46DB-A9AC-AE9564D9BD48}"/>
              </a:ext>
            </a:extLst>
          </p:cNvPr>
          <p:cNvSpPr/>
          <p:nvPr/>
        </p:nvSpPr>
        <p:spPr>
          <a:xfrm rot="5400000">
            <a:off x="809624" y="-809624"/>
            <a:ext cx="1409703" cy="3028953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C2F7757-205D-4E28-A29B-2612C107FFC4}"/>
              </a:ext>
            </a:extLst>
          </p:cNvPr>
          <p:cNvSpPr txBox="1"/>
          <p:nvPr/>
        </p:nvSpPr>
        <p:spPr>
          <a:xfrm>
            <a:off x="1139028" y="1412043"/>
            <a:ext cx="2592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cs typeface="+mn-ea"/>
                <a:sym typeface="+mn-lt"/>
              </a:rPr>
              <a:t>ADD YOUR TEXT</a:t>
            </a:r>
            <a:endParaRPr lang="zh-CN" altLang="en-US" sz="2400" b="1"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92E630CC-70DD-49CD-BA1C-C763ED0FA803}"/>
              </a:ext>
            </a:extLst>
          </p:cNvPr>
          <p:cNvSpPr/>
          <p:nvPr/>
        </p:nvSpPr>
        <p:spPr>
          <a:xfrm rot="10800000">
            <a:off x="3721102" y="1502599"/>
            <a:ext cx="325443" cy="2805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09A12C5-F936-43C7-BDB4-5F235BA6DDC5}"/>
              </a:ext>
            </a:extLst>
          </p:cNvPr>
          <p:cNvSpPr txBox="1"/>
          <p:nvPr/>
        </p:nvSpPr>
        <p:spPr>
          <a:xfrm>
            <a:off x="1139028" y="1854658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4" name="Shape 2690">
            <a:extLst>
              <a:ext uri="{FF2B5EF4-FFF2-40B4-BE49-F238E27FC236}">
                <a16:creationId xmlns:a16="http://schemas.microsoft.com/office/drawing/2014/main" xmlns="" id="{A204A883-3455-46BC-AD2E-BACA081B0AB9}"/>
              </a:ext>
            </a:extLst>
          </p:cNvPr>
          <p:cNvSpPr/>
          <p:nvPr/>
        </p:nvSpPr>
        <p:spPr>
          <a:xfrm>
            <a:off x="5661673" y="3291804"/>
            <a:ext cx="600031" cy="545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/>
            <a:endParaRPr sz="2999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Shape 2645">
            <a:extLst>
              <a:ext uri="{FF2B5EF4-FFF2-40B4-BE49-F238E27FC236}">
                <a16:creationId xmlns:a16="http://schemas.microsoft.com/office/drawing/2014/main" xmlns="" id="{128A9A37-5703-40B3-8D18-498EB9170D1F}"/>
              </a:ext>
            </a:extLst>
          </p:cNvPr>
          <p:cNvSpPr/>
          <p:nvPr/>
        </p:nvSpPr>
        <p:spPr>
          <a:xfrm>
            <a:off x="1833789" y="5106689"/>
            <a:ext cx="600033" cy="436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sp>
        <p:nvSpPr>
          <p:cNvPr id="17" name="Shape 2547">
            <a:extLst>
              <a:ext uri="{FF2B5EF4-FFF2-40B4-BE49-F238E27FC236}">
                <a16:creationId xmlns:a16="http://schemas.microsoft.com/office/drawing/2014/main" xmlns="" id="{E76C0741-00A8-4CE7-8436-9C48A5DC7903}"/>
              </a:ext>
            </a:extLst>
          </p:cNvPr>
          <p:cNvSpPr>
            <a:spLocks noChangeAspect="1"/>
          </p:cNvSpPr>
          <p:nvPr/>
        </p:nvSpPr>
        <p:spPr>
          <a:xfrm>
            <a:off x="7582563" y="2316882"/>
            <a:ext cx="585551" cy="5855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/>
            <a:endParaRPr sz="2999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Shape 2525">
            <a:extLst>
              <a:ext uri="{FF2B5EF4-FFF2-40B4-BE49-F238E27FC236}">
                <a16:creationId xmlns:a16="http://schemas.microsoft.com/office/drawing/2014/main" xmlns="" id="{A71CE305-0A15-4AE7-A77E-A7F9680AAA44}"/>
              </a:ext>
            </a:extLst>
          </p:cNvPr>
          <p:cNvSpPr>
            <a:spLocks noChangeAspect="1"/>
          </p:cNvSpPr>
          <p:nvPr/>
        </p:nvSpPr>
        <p:spPr>
          <a:xfrm>
            <a:off x="3735631" y="4090104"/>
            <a:ext cx="643282" cy="64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C4F4867-A8A4-4147-8B2C-B662EB20C7E8}"/>
              </a:ext>
            </a:extLst>
          </p:cNvPr>
          <p:cNvSpPr txBox="1"/>
          <p:nvPr/>
        </p:nvSpPr>
        <p:spPr>
          <a:xfrm flipH="1">
            <a:off x="1441904" y="5733144"/>
            <a:ext cx="138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ECE87DE-2821-4D9A-921C-A26CB7F7ED22}"/>
              </a:ext>
            </a:extLst>
          </p:cNvPr>
          <p:cNvSpPr txBox="1"/>
          <p:nvPr/>
        </p:nvSpPr>
        <p:spPr>
          <a:xfrm flipH="1">
            <a:off x="3364727" y="4892995"/>
            <a:ext cx="138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44E56CE-3EB8-495C-B292-2A7505ADD823}"/>
              </a:ext>
            </a:extLst>
          </p:cNvPr>
          <p:cNvSpPr txBox="1"/>
          <p:nvPr/>
        </p:nvSpPr>
        <p:spPr>
          <a:xfrm flipH="1">
            <a:off x="5269143" y="4071441"/>
            <a:ext cx="138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599079E-65B4-4832-B457-2999558E9C48}"/>
              </a:ext>
            </a:extLst>
          </p:cNvPr>
          <p:cNvSpPr txBox="1"/>
          <p:nvPr/>
        </p:nvSpPr>
        <p:spPr>
          <a:xfrm flipH="1">
            <a:off x="7196252" y="3053103"/>
            <a:ext cx="138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D6ED4F6-BE03-4817-B7E2-7669FD3FA39B}"/>
              </a:ext>
            </a:extLst>
          </p:cNvPr>
          <p:cNvSpPr txBox="1"/>
          <p:nvPr/>
        </p:nvSpPr>
        <p:spPr>
          <a:xfrm flipH="1">
            <a:off x="9061055" y="2472108"/>
            <a:ext cx="138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点击编辑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AC966CC-0A57-41C0-95B9-D874151596CE}"/>
              </a:ext>
            </a:extLst>
          </p:cNvPr>
          <p:cNvGrpSpPr/>
          <p:nvPr/>
        </p:nvGrpSpPr>
        <p:grpSpPr>
          <a:xfrm>
            <a:off x="2917269" y="4972496"/>
            <a:ext cx="223366" cy="209406"/>
            <a:chOff x="-3672114" y="435429"/>
            <a:chExt cx="696685" cy="653142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086BAF83-E3DB-44EF-B1AF-B4FF2961E038}"/>
                </a:ext>
              </a:extLst>
            </p:cNvPr>
            <p:cNvCxnSpPr/>
            <p:nvPr/>
          </p:nvCxnSpPr>
          <p:spPr>
            <a:xfrm>
              <a:off x="-3672114" y="762000"/>
              <a:ext cx="6966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402091AD-E1D1-4AD2-9FD8-4D5F32B5181F}"/>
                </a:ext>
              </a:extLst>
            </p:cNvPr>
            <p:cNvCxnSpPr>
              <a:cxnSpLocks/>
            </p:cNvCxnSpPr>
            <p:nvPr/>
          </p:nvCxnSpPr>
          <p:spPr>
            <a:xfrm>
              <a:off x="-3323772" y="435429"/>
              <a:ext cx="0" cy="65314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93CDF18F-55E1-4166-8AA7-BB488CAF1A68}"/>
              </a:ext>
            </a:extLst>
          </p:cNvPr>
          <p:cNvGrpSpPr/>
          <p:nvPr/>
        </p:nvGrpSpPr>
        <p:grpSpPr>
          <a:xfrm>
            <a:off x="4880134" y="4090104"/>
            <a:ext cx="223366" cy="209406"/>
            <a:chOff x="-3672114" y="435429"/>
            <a:chExt cx="696685" cy="653142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9A077F5F-C238-443E-887B-4CEF211580A5}"/>
                </a:ext>
              </a:extLst>
            </p:cNvPr>
            <p:cNvCxnSpPr/>
            <p:nvPr/>
          </p:nvCxnSpPr>
          <p:spPr>
            <a:xfrm>
              <a:off x="-3672114" y="762000"/>
              <a:ext cx="6966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2140A64-741B-455D-A1FA-88168FC6CAE6}"/>
                </a:ext>
              </a:extLst>
            </p:cNvPr>
            <p:cNvCxnSpPr>
              <a:cxnSpLocks/>
            </p:cNvCxnSpPr>
            <p:nvPr/>
          </p:nvCxnSpPr>
          <p:spPr>
            <a:xfrm>
              <a:off x="-3323772" y="435429"/>
              <a:ext cx="0" cy="65314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34E3A60-C71D-4201-9B94-89F89DC2506F}"/>
              </a:ext>
            </a:extLst>
          </p:cNvPr>
          <p:cNvGrpSpPr/>
          <p:nvPr/>
        </p:nvGrpSpPr>
        <p:grpSpPr>
          <a:xfrm>
            <a:off x="6832759" y="3133066"/>
            <a:ext cx="223366" cy="209406"/>
            <a:chOff x="-3672114" y="435429"/>
            <a:chExt cx="696685" cy="653142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3D0244C4-5CAE-4B84-B467-570967879B76}"/>
                </a:ext>
              </a:extLst>
            </p:cNvPr>
            <p:cNvCxnSpPr/>
            <p:nvPr/>
          </p:nvCxnSpPr>
          <p:spPr>
            <a:xfrm>
              <a:off x="-3672114" y="762000"/>
              <a:ext cx="69668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0E21340-3BB9-4DDD-9B83-469B583B5DCF}"/>
                </a:ext>
              </a:extLst>
            </p:cNvPr>
            <p:cNvCxnSpPr>
              <a:cxnSpLocks/>
            </p:cNvCxnSpPr>
            <p:nvPr/>
          </p:nvCxnSpPr>
          <p:spPr>
            <a:xfrm>
              <a:off x="-3323772" y="435429"/>
              <a:ext cx="0" cy="65314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3AEF6695-5A81-4863-B6E1-08F7410777A8}"/>
              </a:ext>
            </a:extLst>
          </p:cNvPr>
          <p:cNvCxnSpPr/>
          <p:nvPr/>
        </p:nvCxnSpPr>
        <p:spPr>
          <a:xfrm>
            <a:off x="8648366" y="2316882"/>
            <a:ext cx="2233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AC52B79D-5CA7-4D2F-B8AD-5F234A867B3D}"/>
              </a:ext>
            </a:extLst>
          </p:cNvPr>
          <p:cNvCxnSpPr>
            <a:cxnSpLocks/>
          </p:cNvCxnSpPr>
          <p:nvPr/>
        </p:nvCxnSpPr>
        <p:spPr>
          <a:xfrm flipH="1">
            <a:off x="8655275" y="2421585"/>
            <a:ext cx="2220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B9B5EBA-4203-4223-827D-F5CA25575346}"/>
              </a:ext>
            </a:extLst>
          </p:cNvPr>
          <p:cNvSpPr txBox="1"/>
          <p:nvPr/>
        </p:nvSpPr>
        <p:spPr>
          <a:xfrm>
            <a:off x="8266996" y="4950086"/>
            <a:ext cx="3512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>
                <a:cs typeface="+mn-ea"/>
                <a:sym typeface="+mn-lt"/>
              </a:rPr>
              <a:t>点击编辑标题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0F09DF1-184C-40DA-A2F2-58C8A8C06DBB}"/>
              </a:ext>
            </a:extLst>
          </p:cNvPr>
          <p:cNvSpPr txBox="1"/>
          <p:nvPr/>
        </p:nvSpPr>
        <p:spPr>
          <a:xfrm>
            <a:off x="7207573" y="5563759"/>
            <a:ext cx="457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cs typeface="+mn-ea"/>
                <a:sym typeface="+mn-lt"/>
              </a:rPr>
              <a:t>Lorem ipsum dolor sit </a:t>
            </a:r>
            <a:r>
              <a:rPr lang="en-US" altLang="zh-CN" err="1">
                <a:cs typeface="+mn-ea"/>
                <a:sym typeface="+mn-lt"/>
              </a:rPr>
              <a:t>amet</a:t>
            </a:r>
            <a:r>
              <a:rPr lang="en-US" altLang="zh-CN">
                <a:cs typeface="+mn-ea"/>
                <a:sym typeface="+mn-lt"/>
              </a:rPr>
              <a:t>, </a:t>
            </a:r>
            <a:r>
              <a:rPr lang="en-US" altLang="zh-CN" err="1">
                <a:cs typeface="+mn-ea"/>
                <a:sym typeface="+mn-lt"/>
              </a:rPr>
              <a:t>consectetur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adipisicing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elit</a:t>
            </a:r>
            <a:r>
              <a:rPr lang="en-US" altLang="zh-CN">
                <a:cs typeface="+mn-ea"/>
                <a:sym typeface="+mn-lt"/>
              </a:rPr>
              <a:t>, </a:t>
            </a:r>
            <a:r>
              <a:rPr lang="en-US" altLang="zh-CN" err="1">
                <a:cs typeface="+mn-ea"/>
                <a:sym typeface="+mn-lt"/>
              </a:rPr>
              <a:t>sed</a:t>
            </a:r>
            <a:r>
              <a:rPr lang="en-US" altLang="zh-CN">
                <a:cs typeface="+mn-ea"/>
                <a:sym typeface="+mn-lt"/>
              </a:rPr>
              <a:t> do </a:t>
            </a:r>
            <a:r>
              <a:rPr lang="en-US" altLang="zh-CN" err="1">
                <a:cs typeface="+mn-ea"/>
                <a:sym typeface="+mn-lt"/>
              </a:rPr>
              <a:t>eiusmod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tempor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incididunt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ut</a:t>
            </a:r>
            <a:r>
              <a:rPr lang="en-US" altLang="zh-CN">
                <a:cs typeface="+mn-ea"/>
                <a:sym typeface="+mn-lt"/>
              </a:rPr>
              <a:t> </a:t>
            </a:r>
            <a:r>
              <a:rPr lang="en-US" altLang="zh-CN" err="1">
                <a:cs typeface="+mn-ea"/>
                <a:sym typeface="+mn-lt"/>
              </a:rPr>
              <a:t>labore</a:t>
            </a:r>
            <a:r>
              <a:rPr lang="en-US" altLang="zh-CN">
                <a:cs typeface="+mn-ea"/>
                <a:sym typeface="+mn-lt"/>
              </a:rPr>
              <a:t> et dolore</a:t>
            </a: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27093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D1BE530-D8A4-4B92-8CDF-65BCC8FFCD0A}"/>
              </a:ext>
            </a:extLst>
          </p:cNvPr>
          <p:cNvSpPr/>
          <p:nvPr/>
        </p:nvSpPr>
        <p:spPr>
          <a:xfrm>
            <a:off x="8661393" y="-401863"/>
            <a:ext cx="2380342" cy="2380340"/>
          </a:xfrm>
          <a:prstGeom prst="ellips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796036D-2B57-4FFE-9872-FC0649FB39CE}"/>
              </a:ext>
            </a:extLst>
          </p:cNvPr>
          <p:cNvSpPr/>
          <p:nvPr/>
        </p:nvSpPr>
        <p:spPr>
          <a:xfrm>
            <a:off x="8287649" y="3955145"/>
            <a:ext cx="3574148" cy="3574144"/>
          </a:xfrm>
          <a:prstGeom prst="ellipse">
            <a:avLst/>
          </a:prstGeom>
          <a:solidFill>
            <a:srgbClr val="27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20CE35F-63CE-4B1C-9BD4-5C2DE0D1FB2A}"/>
              </a:ext>
            </a:extLst>
          </p:cNvPr>
          <p:cNvSpPr/>
          <p:nvPr/>
        </p:nvSpPr>
        <p:spPr>
          <a:xfrm>
            <a:off x="-275773" y="3846286"/>
            <a:ext cx="2380342" cy="23803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FB5E5A5-591A-4363-8271-6838D9BE760B}"/>
              </a:ext>
            </a:extLst>
          </p:cNvPr>
          <p:cNvSpPr/>
          <p:nvPr/>
        </p:nvSpPr>
        <p:spPr>
          <a:xfrm>
            <a:off x="3096979" y="1181100"/>
            <a:ext cx="4572004" cy="4572000"/>
          </a:xfrm>
          <a:prstGeom prst="ellipse">
            <a:avLst/>
          </a:prstGeom>
          <a:solidFill>
            <a:srgbClr val="1A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3FDE50-0637-4031-898B-6A37F3720A14}"/>
              </a:ext>
            </a:extLst>
          </p:cNvPr>
          <p:cNvSpPr txBox="1"/>
          <p:nvPr/>
        </p:nvSpPr>
        <p:spPr>
          <a:xfrm>
            <a:off x="3641262" y="3318948"/>
            <a:ext cx="3483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amet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,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consectetur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adipisicing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elitLorem ipsum dolor sit amet, consectetur adipisicing elit</a:t>
            </a:r>
            <a:endParaRPr lang="zh-CN" altLang="en-US" sz="16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  <a:p>
            <a:pPr algn="ctr"/>
            <a:endParaRPr lang="zh-CN" altLang="en-US" sz="16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2A474CB-BE6D-4F25-84B1-A5CBD19E6CA6}"/>
              </a:ext>
            </a:extLst>
          </p:cNvPr>
          <p:cNvSpPr txBox="1"/>
          <p:nvPr/>
        </p:nvSpPr>
        <p:spPr>
          <a:xfrm>
            <a:off x="3910432" y="2857283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ADD TEXT HERE </a:t>
            </a:r>
            <a:endParaRPr lang="zh-CN" altLang="en-US" sz="2400" b="1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xmlns="" id="{ECA2EFD2-B353-41B0-8ADF-7291CCE444C0}"/>
              </a:ext>
            </a:extLst>
          </p:cNvPr>
          <p:cNvSpPr/>
          <p:nvPr/>
        </p:nvSpPr>
        <p:spPr>
          <a:xfrm>
            <a:off x="448946" y="413729"/>
            <a:ext cx="2374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ysClr val="windowText" lastClr="000000"/>
                </a:solidFill>
                <a:cs typeface="+mn-ea"/>
                <a:sym typeface="+mn-lt"/>
              </a:rPr>
              <a:t>请输入你的数据</a:t>
            </a:r>
            <a:endParaRPr lang="tr-TR" sz="2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DB3F4A3-1ABD-47F7-8CFA-E56201DC0FB5}"/>
              </a:ext>
            </a:extLst>
          </p:cNvPr>
          <p:cNvSpPr txBox="1"/>
          <p:nvPr/>
        </p:nvSpPr>
        <p:spPr>
          <a:xfrm>
            <a:off x="0" y="5358371"/>
            <a:ext cx="1861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cs typeface="+mn-ea"/>
                <a:sym typeface="+mn-lt"/>
              </a:rPr>
              <a:t>ADD TEXT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5A1AB290-DE51-4FA7-8530-39AB4EA70010}"/>
              </a:ext>
            </a:extLst>
          </p:cNvPr>
          <p:cNvSpPr>
            <a:spLocks noEditPoints="1"/>
          </p:cNvSpPr>
          <p:nvPr/>
        </p:nvSpPr>
        <p:spPr bwMode="auto">
          <a:xfrm>
            <a:off x="559614" y="4566811"/>
            <a:ext cx="688526" cy="614302"/>
          </a:xfrm>
          <a:custGeom>
            <a:avLst/>
            <a:gdLst>
              <a:gd name="T0" fmla="*/ 2021 w 3941"/>
              <a:gd name="T1" fmla="*/ 242 h 3521"/>
              <a:gd name="T2" fmla="*/ 934 w 3941"/>
              <a:gd name="T3" fmla="*/ 943 h 3521"/>
              <a:gd name="T4" fmla="*/ 921 w 3941"/>
              <a:gd name="T5" fmla="*/ 962 h 3521"/>
              <a:gd name="T6" fmla="*/ 632 w 3941"/>
              <a:gd name="T7" fmla="*/ 1051 h 3521"/>
              <a:gd name="T8" fmla="*/ 186 w 3941"/>
              <a:gd name="T9" fmla="*/ 1051 h 3521"/>
              <a:gd name="T10" fmla="*/ 0 w 3941"/>
              <a:gd name="T11" fmla="*/ 1225 h 3521"/>
              <a:gd name="T12" fmla="*/ 0 w 3941"/>
              <a:gd name="T13" fmla="*/ 2295 h 3521"/>
              <a:gd name="T14" fmla="*/ 185 w 3941"/>
              <a:gd name="T15" fmla="*/ 2475 h 3521"/>
              <a:gd name="T16" fmla="*/ 633 w 3941"/>
              <a:gd name="T17" fmla="*/ 2475 h 3521"/>
              <a:gd name="T18" fmla="*/ 921 w 3941"/>
              <a:gd name="T19" fmla="*/ 2563 h 3521"/>
              <a:gd name="T20" fmla="*/ 933 w 3941"/>
              <a:gd name="T21" fmla="*/ 2582 h 3521"/>
              <a:gd name="T22" fmla="*/ 934 w 3941"/>
              <a:gd name="T23" fmla="*/ 2582 h 3521"/>
              <a:gd name="T24" fmla="*/ 2021 w 3941"/>
              <a:gd name="T25" fmla="*/ 3297 h 3521"/>
              <a:gd name="T26" fmla="*/ 2333 w 3941"/>
              <a:gd name="T27" fmla="*/ 3187 h 3521"/>
              <a:gd name="T28" fmla="*/ 2333 w 3941"/>
              <a:gd name="T29" fmla="*/ 334 h 3521"/>
              <a:gd name="T30" fmla="*/ 2021 w 3941"/>
              <a:gd name="T31" fmla="*/ 242 h 3521"/>
              <a:gd name="T32" fmla="*/ 3785 w 3941"/>
              <a:gd name="T33" fmla="*/ 1581 h 3521"/>
              <a:gd name="T34" fmla="*/ 3024 w 3941"/>
              <a:gd name="T35" fmla="*/ 1581 h 3521"/>
              <a:gd name="T36" fmla="*/ 2914 w 3941"/>
              <a:gd name="T37" fmla="*/ 1627 h 3521"/>
              <a:gd name="T38" fmla="*/ 2869 w 3941"/>
              <a:gd name="T39" fmla="*/ 1737 h 3521"/>
              <a:gd name="T40" fmla="*/ 2869 w 3941"/>
              <a:gd name="T41" fmla="*/ 1786 h 3521"/>
              <a:gd name="T42" fmla="*/ 2914 w 3941"/>
              <a:gd name="T43" fmla="*/ 1896 h 3521"/>
              <a:gd name="T44" fmla="*/ 3024 w 3941"/>
              <a:gd name="T45" fmla="*/ 1942 h 3521"/>
              <a:gd name="T46" fmla="*/ 3785 w 3941"/>
              <a:gd name="T47" fmla="*/ 1942 h 3521"/>
              <a:gd name="T48" fmla="*/ 3895 w 3941"/>
              <a:gd name="T49" fmla="*/ 1896 h 3521"/>
              <a:gd name="T50" fmla="*/ 3940 w 3941"/>
              <a:gd name="T51" fmla="*/ 1786 h 3521"/>
              <a:gd name="T52" fmla="*/ 3940 w 3941"/>
              <a:gd name="T53" fmla="*/ 1737 h 3521"/>
              <a:gd name="T54" fmla="*/ 3895 w 3941"/>
              <a:gd name="T55" fmla="*/ 1627 h 3521"/>
              <a:gd name="T56" fmla="*/ 3785 w 3941"/>
              <a:gd name="T57" fmla="*/ 1581 h 3521"/>
              <a:gd name="T58" fmla="*/ 3324 w 3941"/>
              <a:gd name="T59" fmla="*/ 158 h 3521"/>
              <a:gd name="T60" fmla="*/ 2786 w 3941"/>
              <a:gd name="T61" fmla="*/ 696 h 3521"/>
              <a:gd name="T62" fmla="*/ 2740 w 3941"/>
              <a:gd name="T63" fmla="*/ 806 h 3521"/>
              <a:gd name="T64" fmla="*/ 2786 w 3941"/>
              <a:gd name="T65" fmla="*/ 916 h 3521"/>
              <a:gd name="T66" fmla="*/ 2820 w 3941"/>
              <a:gd name="T67" fmla="*/ 950 h 3521"/>
              <a:gd name="T68" fmla="*/ 2930 w 3941"/>
              <a:gd name="T69" fmla="*/ 996 h 3521"/>
              <a:gd name="T70" fmla="*/ 3041 w 3941"/>
              <a:gd name="T71" fmla="*/ 951 h 3521"/>
              <a:gd name="T72" fmla="*/ 3578 w 3941"/>
              <a:gd name="T73" fmla="*/ 413 h 3521"/>
              <a:gd name="T74" fmla="*/ 3624 w 3941"/>
              <a:gd name="T75" fmla="*/ 303 h 3521"/>
              <a:gd name="T76" fmla="*/ 3578 w 3941"/>
              <a:gd name="T77" fmla="*/ 192 h 3521"/>
              <a:gd name="T78" fmla="*/ 3544 w 3941"/>
              <a:gd name="T79" fmla="*/ 158 h 3521"/>
              <a:gd name="T80" fmla="*/ 3434 w 3941"/>
              <a:gd name="T81" fmla="*/ 112 h 3521"/>
              <a:gd name="T82" fmla="*/ 3324 w 3941"/>
              <a:gd name="T83" fmla="*/ 158 h 3521"/>
              <a:gd name="T84" fmla="*/ 3324 w 3941"/>
              <a:gd name="T85" fmla="*/ 3273 h 3521"/>
              <a:gd name="T86" fmla="*/ 3434 w 3941"/>
              <a:gd name="T87" fmla="*/ 3319 h 3521"/>
              <a:gd name="T88" fmla="*/ 3544 w 3941"/>
              <a:gd name="T89" fmla="*/ 3272 h 3521"/>
              <a:gd name="T90" fmla="*/ 3578 w 3941"/>
              <a:gd name="T91" fmla="*/ 3238 h 3521"/>
              <a:gd name="T92" fmla="*/ 3624 w 3941"/>
              <a:gd name="T93" fmla="*/ 3128 h 3521"/>
              <a:gd name="T94" fmla="*/ 3579 w 3941"/>
              <a:gd name="T95" fmla="*/ 3018 h 3521"/>
              <a:gd name="T96" fmla="*/ 3041 w 3941"/>
              <a:gd name="T97" fmla="*/ 2480 h 3521"/>
              <a:gd name="T98" fmla="*/ 2931 w 3941"/>
              <a:gd name="T99" fmla="*/ 2435 h 3521"/>
              <a:gd name="T100" fmla="*/ 2821 w 3941"/>
              <a:gd name="T101" fmla="*/ 2481 h 3521"/>
              <a:gd name="T102" fmla="*/ 2786 w 3941"/>
              <a:gd name="T103" fmla="*/ 2515 h 3521"/>
              <a:gd name="T104" fmla="*/ 2740 w 3941"/>
              <a:gd name="T105" fmla="*/ 2625 h 3521"/>
              <a:gd name="T106" fmla="*/ 2786 w 3941"/>
              <a:gd name="T107" fmla="*/ 2735 h 3521"/>
              <a:gd name="T108" fmla="*/ 3324 w 3941"/>
              <a:gd name="T109" fmla="*/ 3273 h 3521"/>
              <a:gd name="T110" fmla="*/ 2901 w 3941"/>
              <a:gd name="T111" fmla="*/ 2507 h 3521"/>
              <a:gd name="T112" fmla="*/ 2901 w 3941"/>
              <a:gd name="T113" fmla="*/ 2507 h 3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41" h="3521">
                <a:moveTo>
                  <a:pt x="2021" y="242"/>
                </a:moveTo>
                <a:cubicBezTo>
                  <a:pt x="1785" y="429"/>
                  <a:pt x="1290" y="691"/>
                  <a:pt x="934" y="943"/>
                </a:cubicBezTo>
                <a:cubicBezTo>
                  <a:pt x="930" y="946"/>
                  <a:pt x="926" y="960"/>
                  <a:pt x="921" y="962"/>
                </a:cubicBezTo>
                <a:cubicBezTo>
                  <a:pt x="879" y="986"/>
                  <a:pt x="860" y="1051"/>
                  <a:pt x="632" y="1051"/>
                </a:cubicBezTo>
                <a:cubicBezTo>
                  <a:pt x="186" y="1051"/>
                  <a:pt x="186" y="1051"/>
                  <a:pt x="186" y="1051"/>
                </a:cubicBezTo>
                <a:cubicBezTo>
                  <a:pt x="71" y="1051"/>
                  <a:pt x="0" y="1105"/>
                  <a:pt x="0" y="1225"/>
                </a:cubicBezTo>
                <a:cubicBezTo>
                  <a:pt x="0" y="2295"/>
                  <a:pt x="0" y="2295"/>
                  <a:pt x="0" y="2295"/>
                </a:cubicBezTo>
                <a:cubicBezTo>
                  <a:pt x="0" y="2415"/>
                  <a:pt x="65" y="2475"/>
                  <a:pt x="185" y="2475"/>
                </a:cubicBezTo>
                <a:cubicBezTo>
                  <a:pt x="633" y="2475"/>
                  <a:pt x="633" y="2475"/>
                  <a:pt x="633" y="2475"/>
                </a:cubicBezTo>
                <a:cubicBezTo>
                  <a:pt x="861" y="2475"/>
                  <a:pt x="880" y="2540"/>
                  <a:pt x="921" y="2563"/>
                </a:cubicBezTo>
                <a:cubicBezTo>
                  <a:pt x="925" y="2566"/>
                  <a:pt x="929" y="2579"/>
                  <a:pt x="933" y="2582"/>
                </a:cubicBezTo>
                <a:cubicBezTo>
                  <a:pt x="934" y="2582"/>
                  <a:pt x="934" y="2582"/>
                  <a:pt x="934" y="2582"/>
                </a:cubicBezTo>
                <a:cubicBezTo>
                  <a:pt x="1279" y="2835"/>
                  <a:pt x="1777" y="3118"/>
                  <a:pt x="2021" y="3297"/>
                </a:cubicBezTo>
                <a:cubicBezTo>
                  <a:pt x="2095" y="3351"/>
                  <a:pt x="2333" y="3521"/>
                  <a:pt x="2333" y="3187"/>
                </a:cubicBezTo>
                <a:cubicBezTo>
                  <a:pt x="2333" y="334"/>
                  <a:pt x="2333" y="334"/>
                  <a:pt x="2333" y="334"/>
                </a:cubicBezTo>
                <a:cubicBezTo>
                  <a:pt x="2333" y="0"/>
                  <a:pt x="2093" y="185"/>
                  <a:pt x="2021" y="242"/>
                </a:cubicBezTo>
                <a:close/>
                <a:moveTo>
                  <a:pt x="3785" y="1581"/>
                </a:moveTo>
                <a:cubicBezTo>
                  <a:pt x="3024" y="1581"/>
                  <a:pt x="3024" y="1581"/>
                  <a:pt x="3024" y="1581"/>
                </a:cubicBezTo>
                <a:cubicBezTo>
                  <a:pt x="2983" y="1581"/>
                  <a:pt x="2943" y="1598"/>
                  <a:pt x="2914" y="1627"/>
                </a:cubicBezTo>
                <a:cubicBezTo>
                  <a:pt x="2885" y="1656"/>
                  <a:pt x="2868" y="1696"/>
                  <a:pt x="2869" y="1737"/>
                </a:cubicBezTo>
                <a:cubicBezTo>
                  <a:pt x="2869" y="1786"/>
                  <a:pt x="2869" y="1786"/>
                  <a:pt x="2869" y="1786"/>
                </a:cubicBezTo>
                <a:cubicBezTo>
                  <a:pt x="2868" y="1827"/>
                  <a:pt x="2885" y="1867"/>
                  <a:pt x="2914" y="1896"/>
                </a:cubicBezTo>
                <a:cubicBezTo>
                  <a:pt x="2943" y="1925"/>
                  <a:pt x="2983" y="1942"/>
                  <a:pt x="3024" y="1942"/>
                </a:cubicBezTo>
                <a:cubicBezTo>
                  <a:pt x="3785" y="1942"/>
                  <a:pt x="3785" y="1942"/>
                  <a:pt x="3785" y="1942"/>
                </a:cubicBezTo>
                <a:cubicBezTo>
                  <a:pt x="3826" y="1942"/>
                  <a:pt x="3866" y="1925"/>
                  <a:pt x="3895" y="1896"/>
                </a:cubicBezTo>
                <a:cubicBezTo>
                  <a:pt x="3924" y="1867"/>
                  <a:pt x="3941" y="1827"/>
                  <a:pt x="3940" y="1786"/>
                </a:cubicBezTo>
                <a:cubicBezTo>
                  <a:pt x="3940" y="1737"/>
                  <a:pt x="3940" y="1737"/>
                  <a:pt x="3940" y="1737"/>
                </a:cubicBezTo>
                <a:cubicBezTo>
                  <a:pt x="3941" y="1696"/>
                  <a:pt x="3924" y="1656"/>
                  <a:pt x="3895" y="1627"/>
                </a:cubicBezTo>
                <a:cubicBezTo>
                  <a:pt x="3866" y="1598"/>
                  <a:pt x="3826" y="1581"/>
                  <a:pt x="3785" y="1581"/>
                </a:cubicBezTo>
                <a:close/>
                <a:moveTo>
                  <a:pt x="3324" y="158"/>
                </a:moveTo>
                <a:cubicBezTo>
                  <a:pt x="2786" y="696"/>
                  <a:pt x="2786" y="696"/>
                  <a:pt x="2786" y="696"/>
                </a:cubicBezTo>
                <a:cubicBezTo>
                  <a:pt x="2757" y="725"/>
                  <a:pt x="2740" y="765"/>
                  <a:pt x="2740" y="806"/>
                </a:cubicBezTo>
                <a:cubicBezTo>
                  <a:pt x="2740" y="847"/>
                  <a:pt x="2757" y="887"/>
                  <a:pt x="2786" y="916"/>
                </a:cubicBezTo>
                <a:cubicBezTo>
                  <a:pt x="2820" y="950"/>
                  <a:pt x="2820" y="950"/>
                  <a:pt x="2820" y="950"/>
                </a:cubicBezTo>
                <a:cubicBezTo>
                  <a:pt x="2850" y="980"/>
                  <a:pt x="2889" y="996"/>
                  <a:pt x="2930" y="996"/>
                </a:cubicBezTo>
                <a:cubicBezTo>
                  <a:pt x="2972" y="996"/>
                  <a:pt x="3011" y="980"/>
                  <a:pt x="3041" y="951"/>
                </a:cubicBezTo>
                <a:cubicBezTo>
                  <a:pt x="3578" y="413"/>
                  <a:pt x="3578" y="413"/>
                  <a:pt x="3578" y="413"/>
                </a:cubicBezTo>
                <a:cubicBezTo>
                  <a:pt x="3608" y="384"/>
                  <a:pt x="3624" y="344"/>
                  <a:pt x="3624" y="303"/>
                </a:cubicBezTo>
                <a:cubicBezTo>
                  <a:pt x="3624" y="261"/>
                  <a:pt x="3608" y="221"/>
                  <a:pt x="3578" y="192"/>
                </a:cubicBezTo>
                <a:cubicBezTo>
                  <a:pt x="3544" y="158"/>
                  <a:pt x="3544" y="158"/>
                  <a:pt x="3544" y="158"/>
                </a:cubicBezTo>
                <a:cubicBezTo>
                  <a:pt x="3515" y="129"/>
                  <a:pt x="3475" y="112"/>
                  <a:pt x="3434" y="112"/>
                </a:cubicBezTo>
                <a:cubicBezTo>
                  <a:pt x="3393" y="112"/>
                  <a:pt x="3353" y="129"/>
                  <a:pt x="3324" y="158"/>
                </a:cubicBezTo>
                <a:close/>
                <a:moveTo>
                  <a:pt x="3324" y="3273"/>
                </a:moveTo>
                <a:cubicBezTo>
                  <a:pt x="3353" y="3302"/>
                  <a:pt x="3393" y="3319"/>
                  <a:pt x="3434" y="3319"/>
                </a:cubicBezTo>
                <a:cubicBezTo>
                  <a:pt x="3475" y="3319"/>
                  <a:pt x="3515" y="3302"/>
                  <a:pt x="3544" y="3272"/>
                </a:cubicBezTo>
                <a:cubicBezTo>
                  <a:pt x="3578" y="3238"/>
                  <a:pt x="3578" y="3238"/>
                  <a:pt x="3578" y="3238"/>
                </a:cubicBezTo>
                <a:cubicBezTo>
                  <a:pt x="3608" y="3209"/>
                  <a:pt x="3624" y="3170"/>
                  <a:pt x="3624" y="3128"/>
                </a:cubicBezTo>
                <a:cubicBezTo>
                  <a:pt x="3624" y="3087"/>
                  <a:pt x="3608" y="3047"/>
                  <a:pt x="3579" y="3018"/>
                </a:cubicBezTo>
                <a:cubicBezTo>
                  <a:pt x="3041" y="2480"/>
                  <a:pt x="3041" y="2480"/>
                  <a:pt x="3041" y="2480"/>
                </a:cubicBezTo>
                <a:cubicBezTo>
                  <a:pt x="3012" y="2451"/>
                  <a:pt x="2972" y="2435"/>
                  <a:pt x="2931" y="2435"/>
                </a:cubicBezTo>
                <a:cubicBezTo>
                  <a:pt x="2889" y="2435"/>
                  <a:pt x="2850" y="2451"/>
                  <a:pt x="2821" y="2481"/>
                </a:cubicBezTo>
                <a:cubicBezTo>
                  <a:pt x="2786" y="2515"/>
                  <a:pt x="2786" y="2515"/>
                  <a:pt x="2786" y="2515"/>
                </a:cubicBezTo>
                <a:cubicBezTo>
                  <a:pt x="2757" y="2544"/>
                  <a:pt x="2740" y="2584"/>
                  <a:pt x="2740" y="2625"/>
                </a:cubicBezTo>
                <a:cubicBezTo>
                  <a:pt x="2740" y="2666"/>
                  <a:pt x="2757" y="2706"/>
                  <a:pt x="2786" y="2735"/>
                </a:cubicBezTo>
                <a:cubicBezTo>
                  <a:pt x="3324" y="3273"/>
                  <a:pt x="3324" y="3273"/>
                  <a:pt x="3324" y="3273"/>
                </a:cubicBezTo>
                <a:close/>
                <a:moveTo>
                  <a:pt x="2901" y="2507"/>
                </a:moveTo>
                <a:cubicBezTo>
                  <a:pt x="2901" y="2507"/>
                  <a:pt x="2901" y="2507"/>
                  <a:pt x="2901" y="2507"/>
                </a:cubicBezTo>
              </a:path>
            </a:pathLst>
          </a:custGeom>
          <a:solidFill>
            <a:srgbClr val="1A1A1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F57ED28-B247-4B9C-9F91-E48F06AD20D8}"/>
              </a:ext>
            </a:extLst>
          </p:cNvPr>
          <p:cNvSpPr txBox="1"/>
          <p:nvPr/>
        </p:nvSpPr>
        <p:spPr>
          <a:xfrm>
            <a:off x="8533397" y="5713189"/>
            <a:ext cx="2945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amet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,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consectetur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adipisicing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elit</a:t>
            </a:r>
            <a:endParaRPr lang="zh-CN" altLang="en-US" sz="16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49E94BD-ED73-4AA5-94F0-899E7E752AF2}"/>
              </a:ext>
            </a:extLst>
          </p:cNvPr>
          <p:cNvSpPr txBox="1"/>
          <p:nvPr/>
        </p:nvSpPr>
        <p:spPr>
          <a:xfrm>
            <a:off x="8533397" y="5251524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ADD TEXT HERE</a:t>
            </a:r>
            <a:endParaRPr lang="zh-CN" altLang="en-US" sz="2400" b="1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ABB7AE9-D477-46B3-98A1-424D0DECFE0F}"/>
              </a:ext>
            </a:extLst>
          </p:cNvPr>
          <p:cNvSpPr txBox="1"/>
          <p:nvPr/>
        </p:nvSpPr>
        <p:spPr>
          <a:xfrm>
            <a:off x="9001442" y="851909"/>
            <a:ext cx="1700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09</a:t>
            </a:r>
            <a:r>
              <a:rPr lang="zh-CN" altLang="en-US" sz="2800" b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：</a:t>
            </a:r>
            <a:r>
              <a:rPr lang="en-US" altLang="zh-CN" sz="2800" b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10</a:t>
            </a:r>
            <a:endParaRPr lang="zh-CN" altLang="en-US" sz="2800" b="1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3C42868-C280-4084-A208-895327120ACA}"/>
              </a:ext>
            </a:extLst>
          </p:cNvPr>
          <p:cNvSpPr txBox="1"/>
          <p:nvPr/>
        </p:nvSpPr>
        <p:spPr>
          <a:xfrm>
            <a:off x="9183706" y="156103"/>
            <a:ext cx="1207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  <a:sym typeface="+mn-lt"/>
              </a:rPr>
              <a:t>北京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843D5A2-D072-4661-BA68-5E21AE38AA6B}"/>
              </a:ext>
            </a:extLst>
          </p:cNvPr>
          <p:cNvSpPr txBox="1"/>
          <p:nvPr/>
        </p:nvSpPr>
        <p:spPr>
          <a:xfrm>
            <a:off x="9183706" y="572630"/>
            <a:ext cx="1207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23</a:t>
            </a:r>
            <a:r>
              <a:rPr lang="zh-CN" altLang="en-US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日上午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48618C8-0505-4497-ABCD-F90DB0085955}"/>
              </a:ext>
            </a:extLst>
          </p:cNvPr>
          <p:cNvSpPr/>
          <p:nvPr/>
        </p:nvSpPr>
        <p:spPr>
          <a:xfrm>
            <a:off x="7151802" y="4526726"/>
            <a:ext cx="313472" cy="3134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9798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监视器, 就坐&#10;&#10;已生成高可信度的说明">
            <a:extLst>
              <a:ext uri="{FF2B5EF4-FFF2-40B4-BE49-F238E27FC236}">
                <a16:creationId xmlns:a16="http://schemas.microsoft.com/office/drawing/2014/main" xmlns="" id="{199F5B43-DBA6-433C-B1A7-9B9FC263DC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736" y="1262743"/>
            <a:ext cx="4850511" cy="5601881"/>
          </a:xfrm>
          <a:prstGeom prst="rect">
            <a:avLst/>
          </a:prstGeom>
        </p:spPr>
      </p:pic>
      <p:sp>
        <p:nvSpPr>
          <p:cNvPr id="9" name="Rectangle 28">
            <a:extLst>
              <a:ext uri="{FF2B5EF4-FFF2-40B4-BE49-F238E27FC236}">
                <a16:creationId xmlns:a16="http://schemas.microsoft.com/office/drawing/2014/main" xmlns="" id="{DEC85A8A-F738-406B-B912-3E7AC61913C2}"/>
              </a:ext>
            </a:extLst>
          </p:cNvPr>
          <p:cNvSpPr/>
          <p:nvPr/>
        </p:nvSpPr>
        <p:spPr>
          <a:xfrm>
            <a:off x="571456" y="480368"/>
            <a:ext cx="29845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ysClr val="windowText" lastClr="000000"/>
                </a:solidFill>
                <a:cs typeface="+mn-ea"/>
                <a:sym typeface="+mn-lt"/>
              </a:rPr>
              <a:t>CONTENTS </a:t>
            </a:r>
            <a:r>
              <a:rPr lang="en-US" altLang="zh-CN" sz="2400" b="1">
                <a:solidFill>
                  <a:srgbClr val="ED0729"/>
                </a:solidFill>
                <a:cs typeface="+mn-ea"/>
                <a:sym typeface="+mn-lt"/>
              </a:rPr>
              <a:t>/ </a:t>
            </a:r>
            <a:r>
              <a:rPr lang="zh-CN" altLang="en-US" sz="2400" b="1">
                <a:solidFill>
                  <a:sysClr val="windowText" lastClr="000000"/>
                </a:solidFill>
                <a:cs typeface="+mn-ea"/>
                <a:sym typeface="+mn-lt"/>
              </a:rPr>
              <a:t>目录</a:t>
            </a:r>
            <a:endParaRPr lang="tr-TR" sz="2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F43EA0C-9AE5-4D79-9DFC-688AA158A5AE}"/>
              </a:ext>
            </a:extLst>
          </p:cNvPr>
          <p:cNvGrpSpPr/>
          <p:nvPr/>
        </p:nvGrpSpPr>
        <p:grpSpPr>
          <a:xfrm>
            <a:off x="7167504" y="1270278"/>
            <a:ext cx="2695408" cy="785798"/>
            <a:chOff x="7138021" y="2345085"/>
            <a:chExt cx="2695408" cy="785798"/>
          </a:xfrm>
        </p:grpSpPr>
        <p:sp>
          <p:nvSpPr>
            <p:cNvPr id="5" name="Rectangle 27">
              <a:extLst>
                <a:ext uri="{FF2B5EF4-FFF2-40B4-BE49-F238E27FC236}">
                  <a16:creationId xmlns:a16="http://schemas.microsoft.com/office/drawing/2014/main" xmlns="" id="{51B9A435-0237-47DD-96D9-E04BC35EB6E0}"/>
                </a:ext>
              </a:extLst>
            </p:cNvPr>
            <p:cNvSpPr/>
            <p:nvPr/>
          </p:nvSpPr>
          <p:spPr>
            <a:xfrm>
              <a:off x="7138021" y="2625745"/>
              <a:ext cx="269540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ysClr val="windowText" lastClr="000000"/>
                  </a:solidFill>
                  <a:cs typeface="+mn-ea"/>
                  <a:sym typeface="+mn-lt"/>
                </a:rPr>
                <a:t>输入标题内容</a:t>
              </a:r>
              <a:endParaRPr lang="tr-TR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28">
              <a:extLst>
                <a:ext uri="{FF2B5EF4-FFF2-40B4-BE49-F238E27FC236}">
                  <a16:creationId xmlns:a16="http://schemas.microsoft.com/office/drawing/2014/main" xmlns="" id="{7CB016AF-8D9F-41D9-BBF5-73731FD80AC2}"/>
                </a:ext>
              </a:extLst>
            </p:cNvPr>
            <p:cNvSpPr/>
            <p:nvPr/>
          </p:nvSpPr>
          <p:spPr>
            <a:xfrm>
              <a:off x="7138022" y="2345085"/>
              <a:ext cx="17074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ysClr val="windowText" lastClr="000000"/>
                  </a:solidFill>
                  <a:cs typeface="+mn-ea"/>
                  <a:sym typeface="+mn-lt"/>
                </a:rPr>
                <a:t>PART ONE</a:t>
              </a:r>
              <a:endParaRPr lang="tr-TR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37062D3-8FCE-4705-A522-C37830540803}"/>
              </a:ext>
            </a:extLst>
          </p:cNvPr>
          <p:cNvGrpSpPr/>
          <p:nvPr/>
        </p:nvGrpSpPr>
        <p:grpSpPr>
          <a:xfrm>
            <a:off x="6502408" y="1222168"/>
            <a:ext cx="528806" cy="5343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94AA3864-6D50-49C2-BF95-2964FD134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13D02FAC-DCAA-4ACF-A63E-97EAB7644F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B32693C5-79A7-44C9-9456-2F3336EA3A2E}"/>
              </a:ext>
            </a:extLst>
          </p:cNvPr>
          <p:cNvGrpSpPr/>
          <p:nvPr/>
        </p:nvGrpSpPr>
        <p:grpSpPr>
          <a:xfrm>
            <a:off x="7696310" y="2585910"/>
            <a:ext cx="2695408" cy="785798"/>
            <a:chOff x="7138021" y="2345085"/>
            <a:chExt cx="2695408" cy="785798"/>
          </a:xfrm>
        </p:grpSpPr>
        <p:sp>
          <p:nvSpPr>
            <p:cNvPr id="66" name="Rectangle 27">
              <a:extLst>
                <a:ext uri="{FF2B5EF4-FFF2-40B4-BE49-F238E27FC236}">
                  <a16:creationId xmlns:a16="http://schemas.microsoft.com/office/drawing/2014/main" xmlns="" id="{1EBC75DA-D7B6-4839-9652-E24B0D59146B}"/>
                </a:ext>
              </a:extLst>
            </p:cNvPr>
            <p:cNvSpPr/>
            <p:nvPr/>
          </p:nvSpPr>
          <p:spPr>
            <a:xfrm>
              <a:off x="7138021" y="2625745"/>
              <a:ext cx="269540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ysClr val="windowText" lastClr="000000"/>
                  </a:solidFill>
                  <a:cs typeface="+mn-ea"/>
                  <a:sym typeface="+mn-lt"/>
                </a:rPr>
                <a:t>输入标题内容</a:t>
              </a:r>
              <a:endParaRPr lang="tr-TR" altLang="zh-CN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28">
              <a:extLst>
                <a:ext uri="{FF2B5EF4-FFF2-40B4-BE49-F238E27FC236}">
                  <a16:creationId xmlns:a16="http://schemas.microsoft.com/office/drawing/2014/main" xmlns="" id="{833FA190-484F-457B-8362-42797BD1F709}"/>
                </a:ext>
              </a:extLst>
            </p:cNvPr>
            <p:cNvSpPr/>
            <p:nvPr/>
          </p:nvSpPr>
          <p:spPr>
            <a:xfrm>
              <a:off x="7138022" y="2345085"/>
              <a:ext cx="17074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ysClr val="windowText" lastClr="000000"/>
                  </a:solidFill>
                  <a:cs typeface="+mn-ea"/>
                  <a:sym typeface="+mn-lt"/>
                </a:rPr>
                <a:t>PART TWO</a:t>
              </a:r>
              <a:endParaRPr lang="tr-TR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2AA5497-68B8-45FA-84A4-4807A2549A3D}"/>
              </a:ext>
            </a:extLst>
          </p:cNvPr>
          <p:cNvGrpSpPr/>
          <p:nvPr/>
        </p:nvGrpSpPr>
        <p:grpSpPr>
          <a:xfrm>
            <a:off x="7031214" y="2537800"/>
            <a:ext cx="528806" cy="5343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64" name="Freeform 5">
              <a:extLst>
                <a:ext uri="{FF2B5EF4-FFF2-40B4-BE49-F238E27FC236}">
                  <a16:creationId xmlns:a16="http://schemas.microsoft.com/office/drawing/2014/main" xmlns="" id="{4729237D-1D4D-4237-B11E-8A794256E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">
              <a:extLst>
                <a:ext uri="{FF2B5EF4-FFF2-40B4-BE49-F238E27FC236}">
                  <a16:creationId xmlns:a16="http://schemas.microsoft.com/office/drawing/2014/main" xmlns="" id="{7517B920-6A5E-4F15-80BA-2171F7B4CE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F37966DB-1EA0-4042-A4A3-4BA14C00EEFF}"/>
              </a:ext>
            </a:extLst>
          </p:cNvPr>
          <p:cNvGrpSpPr/>
          <p:nvPr/>
        </p:nvGrpSpPr>
        <p:grpSpPr>
          <a:xfrm>
            <a:off x="7167504" y="3901542"/>
            <a:ext cx="2695408" cy="785798"/>
            <a:chOff x="7138021" y="2345085"/>
            <a:chExt cx="2695408" cy="785798"/>
          </a:xfrm>
        </p:grpSpPr>
        <p:sp>
          <p:nvSpPr>
            <p:cNvPr id="73" name="Rectangle 27">
              <a:extLst>
                <a:ext uri="{FF2B5EF4-FFF2-40B4-BE49-F238E27FC236}">
                  <a16:creationId xmlns:a16="http://schemas.microsoft.com/office/drawing/2014/main" xmlns="" id="{55773CD2-2584-47E1-B556-49BC41D1550F}"/>
                </a:ext>
              </a:extLst>
            </p:cNvPr>
            <p:cNvSpPr/>
            <p:nvPr/>
          </p:nvSpPr>
          <p:spPr>
            <a:xfrm>
              <a:off x="7138021" y="2625745"/>
              <a:ext cx="269540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ysClr val="windowText" lastClr="000000"/>
                  </a:solidFill>
                  <a:cs typeface="+mn-ea"/>
                  <a:sym typeface="+mn-lt"/>
                </a:rPr>
                <a:t>输入标题内容</a:t>
              </a:r>
              <a:endParaRPr lang="tr-TR" altLang="zh-CN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28">
              <a:extLst>
                <a:ext uri="{FF2B5EF4-FFF2-40B4-BE49-F238E27FC236}">
                  <a16:creationId xmlns:a16="http://schemas.microsoft.com/office/drawing/2014/main" xmlns="" id="{ADFFF3F2-2F57-4F7B-8EC1-37E01468A01A}"/>
                </a:ext>
              </a:extLst>
            </p:cNvPr>
            <p:cNvSpPr/>
            <p:nvPr/>
          </p:nvSpPr>
          <p:spPr>
            <a:xfrm>
              <a:off x="7138022" y="2345085"/>
              <a:ext cx="17074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ysClr val="windowText" lastClr="000000"/>
                  </a:solidFill>
                  <a:cs typeface="+mn-ea"/>
                  <a:sym typeface="+mn-lt"/>
                </a:rPr>
                <a:t>PART THREE</a:t>
              </a:r>
              <a:endParaRPr lang="tr-TR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EAA4BBC-43C8-4F48-9F8E-5EFCD35BC02C}"/>
              </a:ext>
            </a:extLst>
          </p:cNvPr>
          <p:cNvGrpSpPr/>
          <p:nvPr/>
        </p:nvGrpSpPr>
        <p:grpSpPr>
          <a:xfrm>
            <a:off x="6502408" y="3853432"/>
            <a:ext cx="528806" cy="5343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71" name="Freeform 5">
              <a:extLst>
                <a:ext uri="{FF2B5EF4-FFF2-40B4-BE49-F238E27FC236}">
                  <a16:creationId xmlns:a16="http://schemas.microsoft.com/office/drawing/2014/main" xmlns="" id="{8CD9E6D9-FAF2-4DC9-A094-1EC8FA49B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">
              <a:extLst>
                <a:ext uri="{FF2B5EF4-FFF2-40B4-BE49-F238E27FC236}">
                  <a16:creationId xmlns:a16="http://schemas.microsoft.com/office/drawing/2014/main" xmlns="" id="{5DE86004-AB07-48F5-87F9-FA906824E1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F39AC092-23D6-41FF-AC37-4D8648BAE159}"/>
              </a:ext>
            </a:extLst>
          </p:cNvPr>
          <p:cNvGrpSpPr/>
          <p:nvPr/>
        </p:nvGrpSpPr>
        <p:grpSpPr>
          <a:xfrm>
            <a:off x="7696310" y="5217173"/>
            <a:ext cx="2695408" cy="785798"/>
            <a:chOff x="7138021" y="2345085"/>
            <a:chExt cx="2695408" cy="785798"/>
          </a:xfrm>
        </p:grpSpPr>
        <p:sp>
          <p:nvSpPr>
            <p:cNvPr id="80" name="Rectangle 27">
              <a:extLst>
                <a:ext uri="{FF2B5EF4-FFF2-40B4-BE49-F238E27FC236}">
                  <a16:creationId xmlns:a16="http://schemas.microsoft.com/office/drawing/2014/main" xmlns="" id="{5DF53C81-DBA3-42C3-9117-03F4D340C476}"/>
                </a:ext>
              </a:extLst>
            </p:cNvPr>
            <p:cNvSpPr/>
            <p:nvPr/>
          </p:nvSpPr>
          <p:spPr>
            <a:xfrm>
              <a:off x="7138021" y="2625745"/>
              <a:ext cx="269540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solidFill>
                    <a:sysClr val="windowText" lastClr="000000"/>
                  </a:solidFill>
                  <a:cs typeface="+mn-ea"/>
                  <a:sym typeface="+mn-lt"/>
                </a:rPr>
                <a:t>输入标题内容</a:t>
              </a:r>
              <a:endParaRPr lang="tr-TR" altLang="zh-CN" sz="240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Rectangle 28">
              <a:extLst>
                <a:ext uri="{FF2B5EF4-FFF2-40B4-BE49-F238E27FC236}">
                  <a16:creationId xmlns:a16="http://schemas.microsoft.com/office/drawing/2014/main" xmlns="" id="{A1E71346-7EC4-47E1-B5E9-F1CBD35E114B}"/>
                </a:ext>
              </a:extLst>
            </p:cNvPr>
            <p:cNvSpPr/>
            <p:nvPr/>
          </p:nvSpPr>
          <p:spPr>
            <a:xfrm>
              <a:off x="7138022" y="2345085"/>
              <a:ext cx="17074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ysClr val="windowText" lastClr="000000"/>
                  </a:solidFill>
                  <a:cs typeface="+mn-ea"/>
                  <a:sym typeface="+mn-lt"/>
                </a:rPr>
                <a:t>PART FOUR</a:t>
              </a:r>
              <a:endParaRPr lang="tr-TR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7CBACD37-3373-4481-BD89-ED91C2A9E841}"/>
              </a:ext>
            </a:extLst>
          </p:cNvPr>
          <p:cNvGrpSpPr/>
          <p:nvPr/>
        </p:nvGrpSpPr>
        <p:grpSpPr>
          <a:xfrm>
            <a:off x="7031214" y="5169063"/>
            <a:ext cx="528806" cy="5343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xmlns="" id="{23A837BD-76B3-4390-AA0A-CB165E4CD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">
              <a:extLst>
                <a:ext uri="{FF2B5EF4-FFF2-40B4-BE49-F238E27FC236}">
                  <a16:creationId xmlns:a16="http://schemas.microsoft.com/office/drawing/2014/main" xmlns="" id="{DE0FC7BD-F494-4A93-A20F-1950D3F39F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385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事情&#10;&#10;已生成高可信度的说明">
            <a:extLst>
              <a:ext uri="{FF2B5EF4-FFF2-40B4-BE49-F238E27FC236}">
                <a16:creationId xmlns:a16="http://schemas.microsoft.com/office/drawing/2014/main" xmlns="" id="{0F012ADB-0749-4915-90CB-1186C16A5D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900" y="3259067"/>
            <a:ext cx="8712200" cy="287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768D402-0163-4C72-A4F1-1479AE103756}"/>
              </a:ext>
            </a:extLst>
          </p:cNvPr>
          <p:cNvSpPr txBox="1"/>
          <p:nvPr/>
        </p:nvSpPr>
        <p:spPr>
          <a:xfrm>
            <a:off x="2959100" y="1836111"/>
            <a:ext cx="627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sz="1600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 tempor incididunt ut labore et dolore magna aliqua.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D5CDA80-E5D7-48E7-B86F-B0591021CFA5}"/>
              </a:ext>
            </a:extLst>
          </p:cNvPr>
          <p:cNvSpPr txBox="1"/>
          <p:nvPr/>
        </p:nvSpPr>
        <p:spPr>
          <a:xfrm>
            <a:off x="4623451" y="1175326"/>
            <a:ext cx="2945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cs typeface="+mn-ea"/>
                <a:sym typeface="+mn-lt"/>
              </a:rPr>
              <a:t>OnePlus 5</a:t>
            </a:r>
            <a:endParaRPr lang="zh-CN" altLang="en-US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10A55C2-9881-4830-A27B-89985B10A986}"/>
              </a:ext>
            </a:extLst>
          </p:cNvPr>
          <p:cNvSpPr txBox="1"/>
          <p:nvPr/>
        </p:nvSpPr>
        <p:spPr>
          <a:xfrm>
            <a:off x="5669204" y="2687567"/>
            <a:ext cx="95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不将就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25D4844-D575-4415-9C76-3A6C4588CD5E}"/>
              </a:ext>
            </a:extLst>
          </p:cNvPr>
          <p:cNvSpPr/>
          <p:nvPr/>
        </p:nvSpPr>
        <p:spPr>
          <a:xfrm>
            <a:off x="5596858" y="2650073"/>
            <a:ext cx="1062734" cy="366972"/>
          </a:xfrm>
          <a:prstGeom prst="roundRect">
            <a:avLst>
              <a:gd name="adj" fmla="val 1421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4877D5D-CB13-414D-8E66-44DF52A4146B}"/>
              </a:ext>
            </a:extLst>
          </p:cNvPr>
          <p:cNvGrpSpPr/>
          <p:nvPr/>
        </p:nvGrpSpPr>
        <p:grpSpPr>
          <a:xfrm>
            <a:off x="338051" y="355600"/>
            <a:ext cx="416098" cy="420476"/>
            <a:chOff x="2701925" y="0"/>
            <a:chExt cx="6789738" cy="6861175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7B6A28A6-A88C-4E87-A5C3-37C9BDA9B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72AF40FB-A6E2-4A6B-807C-859D5796B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820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地板, 风车, 时钟, 建筑物&#10;&#10;已生成极高可信度的说明">
            <a:extLst>
              <a:ext uri="{FF2B5EF4-FFF2-40B4-BE49-F238E27FC236}">
                <a16:creationId xmlns:a16="http://schemas.microsoft.com/office/drawing/2014/main" xmlns="" id="{FDF4AAFC-27B8-4B0F-89DC-348F0E1D94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661156-8565-4816-9678-41560F2814A6}"/>
              </a:ext>
            </a:extLst>
          </p:cNvPr>
          <p:cNvSpPr txBox="1"/>
          <p:nvPr/>
        </p:nvSpPr>
        <p:spPr>
          <a:xfrm>
            <a:off x="4623451" y="527626"/>
            <a:ext cx="2945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OnePlus 5</a:t>
            </a:r>
            <a:endParaRPr lang="zh-CN" altLang="en-US" sz="3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39906A4-252B-4DF2-ADDD-107FE155C8E6}"/>
              </a:ext>
            </a:extLst>
          </p:cNvPr>
          <p:cNvSpPr txBox="1"/>
          <p:nvPr/>
        </p:nvSpPr>
        <p:spPr>
          <a:xfrm>
            <a:off x="825500" y="3663265"/>
            <a:ext cx="2945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amet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,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consectetur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</a:t>
            </a:r>
            <a:r>
              <a:rPr lang="en-US" altLang="zh-CN" sz="1600" err="1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adipisicing</a:t>
            </a:r>
            <a:r>
              <a:rPr lang="en-US" altLang="zh-CN" sz="16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elit</a:t>
            </a:r>
            <a:endParaRPr lang="zh-CN" altLang="en-US" sz="1600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9B2827-A864-4DCB-98A4-A956D977DC05}"/>
              </a:ext>
            </a:extLst>
          </p:cNvPr>
          <p:cNvSpPr txBox="1"/>
          <p:nvPr/>
        </p:nvSpPr>
        <p:spPr>
          <a:xfrm>
            <a:off x="825500" y="3201600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ADD TEXT HERE</a:t>
            </a:r>
            <a:endParaRPr lang="zh-CN" altLang="en-US" sz="2400" b="1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A2DB5C-CD45-42D3-8ECB-2220E9FE4250}"/>
              </a:ext>
            </a:extLst>
          </p:cNvPr>
          <p:cNvSpPr txBox="1"/>
          <p:nvPr/>
        </p:nvSpPr>
        <p:spPr>
          <a:xfrm>
            <a:off x="8559800" y="3663265"/>
            <a:ext cx="2945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amet</a:t>
            </a:r>
            <a:r>
              <a:rPr lang="en-US" altLang="zh-CN" sz="16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, </a:t>
            </a:r>
            <a:r>
              <a:rPr lang="en-US" altLang="zh-CN" sz="1600" err="1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consectetur</a:t>
            </a:r>
            <a:r>
              <a:rPr lang="en-US" altLang="zh-CN" sz="16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</a:t>
            </a:r>
            <a:r>
              <a:rPr lang="en-US" altLang="zh-CN" sz="1600" err="1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adipisicing</a:t>
            </a:r>
            <a:r>
              <a:rPr lang="en-US" altLang="zh-CN" sz="160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</a:gradFill>
                <a:cs typeface="+mn-ea"/>
                <a:sym typeface="+mn-lt"/>
              </a:rPr>
              <a:t> elit</a:t>
            </a:r>
            <a:endParaRPr lang="zh-CN" altLang="en-US" sz="1600">
              <a:gradFill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EE2667C-C2E8-4833-85C8-DF8D166D74AF}"/>
              </a:ext>
            </a:extLst>
          </p:cNvPr>
          <p:cNvSpPr txBox="1"/>
          <p:nvPr/>
        </p:nvSpPr>
        <p:spPr>
          <a:xfrm>
            <a:off x="8559800" y="3201600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ADD TEXT HERE</a:t>
            </a:r>
            <a:endParaRPr lang="zh-CN" altLang="en-US" sz="2400" b="1"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bg1"/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5363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4AED162-1E57-4C55-B160-4F64A74006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1300" y="875668"/>
            <a:ext cx="5600700" cy="5982331"/>
          </a:xfrm>
          <a:prstGeom prst="rect">
            <a:avLst/>
          </a:prstGeom>
        </p:spPr>
      </p:pic>
      <p:sp>
        <p:nvSpPr>
          <p:cNvPr id="4" name="Oval 22">
            <a:extLst>
              <a:ext uri="{FF2B5EF4-FFF2-40B4-BE49-F238E27FC236}">
                <a16:creationId xmlns:a16="http://schemas.microsoft.com/office/drawing/2014/main" xmlns="" id="{8FF3C455-68BB-4193-A1AB-AB5E0BACAB8F}"/>
              </a:ext>
            </a:extLst>
          </p:cNvPr>
          <p:cNvSpPr/>
          <p:nvPr/>
        </p:nvSpPr>
        <p:spPr>
          <a:xfrm>
            <a:off x="5381446" y="3526138"/>
            <a:ext cx="1184454" cy="1184453"/>
          </a:xfrm>
          <a:prstGeom prst="ellipse">
            <a:avLst/>
          </a:prstGeom>
          <a:solidFill>
            <a:srgbClr val="ED072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>
              <a:cs typeface="+mn-ea"/>
              <a:sym typeface="+mn-lt"/>
            </a:endParaRPr>
          </a:p>
        </p:txBody>
      </p:sp>
      <p:sp>
        <p:nvSpPr>
          <p:cNvPr id="5" name="Oval 24">
            <a:extLst>
              <a:ext uri="{FF2B5EF4-FFF2-40B4-BE49-F238E27FC236}">
                <a16:creationId xmlns:a16="http://schemas.microsoft.com/office/drawing/2014/main" xmlns="" id="{DB9E0FDC-12BD-44D0-8B61-423F27CE5400}"/>
              </a:ext>
            </a:extLst>
          </p:cNvPr>
          <p:cNvSpPr/>
          <p:nvPr/>
        </p:nvSpPr>
        <p:spPr>
          <a:xfrm>
            <a:off x="3192373" y="3526138"/>
            <a:ext cx="1184454" cy="1184453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>
              <a:cs typeface="+mn-ea"/>
              <a:sym typeface="+mn-lt"/>
            </a:endParaRPr>
          </a:p>
        </p:txBody>
      </p:sp>
      <p:sp>
        <p:nvSpPr>
          <p:cNvPr id="6" name="Oval 25">
            <a:extLst>
              <a:ext uri="{FF2B5EF4-FFF2-40B4-BE49-F238E27FC236}">
                <a16:creationId xmlns:a16="http://schemas.microsoft.com/office/drawing/2014/main" xmlns="" id="{215D1D97-3B5F-4EA4-BFF3-245D531F8B6D}"/>
              </a:ext>
            </a:extLst>
          </p:cNvPr>
          <p:cNvSpPr/>
          <p:nvPr/>
        </p:nvSpPr>
        <p:spPr>
          <a:xfrm>
            <a:off x="1003300" y="3526138"/>
            <a:ext cx="1184454" cy="1184453"/>
          </a:xfrm>
          <a:prstGeom prst="ellipse">
            <a:avLst/>
          </a:prstGeom>
          <a:solidFill>
            <a:schemeClr val="accent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>
              <a:cs typeface="+mn-ea"/>
              <a:sym typeface="+mn-lt"/>
            </a:endParaRPr>
          </a:p>
        </p:txBody>
      </p:sp>
      <p:cxnSp>
        <p:nvCxnSpPr>
          <p:cNvPr id="7" name="Straight Connector 2">
            <a:extLst>
              <a:ext uri="{FF2B5EF4-FFF2-40B4-BE49-F238E27FC236}">
                <a16:creationId xmlns:a16="http://schemas.microsoft.com/office/drawing/2014/main" xmlns="" id="{BD645FFF-2B5B-4141-91B6-75EEB23FDAE5}"/>
              </a:ext>
            </a:extLst>
          </p:cNvPr>
          <p:cNvCxnSpPr>
            <a:cxnSpLocks/>
          </p:cNvCxnSpPr>
          <p:nvPr/>
        </p:nvCxnSpPr>
        <p:spPr>
          <a:xfrm>
            <a:off x="4912650" y="3526138"/>
            <a:ext cx="0" cy="118445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9">
            <a:extLst>
              <a:ext uri="{FF2B5EF4-FFF2-40B4-BE49-F238E27FC236}">
                <a16:creationId xmlns:a16="http://schemas.microsoft.com/office/drawing/2014/main" xmlns="" id="{F3141828-1362-488B-9E36-94D7ED5ACFF5}"/>
              </a:ext>
            </a:extLst>
          </p:cNvPr>
          <p:cNvCxnSpPr>
            <a:cxnSpLocks/>
          </p:cNvCxnSpPr>
          <p:nvPr/>
        </p:nvCxnSpPr>
        <p:spPr>
          <a:xfrm>
            <a:off x="2723655" y="3526139"/>
            <a:ext cx="0" cy="1184453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hape 2800">
            <a:extLst>
              <a:ext uri="{FF2B5EF4-FFF2-40B4-BE49-F238E27FC236}">
                <a16:creationId xmlns:a16="http://schemas.microsoft.com/office/drawing/2014/main" xmlns="" id="{9B4EAD95-961B-479A-954B-A4117973D19F}"/>
              </a:ext>
            </a:extLst>
          </p:cNvPr>
          <p:cNvSpPr/>
          <p:nvPr/>
        </p:nvSpPr>
        <p:spPr>
          <a:xfrm>
            <a:off x="1397758" y="3997281"/>
            <a:ext cx="380550" cy="242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cs typeface="+mn-ea"/>
              <a:sym typeface="+mn-lt"/>
            </a:endParaRPr>
          </a:p>
        </p:txBody>
      </p:sp>
      <p:sp>
        <p:nvSpPr>
          <p:cNvPr id="10" name="Shape 2688">
            <a:extLst>
              <a:ext uri="{FF2B5EF4-FFF2-40B4-BE49-F238E27FC236}">
                <a16:creationId xmlns:a16="http://schemas.microsoft.com/office/drawing/2014/main" xmlns="" id="{21476C45-13CF-4DD9-AB3F-7566A179FF03}"/>
              </a:ext>
            </a:extLst>
          </p:cNvPr>
          <p:cNvSpPr/>
          <p:nvPr/>
        </p:nvSpPr>
        <p:spPr>
          <a:xfrm>
            <a:off x="3620360" y="3928089"/>
            <a:ext cx="380550" cy="38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cs typeface="+mn-ea"/>
              <a:sym typeface="+mn-lt"/>
            </a:endParaRPr>
          </a:p>
        </p:txBody>
      </p:sp>
      <p:sp>
        <p:nvSpPr>
          <p:cNvPr id="11" name="Shape 2855">
            <a:extLst>
              <a:ext uri="{FF2B5EF4-FFF2-40B4-BE49-F238E27FC236}">
                <a16:creationId xmlns:a16="http://schemas.microsoft.com/office/drawing/2014/main" xmlns="" id="{5CBD36BB-06BD-4177-AD29-06B07E126B93}"/>
              </a:ext>
            </a:extLst>
          </p:cNvPr>
          <p:cNvSpPr/>
          <p:nvPr/>
        </p:nvSpPr>
        <p:spPr>
          <a:xfrm>
            <a:off x="5809029" y="3928090"/>
            <a:ext cx="345865" cy="380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C79508E-66E6-4550-A2C9-652806FD6C6E}"/>
              </a:ext>
            </a:extLst>
          </p:cNvPr>
          <p:cNvSpPr txBox="1"/>
          <p:nvPr/>
        </p:nvSpPr>
        <p:spPr>
          <a:xfrm>
            <a:off x="877366" y="4997068"/>
            <a:ext cx="1345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017EE82-49D9-4E99-B833-0630B1FFEA25}"/>
              </a:ext>
            </a:extLst>
          </p:cNvPr>
          <p:cNvSpPr txBox="1"/>
          <p:nvPr/>
        </p:nvSpPr>
        <p:spPr>
          <a:xfrm>
            <a:off x="3074466" y="4997068"/>
            <a:ext cx="1345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4263298-1354-4A90-8544-A58FE29320FF}"/>
              </a:ext>
            </a:extLst>
          </p:cNvPr>
          <p:cNvSpPr txBox="1"/>
          <p:nvPr/>
        </p:nvSpPr>
        <p:spPr>
          <a:xfrm>
            <a:off x="5309666" y="4997068"/>
            <a:ext cx="13451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485984E-BC56-429F-9881-6AF104F509B8}"/>
              </a:ext>
            </a:extLst>
          </p:cNvPr>
          <p:cNvSpPr txBox="1"/>
          <p:nvPr/>
        </p:nvSpPr>
        <p:spPr>
          <a:xfrm>
            <a:off x="1003300" y="1422621"/>
            <a:ext cx="5041900" cy="836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cs typeface="+mn-ea"/>
                <a:sym typeface="+mn-lt"/>
              </a:rPr>
              <a:t>圆润纤薄 </a:t>
            </a:r>
            <a:r>
              <a:rPr lang="en-US" altLang="zh-CN" sz="3600">
                <a:cs typeface="+mn-ea"/>
                <a:sym typeface="+mn-lt"/>
              </a:rPr>
              <a:t>/ </a:t>
            </a:r>
            <a:r>
              <a:rPr lang="zh-CN" altLang="en-US" sz="3600">
                <a:cs typeface="+mn-ea"/>
                <a:sym typeface="+mn-lt"/>
              </a:rPr>
              <a:t>爱不释手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BA67503-5B98-4ECD-A120-94C6FE5A627A}"/>
              </a:ext>
            </a:extLst>
          </p:cNvPr>
          <p:cNvSpPr txBox="1"/>
          <p:nvPr/>
        </p:nvSpPr>
        <p:spPr>
          <a:xfrm>
            <a:off x="974886" y="2308300"/>
            <a:ext cx="5619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cs typeface="+mn-ea"/>
                <a:sym typeface="+mn-lt"/>
              </a:rPr>
              <a:t>amet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consectetur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adipisicing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elit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sed</a:t>
            </a:r>
            <a:r>
              <a:rPr lang="en-US" altLang="zh-CN" sz="1600">
                <a:cs typeface="+mn-ea"/>
                <a:sym typeface="+mn-lt"/>
              </a:rPr>
              <a:t> do </a:t>
            </a:r>
            <a:r>
              <a:rPr lang="en-US" altLang="zh-CN" sz="1600" err="1">
                <a:cs typeface="+mn-ea"/>
                <a:sym typeface="+mn-lt"/>
              </a:rPr>
              <a:t>eiusmod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tempor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incididunt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ut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labore</a:t>
            </a:r>
            <a:r>
              <a:rPr lang="en-US" altLang="zh-CN" sz="1600">
                <a:cs typeface="+mn-ea"/>
                <a:sym typeface="+mn-lt"/>
              </a:rPr>
              <a:t> et dolore</a:t>
            </a:r>
            <a:endParaRPr lang="zh-CN" altLang="en-US" sz="16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26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76193F-BDD9-48BD-94E4-0112338B1078}"/>
              </a:ext>
            </a:extLst>
          </p:cNvPr>
          <p:cNvSpPr txBox="1"/>
          <p:nvPr/>
        </p:nvSpPr>
        <p:spPr>
          <a:xfrm>
            <a:off x="4793488" y="2442002"/>
            <a:ext cx="2145068" cy="2809018"/>
          </a:xfrm>
          <a:custGeom>
            <a:avLst/>
            <a:gdLst/>
            <a:ahLst/>
            <a:cxnLst/>
            <a:rect l="l" t="t" r="r" b="b"/>
            <a:pathLst>
              <a:path w="2145068" h="2809018">
                <a:moveTo>
                  <a:pt x="1269530" y="554508"/>
                </a:moveTo>
                <a:lnTo>
                  <a:pt x="736911" y="1845926"/>
                </a:lnTo>
                <a:lnTo>
                  <a:pt x="1309659" y="1845926"/>
                </a:lnTo>
                <a:lnTo>
                  <a:pt x="1309659" y="554508"/>
                </a:lnTo>
                <a:close/>
                <a:moveTo>
                  <a:pt x="1065238" y="0"/>
                </a:moveTo>
                <a:lnTo>
                  <a:pt x="1783908" y="0"/>
                </a:lnTo>
                <a:lnTo>
                  <a:pt x="1783908" y="1845926"/>
                </a:lnTo>
                <a:lnTo>
                  <a:pt x="2145068" y="1845926"/>
                </a:lnTo>
                <a:lnTo>
                  <a:pt x="2145068" y="2316528"/>
                </a:lnTo>
                <a:lnTo>
                  <a:pt x="1783908" y="2316528"/>
                </a:lnTo>
                <a:lnTo>
                  <a:pt x="1783908" y="2809018"/>
                </a:lnTo>
                <a:lnTo>
                  <a:pt x="1309659" y="2809018"/>
                </a:lnTo>
                <a:lnTo>
                  <a:pt x="1309659" y="2316528"/>
                </a:lnTo>
                <a:lnTo>
                  <a:pt x="0" y="2316528"/>
                </a:lnTo>
                <a:close/>
              </a:path>
            </a:pathLst>
          </a:custGeom>
          <a:solidFill>
            <a:srgbClr val="61031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700">
              <a:solidFill>
                <a:srgbClr val="610310"/>
              </a:solidFill>
              <a:cs typeface="+mn-ea"/>
              <a:sym typeface="+mn-lt"/>
            </a:endParaRPr>
          </a:p>
        </p:txBody>
      </p:sp>
      <p:pic>
        <p:nvPicPr>
          <p:cNvPr id="4" name="图片 3" descr="图片包含 电子产品&#10;&#10;已生成高可信度的说明">
            <a:extLst>
              <a:ext uri="{FF2B5EF4-FFF2-40B4-BE49-F238E27FC236}">
                <a16:creationId xmlns:a16="http://schemas.microsoft.com/office/drawing/2014/main" xmlns="" id="{BEE8B51C-AA88-4199-BB03-0372021E09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76350"/>
            <a:ext cx="3785128" cy="4381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65EC29A-FD1D-4DA9-AEB0-CD45DDE9A94D}"/>
              </a:ext>
            </a:extLst>
          </p:cNvPr>
          <p:cNvSpPr txBox="1"/>
          <p:nvPr/>
        </p:nvSpPr>
        <p:spPr>
          <a:xfrm>
            <a:off x="4989088" y="2907801"/>
            <a:ext cx="226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cs typeface="+mn-ea"/>
                <a:sym typeface="+mn-lt"/>
              </a:rPr>
              <a:t>第四部分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BB785AC-0249-4EA0-AC7C-4BD2F4F469A7}"/>
              </a:ext>
            </a:extLst>
          </p:cNvPr>
          <p:cNvSpPr txBox="1"/>
          <p:nvPr/>
        </p:nvSpPr>
        <p:spPr>
          <a:xfrm>
            <a:off x="3834871" y="3597674"/>
            <a:ext cx="457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incididunt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labore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et dolore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 descr="图片包含 电子产品&#10;&#10;已生成高可信度的说明">
            <a:extLst>
              <a:ext uri="{FF2B5EF4-FFF2-40B4-BE49-F238E27FC236}">
                <a16:creationId xmlns:a16="http://schemas.microsoft.com/office/drawing/2014/main" xmlns="" id="{76C4FE63-7B4F-46ED-8574-D26954FE47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406872" y="1276350"/>
            <a:ext cx="3785128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624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D2E2E"/>
            </a:gs>
            <a:gs pos="100000">
              <a:srgbClr val="1D1E1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C519189-B935-4EBB-B819-74C9FB79524D}"/>
              </a:ext>
            </a:extLst>
          </p:cNvPr>
          <p:cNvGrpSpPr/>
          <p:nvPr/>
        </p:nvGrpSpPr>
        <p:grpSpPr>
          <a:xfrm>
            <a:off x="1607453" y="2416234"/>
            <a:ext cx="2247902" cy="903396"/>
            <a:chOff x="1257299" y="2834427"/>
            <a:chExt cx="2247902" cy="90339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BF63C4C-0911-437A-9C8D-DC3A26448F57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xmlns="" id="{B0231CA8-A5CF-4C9E-BEF3-B8E8901F8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xmlns="" id="{CEBC348C-ADA6-4409-AA02-6257138C4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D8C7900-AE3E-442E-9802-D6CE9CFB80DB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2016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3B36FC0-231E-4A78-9B2E-B161EA9BE3B5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FF4AEBFF-C77C-4820-A393-8634D69720B0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3BFCAC9-866F-46B6-A41A-BD2E349B00ED}"/>
              </a:ext>
            </a:extLst>
          </p:cNvPr>
          <p:cNvGrpSpPr/>
          <p:nvPr/>
        </p:nvGrpSpPr>
        <p:grpSpPr>
          <a:xfrm>
            <a:off x="5054599" y="2416234"/>
            <a:ext cx="2247902" cy="903396"/>
            <a:chOff x="1257299" y="2834427"/>
            <a:chExt cx="2247902" cy="90339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94530F9B-E29E-4E52-A18D-89C8CE57BD48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03A2A899-4E81-40DF-9FA9-C172A074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AA471E82-76B3-425D-ABDF-8050694D4F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AE0AB33-0091-4A11-8CDA-AD2660AEA418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2016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880D6645-6A77-4433-801F-BEC6B7F6730D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A4713E55-CB19-406F-BE30-FB28458D0088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9AD322D-6F39-4011-8C5B-F0FA50A62101}"/>
              </a:ext>
            </a:extLst>
          </p:cNvPr>
          <p:cNvGrpSpPr/>
          <p:nvPr/>
        </p:nvGrpSpPr>
        <p:grpSpPr>
          <a:xfrm>
            <a:off x="8516259" y="2416234"/>
            <a:ext cx="2247902" cy="903396"/>
            <a:chOff x="1257299" y="2834427"/>
            <a:chExt cx="2247902" cy="90339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C51BD069-20A8-4C68-9274-EC400BEC7865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49" name="Freeform 5">
                <a:extLst>
                  <a:ext uri="{FF2B5EF4-FFF2-40B4-BE49-F238E27FC236}">
                    <a16:creationId xmlns:a16="http://schemas.microsoft.com/office/drawing/2014/main" xmlns="" id="{49696D65-71B5-409A-9E4D-9F58B8C2B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6">
                <a:extLst>
                  <a:ext uri="{FF2B5EF4-FFF2-40B4-BE49-F238E27FC236}">
                    <a16:creationId xmlns:a16="http://schemas.microsoft.com/office/drawing/2014/main" xmlns="" id="{C276783E-E120-405C-A451-A60A0E5C0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980B022-F498-4EA8-98A8-3A9D06DDCBDB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2016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0065959C-BEFA-43B8-9B42-34FE5CDE9657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69A75B8B-EF1B-498E-BC56-5DC4D242275D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E87D69DA-2001-4A09-8FAA-51A160E5F9AA}"/>
              </a:ext>
            </a:extLst>
          </p:cNvPr>
          <p:cNvGrpSpPr/>
          <p:nvPr/>
        </p:nvGrpSpPr>
        <p:grpSpPr>
          <a:xfrm>
            <a:off x="1607453" y="4354798"/>
            <a:ext cx="2247902" cy="903396"/>
            <a:chOff x="1257299" y="2834427"/>
            <a:chExt cx="2247902" cy="903396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8C8FF386-DB44-4943-B06F-EF843B6C13B3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xmlns="" id="{9E4926FD-5799-4C04-B230-7DE2107FF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6">
                <a:extLst>
                  <a:ext uri="{FF2B5EF4-FFF2-40B4-BE49-F238E27FC236}">
                    <a16:creationId xmlns:a16="http://schemas.microsoft.com/office/drawing/2014/main" xmlns="" id="{2AA256EF-6869-4DF3-AB37-F98165A4D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EE71777A-4192-4AB3-B48C-AC6916DE3BCE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2017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E73C3C7-5C43-41BD-8AE8-3D1554F2B81F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2599000D-0DD7-4EFB-BCD6-9FEA15FB7742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45FC9B4F-6A66-45D1-A5DB-FF5ECC7CF14D}"/>
              </a:ext>
            </a:extLst>
          </p:cNvPr>
          <p:cNvGrpSpPr/>
          <p:nvPr/>
        </p:nvGrpSpPr>
        <p:grpSpPr>
          <a:xfrm>
            <a:off x="5054599" y="4354798"/>
            <a:ext cx="2247902" cy="903396"/>
            <a:chOff x="1257299" y="2834427"/>
            <a:chExt cx="2247902" cy="90339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5616019-388B-4F8B-9D4A-E789BFAFD795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63" name="Freeform 5">
                <a:extLst>
                  <a:ext uri="{FF2B5EF4-FFF2-40B4-BE49-F238E27FC236}">
                    <a16:creationId xmlns:a16="http://schemas.microsoft.com/office/drawing/2014/main" xmlns="" id="{31B148CE-5935-4383-B649-AEFA7A68A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">
                <a:extLst>
                  <a:ext uri="{FF2B5EF4-FFF2-40B4-BE49-F238E27FC236}">
                    <a16:creationId xmlns:a16="http://schemas.microsoft.com/office/drawing/2014/main" xmlns="" id="{1EAA3B0B-071F-4FE0-A820-151F094F9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086E8F32-3007-454F-B301-D98147EE9E3B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2017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4D2F1B0D-D45F-44F1-A7CB-B896AFFB8286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F2328C3B-5F31-4F15-AD0E-15F6C6D5A290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CF786B56-11A9-4840-946A-FA8C3C2EB748}"/>
              </a:ext>
            </a:extLst>
          </p:cNvPr>
          <p:cNvGrpSpPr/>
          <p:nvPr/>
        </p:nvGrpSpPr>
        <p:grpSpPr>
          <a:xfrm>
            <a:off x="8516259" y="4354798"/>
            <a:ext cx="2247902" cy="903396"/>
            <a:chOff x="1257299" y="2834427"/>
            <a:chExt cx="2247902" cy="90339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FD22785A-41BE-4093-AD45-DA538BAD34A9}"/>
                </a:ext>
              </a:extLst>
            </p:cNvPr>
            <p:cNvGrpSpPr/>
            <p:nvPr/>
          </p:nvGrpSpPr>
          <p:grpSpPr>
            <a:xfrm>
              <a:off x="1257299" y="2834427"/>
              <a:ext cx="2247902" cy="903396"/>
              <a:chOff x="1574800" y="2968362"/>
              <a:chExt cx="2236435" cy="898788"/>
            </a:xfrm>
            <a:solidFill>
              <a:srgbClr val="B99F84"/>
            </a:solidFill>
          </p:grpSpPr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xmlns="" id="{96C6EB1A-53A9-4A38-9294-2634ED081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972" y="2968362"/>
                <a:ext cx="407263" cy="897227"/>
              </a:xfrm>
              <a:custGeom>
                <a:avLst/>
                <a:gdLst>
                  <a:gd name="T0" fmla="*/ 52 w 251"/>
                  <a:gd name="T1" fmla="*/ 55 h 552"/>
                  <a:gd name="T2" fmla="*/ 21 w 251"/>
                  <a:gd name="T3" fmla="*/ 0 h 552"/>
                  <a:gd name="T4" fmla="*/ 92 w 251"/>
                  <a:gd name="T5" fmla="*/ 0 h 552"/>
                  <a:gd name="T6" fmla="*/ 139 w 251"/>
                  <a:gd name="T7" fmla="*/ 37 h 552"/>
                  <a:gd name="T8" fmla="*/ 183 w 251"/>
                  <a:gd name="T9" fmla="*/ 90 h 552"/>
                  <a:gd name="T10" fmla="*/ 196 w 251"/>
                  <a:gd name="T11" fmla="*/ 131 h 552"/>
                  <a:gd name="T12" fmla="*/ 217 w 251"/>
                  <a:gd name="T13" fmla="*/ 144 h 552"/>
                  <a:gd name="T14" fmla="*/ 200 w 251"/>
                  <a:gd name="T15" fmla="*/ 223 h 552"/>
                  <a:gd name="T16" fmla="*/ 191 w 251"/>
                  <a:gd name="T17" fmla="*/ 282 h 552"/>
                  <a:gd name="T18" fmla="*/ 251 w 251"/>
                  <a:gd name="T19" fmla="*/ 282 h 552"/>
                  <a:gd name="T20" fmla="*/ 237 w 251"/>
                  <a:gd name="T21" fmla="*/ 339 h 552"/>
                  <a:gd name="T22" fmla="*/ 163 w 251"/>
                  <a:gd name="T23" fmla="*/ 391 h 552"/>
                  <a:gd name="T24" fmla="*/ 131 w 251"/>
                  <a:gd name="T25" fmla="*/ 429 h 552"/>
                  <a:gd name="T26" fmla="*/ 182 w 251"/>
                  <a:gd name="T27" fmla="*/ 464 h 552"/>
                  <a:gd name="T28" fmla="*/ 141 w 251"/>
                  <a:gd name="T29" fmla="*/ 502 h 552"/>
                  <a:gd name="T30" fmla="*/ 43 w 251"/>
                  <a:gd name="T31" fmla="*/ 501 h 552"/>
                  <a:gd name="T32" fmla="*/ 6 w 251"/>
                  <a:gd name="T33" fmla="*/ 527 h 552"/>
                  <a:gd name="T34" fmla="*/ 22 w 251"/>
                  <a:gd name="T35" fmla="*/ 497 h 552"/>
                  <a:gd name="T36" fmla="*/ 49 w 251"/>
                  <a:gd name="T37" fmla="*/ 435 h 552"/>
                  <a:gd name="T38" fmla="*/ 69 w 251"/>
                  <a:gd name="T39" fmla="*/ 475 h 552"/>
                  <a:gd name="T40" fmla="*/ 83 w 251"/>
                  <a:gd name="T41" fmla="*/ 408 h 552"/>
                  <a:gd name="T42" fmla="*/ 109 w 251"/>
                  <a:gd name="T43" fmla="*/ 444 h 552"/>
                  <a:gd name="T44" fmla="*/ 110 w 251"/>
                  <a:gd name="T45" fmla="*/ 375 h 552"/>
                  <a:gd name="T46" fmla="*/ 143 w 251"/>
                  <a:gd name="T47" fmla="*/ 404 h 552"/>
                  <a:gd name="T48" fmla="*/ 127 w 251"/>
                  <a:gd name="T49" fmla="*/ 337 h 552"/>
                  <a:gd name="T50" fmla="*/ 168 w 251"/>
                  <a:gd name="T51" fmla="*/ 358 h 552"/>
                  <a:gd name="T52" fmla="*/ 137 w 251"/>
                  <a:gd name="T53" fmla="*/ 296 h 552"/>
                  <a:gd name="T54" fmla="*/ 182 w 251"/>
                  <a:gd name="T55" fmla="*/ 304 h 552"/>
                  <a:gd name="T56" fmla="*/ 140 w 251"/>
                  <a:gd name="T57" fmla="*/ 252 h 552"/>
                  <a:gd name="T58" fmla="*/ 184 w 251"/>
                  <a:gd name="T59" fmla="*/ 255 h 552"/>
                  <a:gd name="T60" fmla="*/ 133 w 251"/>
                  <a:gd name="T61" fmla="*/ 212 h 552"/>
                  <a:gd name="T62" fmla="*/ 177 w 251"/>
                  <a:gd name="T63" fmla="*/ 204 h 552"/>
                  <a:gd name="T64" fmla="*/ 117 w 251"/>
                  <a:gd name="T65" fmla="*/ 170 h 552"/>
                  <a:gd name="T66" fmla="*/ 159 w 251"/>
                  <a:gd name="T67" fmla="*/ 156 h 552"/>
                  <a:gd name="T68" fmla="*/ 93 w 251"/>
                  <a:gd name="T69" fmla="*/ 131 h 552"/>
                  <a:gd name="T70" fmla="*/ 132 w 251"/>
                  <a:gd name="T71" fmla="*/ 112 h 552"/>
                  <a:gd name="T72" fmla="*/ 65 w 251"/>
                  <a:gd name="T73" fmla="*/ 108 h 552"/>
                  <a:gd name="T74" fmla="*/ 98 w 251"/>
                  <a:gd name="T75" fmla="*/ 78 h 552"/>
                  <a:gd name="T76" fmla="*/ 31 w 251"/>
                  <a:gd name="T77" fmla="*/ 6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1" h="552">
                    <a:moveTo>
                      <a:pt x="31" y="68"/>
                    </a:moveTo>
                    <a:cubicBezTo>
                      <a:pt x="39" y="63"/>
                      <a:pt x="47" y="59"/>
                      <a:pt x="52" y="55"/>
                    </a:cubicBezTo>
                    <a:cubicBezTo>
                      <a:pt x="39" y="41"/>
                      <a:pt x="26" y="26"/>
                      <a:pt x="12" y="12"/>
                    </a:cubicBezTo>
                    <a:cubicBezTo>
                      <a:pt x="15" y="8"/>
                      <a:pt x="18" y="4"/>
                      <a:pt x="21" y="0"/>
                    </a:cubicBezTo>
                    <a:cubicBezTo>
                      <a:pt x="41" y="12"/>
                      <a:pt x="61" y="23"/>
                      <a:pt x="80" y="35"/>
                    </a:cubicBezTo>
                    <a:cubicBezTo>
                      <a:pt x="83" y="27"/>
                      <a:pt x="87" y="14"/>
                      <a:pt x="92" y="0"/>
                    </a:cubicBezTo>
                    <a:cubicBezTo>
                      <a:pt x="128" y="18"/>
                      <a:pt x="110" y="52"/>
                      <a:pt x="122" y="79"/>
                    </a:cubicBezTo>
                    <a:cubicBezTo>
                      <a:pt x="128" y="65"/>
                      <a:pt x="133" y="52"/>
                      <a:pt x="139" y="37"/>
                    </a:cubicBezTo>
                    <a:cubicBezTo>
                      <a:pt x="175" y="61"/>
                      <a:pt x="151" y="94"/>
                      <a:pt x="154" y="130"/>
                    </a:cubicBezTo>
                    <a:cubicBezTo>
                      <a:pt x="167" y="112"/>
                      <a:pt x="175" y="101"/>
                      <a:pt x="183" y="90"/>
                    </a:cubicBezTo>
                    <a:cubicBezTo>
                      <a:pt x="186" y="90"/>
                      <a:pt x="189" y="90"/>
                      <a:pt x="192" y="90"/>
                    </a:cubicBezTo>
                    <a:cubicBezTo>
                      <a:pt x="193" y="104"/>
                      <a:pt x="198" y="118"/>
                      <a:pt x="196" y="131"/>
                    </a:cubicBezTo>
                    <a:cubicBezTo>
                      <a:pt x="194" y="144"/>
                      <a:pt x="185" y="155"/>
                      <a:pt x="186" y="171"/>
                    </a:cubicBezTo>
                    <a:cubicBezTo>
                      <a:pt x="196" y="162"/>
                      <a:pt x="205" y="154"/>
                      <a:pt x="217" y="144"/>
                    </a:cubicBezTo>
                    <a:cubicBezTo>
                      <a:pt x="233" y="177"/>
                      <a:pt x="215" y="198"/>
                      <a:pt x="194" y="219"/>
                    </a:cubicBezTo>
                    <a:cubicBezTo>
                      <a:pt x="196" y="220"/>
                      <a:pt x="198" y="222"/>
                      <a:pt x="200" y="223"/>
                    </a:cubicBezTo>
                    <a:cubicBezTo>
                      <a:pt x="213" y="218"/>
                      <a:pt x="225" y="213"/>
                      <a:pt x="239" y="207"/>
                    </a:cubicBezTo>
                    <a:cubicBezTo>
                      <a:pt x="248" y="244"/>
                      <a:pt x="216" y="257"/>
                      <a:pt x="191" y="282"/>
                    </a:cubicBezTo>
                    <a:cubicBezTo>
                      <a:pt x="215" y="278"/>
                      <a:pt x="229" y="275"/>
                      <a:pt x="244" y="273"/>
                    </a:cubicBezTo>
                    <a:cubicBezTo>
                      <a:pt x="246" y="276"/>
                      <a:pt x="248" y="279"/>
                      <a:pt x="251" y="282"/>
                    </a:cubicBezTo>
                    <a:cubicBezTo>
                      <a:pt x="231" y="299"/>
                      <a:pt x="212" y="316"/>
                      <a:pt x="191" y="335"/>
                    </a:cubicBezTo>
                    <a:cubicBezTo>
                      <a:pt x="207" y="336"/>
                      <a:pt x="222" y="338"/>
                      <a:pt x="237" y="339"/>
                    </a:cubicBezTo>
                    <a:cubicBezTo>
                      <a:pt x="238" y="343"/>
                      <a:pt x="239" y="346"/>
                      <a:pt x="241" y="349"/>
                    </a:cubicBezTo>
                    <a:cubicBezTo>
                      <a:pt x="217" y="362"/>
                      <a:pt x="194" y="374"/>
                      <a:pt x="163" y="391"/>
                    </a:cubicBezTo>
                    <a:cubicBezTo>
                      <a:pt x="186" y="393"/>
                      <a:pt x="200" y="395"/>
                      <a:pt x="215" y="396"/>
                    </a:cubicBezTo>
                    <a:cubicBezTo>
                      <a:pt x="202" y="436"/>
                      <a:pt x="166" y="421"/>
                      <a:pt x="131" y="429"/>
                    </a:cubicBezTo>
                    <a:cubicBezTo>
                      <a:pt x="155" y="440"/>
                      <a:pt x="168" y="447"/>
                      <a:pt x="182" y="454"/>
                    </a:cubicBezTo>
                    <a:cubicBezTo>
                      <a:pt x="182" y="457"/>
                      <a:pt x="182" y="461"/>
                      <a:pt x="182" y="464"/>
                    </a:cubicBezTo>
                    <a:cubicBezTo>
                      <a:pt x="155" y="467"/>
                      <a:pt x="129" y="469"/>
                      <a:pt x="98" y="471"/>
                    </a:cubicBezTo>
                    <a:cubicBezTo>
                      <a:pt x="114" y="482"/>
                      <a:pt x="126" y="491"/>
                      <a:pt x="141" y="502"/>
                    </a:cubicBezTo>
                    <a:cubicBezTo>
                      <a:pt x="117" y="515"/>
                      <a:pt x="98" y="516"/>
                      <a:pt x="77" y="504"/>
                    </a:cubicBezTo>
                    <a:cubicBezTo>
                      <a:pt x="70" y="500"/>
                      <a:pt x="59" y="502"/>
                      <a:pt x="43" y="501"/>
                    </a:cubicBezTo>
                    <a:cubicBezTo>
                      <a:pt x="61" y="523"/>
                      <a:pt x="73" y="538"/>
                      <a:pt x="85" y="552"/>
                    </a:cubicBezTo>
                    <a:cubicBezTo>
                      <a:pt x="57" y="546"/>
                      <a:pt x="42" y="512"/>
                      <a:pt x="6" y="527"/>
                    </a:cubicBezTo>
                    <a:cubicBezTo>
                      <a:pt x="4" y="519"/>
                      <a:pt x="2" y="511"/>
                      <a:pt x="0" y="502"/>
                    </a:cubicBezTo>
                    <a:cubicBezTo>
                      <a:pt x="10" y="500"/>
                      <a:pt x="18" y="498"/>
                      <a:pt x="22" y="497"/>
                    </a:cubicBezTo>
                    <a:cubicBezTo>
                      <a:pt x="28" y="474"/>
                      <a:pt x="34" y="454"/>
                      <a:pt x="39" y="434"/>
                    </a:cubicBezTo>
                    <a:cubicBezTo>
                      <a:pt x="42" y="434"/>
                      <a:pt x="45" y="434"/>
                      <a:pt x="49" y="435"/>
                    </a:cubicBezTo>
                    <a:cubicBezTo>
                      <a:pt x="54" y="448"/>
                      <a:pt x="59" y="462"/>
                      <a:pt x="64" y="475"/>
                    </a:cubicBezTo>
                    <a:cubicBezTo>
                      <a:pt x="66" y="475"/>
                      <a:pt x="68" y="475"/>
                      <a:pt x="69" y="475"/>
                    </a:cubicBezTo>
                    <a:cubicBezTo>
                      <a:pt x="71" y="453"/>
                      <a:pt x="72" y="432"/>
                      <a:pt x="73" y="410"/>
                    </a:cubicBezTo>
                    <a:cubicBezTo>
                      <a:pt x="76" y="409"/>
                      <a:pt x="80" y="409"/>
                      <a:pt x="83" y="408"/>
                    </a:cubicBezTo>
                    <a:cubicBezTo>
                      <a:pt x="89" y="420"/>
                      <a:pt x="96" y="432"/>
                      <a:pt x="102" y="444"/>
                    </a:cubicBezTo>
                    <a:cubicBezTo>
                      <a:pt x="104" y="444"/>
                      <a:pt x="106" y="444"/>
                      <a:pt x="109" y="444"/>
                    </a:cubicBezTo>
                    <a:cubicBezTo>
                      <a:pt x="106" y="423"/>
                      <a:pt x="104" y="401"/>
                      <a:pt x="102" y="379"/>
                    </a:cubicBezTo>
                    <a:cubicBezTo>
                      <a:pt x="104" y="378"/>
                      <a:pt x="107" y="377"/>
                      <a:pt x="110" y="375"/>
                    </a:cubicBezTo>
                    <a:cubicBezTo>
                      <a:pt x="119" y="385"/>
                      <a:pt x="128" y="395"/>
                      <a:pt x="137" y="405"/>
                    </a:cubicBezTo>
                    <a:cubicBezTo>
                      <a:pt x="139" y="405"/>
                      <a:pt x="141" y="404"/>
                      <a:pt x="143" y="404"/>
                    </a:cubicBezTo>
                    <a:cubicBezTo>
                      <a:pt x="135" y="383"/>
                      <a:pt x="127" y="363"/>
                      <a:pt x="119" y="342"/>
                    </a:cubicBezTo>
                    <a:cubicBezTo>
                      <a:pt x="122" y="340"/>
                      <a:pt x="125" y="338"/>
                      <a:pt x="127" y="337"/>
                    </a:cubicBezTo>
                    <a:cubicBezTo>
                      <a:pt x="139" y="344"/>
                      <a:pt x="150" y="352"/>
                      <a:pt x="162" y="360"/>
                    </a:cubicBezTo>
                    <a:cubicBezTo>
                      <a:pt x="164" y="359"/>
                      <a:pt x="166" y="358"/>
                      <a:pt x="168" y="358"/>
                    </a:cubicBezTo>
                    <a:cubicBezTo>
                      <a:pt x="156" y="339"/>
                      <a:pt x="144" y="320"/>
                      <a:pt x="132" y="302"/>
                    </a:cubicBezTo>
                    <a:cubicBezTo>
                      <a:pt x="133" y="300"/>
                      <a:pt x="135" y="298"/>
                      <a:pt x="137" y="296"/>
                    </a:cubicBezTo>
                    <a:cubicBezTo>
                      <a:pt x="151" y="301"/>
                      <a:pt x="166" y="305"/>
                      <a:pt x="181" y="309"/>
                    </a:cubicBezTo>
                    <a:cubicBezTo>
                      <a:pt x="181" y="308"/>
                      <a:pt x="181" y="306"/>
                      <a:pt x="182" y="304"/>
                    </a:cubicBezTo>
                    <a:cubicBezTo>
                      <a:pt x="166" y="290"/>
                      <a:pt x="151" y="275"/>
                      <a:pt x="135" y="261"/>
                    </a:cubicBezTo>
                    <a:cubicBezTo>
                      <a:pt x="137" y="258"/>
                      <a:pt x="139" y="255"/>
                      <a:pt x="140" y="252"/>
                    </a:cubicBezTo>
                    <a:cubicBezTo>
                      <a:pt x="154" y="255"/>
                      <a:pt x="167" y="257"/>
                      <a:pt x="180" y="260"/>
                    </a:cubicBezTo>
                    <a:cubicBezTo>
                      <a:pt x="182" y="258"/>
                      <a:pt x="183" y="257"/>
                      <a:pt x="184" y="255"/>
                    </a:cubicBezTo>
                    <a:cubicBezTo>
                      <a:pt x="166" y="243"/>
                      <a:pt x="148" y="232"/>
                      <a:pt x="130" y="220"/>
                    </a:cubicBezTo>
                    <a:cubicBezTo>
                      <a:pt x="131" y="218"/>
                      <a:pt x="132" y="215"/>
                      <a:pt x="133" y="212"/>
                    </a:cubicBezTo>
                    <a:cubicBezTo>
                      <a:pt x="147" y="211"/>
                      <a:pt x="162" y="210"/>
                      <a:pt x="176" y="209"/>
                    </a:cubicBezTo>
                    <a:cubicBezTo>
                      <a:pt x="177" y="207"/>
                      <a:pt x="177" y="206"/>
                      <a:pt x="177" y="204"/>
                    </a:cubicBezTo>
                    <a:cubicBezTo>
                      <a:pt x="156" y="196"/>
                      <a:pt x="135" y="188"/>
                      <a:pt x="115" y="179"/>
                    </a:cubicBezTo>
                    <a:cubicBezTo>
                      <a:pt x="116" y="176"/>
                      <a:pt x="116" y="173"/>
                      <a:pt x="117" y="170"/>
                    </a:cubicBezTo>
                    <a:cubicBezTo>
                      <a:pt x="130" y="168"/>
                      <a:pt x="143" y="167"/>
                      <a:pt x="156" y="165"/>
                    </a:cubicBezTo>
                    <a:cubicBezTo>
                      <a:pt x="157" y="162"/>
                      <a:pt x="158" y="159"/>
                      <a:pt x="159" y="156"/>
                    </a:cubicBezTo>
                    <a:cubicBezTo>
                      <a:pt x="137" y="151"/>
                      <a:pt x="115" y="146"/>
                      <a:pt x="94" y="141"/>
                    </a:cubicBezTo>
                    <a:cubicBezTo>
                      <a:pt x="93" y="137"/>
                      <a:pt x="93" y="134"/>
                      <a:pt x="93" y="131"/>
                    </a:cubicBezTo>
                    <a:cubicBezTo>
                      <a:pt x="106" y="127"/>
                      <a:pt x="119" y="123"/>
                      <a:pt x="132" y="119"/>
                    </a:cubicBezTo>
                    <a:cubicBezTo>
                      <a:pt x="132" y="117"/>
                      <a:pt x="132" y="114"/>
                      <a:pt x="132" y="112"/>
                    </a:cubicBezTo>
                    <a:cubicBezTo>
                      <a:pt x="122" y="112"/>
                      <a:pt x="111" y="112"/>
                      <a:pt x="100" y="111"/>
                    </a:cubicBezTo>
                    <a:cubicBezTo>
                      <a:pt x="89" y="111"/>
                      <a:pt x="77" y="109"/>
                      <a:pt x="65" y="108"/>
                    </a:cubicBezTo>
                    <a:cubicBezTo>
                      <a:pt x="64" y="105"/>
                      <a:pt x="64" y="102"/>
                      <a:pt x="63" y="99"/>
                    </a:cubicBezTo>
                    <a:cubicBezTo>
                      <a:pt x="73" y="93"/>
                      <a:pt x="84" y="87"/>
                      <a:pt x="98" y="78"/>
                    </a:cubicBezTo>
                    <a:cubicBezTo>
                      <a:pt x="73" y="78"/>
                      <a:pt x="52" y="78"/>
                      <a:pt x="30" y="78"/>
                    </a:cubicBezTo>
                    <a:cubicBezTo>
                      <a:pt x="30" y="75"/>
                      <a:pt x="30" y="71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6">
                <a:extLst>
                  <a:ext uri="{FF2B5EF4-FFF2-40B4-BE49-F238E27FC236}">
                    <a16:creationId xmlns:a16="http://schemas.microsoft.com/office/drawing/2014/main" xmlns="" id="{635CFA8B-B5F8-4CF5-B3A4-9857C92B5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4800" y="2968362"/>
                <a:ext cx="397121" cy="898788"/>
              </a:xfrm>
              <a:custGeom>
                <a:avLst/>
                <a:gdLst>
                  <a:gd name="T0" fmla="*/ 126 w 245"/>
                  <a:gd name="T1" fmla="*/ 84 h 553"/>
                  <a:gd name="T2" fmla="*/ 154 w 245"/>
                  <a:gd name="T3" fmla="*/ 1 h 553"/>
                  <a:gd name="T4" fmla="*/ 225 w 245"/>
                  <a:gd name="T5" fmla="*/ 0 h 553"/>
                  <a:gd name="T6" fmla="*/ 195 w 245"/>
                  <a:gd name="T7" fmla="*/ 56 h 553"/>
                  <a:gd name="T8" fmla="*/ 217 w 245"/>
                  <a:gd name="T9" fmla="*/ 78 h 553"/>
                  <a:gd name="T10" fmla="*/ 182 w 245"/>
                  <a:gd name="T11" fmla="*/ 98 h 553"/>
                  <a:gd name="T12" fmla="*/ 113 w 245"/>
                  <a:gd name="T13" fmla="*/ 113 h 553"/>
                  <a:gd name="T14" fmla="*/ 153 w 245"/>
                  <a:gd name="T15" fmla="*/ 131 h 553"/>
                  <a:gd name="T16" fmla="*/ 86 w 245"/>
                  <a:gd name="T17" fmla="*/ 156 h 553"/>
                  <a:gd name="T18" fmla="*/ 128 w 245"/>
                  <a:gd name="T19" fmla="*/ 169 h 553"/>
                  <a:gd name="T20" fmla="*/ 69 w 245"/>
                  <a:gd name="T21" fmla="*/ 204 h 553"/>
                  <a:gd name="T22" fmla="*/ 112 w 245"/>
                  <a:gd name="T23" fmla="*/ 212 h 553"/>
                  <a:gd name="T24" fmla="*/ 62 w 245"/>
                  <a:gd name="T25" fmla="*/ 255 h 553"/>
                  <a:gd name="T26" fmla="*/ 105 w 245"/>
                  <a:gd name="T27" fmla="*/ 252 h 553"/>
                  <a:gd name="T28" fmla="*/ 67 w 245"/>
                  <a:gd name="T29" fmla="*/ 303 h 553"/>
                  <a:gd name="T30" fmla="*/ 108 w 245"/>
                  <a:gd name="T31" fmla="*/ 296 h 553"/>
                  <a:gd name="T32" fmla="*/ 78 w 245"/>
                  <a:gd name="T33" fmla="*/ 358 h 553"/>
                  <a:gd name="T34" fmla="*/ 119 w 245"/>
                  <a:gd name="T35" fmla="*/ 337 h 553"/>
                  <a:gd name="T36" fmla="*/ 116 w 245"/>
                  <a:gd name="T37" fmla="*/ 375 h 553"/>
                  <a:gd name="T38" fmla="*/ 109 w 245"/>
                  <a:gd name="T39" fmla="*/ 406 h 553"/>
                  <a:gd name="T40" fmla="*/ 145 w 245"/>
                  <a:gd name="T41" fmla="*/ 379 h 553"/>
                  <a:gd name="T42" fmla="*/ 144 w 245"/>
                  <a:gd name="T43" fmla="*/ 445 h 553"/>
                  <a:gd name="T44" fmla="*/ 171 w 245"/>
                  <a:gd name="T45" fmla="*/ 410 h 553"/>
                  <a:gd name="T46" fmla="*/ 183 w 245"/>
                  <a:gd name="T47" fmla="*/ 476 h 553"/>
                  <a:gd name="T48" fmla="*/ 206 w 245"/>
                  <a:gd name="T49" fmla="*/ 434 h 553"/>
                  <a:gd name="T50" fmla="*/ 235 w 245"/>
                  <a:gd name="T51" fmla="*/ 503 h 553"/>
                  <a:gd name="T52" fmla="*/ 243 w 245"/>
                  <a:gd name="T53" fmla="*/ 526 h 553"/>
                  <a:gd name="T54" fmla="*/ 202 w 245"/>
                  <a:gd name="T55" fmla="*/ 502 h 553"/>
                  <a:gd name="T56" fmla="*/ 108 w 245"/>
                  <a:gd name="T57" fmla="*/ 500 h 553"/>
                  <a:gd name="T58" fmla="*/ 65 w 245"/>
                  <a:gd name="T59" fmla="*/ 464 h 553"/>
                  <a:gd name="T60" fmla="*/ 111 w 245"/>
                  <a:gd name="T61" fmla="*/ 432 h 553"/>
                  <a:gd name="T62" fmla="*/ 83 w 245"/>
                  <a:gd name="T63" fmla="*/ 390 h 553"/>
                  <a:gd name="T64" fmla="*/ 10 w 245"/>
                  <a:gd name="T65" fmla="*/ 339 h 553"/>
                  <a:gd name="T66" fmla="*/ 55 w 245"/>
                  <a:gd name="T67" fmla="*/ 330 h 553"/>
                  <a:gd name="T68" fmla="*/ 2 w 245"/>
                  <a:gd name="T69" fmla="*/ 273 h 553"/>
                  <a:gd name="T70" fmla="*/ 7 w 245"/>
                  <a:gd name="T71" fmla="*/ 206 h 553"/>
                  <a:gd name="T72" fmla="*/ 19 w 245"/>
                  <a:gd name="T73" fmla="*/ 152 h 553"/>
                  <a:gd name="T74" fmla="*/ 66 w 245"/>
                  <a:gd name="T75" fmla="*/ 174 h 553"/>
                  <a:gd name="T76" fmla="*/ 88 w 245"/>
                  <a:gd name="T77" fmla="*/ 125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45" h="553">
                    <a:moveTo>
                      <a:pt x="107" y="37"/>
                    </a:moveTo>
                    <a:cubicBezTo>
                      <a:pt x="112" y="51"/>
                      <a:pt x="117" y="64"/>
                      <a:pt x="126" y="84"/>
                    </a:cubicBezTo>
                    <a:cubicBezTo>
                      <a:pt x="132" y="53"/>
                      <a:pt x="136" y="27"/>
                      <a:pt x="141" y="1"/>
                    </a:cubicBezTo>
                    <a:cubicBezTo>
                      <a:pt x="146" y="1"/>
                      <a:pt x="150" y="1"/>
                      <a:pt x="154" y="1"/>
                    </a:cubicBezTo>
                    <a:cubicBezTo>
                      <a:pt x="158" y="13"/>
                      <a:pt x="163" y="26"/>
                      <a:pt x="166" y="36"/>
                    </a:cubicBezTo>
                    <a:cubicBezTo>
                      <a:pt x="184" y="24"/>
                      <a:pt x="205" y="12"/>
                      <a:pt x="225" y="0"/>
                    </a:cubicBezTo>
                    <a:cubicBezTo>
                      <a:pt x="228" y="4"/>
                      <a:pt x="231" y="8"/>
                      <a:pt x="234" y="12"/>
                    </a:cubicBezTo>
                    <a:cubicBezTo>
                      <a:pt x="221" y="26"/>
                      <a:pt x="208" y="40"/>
                      <a:pt x="195" y="56"/>
                    </a:cubicBezTo>
                    <a:cubicBezTo>
                      <a:pt x="199" y="58"/>
                      <a:pt x="208" y="64"/>
                      <a:pt x="217" y="70"/>
                    </a:cubicBezTo>
                    <a:cubicBezTo>
                      <a:pt x="217" y="73"/>
                      <a:pt x="217" y="75"/>
                      <a:pt x="217" y="78"/>
                    </a:cubicBezTo>
                    <a:cubicBezTo>
                      <a:pt x="195" y="78"/>
                      <a:pt x="173" y="78"/>
                      <a:pt x="149" y="78"/>
                    </a:cubicBezTo>
                    <a:cubicBezTo>
                      <a:pt x="161" y="85"/>
                      <a:pt x="172" y="92"/>
                      <a:pt x="182" y="98"/>
                    </a:cubicBezTo>
                    <a:cubicBezTo>
                      <a:pt x="182" y="101"/>
                      <a:pt x="182" y="104"/>
                      <a:pt x="182" y="107"/>
                    </a:cubicBezTo>
                    <a:cubicBezTo>
                      <a:pt x="159" y="109"/>
                      <a:pt x="136" y="111"/>
                      <a:pt x="113" y="113"/>
                    </a:cubicBezTo>
                    <a:cubicBezTo>
                      <a:pt x="113" y="115"/>
                      <a:pt x="114" y="117"/>
                      <a:pt x="114" y="119"/>
                    </a:cubicBezTo>
                    <a:cubicBezTo>
                      <a:pt x="127" y="123"/>
                      <a:pt x="140" y="127"/>
                      <a:pt x="153" y="131"/>
                    </a:cubicBezTo>
                    <a:cubicBezTo>
                      <a:pt x="153" y="134"/>
                      <a:pt x="154" y="137"/>
                      <a:pt x="154" y="140"/>
                    </a:cubicBezTo>
                    <a:cubicBezTo>
                      <a:pt x="131" y="145"/>
                      <a:pt x="109" y="151"/>
                      <a:pt x="86" y="156"/>
                    </a:cubicBezTo>
                    <a:cubicBezTo>
                      <a:pt x="87" y="159"/>
                      <a:pt x="88" y="162"/>
                      <a:pt x="89" y="165"/>
                    </a:cubicBezTo>
                    <a:cubicBezTo>
                      <a:pt x="102" y="166"/>
                      <a:pt x="115" y="168"/>
                      <a:pt x="128" y="169"/>
                    </a:cubicBezTo>
                    <a:cubicBezTo>
                      <a:pt x="130" y="172"/>
                      <a:pt x="131" y="176"/>
                      <a:pt x="132" y="179"/>
                    </a:cubicBezTo>
                    <a:cubicBezTo>
                      <a:pt x="111" y="187"/>
                      <a:pt x="90" y="196"/>
                      <a:pt x="69" y="204"/>
                    </a:cubicBezTo>
                    <a:cubicBezTo>
                      <a:pt x="69" y="206"/>
                      <a:pt x="70" y="208"/>
                      <a:pt x="70" y="209"/>
                    </a:cubicBezTo>
                    <a:cubicBezTo>
                      <a:pt x="84" y="210"/>
                      <a:pt x="98" y="211"/>
                      <a:pt x="112" y="212"/>
                    </a:cubicBezTo>
                    <a:cubicBezTo>
                      <a:pt x="114" y="215"/>
                      <a:pt x="115" y="217"/>
                      <a:pt x="116" y="220"/>
                    </a:cubicBezTo>
                    <a:cubicBezTo>
                      <a:pt x="98" y="231"/>
                      <a:pt x="80" y="243"/>
                      <a:pt x="62" y="255"/>
                    </a:cubicBezTo>
                    <a:cubicBezTo>
                      <a:pt x="63" y="257"/>
                      <a:pt x="64" y="258"/>
                      <a:pt x="65" y="260"/>
                    </a:cubicBezTo>
                    <a:cubicBezTo>
                      <a:pt x="78" y="257"/>
                      <a:pt x="91" y="255"/>
                      <a:pt x="105" y="252"/>
                    </a:cubicBezTo>
                    <a:cubicBezTo>
                      <a:pt x="107" y="255"/>
                      <a:pt x="109" y="257"/>
                      <a:pt x="111" y="260"/>
                    </a:cubicBezTo>
                    <a:cubicBezTo>
                      <a:pt x="96" y="274"/>
                      <a:pt x="82" y="289"/>
                      <a:pt x="67" y="303"/>
                    </a:cubicBezTo>
                    <a:cubicBezTo>
                      <a:pt x="66" y="305"/>
                      <a:pt x="66" y="307"/>
                      <a:pt x="65" y="309"/>
                    </a:cubicBezTo>
                    <a:cubicBezTo>
                      <a:pt x="80" y="305"/>
                      <a:pt x="94" y="301"/>
                      <a:pt x="108" y="296"/>
                    </a:cubicBezTo>
                    <a:cubicBezTo>
                      <a:pt x="110" y="298"/>
                      <a:pt x="113" y="299"/>
                      <a:pt x="115" y="301"/>
                    </a:cubicBezTo>
                    <a:cubicBezTo>
                      <a:pt x="102" y="320"/>
                      <a:pt x="90" y="339"/>
                      <a:pt x="78" y="358"/>
                    </a:cubicBezTo>
                    <a:cubicBezTo>
                      <a:pt x="79" y="359"/>
                      <a:pt x="81" y="360"/>
                      <a:pt x="83" y="361"/>
                    </a:cubicBezTo>
                    <a:cubicBezTo>
                      <a:pt x="95" y="353"/>
                      <a:pt x="107" y="345"/>
                      <a:pt x="119" y="337"/>
                    </a:cubicBezTo>
                    <a:cubicBezTo>
                      <a:pt x="121" y="338"/>
                      <a:pt x="123" y="339"/>
                      <a:pt x="125" y="341"/>
                    </a:cubicBezTo>
                    <a:cubicBezTo>
                      <a:pt x="122" y="352"/>
                      <a:pt x="120" y="364"/>
                      <a:pt x="116" y="375"/>
                    </a:cubicBezTo>
                    <a:cubicBezTo>
                      <a:pt x="113" y="384"/>
                      <a:pt x="106" y="393"/>
                      <a:pt x="101" y="401"/>
                    </a:cubicBezTo>
                    <a:cubicBezTo>
                      <a:pt x="104" y="403"/>
                      <a:pt x="107" y="404"/>
                      <a:pt x="109" y="406"/>
                    </a:cubicBezTo>
                    <a:cubicBezTo>
                      <a:pt x="118" y="396"/>
                      <a:pt x="127" y="386"/>
                      <a:pt x="136" y="375"/>
                    </a:cubicBezTo>
                    <a:cubicBezTo>
                      <a:pt x="139" y="376"/>
                      <a:pt x="142" y="378"/>
                      <a:pt x="145" y="379"/>
                    </a:cubicBezTo>
                    <a:cubicBezTo>
                      <a:pt x="142" y="401"/>
                      <a:pt x="140" y="423"/>
                      <a:pt x="138" y="445"/>
                    </a:cubicBezTo>
                    <a:cubicBezTo>
                      <a:pt x="140" y="445"/>
                      <a:pt x="142" y="445"/>
                      <a:pt x="144" y="445"/>
                    </a:cubicBezTo>
                    <a:cubicBezTo>
                      <a:pt x="150" y="433"/>
                      <a:pt x="156" y="421"/>
                      <a:pt x="162" y="409"/>
                    </a:cubicBezTo>
                    <a:cubicBezTo>
                      <a:pt x="165" y="409"/>
                      <a:pt x="168" y="410"/>
                      <a:pt x="171" y="410"/>
                    </a:cubicBezTo>
                    <a:cubicBezTo>
                      <a:pt x="173" y="421"/>
                      <a:pt x="175" y="432"/>
                      <a:pt x="176" y="443"/>
                    </a:cubicBezTo>
                    <a:cubicBezTo>
                      <a:pt x="177" y="453"/>
                      <a:pt x="176" y="464"/>
                      <a:pt x="183" y="476"/>
                    </a:cubicBezTo>
                    <a:cubicBezTo>
                      <a:pt x="187" y="462"/>
                      <a:pt x="192" y="449"/>
                      <a:pt x="197" y="436"/>
                    </a:cubicBezTo>
                    <a:cubicBezTo>
                      <a:pt x="200" y="435"/>
                      <a:pt x="203" y="434"/>
                      <a:pt x="206" y="434"/>
                    </a:cubicBezTo>
                    <a:cubicBezTo>
                      <a:pt x="210" y="449"/>
                      <a:pt x="214" y="465"/>
                      <a:pt x="220" y="480"/>
                    </a:cubicBezTo>
                    <a:cubicBezTo>
                      <a:pt x="223" y="489"/>
                      <a:pt x="230" y="496"/>
                      <a:pt x="235" y="503"/>
                    </a:cubicBezTo>
                    <a:cubicBezTo>
                      <a:pt x="238" y="502"/>
                      <a:pt x="241" y="500"/>
                      <a:pt x="245" y="499"/>
                    </a:cubicBezTo>
                    <a:cubicBezTo>
                      <a:pt x="244" y="508"/>
                      <a:pt x="243" y="516"/>
                      <a:pt x="243" y="526"/>
                    </a:cubicBezTo>
                    <a:cubicBezTo>
                      <a:pt x="205" y="512"/>
                      <a:pt x="190" y="544"/>
                      <a:pt x="162" y="553"/>
                    </a:cubicBezTo>
                    <a:cubicBezTo>
                      <a:pt x="173" y="538"/>
                      <a:pt x="185" y="524"/>
                      <a:pt x="202" y="502"/>
                    </a:cubicBezTo>
                    <a:cubicBezTo>
                      <a:pt x="169" y="505"/>
                      <a:pt x="140" y="508"/>
                      <a:pt x="112" y="511"/>
                    </a:cubicBezTo>
                    <a:cubicBezTo>
                      <a:pt x="110" y="508"/>
                      <a:pt x="109" y="504"/>
                      <a:pt x="108" y="500"/>
                    </a:cubicBezTo>
                    <a:cubicBezTo>
                      <a:pt x="120" y="492"/>
                      <a:pt x="132" y="483"/>
                      <a:pt x="148" y="472"/>
                    </a:cubicBezTo>
                    <a:cubicBezTo>
                      <a:pt x="118" y="469"/>
                      <a:pt x="91" y="466"/>
                      <a:pt x="65" y="464"/>
                    </a:cubicBezTo>
                    <a:cubicBezTo>
                      <a:pt x="65" y="461"/>
                      <a:pt x="64" y="457"/>
                      <a:pt x="64" y="453"/>
                    </a:cubicBezTo>
                    <a:cubicBezTo>
                      <a:pt x="78" y="447"/>
                      <a:pt x="91" y="441"/>
                      <a:pt x="111" y="432"/>
                    </a:cubicBezTo>
                    <a:cubicBezTo>
                      <a:pt x="83" y="416"/>
                      <a:pt x="44" y="438"/>
                      <a:pt x="32" y="397"/>
                    </a:cubicBezTo>
                    <a:cubicBezTo>
                      <a:pt x="46" y="395"/>
                      <a:pt x="60" y="393"/>
                      <a:pt x="83" y="390"/>
                    </a:cubicBezTo>
                    <a:cubicBezTo>
                      <a:pt x="53" y="374"/>
                      <a:pt x="29" y="362"/>
                      <a:pt x="6" y="350"/>
                    </a:cubicBezTo>
                    <a:cubicBezTo>
                      <a:pt x="7" y="346"/>
                      <a:pt x="9" y="342"/>
                      <a:pt x="10" y="339"/>
                    </a:cubicBezTo>
                    <a:cubicBezTo>
                      <a:pt x="24" y="338"/>
                      <a:pt x="38" y="337"/>
                      <a:pt x="52" y="336"/>
                    </a:cubicBezTo>
                    <a:cubicBezTo>
                      <a:pt x="53" y="334"/>
                      <a:pt x="54" y="332"/>
                      <a:pt x="55" y="330"/>
                    </a:cubicBezTo>
                    <a:cubicBezTo>
                      <a:pt x="44" y="324"/>
                      <a:pt x="32" y="319"/>
                      <a:pt x="23" y="311"/>
                    </a:cubicBezTo>
                    <a:cubicBezTo>
                      <a:pt x="13" y="303"/>
                      <a:pt x="6" y="291"/>
                      <a:pt x="2" y="273"/>
                    </a:cubicBezTo>
                    <a:cubicBezTo>
                      <a:pt x="16" y="276"/>
                      <a:pt x="31" y="278"/>
                      <a:pt x="55" y="282"/>
                    </a:cubicBezTo>
                    <a:cubicBezTo>
                      <a:pt x="32" y="257"/>
                      <a:pt x="0" y="244"/>
                      <a:pt x="7" y="206"/>
                    </a:cubicBezTo>
                    <a:cubicBezTo>
                      <a:pt x="21" y="213"/>
                      <a:pt x="32" y="218"/>
                      <a:pt x="48" y="225"/>
                    </a:cubicBezTo>
                    <a:cubicBezTo>
                      <a:pt x="37" y="199"/>
                      <a:pt x="28" y="176"/>
                      <a:pt x="19" y="152"/>
                    </a:cubicBezTo>
                    <a:cubicBezTo>
                      <a:pt x="22" y="150"/>
                      <a:pt x="25" y="147"/>
                      <a:pt x="29" y="145"/>
                    </a:cubicBezTo>
                    <a:cubicBezTo>
                      <a:pt x="39" y="153"/>
                      <a:pt x="50" y="162"/>
                      <a:pt x="66" y="174"/>
                    </a:cubicBezTo>
                    <a:cubicBezTo>
                      <a:pt x="64" y="143"/>
                      <a:pt x="31" y="117"/>
                      <a:pt x="62" y="87"/>
                    </a:cubicBezTo>
                    <a:cubicBezTo>
                      <a:pt x="70" y="99"/>
                      <a:pt x="78" y="110"/>
                      <a:pt x="88" y="125"/>
                    </a:cubicBezTo>
                    <a:cubicBezTo>
                      <a:pt x="103" y="97"/>
                      <a:pt x="68" y="60"/>
                      <a:pt x="10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1ADA01DA-3CCF-411A-90E9-90CDF7BBC893}"/>
                </a:ext>
              </a:extLst>
            </p:cNvPr>
            <p:cNvSpPr txBox="1"/>
            <p:nvPr/>
          </p:nvSpPr>
          <p:spPr>
            <a:xfrm>
              <a:off x="1936749" y="2871092"/>
              <a:ext cx="889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rgbClr val="B99F84"/>
                  </a:solidFill>
                  <a:cs typeface="+mn-ea"/>
                  <a:sym typeface="+mn-lt"/>
                </a:rPr>
                <a:t>2017</a:t>
              </a:r>
              <a:endParaRPr lang="zh-CN" altLang="en-US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62F1CCA3-5EA4-4741-9478-9F7E3965352F}"/>
                </a:ext>
              </a:extLst>
            </p:cNvPr>
            <p:cNvCxnSpPr>
              <a:cxnSpLocks/>
            </p:cNvCxnSpPr>
            <p:nvPr/>
          </p:nvCxnSpPr>
          <p:spPr>
            <a:xfrm>
              <a:off x="2252741" y="3285182"/>
              <a:ext cx="257017" cy="0"/>
            </a:xfrm>
            <a:prstGeom prst="line">
              <a:avLst/>
            </a:prstGeom>
            <a:ln w="19050">
              <a:solidFill>
                <a:srgbClr val="B99F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D92E7F65-B625-4B74-B6BF-0277BF39266A}"/>
                </a:ext>
              </a:extLst>
            </p:cNvPr>
            <p:cNvSpPr txBox="1"/>
            <p:nvPr/>
          </p:nvSpPr>
          <p:spPr>
            <a:xfrm>
              <a:off x="1523998" y="3320329"/>
              <a:ext cx="1714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rgbClr val="B99F84"/>
                  </a:solidFill>
                  <a:cs typeface="+mn-ea"/>
                  <a:sym typeface="+mn-lt"/>
                </a:rPr>
                <a:t>Add Award</a:t>
              </a:r>
              <a:endParaRPr lang="zh-CN" altLang="en-US" sz="1400">
                <a:solidFill>
                  <a:srgbClr val="B99F84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F78902DB-880E-4177-AC26-44A3896B2EC3}"/>
              </a:ext>
            </a:extLst>
          </p:cNvPr>
          <p:cNvCxnSpPr>
            <a:cxnSpLocks/>
          </p:cNvCxnSpPr>
          <p:nvPr/>
        </p:nvCxnSpPr>
        <p:spPr>
          <a:xfrm>
            <a:off x="4475186" y="2452899"/>
            <a:ext cx="0" cy="865162"/>
          </a:xfrm>
          <a:prstGeom prst="line">
            <a:avLst/>
          </a:prstGeom>
          <a:ln w="3175">
            <a:solidFill>
              <a:srgbClr val="B99F8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969FB1D4-BF3A-42ED-8D3C-EF2397A48521}"/>
              </a:ext>
            </a:extLst>
          </p:cNvPr>
          <p:cNvCxnSpPr>
            <a:cxnSpLocks/>
          </p:cNvCxnSpPr>
          <p:nvPr/>
        </p:nvCxnSpPr>
        <p:spPr>
          <a:xfrm>
            <a:off x="7916886" y="2452899"/>
            <a:ext cx="0" cy="865162"/>
          </a:xfrm>
          <a:prstGeom prst="line">
            <a:avLst/>
          </a:prstGeom>
          <a:ln w="3175">
            <a:solidFill>
              <a:srgbClr val="B99F8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510766D0-115E-4FF6-B42C-B59DFB8FCB60}"/>
              </a:ext>
            </a:extLst>
          </p:cNvPr>
          <p:cNvCxnSpPr>
            <a:cxnSpLocks/>
          </p:cNvCxnSpPr>
          <p:nvPr/>
        </p:nvCxnSpPr>
        <p:spPr>
          <a:xfrm>
            <a:off x="4475186" y="4421399"/>
            <a:ext cx="0" cy="865162"/>
          </a:xfrm>
          <a:prstGeom prst="line">
            <a:avLst/>
          </a:prstGeom>
          <a:ln w="3175">
            <a:solidFill>
              <a:srgbClr val="B99F8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7C286706-A2D8-45E9-95B0-4C33E0133930}"/>
              </a:ext>
            </a:extLst>
          </p:cNvPr>
          <p:cNvCxnSpPr>
            <a:cxnSpLocks/>
          </p:cNvCxnSpPr>
          <p:nvPr/>
        </p:nvCxnSpPr>
        <p:spPr>
          <a:xfrm>
            <a:off x="7916886" y="4421399"/>
            <a:ext cx="0" cy="865162"/>
          </a:xfrm>
          <a:prstGeom prst="line">
            <a:avLst/>
          </a:prstGeom>
          <a:ln w="3175">
            <a:solidFill>
              <a:srgbClr val="B99F84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B28C22A5-0400-4BA5-B5E0-E122867397C7}"/>
              </a:ext>
            </a:extLst>
          </p:cNvPr>
          <p:cNvSpPr txBox="1"/>
          <p:nvPr/>
        </p:nvSpPr>
        <p:spPr>
          <a:xfrm>
            <a:off x="3775528" y="882896"/>
            <a:ext cx="4640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B99F84"/>
                </a:solidFill>
                <a:cs typeface="+mn-ea"/>
                <a:sym typeface="+mn-lt"/>
              </a:rPr>
              <a:t>ALL AWARDS IN 2016-2017</a:t>
            </a:r>
            <a:endParaRPr lang="zh-CN" altLang="en-US" sz="2400">
              <a:solidFill>
                <a:srgbClr val="B99F8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676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图片包含 户外, 天空, 建筑物, 红色&#10;&#10;已生成极高可信度的说明">
            <a:extLst>
              <a:ext uri="{FF2B5EF4-FFF2-40B4-BE49-F238E27FC236}">
                <a16:creationId xmlns:a16="http://schemas.microsoft.com/office/drawing/2014/main" xmlns="" id="{9B13C0BD-B9DB-40E6-821C-021E6146E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6433B0-25B6-486F-87CE-FBA8721ACE96}"/>
              </a:ext>
            </a:extLst>
          </p:cNvPr>
          <p:cNvSpPr txBox="1"/>
          <p:nvPr/>
        </p:nvSpPr>
        <p:spPr>
          <a:xfrm>
            <a:off x="582716" y="4063501"/>
            <a:ext cx="226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cs typeface="+mn-ea"/>
                <a:sym typeface="+mn-lt"/>
              </a:rPr>
              <a:t>氢摄影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B446B25-628A-4DC3-AFED-B588DE5643ED}"/>
              </a:ext>
            </a:extLst>
          </p:cNvPr>
          <p:cNvSpPr txBox="1"/>
          <p:nvPr/>
        </p:nvSpPr>
        <p:spPr>
          <a:xfrm>
            <a:off x="582716" y="4692151"/>
            <a:ext cx="343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cs typeface="+mn-ea"/>
                <a:sym typeface="+mn-lt"/>
              </a:rPr>
              <a:t>高清双摄，就是清晰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2AB673A-EA1D-45AE-9685-E891C275461D}"/>
              </a:ext>
            </a:extLst>
          </p:cNvPr>
          <p:cNvSpPr/>
          <p:nvPr/>
        </p:nvSpPr>
        <p:spPr>
          <a:xfrm>
            <a:off x="723898" y="5680576"/>
            <a:ext cx="1203962" cy="5374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8C9C52-F785-4B79-AD72-BC625C6FCCB4}"/>
              </a:ext>
            </a:extLst>
          </p:cNvPr>
          <p:cNvSpPr txBox="1"/>
          <p:nvPr/>
        </p:nvSpPr>
        <p:spPr>
          <a:xfrm>
            <a:off x="582716" y="5119377"/>
            <a:ext cx="5894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可发送自己拍摄的作品到摄影论坛分享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1BA5277-7DF0-47DB-8FC9-D6327C82FE5F}"/>
              </a:ext>
            </a:extLst>
          </p:cNvPr>
          <p:cNvCxnSpPr>
            <a:cxnSpLocks/>
            <a:stCxn id="7" idx="0"/>
            <a:endCxn id="7" idx="2"/>
          </p:cNvCxnSpPr>
          <p:nvPr/>
        </p:nvCxnSpPr>
        <p:spPr>
          <a:xfrm>
            <a:off x="1325879" y="5680576"/>
            <a:ext cx="0" cy="53741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6C5DA38-10A7-4A13-BC99-358E5515C153}"/>
              </a:ext>
            </a:extLst>
          </p:cNvPr>
          <p:cNvSpPr/>
          <p:nvPr/>
        </p:nvSpPr>
        <p:spPr>
          <a:xfrm>
            <a:off x="897412" y="5829300"/>
            <a:ext cx="239962" cy="239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B601161D-AD61-4FC2-841B-CC6A5A4A4163}"/>
              </a:ext>
            </a:extLst>
          </p:cNvPr>
          <p:cNvSpPr/>
          <p:nvPr/>
        </p:nvSpPr>
        <p:spPr>
          <a:xfrm>
            <a:off x="1526084" y="5835222"/>
            <a:ext cx="264616" cy="22811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577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A1597A8-7FBE-43FD-9CC5-6DFADC1717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75"/>
          <a:stretch/>
        </p:blipFill>
        <p:spPr>
          <a:xfrm rot="10800000">
            <a:off x="0" y="0"/>
            <a:ext cx="12196117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E9CCC37-50F8-4B61-9065-1FB4CDBA57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745736" y="932687"/>
            <a:ext cx="2715768" cy="4846318"/>
          </a:xfrm>
          <a:prstGeom prst="rect">
            <a:avLst/>
          </a:prstGeom>
        </p:spPr>
      </p:pic>
      <p:pic>
        <p:nvPicPr>
          <p:cNvPr id="5" name="图片 4" descr="图片包含 电子产品, 监视器, 陈列, 室内&#10;&#10;已生成高可信度的说明">
            <a:extLst>
              <a:ext uri="{FF2B5EF4-FFF2-40B4-BE49-F238E27FC236}">
                <a16:creationId xmlns:a16="http://schemas.microsoft.com/office/drawing/2014/main" xmlns="" id="{469460E1-584D-49D8-8E00-5DCB8B0B11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4862" y="414337"/>
            <a:ext cx="2962275" cy="6029325"/>
          </a:xfrm>
          <a:prstGeom prst="rect">
            <a:avLst/>
          </a:pr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E39BF7F-0311-4426-A06E-11CA20B848F3}"/>
              </a:ext>
            </a:extLst>
          </p:cNvPr>
          <p:cNvSpPr/>
          <p:nvPr/>
        </p:nvSpPr>
        <p:spPr>
          <a:xfrm>
            <a:off x="5087113" y="3679895"/>
            <a:ext cx="2017776" cy="643245"/>
          </a:xfrm>
          <a:custGeom>
            <a:avLst/>
            <a:gdLst/>
            <a:ahLst/>
            <a:cxnLst/>
            <a:rect l="l" t="t" r="r" b="b"/>
            <a:pathLst>
              <a:path w="2413637" h="769441">
                <a:moveTo>
                  <a:pt x="2060846" y="154072"/>
                </a:moveTo>
                <a:lnTo>
                  <a:pt x="2060846" y="579120"/>
                </a:lnTo>
                <a:lnTo>
                  <a:pt x="2289422" y="579120"/>
                </a:lnTo>
                <a:lnTo>
                  <a:pt x="2289422" y="530551"/>
                </a:lnTo>
                <a:lnTo>
                  <a:pt x="2115726" y="530551"/>
                </a:lnTo>
                <a:lnTo>
                  <a:pt x="2115726" y="387588"/>
                </a:lnTo>
                <a:lnTo>
                  <a:pt x="2267745" y="387588"/>
                </a:lnTo>
                <a:lnTo>
                  <a:pt x="2267745" y="339019"/>
                </a:lnTo>
                <a:lnTo>
                  <a:pt x="2115726" y="339019"/>
                </a:lnTo>
                <a:lnTo>
                  <a:pt x="2115726" y="202915"/>
                </a:lnTo>
                <a:lnTo>
                  <a:pt x="2279818" y="202915"/>
                </a:lnTo>
                <a:lnTo>
                  <a:pt x="2279818" y="154072"/>
                </a:lnTo>
                <a:close/>
                <a:moveTo>
                  <a:pt x="1708421" y="154072"/>
                </a:moveTo>
                <a:lnTo>
                  <a:pt x="1708421" y="579120"/>
                </a:lnTo>
                <a:lnTo>
                  <a:pt x="1932607" y="579120"/>
                </a:lnTo>
                <a:lnTo>
                  <a:pt x="1932607" y="530551"/>
                </a:lnTo>
                <a:lnTo>
                  <a:pt x="1763301" y="530551"/>
                </a:lnTo>
                <a:lnTo>
                  <a:pt x="1763301" y="154072"/>
                </a:lnTo>
                <a:close/>
                <a:moveTo>
                  <a:pt x="1274814" y="154072"/>
                </a:moveTo>
                <a:lnTo>
                  <a:pt x="1274814" y="202915"/>
                </a:lnTo>
                <a:lnTo>
                  <a:pt x="1396923" y="202915"/>
                </a:lnTo>
                <a:lnTo>
                  <a:pt x="1396923" y="579120"/>
                </a:lnTo>
                <a:lnTo>
                  <a:pt x="1452078" y="579120"/>
                </a:lnTo>
                <a:lnTo>
                  <a:pt x="1452078" y="202915"/>
                </a:lnTo>
                <a:lnTo>
                  <a:pt x="1574736" y="202915"/>
                </a:lnTo>
                <a:lnTo>
                  <a:pt x="1574736" y="154072"/>
                </a:lnTo>
                <a:close/>
                <a:moveTo>
                  <a:pt x="865239" y="154072"/>
                </a:moveTo>
                <a:lnTo>
                  <a:pt x="865239" y="202915"/>
                </a:lnTo>
                <a:lnTo>
                  <a:pt x="987348" y="202915"/>
                </a:lnTo>
                <a:lnTo>
                  <a:pt x="987348" y="579120"/>
                </a:lnTo>
                <a:lnTo>
                  <a:pt x="1042503" y="579120"/>
                </a:lnTo>
                <a:lnTo>
                  <a:pt x="1042503" y="202915"/>
                </a:lnTo>
                <a:lnTo>
                  <a:pt x="1165161" y="202915"/>
                </a:lnTo>
                <a:lnTo>
                  <a:pt x="1165161" y="154072"/>
                </a:lnTo>
                <a:close/>
                <a:moveTo>
                  <a:pt x="536846" y="154072"/>
                </a:moveTo>
                <a:lnTo>
                  <a:pt x="536846" y="579120"/>
                </a:lnTo>
                <a:lnTo>
                  <a:pt x="765422" y="579120"/>
                </a:lnTo>
                <a:lnTo>
                  <a:pt x="765422" y="530551"/>
                </a:lnTo>
                <a:lnTo>
                  <a:pt x="591726" y="530551"/>
                </a:lnTo>
                <a:lnTo>
                  <a:pt x="591726" y="387588"/>
                </a:lnTo>
                <a:lnTo>
                  <a:pt x="743745" y="387588"/>
                </a:lnTo>
                <a:lnTo>
                  <a:pt x="743745" y="339019"/>
                </a:lnTo>
                <a:lnTo>
                  <a:pt x="591726" y="339019"/>
                </a:lnTo>
                <a:lnTo>
                  <a:pt x="591726" y="202915"/>
                </a:lnTo>
                <a:lnTo>
                  <a:pt x="755818" y="202915"/>
                </a:lnTo>
                <a:lnTo>
                  <a:pt x="755818" y="154072"/>
                </a:lnTo>
                <a:close/>
                <a:moveTo>
                  <a:pt x="276662" y="146937"/>
                </a:moveTo>
                <a:cubicBezTo>
                  <a:pt x="233489" y="146937"/>
                  <a:pt x="197725" y="157273"/>
                  <a:pt x="169370" y="177945"/>
                </a:cubicBezTo>
                <a:cubicBezTo>
                  <a:pt x="141016" y="198616"/>
                  <a:pt x="126838" y="226605"/>
                  <a:pt x="126838" y="261912"/>
                </a:cubicBezTo>
                <a:cubicBezTo>
                  <a:pt x="126838" y="285327"/>
                  <a:pt x="133607" y="306136"/>
                  <a:pt x="147144" y="324338"/>
                </a:cubicBezTo>
                <a:cubicBezTo>
                  <a:pt x="160681" y="342540"/>
                  <a:pt x="188761" y="362251"/>
                  <a:pt x="231385" y="383472"/>
                </a:cubicBezTo>
                <a:cubicBezTo>
                  <a:pt x="262118" y="398655"/>
                  <a:pt x="283064" y="409906"/>
                  <a:pt x="294223" y="417223"/>
                </a:cubicBezTo>
                <a:cubicBezTo>
                  <a:pt x="305382" y="424540"/>
                  <a:pt x="314163" y="432955"/>
                  <a:pt x="320566" y="442468"/>
                </a:cubicBezTo>
                <a:cubicBezTo>
                  <a:pt x="326969" y="451981"/>
                  <a:pt x="330170" y="462682"/>
                  <a:pt x="330170" y="474573"/>
                </a:cubicBezTo>
                <a:cubicBezTo>
                  <a:pt x="330170" y="517014"/>
                  <a:pt x="300352" y="538234"/>
                  <a:pt x="240715" y="538234"/>
                </a:cubicBezTo>
                <a:cubicBezTo>
                  <a:pt x="221141" y="538234"/>
                  <a:pt x="200469" y="534576"/>
                  <a:pt x="178700" y="527258"/>
                </a:cubicBezTo>
                <a:cubicBezTo>
                  <a:pt x="156931" y="519941"/>
                  <a:pt x="139552" y="510611"/>
                  <a:pt x="126564" y="499269"/>
                </a:cubicBezTo>
                <a:lnTo>
                  <a:pt x="126564" y="561833"/>
                </a:lnTo>
                <a:cubicBezTo>
                  <a:pt x="136808" y="568784"/>
                  <a:pt x="153135" y="574593"/>
                  <a:pt x="175544" y="579257"/>
                </a:cubicBezTo>
                <a:cubicBezTo>
                  <a:pt x="197954" y="583922"/>
                  <a:pt x="217574" y="586255"/>
                  <a:pt x="234404" y="586255"/>
                </a:cubicBezTo>
                <a:cubicBezTo>
                  <a:pt x="282515" y="586255"/>
                  <a:pt x="320108" y="576285"/>
                  <a:pt x="347183" y="556345"/>
                </a:cubicBezTo>
                <a:cubicBezTo>
                  <a:pt x="374257" y="536405"/>
                  <a:pt x="387794" y="507776"/>
                  <a:pt x="387794" y="470457"/>
                </a:cubicBezTo>
                <a:cubicBezTo>
                  <a:pt x="387794" y="445578"/>
                  <a:pt x="379471" y="423168"/>
                  <a:pt x="362824" y="403229"/>
                </a:cubicBezTo>
                <a:cubicBezTo>
                  <a:pt x="346177" y="383289"/>
                  <a:pt x="316999" y="363349"/>
                  <a:pt x="275290" y="343409"/>
                </a:cubicBezTo>
                <a:cubicBezTo>
                  <a:pt x="237422" y="324750"/>
                  <a:pt x="212817" y="310023"/>
                  <a:pt x="201475" y="299230"/>
                </a:cubicBezTo>
                <a:cubicBezTo>
                  <a:pt x="190133" y="288437"/>
                  <a:pt x="184462" y="274443"/>
                  <a:pt x="184462" y="257247"/>
                </a:cubicBezTo>
                <a:cubicBezTo>
                  <a:pt x="184462" y="237856"/>
                  <a:pt x="192649" y="222718"/>
                  <a:pt x="209021" y="211833"/>
                </a:cubicBezTo>
                <a:cubicBezTo>
                  <a:pt x="225394" y="200949"/>
                  <a:pt x="246569" y="195506"/>
                  <a:pt x="272546" y="195506"/>
                </a:cubicBezTo>
                <a:cubicBezTo>
                  <a:pt x="311693" y="195506"/>
                  <a:pt x="344073" y="204379"/>
                  <a:pt x="369684" y="222123"/>
                </a:cubicBezTo>
                <a:lnTo>
                  <a:pt x="369684" y="162304"/>
                </a:lnTo>
                <a:cubicBezTo>
                  <a:pt x="349927" y="152059"/>
                  <a:pt x="318919" y="146937"/>
                  <a:pt x="276662" y="146937"/>
                </a:cubicBezTo>
                <a:close/>
                <a:moveTo>
                  <a:pt x="0" y="0"/>
                </a:moveTo>
                <a:lnTo>
                  <a:pt x="2413637" y="0"/>
                </a:lnTo>
                <a:lnTo>
                  <a:pt x="2413637" y="769441"/>
                </a:lnTo>
                <a:lnTo>
                  <a:pt x="0" y="76944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AE62927-278B-44D9-86C5-5731CA23D666}"/>
              </a:ext>
            </a:extLst>
          </p:cNvPr>
          <p:cNvSpPr/>
          <p:nvPr/>
        </p:nvSpPr>
        <p:spPr>
          <a:xfrm>
            <a:off x="5087113" y="2904704"/>
            <a:ext cx="2017776" cy="643245"/>
          </a:xfrm>
          <a:custGeom>
            <a:avLst/>
            <a:gdLst/>
            <a:ahLst/>
            <a:cxnLst/>
            <a:rect l="l" t="t" r="r" b="b"/>
            <a:pathLst>
              <a:path w="2413637" h="769441">
                <a:moveTo>
                  <a:pt x="2068101" y="202092"/>
                </a:moveTo>
                <a:lnTo>
                  <a:pt x="2133683" y="202092"/>
                </a:lnTo>
                <a:cubicBezTo>
                  <a:pt x="2160940" y="202092"/>
                  <a:pt x="2181703" y="208312"/>
                  <a:pt x="2195972" y="220751"/>
                </a:cubicBezTo>
                <a:cubicBezTo>
                  <a:pt x="2210241" y="233191"/>
                  <a:pt x="2217376" y="250478"/>
                  <a:pt x="2217376" y="272613"/>
                </a:cubicBezTo>
                <a:cubicBezTo>
                  <a:pt x="2217376" y="296395"/>
                  <a:pt x="2209555" y="315603"/>
                  <a:pt x="2193914" y="330238"/>
                </a:cubicBezTo>
                <a:cubicBezTo>
                  <a:pt x="2178273" y="344872"/>
                  <a:pt x="2157922" y="352190"/>
                  <a:pt x="2132860" y="352190"/>
                </a:cubicBezTo>
                <a:lnTo>
                  <a:pt x="2068101" y="352190"/>
                </a:lnTo>
                <a:close/>
                <a:moveTo>
                  <a:pt x="2013221" y="154072"/>
                </a:moveTo>
                <a:lnTo>
                  <a:pt x="2013221" y="579120"/>
                </a:lnTo>
                <a:lnTo>
                  <a:pt x="2068101" y="579120"/>
                </a:lnTo>
                <a:lnTo>
                  <a:pt x="2068101" y="400210"/>
                </a:lnTo>
                <a:lnTo>
                  <a:pt x="2107615" y="400210"/>
                </a:lnTo>
                <a:cubicBezTo>
                  <a:pt x="2123896" y="400210"/>
                  <a:pt x="2137891" y="404463"/>
                  <a:pt x="2149598" y="412970"/>
                </a:cubicBezTo>
                <a:cubicBezTo>
                  <a:pt x="2161306" y="421476"/>
                  <a:pt x="2174203" y="437529"/>
                  <a:pt x="2188289" y="461127"/>
                </a:cubicBezTo>
                <a:lnTo>
                  <a:pt x="2258810" y="579120"/>
                </a:lnTo>
                <a:lnTo>
                  <a:pt x="2323569" y="579120"/>
                </a:lnTo>
                <a:lnTo>
                  <a:pt x="2243993" y="451798"/>
                </a:lnTo>
                <a:cubicBezTo>
                  <a:pt x="2230455" y="429663"/>
                  <a:pt x="2219434" y="414022"/>
                  <a:pt x="2210927" y="404875"/>
                </a:cubicBezTo>
                <a:cubicBezTo>
                  <a:pt x="2202421" y="395728"/>
                  <a:pt x="2192313" y="388685"/>
                  <a:pt x="2180606" y="383746"/>
                </a:cubicBezTo>
                <a:lnTo>
                  <a:pt x="2180606" y="382374"/>
                </a:lnTo>
                <a:cubicBezTo>
                  <a:pt x="2243535" y="364812"/>
                  <a:pt x="2275000" y="326579"/>
                  <a:pt x="2275000" y="267674"/>
                </a:cubicBezTo>
                <a:cubicBezTo>
                  <a:pt x="2275000" y="231819"/>
                  <a:pt x="2263292" y="203921"/>
                  <a:pt x="2239876" y="183981"/>
                </a:cubicBezTo>
                <a:cubicBezTo>
                  <a:pt x="2216461" y="164042"/>
                  <a:pt x="2184081" y="154072"/>
                  <a:pt x="2142738" y="154072"/>
                </a:cubicBezTo>
                <a:close/>
                <a:moveTo>
                  <a:pt x="1603646" y="154072"/>
                </a:moveTo>
                <a:lnTo>
                  <a:pt x="1603646" y="579120"/>
                </a:lnTo>
                <a:lnTo>
                  <a:pt x="1832222" y="579120"/>
                </a:lnTo>
                <a:lnTo>
                  <a:pt x="1832222" y="530551"/>
                </a:lnTo>
                <a:lnTo>
                  <a:pt x="1658526" y="530551"/>
                </a:lnTo>
                <a:lnTo>
                  <a:pt x="1658526" y="387588"/>
                </a:lnTo>
                <a:lnTo>
                  <a:pt x="1810545" y="387588"/>
                </a:lnTo>
                <a:lnTo>
                  <a:pt x="1810545" y="339019"/>
                </a:lnTo>
                <a:lnTo>
                  <a:pt x="1658526" y="339019"/>
                </a:lnTo>
                <a:lnTo>
                  <a:pt x="1658526" y="202915"/>
                </a:lnTo>
                <a:lnTo>
                  <a:pt x="1822618" y="202915"/>
                </a:lnTo>
                <a:lnTo>
                  <a:pt x="1822618" y="154072"/>
                </a:lnTo>
                <a:close/>
                <a:moveTo>
                  <a:pt x="1067929" y="154072"/>
                </a:moveTo>
                <a:lnTo>
                  <a:pt x="1221046" y="579120"/>
                </a:lnTo>
                <a:lnTo>
                  <a:pt x="1281963" y="579120"/>
                </a:lnTo>
                <a:lnTo>
                  <a:pt x="1438098" y="154072"/>
                </a:lnTo>
                <a:lnTo>
                  <a:pt x="1379376" y="154072"/>
                </a:lnTo>
                <a:lnTo>
                  <a:pt x="1262755" y="485824"/>
                </a:lnTo>
                <a:cubicBezTo>
                  <a:pt x="1257816" y="498995"/>
                  <a:pt x="1254614" y="511892"/>
                  <a:pt x="1253151" y="524514"/>
                </a:cubicBezTo>
                <a:lnTo>
                  <a:pt x="1251779" y="524514"/>
                </a:lnTo>
                <a:cubicBezTo>
                  <a:pt x="1249949" y="510062"/>
                  <a:pt x="1247114" y="497348"/>
                  <a:pt x="1243272" y="486372"/>
                </a:cubicBezTo>
                <a:lnTo>
                  <a:pt x="1128847" y="154072"/>
                </a:lnTo>
                <a:close/>
                <a:moveTo>
                  <a:pt x="708296" y="154072"/>
                </a:moveTo>
                <a:lnTo>
                  <a:pt x="708296" y="579120"/>
                </a:lnTo>
                <a:lnTo>
                  <a:pt x="936872" y="579120"/>
                </a:lnTo>
                <a:lnTo>
                  <a:pt x="936872" y="530551"/>
                </a:lnTo>
                <a:lnTo>
                  <a:pt x="763176" y="530551"/>
                </a:lnTo>
                <a:lnTo>
                  <a:pt x="763176" y="387588"/>
                </a:lnTo>
                <a:lnTo>
                  <a:pt x="915195" y="387588"/>
                </a:lnTo>
                <a:lnTo>
                  <a:pt x="915195" y="339019"/>
                </a:lnTo>
                <a:lnTo>
                  <a:pt x="763176" y="339019"/>
                </a:lnTo>
                <a:lnTo>
                  <a:pt x="763176" y="202915"/>
                </a:lnTo>
                <a:lnTo>
                  <a:pt x="927268" y="202915"/>
                </a:lnTo>
                <a:lnTo>
                  <a:pt x="927268" y="154072"/>
                </a:lnTo>
                <a:close/>
                <a:moveTo>
                  <a:pt x="146321" y="154072"/>
                </a:moveTo>
                <a:lnTo>
                  <a:pt x="146321" y="579120"/>
                </a:lnTo>
                <a:lnTo>
                  <a:pt x="200652" y="579120"/>
                </a:lnTo>
                <a:lnTo>
                  <a:pt x="200652" y="280297"/>
                </a:lnTo>
                <a:cubicBezTo>
                  <a:pt x="200652" y="250112"/>
                  <a:pt x="199920" y="230264"/>
                  <a:pt x="198457" y="220751"/>
                </a:cubicBezTo>
                <a:lnTo>
                  <a:pt x="200103" y="220751"/>
                </a:lnTo>
                <a:cubicBezTo>
                  <a:pt x="203762" y="229898"/>
                  <a:pt x="208610" y="239136"/>
                  <a:pt x="214647" y="248466"/>
                </a:cubicBezTo>
                <a:lnTo>
                  <a:pt x="428406" y="579120"/>
                </a:lnTo>
                <a:lnTo>
                  <a:pt x="493439" y="579120"/>
                </a:lnTo>
                <a:lnTo>
                  <a:pt x="493439" y="154072"/>
                </a:lnTo>
                <a:lnTo>
                  <a:pt x="439107" y="154072"/>
                </a:lnTo>
                <a:lnTo>
                  <a:pt x="439107" y="446310"/>
                </a:lnTo>
                <a:cubicBezTo>
                  <a:pt x="439107" y="475579"/>
                  <a:pt x="440022" y="496251"/>
                  <a:pt x="441851" y="508324"/>
                </a:cubicBezTo>
                <a:lnTo>
                  <a:pt x="440754" y="508324"/>
                </a:lnTo>
                <a:cubicBezTo>
                  <a:pt x="438924" y="504117"/>
                  <a:pt x="433071" y="494330"/>
                  <a:pt x="423192" y="478963"/>
                </a:cubicBezTo>
                <a:lnTo>
                  <a:pt x="215196" y="154072"/>
                </a:lnTo>
                <a:close/>
                <a:moveTo>
                  <a:pt x="0" y="0"/>
                </a:moveTo>
                <a:lnTo>
                  <a:pt x="2413637" y="0"/>
                </a:lnTo>
                <a:lnTo>
                  <a:pt x="2413637" y="769441"/>
                </a:lnTo>
                <a:lnTo>
                  <a:pt x="0" y="76944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937D5C1-E827-4C82-90F4-BB59773310E6}"/>
              </a:ext>
            </a:extLst>
          </p:cNvPr>
          <p:cNvGrpSpPr/>
          <p:nvPr/>
        </p:nvGrpSpPr>
        <p:grpSpPr>
          <a:xfrm>
            <a:off x="394223" y="339830"/>
            <a:ext cx="642262" cy="64902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xmlns="" id="{3FE9D914-29CC-4E80-B243-BEA98FB02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xmlns="" id="{8C508E64-F5E7-464E-AC47-0D85424018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4997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1C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红色, 室内&#10;&#10;已生成高可信度的说明">
            <a:extLst>
              <a:ext uri="{FF2B5EF4-FFF2-40B4-BE49-F238E27FC236}">
                <a16:creationId xmlns:a16="http://schemas.microsoft.com/office/drawing/2014/main" xmlns="" id="{8F0C2ADA-380D-44BB-93E2-83F45D5D9E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4EA8E15-2811-4949-86F6-05CFA115F1D3}"/>
              </a:ext>
            </a:extLst>
          </p:cNvPr>
          <p:cNvSpPr txBox="1"/>
          <p:nvPr/>
        </p:nvSpPr>
        <p:spPr>
          <a:xfrm>
            <a:off x="684511" y="817876"/>
            <a:ext cx="3624418" cy="836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Dash </a:t>
            </a:r>
            <a:r>
              <a:rPr lang="zh-CN" altLang="en-US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极速闪充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911DC90-5505-4988-86AF-4F6505695465}"/>
              </a:ext>
            </a:extLst>
          </p:cNvPr>
          <p:cNvSpPr txBox="1"/>
          <p:nvPr/>
        </p:nvSpPr>
        <p:spPr>
          <a:xfrm>
            <a:off x="669997" y="2217794"/>
            <a:ext cx="4538817" cy="7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无论息屏充电，还是边玩边充，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5V/4A Dash 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闪充都能让你的手机快速回血，且机身依然凉快。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252729C-AB70-402B-A68E-E058C10752CB}"/>
              </a:ext>
            </a:extLst>
          </p:cNvPr>
          <p:cNvSpPr txBox="1"/>
          <p:nvPr/>
        </p:nvSpPr>
        <p:spPr>
          <a:xfrm>
            <a:off x="669998" y="1799349"/>
            <a:ext cx="2550360" cy="46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让你爽快，不让你等待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65A9CD1B-B017-440D-8DC7-03B98ABFCA44}"/>
              </a:ext>
            </a:extLst>
          </p:cNvPr>
          <p:cNvSpPr/>
          <p:nvPr/>
        </p:nvSpPr>
        <p:spPr>
          <a:xfrm>
            <a:off x="805330" y="3152504"/>
            <a:ext cx="828208" cy="316866"/>
          </a:xfrm>
          <a:prstGeom prst="roundRect">
            <a:avLst>
              <a:gd name="adj" fmla="val 5747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gradFill flip="none"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B12165D-64F7-431D-AC6D-89EF2C556A8F}"/>
              </a:ext>
            </a:extLst>
          </p:cNvPr>
          <p:cNvSpPr txBox="1"/>
          <p:nvPr/>
        </p:nvSpPr>
        <p:spPr>
          <a:xfrm>
            <a:off x="796630" y="3161593"/>
            <a:ext cx="845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cs typeface="+mn-ea"/>
                <a:sym typeface="+mn-lt"/>
              </a:rPr>
              <a:t>Dash</a:t>
            </a:r>
            <a:endParaRPr lang="zh-CN" altLang="en-US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 descr="图片包含 事情&#10;&#10;已生成高可信度的说明">
            <a:extLst>
              <a:ext uri="{FF2B5EF4-FFF2-40B4-BE49-F238E27FC236}">
                <a16:creationId xmlns:a16="http://schemas.microsoft.com/office/drawing/2014/main" xmlns="" id="{69AAF866-44BA-4EA3-9D1C-D75944D9F7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008" y="1088539"/>
            <a:ext cx="494392" cy="49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85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F11325F-F671-4430-9D85-FAADDE3075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043CE9B-A0C4-4FBF-9A68-FE76A1D7367D}"/>
              </a:ext>
            </a:extLst>
          </p:cNvPr>
          <p:cNvSpPr txBox="1"/>
          <p:nvPr/>
        </p:nvSpPr>
        <p:spPr>
          <a:xfrm>
            <a:off x="686326" y="4520832"/>
            <a:ext cx="7412644" cy="166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经得住考验，才值得你上手体验</a:t>
            </a:r>
          </a:p>
          <a:p>
            <a:pPr>
              <a:lnSpc>
                <a:spcPct val="150000"/>
              </a:lnSpc>
            </a:pPr>
            <a:endParaRPr lang="zh-CN" altLang="en-US" sz="3600">
              <a:gradFill flip="none"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E2A6174-2A25-4358-B2D3-FBC7FE59F686}"/>
              </a:ext>
            </a:extLst>
          </p:cNvPr>
          <p:cNvSpPr txBox="1"/>
          <p:nvPr/>
        </p:nvSpPr>
        <p:spPr>
          <a:xfrm>
            <a:off x="671812" y="5412508"/>
            <a:ext cx="9197901" cy="879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严丝合缝的做工，决不妥协的品质，近乎残酷的测试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我们唯有如此的不遗余力，</a:t>
            </a:r>
            <a:br>
              <a:rPr lang="zh-CN" altLang="en-US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才能让你拿起 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OnePlus 5 </a:t>
            </a:r>
            <a:r>
              <a:rPr lang="zh-CN" altLang="en-US">
                <a:solidFill>
                  <a:schemeClr val="bg1"/>
                </a:solidFill>
                <a:cs typeface="+mn-ea"/>
                <a:sym typeface="+mn-lt"/>
              </a:rPr>
              <a:t>的时候，毫无顾虑。 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9FCFA58-6448-4D96-8346-F0FFB9347D5C}"/>
              </a:ext>
            </a:extLst>
          </p:cNvPr>
          <p:cNvCxnSpPr>
            <a:cxnSpLocks/>
          </p:cNvCxnSpPr>
          <p:nvPr/>
        </p:nvCxnSpPr>
        <p:spPr>
          <a:xfrm>
            <a:off x="537028" y="4818743"/>
            <a:ext cx="0" cy="147092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7F7F2D6-81A1-4157-ADB1-B2ECAAFD6EBC}"/>
              </a:ext>
            </a:extLst>
          </p:cNvPr>
          <p:cNvGrpSpPr/>
          <p:nvPr/>
        </p:nvGrpSpPr>
        <p:grpSpPr>
          <a:xfrm>
            <a:off x="394223" y="339830"/>
            <a:ext cx="642262" cy="64902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A6537A7C-5BC4-4023-AAA0-B97167C9D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xmlns="" id="{2C846ACC-51A1-49B2-AC76-F9CDD080D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267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事情&#10;&#10;已生成极高可信度的说明">
            <a:extLst>
              <a:ext uri="{FF2B5EF4-FFF2-40B4-BE49-F238E27FC236}">
                <a16:creationId xmlns:a16="http://schemas.microsoft.com/office/drawing/2014/main" xmlns="" id="{A0FBCB83-4186-4A52-8B06-BF208F6CC46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1F8E216-6E59-463D-9760-BE40CACD9054}"/>
              </a:ext>
            </a:extLst>
          </p:cNvPr>
          <p:cNvSpPr txBox="1"/>
          <p:nvPr/>
        </p:nvSpPr>
        <p:spPr>
          <a:xfrm>
            <a:off x="838202" y="2545415"/>
            <a:ext cx="3352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THANKS !</a:t>
            </a:r>
            <a:endParaRPr lang="zh-CN" altLang="en-US" sz="4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14E8783-1B1B-4078-842A-0FFDAD0E0E5E}"/>
              </a:ext>
            </a:extLst>
          </p:cNvPr>
          <p:cNvSpPr txBox="1"/>
          <p:nvPr/>
        </p:nvSpPr>
        <p:spPr>
          <a:xfrm>
            <a:off x="1130302" y="3427212"/>
            <a:ext cx="4876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来自加油：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@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极红</a:t>
            </a:r>
            <a:r>
              <a:rPr lang="en-US" altLang="zh-CN" sz="1400" dirty="0" err="1">
                <a:solidFill>
                  <a:schemeClr val="bg1"/>
                </a:solidFill>
                <a:cs typeface="+mn-ea"/>
                <a:sym typeface="+mn-lt"/>
              </a:rPr>
              <a:t>jahony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的一份关于一加的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演示模板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5764066-818E-4794-8EE9-AE80FA99373F}"/>
              </a:ext>
            </a:extLst>
          </p:cNvPr>
          <p:cNvGrpSpPr/>
          <p:nvPr/>
        </p:nvGrpSpPr>
        <p:grpSpPr>
          <a:xfrm>
            <a:off x="4229100" y="2634251"/>
            <a:ext cx="571500" cy="577514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E188330E-78E0-4E21-9465-8D8DC26DD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330E960E-2394-4804-B428-505B624B87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0FBF6AC-99F6-46F8-80F5-0CAD0D6FF145}"/>
              </a:ext>
            </a:extLst>
          </p:cNvPr>
          <p:cNvSpPr txBox="1"/>
          <p:nvPr/>
        </p:nvSpPr>
        <p:spPr>
          <a:xfrm>
            <a:off x="1130302" y="3795512"/>
            <a:ext cx="4076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：素材是从一加官网爬的，请勿用于商业用途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693F6A1-2764-42AC-8E8D-DF29EB6A4BD2}"/>
              </a:ext>
            </a:extLst>
          </p:cNvPr>
          <p:cNvSpPr txBox="1"/>
          <p:nvPr/>
        </p:nvSpPr>
        <p:spPr>
          <a:xfrm>
            <a:off x="1130302" y="4108779"/>
            <a:ext cx="4343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：模板设计初衷是想表达对于一加的崇敬与喜爱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F14C031-829E-416D-A20D-029D5C7543CF}"/>
              </a:ext>
            </a:extLst>
          </p:cNvPr>
          <p:cNvSpPr txBox="1"/>
          <p:nvPr/>
        </p:nvSpPr>
        <p:spPr>
          <a:xfrm>
            <a:off x="1130302" y="4422046"/>
            <a:ext cx="5803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：如有任何问题可私信作者微博 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@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极红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Jahony ,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欢迎加油互粉 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XD</a:t>
            </a:r>
            <a:endParaRPr lang="zh-CN" alt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A40BA95-221B-4350-B806-597464C23287}"/>
              </a:ext>
            </a:extLst>
          </p:cNvPr>
          <p:cNvSpPr txBox="1"/>
          <p:nvPr/>
        </p:nvSpPr>
        <p:spPr>
          <a:xfrm>
            <a:off x="1130302" y="4735312"/>
            <a:ext cx="546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- 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：使用愉快！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24000" y="7391400"/>
            <a:ext cx="5304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cs typeface="+mn-ea"/>
                <a:sym typeface="+mn-lt"/>
              </a:rPr>
              <a:t>@</a:t>
            </a: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极红</a:t>
            </a:r>
            <a:r>
              <a:rPr lang="en-US" altLang="zh-CN" dirty="0" err="1" smtClean="0">
                <a:solidFill>
                  <a:srgbClr val="FF0000"/>
                </a:solidFill>
                <a:cs typeface="+mn-ea"/>
                <a:sym typeface="+mn-lt"/>
              </a:rPr>
              <a:t>jahony</a:t>
            </a:r>
            <a:r>
              <a:rPr lang="en-US" altLang="zh-CN" dirty="0" smtClean="0">
                <a:solidFill>
                  <a:srgbClr val="FF0000"/>
                </a:solidFill>
                <a:cs typeface="+mn-ea"/>
                <a:sym typeface="+mn-lt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cs typeface="+mn-ea"/>
                <a:sym typeface="+mn-lt"/>
              </a:rPr>
              <a:t>原创作品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982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&#10;&#10;已生成高可信度的说明">
            <a:extLst>
              <a:ext uri="{FF2B5EF4-FFF2-40B4-BE49-F238E27FC236}">
                <a16:creationId xmlns:a16="http://schemas.microsoft.com/office/drawing/2014/main" xmlns="" id="{D010488F-7B64-4867-8DD3-9E85B8DD3A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2E0FB45-3B41-4F2E-A46E-4D46C6718FB1}"/>
              </a:ext>
            </a:extLst>
          </p:cNvPr>
          <p:cNvSpPr/>
          <p:nvPr/>
        </p:nvSpPr>
        <p:spPr>
          <a:xfrm>
            <a:off x="1635384" y="4100740"/>
            <a:ext cx="2082011" cy="648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9DD271-EA49-4A7F-BB98-F0E73D18426D}"/>
              </a:ext>
            </a:extLst>
          </p:cNvPr>
          <p:cNvSpPr txBox="1"/>
          <p:nvPr/>
        </p:nvSpPr>
        <p:spPr>
          <a:xfrm>
            <a:off x="1671333" y="4109669"/>
            <a:ext cx="226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cs typeface="+mn-ea"/>
                <a:sym typeface="+mn-lt"/>
              </a:rPr>
              <a:t>第一部分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2DED209-D8E0-4A9E-A6E1-E95410859602}"/>
              </a:ext>
            </a:extLst>
          </p:cNvPr>
          <p:cNvSpPr txBox="1"/>
          <p:nvPr/>
        </p:nvSpPr>
        <p:spPr>
          <a:xfrm>
            <a:off x="725713" y="4888795"/>
            <a:ext cx="3731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Lorem ipsum dolor sit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amet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consectetur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adipisicing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elit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sed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do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eiusmod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tempor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incididunt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ut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rgbClr val="474747"/>
                </a:solidFill>
                <a:cs typeface="+mn-ea"/>
                <a:sym typeface="+mn-lt"/>
              </a:rPr>
              <a:t>labore</a:t>
            </a:r>
            <a:r>
              <a:rPr lang="en-US" altLang="zh-CN">
                <a:solidFill>
                  <a:srgbClr val="474747"/>
                </a:solidFill>
                <a:cs typeface="+mn-ea"/>
                <a:sym typeface="+mn-lt"/>
              </a:rPr>
              <a:t> et dolore</a:t>
            </a:r>
            <a:endParaRPr lang="zh-CN" altLang="en-US">
              <a:solidFill>
                <a:srgbClr val="474747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D4B0166-2A07-4732-B17F-51EB7B5A013B}"/>
              </a:ext>
            </a:extLst>
          </p:cNvPr>
          <p:cNvCxnSpPr>
            <a:cxnSpLocks/>
          </p:cNvCxnSpPr>
          <p:nvPr/>
        </p:nvCxnSpPr>
        <p:spPr>
          <a:xfrm>
            <a:off x="514350" y="4210050"/>
            <a:ext cx="0" cy="1741039"/>
          </a:xfrm>
          <a:prstGeom prst="line">
            <a:avLst/>
          </a:prstGeom>
          <a:ln w="5715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73847D2-FC4B-4348-95AC-F303027738C8}"/>
              </a:ext>
            </a:extLst>
          </p:cNvPr>
          <p:cNvSpPr/>
          <p:nvPr/>
        </p:nvSpPr>
        <p:spPr>
          <a:xfrm rot="16200000">
            <a:off x="231991" y="4949847"/>
            <a:ext cx="303276" cy="261445"/>
          </a:xfrm>
          <a:prstGeom prst="triangle">
            <a:avLst/>
          </a:prstGeom>
          <a:solidFill>
            <a:srgbClr val="4A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6DFD9E4-CD96-470D-92FD-2F83028B8F73}"/>
              </a:ext>
            </a:extLst>
          </p:cNvPr>
          <p:cNvSpPr/>
          <p:nvPr/>
        </p:nvSpPr>
        <p:spPr>
          <a:xfrm>
            <a:off x="7391400" y="0"/>
            <a:ext cx="4800600" cy="6870700"/>
          </a:xfrm>
          <a:custGeom>
            <a:avLst/>
            <a:gdLst>
              <a:gd name="connsiteX0" fmla="*/ 0 w 4800600"/>
              <a:gd name="connsiteY0" fmla="*/ 0 h 6858000"/>
              <a:gd name="connsiteX1" fmla="*/ 4800600 w 4800600"/>
              <a:gd name="connsiteY1" fmla="*/ 0 h 6858000"/>
              <a:gd name="connsiteX2" fmla="*/ 4800600 w 4800600"/>
              <a:gd name="connsiteY2" fmla="*/ 6858000 h 6858000"/>
              <a:gd name="connsiteX3" fmla="*/ 0 w 4800600"/>
              <a:gd name="connsiteY3" fmla="*/ 6858000 h 6858000"/>
              <a:gd name="connsiteX4" fmla="*/ 0 w 4800600"/>
              <a:gd name="connsiteY4" fmla="*/ 0 h 6858000"/>
              <a:gd name="connsiteX0" fmla="*/ 0 w 4800600"/>
              <a:gd name="connsiteY0" fmla="*/ 0 h 6858000"/>
              <a:gd name="connsiteX1" fmla="*/ 4800600 w 4800600"/>
              <a:gd name="connsiteY1" fmla="*/ 0 h 6858000"/>
              <a:gd name="connsiteX2" fmla="*/ 4800600 w 4800600"/>
              <a:gd name="connsiteY2" fmla="*/ 6858000 h 6858000"/>
              <a:gd name="connsiteX3" fmla="*/ 3213100 w 4800600"/>
              <a:gd name="connsiteY3" fmla="*/ 6858000 h 6858000"/>
              <a:gd name="connsiteX4" fmla="*/ 0 w 4800600"/>
              <a:gd name="connsiteY4" fmla="*/ 0 h 6858000"/>
              <a:gd name="connsiteX0" fmla="*/ 0 w 4800600"/>
              <a:gd name="connsiteY0" fmla="*/ 0 h 6858000"/>
              <a:gd name="connsiteX1" fmla="*/ 4800600 w 4800600"/>
              <a:gd name="connsiteY1" fmla="*/ 0 h 6858000"/>
              <a:gd name="connsiteX2" fmla="*/ 4800600 w 4800600"/>
              <a:gd name="connsiteY2" fmla="*/ 6858000 h 6858000"/>
              <a:gd name="connsiteX3" fmla="*/ 3632200 w 4800600"/>
              <a:gd name="connsiteY3" fmla="*/ 6845300 h 6858000"/>
              <a:gd name="connsiteX4" fmla="*/ 0 w 4800600"/>
              <a:gd name="connsiteY4" fmla="*/ 0 h 6858000"/>
              <a:gd name="connsiteX0" fmla="*/ 0 w 4800600"/>
              <a:gd name="connsiteY0" fmla="*/ 0 h 6870700"/>
              <a:gd name="connsiteX1" fmla="*/ 4800600 w 4800600"/>
              <a:gd name="connsiteY1" fmla="*/ 0 h 6870700"/>
              <a:gd name="connsiteX2" fmla="*/ 4800600 w 4800600"/>
              <a:gd name="connsiteY2" fmla="*/ 6858000 h 6870700"/>
              <a:gd name="connsiteX3" fmla="*/ 3683000 w 4800600"/>
              <a:gd name="connsiteY3" fmla="*/ 6870700 h 6870700"/>
              <a:gd name="connsiteX4" fmla="*/ 0 w 4800600"/>
              <a:gd name="connsiteY4" fmla="*/ 0 h 687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600" h="6870700">
                <a:moveTo>
                  <a:pt x="0" y="0"/>
                </a:moveTo>
                <a:lnTo>
                  <a:pt x="4800600" y="0"/>
                </a:lnTo>
                <a:lnTo>
                  <a:pt x="4800600" y="6858000"/>
                </a:lnTo>
                <a:lnTo>
                  <a:pt x="3683000" y="6870700"/>
                </a:lnTo>
                <a:lnTo>
                  <a:pt x="0" y="0"/>
                </a:lnTo>
                <a:close/>
              </a:path>
            </a:pathLst>
          </a:custGeom>
          <a:solidFill>
            <a:srgbClr val="ED072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51C692F-99E2-4DBD-91DC-A5792F4448A7}"/>
              </a:ext>
            </a:extLst>
          </p:cNvPr>
          <p:cNvGrpSpPr/>
          <p:nvPr/>
        </p:nvGrpSpPr>
        <p:grpSpPr>
          <a:xfrm>
            <a:off x="783822" y="4067175"/>
            <a:ext cx="676850" cy="6839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xmlns="" id="{908D0473-8DF0-41C2-87D9-23A578C01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xmlns="" id="{A3277AE2-0E89-4099-B8F6-9485E1960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29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610DD40-E479-453B-88E7-F8BF504CFD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43049"/>
            <a:ext cx="3017392" cy="43316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48453D7-6227-4187-A3C7-29EE800F13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500" y="1543049"/>
            <a:ext cx="2857500" cy="433160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231C5C-B152-4502-B946-286256D01680}"/>
              </a:ext>
            </a:extLst>
          </p:cNvPr>
          <p:cNvSpPr txBox="1"/>
          <p:nvPr/>
        </p:nvSpPr>
        <p:spPr>
          <a:xfrm>
            <a:off x="2843498" y="3845965"/>
            <a:ext cx="6224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cs typeface="+mn-ea"/>
                <a:sym typeface="+mn-lt"/>
              </a:rPr>
              <a:t>amet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consectetur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adipisicing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elit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sed</a:t>
            </a:r>
            <a:r>
              <a:rPr lang="en-US" altLang="zh-CN" sz="1600">
                <a:cs typeface="+mn-ea"/>
                <a:sym typeface="+mn-lt"/>
              </a:rPr>
              <a:t> do </a:t>
            </a:r>
            <a:r>
              <a:rPr lang="en-US" altLang="zh-CN" sz="1600" err="1">
                <a:cs typeface="+mn-ea"/>
                <a:sym typeface="+mn-lt"/>
              </a:rPr>
              <a:t>eiusmod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tempor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incididunt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ut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labore</a:t>
            </a:r>
            <a:r>
              <a:rPr lang="en-US" altLang="zh-CN" sz="1600">
                <a:cs typeface="+mn-ea"/>
                <a:sym typeface="+mn-lt"/>
              </a:rPr>
              <a:t> et </a:t>
            </a:r>
            <a:r>
              <a:rPr lang="en-US" altLang="zh-CN" sz="1600" err="1">
                <a:cs typeface="+mn-ea"/>
                <a:sym typeface="+mn-lt"/>
              </a:rPr>
              <a:t>dolore</a:t>
            </a:r>
            <a:r>
              <a:rPr lang="en-US" altLang="zh-CN" sz="1600">
                <a:cs typeface="+mn-ea"/>
                <a:sym typeface="+mn-lt"/>
              </a:rPr>
              <a:t> magna </a:t>
            </a:r>
            <a:r>
              <a:rPr lang="en-US" altLang="zh-CN" sz="1600" err="1">
                <a:cs typeface="+mn-ea"/>
                <a:sym typeface="+mn-lt"/>
              </a:rPr>
              <a:t>aliqua</a:t>
            </a:r>
            <a:r>
              <a:rPr lang="en-US" altLang="zh-CN" sz="1600">
                <a:cs typeface="+mn-ea"/>
                <a:sym typeface="+mn-lt"/>
              </a:rPr>
              <a:t>.</a:t>
            </a: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437F464-34A4-43D2-B914-FCE2CAE3AF86}"/>
              </a:ext>
            </a:extLst>
          </p:cNvPr>
          <p:cNvSpPr txBox="1"/>
          <p:nvPr/>
        </p:nvSpPr>
        <p:spPr>
          <a:xfrm>
            <a:off x="3453098" y="2966037"/>
            <a:ext cx="50051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cs typeface="+mn-ea"/>
                <a:sym typeface="+mn-lt"/>
              </a:rPr>
              <a:t>一加手机     不将就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8A4E3168-6884-4619-B463-6A2C91C834C7}"/>
              </a:ext>
            </a:extLst>
          </p:cNvPr>
          <p:cNvSpPr/>
          <p:nvPr/>
        </p:nvSpPr>
        <p:spPr>
          <a:xfrm>
            <a:off x="6120977" y="3276600"/>
            <a:ext cx="205464" cy="2054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3CD02FD-685E-4E33-AC2A-FC4E33B2A46A}"/>
              </a:ext>
            </a:extLst>
          </p:cNvPr>
          <p:cNvGrpSpPr/>
          <p:nvPr/>
        </p:nvGrpSpPr>
        <p:grpSpPr>
          <a:xfrm>
            <a:off x="370597" y="311353"/>
            <a:ext cx="528806" cy="534370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F8DB7C4D-B2A8-4505-BE06-C184318E8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44203FC0-346B-4FC2-AB2D-ACEF8FD0A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5850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DBBF058-43EE-4FF5-8080-D41077D059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43" y="0"/>
            <a:ext cx="11119757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E04DEF6-09A3-4B30-BB55-670BC1506819}"/>
              </a:ext>
            </a:extLst>
          </p:cNvPr>
          <p:cNvSpPr txBox="1"/>
          <p:nvPr/>
        </p:nvSpPr>
        <p:spPr>
          <a:xfrm>
            <a:off x="447614" y="4350712"/>
            <a:ext cx="2945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cs typeface="+mn-ea"/>
                <a:sym typeface="+mn-lt"/>
              </a:rPr>
              <a:t>Lorem ipsum dolor sit </a:t>
            </a:r>
            <a:r>
              <a:rPr lang="en-US" altLang="zh-CN" sz="1600" err="1">
                <a:cs typeface="+mn-ea"/>
                <a:sym typeface="+mn-lt"/>
              </a:rPr>
              <a:t>amet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consectetur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adipisicing</a:t>
            </a:r>
            <a:r>
              <a:rPr lang="en-US" altLang="zh-CN" sz="1600">
                <a:cs typeface="+mn-ea"/>
                <a:sym typeface="+mn-lt"/>
              </a:rPr>
              <a:t> </a:t>
            </a:r>
            <a:r>
              <a:rPr lang="en-US" altLang="zh-CN" sz="1600" err="1">
                <a:cs typeface="+mn-ea"/>
                <a:sym typeface="+mn-lt"/>
              </a:rPr>
              <a:t>elit</a:t>
            </a:r>
            <a:r>
              <a:rPr lang="en-US" altLang="zh-CN" sz="1600">
                <a:cs typeface="+mn-ea"/>
                <a:sym typeface="+mn-lt"/>
              </a:rPr>
              <a:t>, </a:t>
            </a:r>
            <a:r>
              <a:rPr lang="en-US" altLang="zh-CN" sz="1600" err="1">
                <a:cs typeface="+mn-ea"/>
                <a:sym typeface="+mn-lt"/>
              </a:rPr>
              <a:t>sed</a:t>
            </a:r>
            <a:r>
              <a:rPr lang="en-US" altLang="zh-CN" sz="1600">
                <a:cs typeface="+mn-ea"/>
                <a:sym typeface="+mn-lt"/>
              </a:rPr>
              <a:t> do </a:t>
            </a:r>
            <a:r>
              <a:rPr lang="en-US" altLang="zh-CN" sz="1600" err="1">
                <a:cs typeface="+mn-ea"/>
                <a:sym typeface="+mn-lt"/>
              </a:rPr>
              <a:t>eiusmod</a:t>
            </a:r>
            <a:r>
              <a:rPr lang="en-US" altLang="zh-CN" sz="1600">
                <a:cs typeface="+mn-ea"/>
                <a:sym typeface="+mn-lt"/>
              </a:rPr>
              <a:t> tempor incididunt ut</a:t>
            </a: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A0572B5-88BA-44CE-8078-116A66A5C926}"/>
              </a:ext>
            </a:extLst>
          </p:cNvPr>
          <p:cNvSpPr txBox="1"/>
          <p:nvPr/>
        </p:nvSpPr>
        <p:spPr>
          <a:xfrm>
            <a:off x="447614" y="3828451"/>
            <a:ext cx="294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cs typeface="+mn-ea"/>
                <a:sym typeface="+mn-lt"/>
              </a:rPr>
              <a:t>OnePlus 5</a:t>
            </a:r>
            <a:endParaRPr lang="zh-CN" altLang="en-US" sz="2400" b="1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CCB4916-22F6-4CF4-B3EF-BFC1A0BF8D08}"/>
              </a:ext>
            </a:extLst>
          </p:cNvPr>
          <p:cNvGrpSpPr/>
          <p:nvPr/>
        </p:nvGrpSpPr>
        <p:grpSpPr>
          <a:xfrm>
            <a:off x="550038" y="2421820"/>
            <a:ext cx="1073436" cy="1084728"/>
            <a:chOff x="2701925" y="0"/>
            <a:chExt cx="6789738" cy="6861175"/>
          </a:xfrm>
          <a:solidFill>
            <a:schemeClr val="accent2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xmlns="" id="{A648B95F-1EF4-4CF8-AE97-130CBED1D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038" y="2447925"/>
              <a:ext cx="2012950" cy="2859088"/>
            </a:xfrm>
            <a:custGeom>
              <a:avLst/>
              <a:gdLst>
                <a:gd name="T0" fmla="*/ 794 w 1268"/>
                <a:gd name="T1" fmla="*/ 1493 h 1801"/>
                <a:gd name="T2" fmla="*/ 794 w 1268"/>
                <a:gd name="T3" fmla="*/ 0 h 1801"/>
                <a:gd name="T4" fmla="*/ 0 w 1268"/>
                <a:gd name="T5" fmla="*/ 0 h 1801"/>
                <a:gd name="T6" fmla="*/ 0 w 1268"/>
                <a:gd name="T7" fmla="*/ 306 h 1801"/>
                <a:gd name="T8" fmla="*/ 485 w 1268"/>
                <a:gd name="T9" fmla="*/ 306 h 1801"/>
                <a:gd name="T10" fmla="*/ 485 w 1268"/>
                <a:gd name="T11" fmla="*/ 1493 h 1801"/>
                <a:gd name="T12" fmla="*/ 0 w 1268"/>
                <a:gd name="T13" fmla="*/ 1493 h 1801"/>
                <a:gd name="T14" fmla="*/ 0 w 1268"/>
                <a:gd name="T15" fmla="*/ 1801 h 1801"/>
                <a:gd name="T16" fmla="*/ 1268 w 1268"/>
                <a:gd name="T17" fmla="*/ 1801 h 1801"/>
                <a:gd name="T18" fmla="*/ 1268 w 1268"/>
                <a:gd name="T19" fmla="*/ 1493 h 1801"/>
                <a:gd name="T20" fmla="*/ 794 w 1268"/>
                <a:gd name="T21" fmla="*/ 1493 h 1801"/>
                <a:gd name="T22" fmla="*/ 794 w 1268"/>
                <a:gd name="T23" fmla="*/ 1493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8" h="1801">
                  <a:moveTo>
                    <a:pt x="794" y="1493"/>
                  </a:moveTo>
                  <a:lnTo>
                    <a:pt x="794" y="0"/>
                  </a:lnTo>
                  <a:lnTo>
                    <a:pt x="0" y="0"/>
                  </a:lnTo>
                  <a:lnTo>
                    <a:pt x="0" y="306"/>
                  </a:lnTo>
                  <a:lnTo>
                    <a:pt x="485" y="306"/>
                  </a:lnTo>
                  <a:lnTo>
                    <a:pt x="485" y="1493"/>
                  </a:lnTo>
                  <a:lnTo>
                    <a:pt x="0" y="1493"/>
                  </a:lnTo>
                  <a:lnTo>
                    <a:pt x="0" y="1801"/>
                  </a:lnTo>
                  <a:lnTo>
                    <a:pt x="1268" y="1801"/>
                  </a:lnTo>
                  <a:lnTo>
                    <a:pt x="1268" y="1493"/>
                  </a:lnTo>
                  <a:lnTo>
                    <a:pt x="794" y="1493"/>
                  </a:lnTo>
                  <a:lnTo>
                    <a:pt x="794" y="1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DD6E451A-5A3C-4A20-BA44-9C7DE863D4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1925" y="0"/>
              <a:ext cx="6789738" cy="6861175"/>
            </a:xfrm>
            <a:custGeom>
              <a:avLst/>
              <a:gdLst>
                <a:gd name="T0" fmla="*/ 3713 w 4277"/>
                <a:gd name="T1" fmla="*/ 1919 h 4322"/>
                <a:gd name="T2" fmla="*/ 3360 w 4277"/>
                <a:gd name="T3" fmla="*/ 1919 h 4322"/>
                <a:gd name="T4" fmla="*/ 3360 w 4277"/>
                <a:gd name="T5" fmla="*/ 3970 h 4322"/>
                <a:gd name="T6" fmla="*/ 353 w 4277"/>
                <a:gd name="T7" fmla="*/ 3970 h 4322"/>
                <a:gd name="T8" fmla="*/ 353 w 4277"/>
                <a:gd name="T9" fmla="*/ 916 h 4322"/>
                <a:gd name="T10" fmla="*/ 2404 w 4277"/>
                <a:gd name="T11" fmla="*/ 916 h 4322"/>
                <a:gd name="T12" fmla="*/ 2404 w 4277"/>
                <a:gd name="T13" fmla="*/ 564 h 4322"/>
                <a:gd name="T14" fmla="*/ 0 w 4277"/>
                <a:gd name="T15" fmla="*/ 564 h 4322"/>
                <a:gd name="T16" fmla="*/ 0 w 4277"/>
                <a:gd name="T17" fmla="*/ 4322 h 4322"/>
                <a:gd name="T18" fmla="*/ 3713 w 4277"/>
                <a:gd name="T19" fmla="*/ 4322 h 4322"/>
                <a:gd name="T20" fmla="*/ 3713 w 4277"/>
                <a:gd name="T21" fmla="*/ 3970 h 4322"/>
                <a:gd name="T22" fmla="*/ 3713 w 4277"/>
                <a:gd name="T23" fmla="*/ 1919 h 4322"/>
                <a:gd name="T24" fmla="*/ 3713 w 4277"/>
                <a:gd name="T25" fmla="*/ 1919 h 4322"/>
                <a:gd name="T26" fmla="*/ 3682 w 4277"/>
                <a:gd name="T27" fmla="*/ 594 h 4322"/>
                <a:gd name="T28" fmla="*/ 3682 w 4277"/>
                <a:gd name="T29" fmla="*/ 0 h 4322"/>
                <a:gd name="T30" fmla="*/ 3376 w 4277"/>
                <a:gd name="T31" fmla="*/ 0 h 4322"/>
                <a:gd name="T32" fmla="*/ 3376 w 4277"/>
                <a:gd name="T33" fmla="*/ 594 h 4322"/>
                <a:gd name="T34" fmla="*/ 2782 w 4277"/>
                <a:gd name="T35" fmla="*/ 594 h 4322"/>
                <a:gd name="T36" fmla="*/ 2782 w 4277"/>
                <a:gd name="T37" fmla="*/ 901 h 4322"/>
                <a:gd name="T38" fmla="*/ 3376 w 4277"/>
                <a:gd name="T39" fmla="*/ 901 h 4322"/>
                <a:gd name="T40" fmla="*/ 3376 w 4277"/>
                <a:gd name="T41" fmla="*/ 1493 h 4322"/>
                <a:gd name="T42" fmla="*/ 3682 w 4277"/>
                <a:gd name="T43" fmla="*/ 1493 h 4322"/>
                <a:gd name="T44" fmla="*/ 3682 w 4277"/>
                <a:gd name="T45" fmla="*/ 901 h 4322"/>
                <a:gd name="T46" fmla="*/ 4277 w 4277"/>
                <a:gd name="T47" fmla="*/ 901 h 4322"/>
                <a:gd name="T48" fmla="*/ 4277 w 4277"/>
                <a:gd name="T49" fmla="*/ 594 h 4322"/>
                <a:gd name="T50" fmla="*/ 3682 w 4277"/>
                <a:gd name="T51" fmla="*/ 594 h 4322"/>
                <a:gd name="T52" fmla="*/ 3682 w 4277"/>
                <a:gd name="T53" fmla="*/ 594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77" h="4322">
                  <a:moveTo>
                    <a:pt x="3713" y="1919"/>
                  </a:moveTo>
                  <a:lnTo>
                    <a:pt x="3360" y="1919"/>
                  </a:lnTo>
                  <a:lnTo>
                    <a:pt x="3360" y="3970"/>
                  </a:lnTo>
                  <a:lnTo>
                    <a:pt x="353" y="3970"/>
                  </a:lnTo>
                  <a:lnTo>
                    <a:pt x="353" y="916"/>
                  </a:lnTo>
                  <a:lnTo>
                    <a:pt x="2404" y="916"/>
                  </a:lnTo>
                  <a:lnTo>
                    <a:pt x="2404" y="564"/>
                  </a:lnTo>
                  <a:lnTo>
                    <a:pt x="0" y="564"/>
                  </a:lnTo>
                  <a:lnTo>
                    <a:pt x="0" y="4322"/>
                  </a:lnTo>
                  <a:lnTo>
                    <a:pt x="3713" y="4322"/>
                  </a:lnTo>
                  <a:lnTo>
                    <a:pt x="3713" y="3970"/>
                  </a:lnTo>
                  <a:lnTo>
                    <a:pt x="3713" y="1919"/>
                  </a:lnTo>
                  <a:lnTo>
                    <a:pt x="3713" y="1919"/>
                  </a:lnTo>
                  <a:close/>
                  <a:moveTo>
                    <a:pt x="3682" y="594"/>
                  </a:moveTo>
                  <a:lnTo>
                    <a:pt x="3682" y="0"/>
                  </a:lnTo>
                  <a:lnTo>
                    <a:pt x="3376" y="0"/>
                  </a:lnTo>
                  <a:lnTo>
                    <a:pt x="3376" y="594"/>
                  </a:lnTo>
                  <a:lnTo>
                    <a:pt x="2782" y="594"/>
                  </a:lnTo>
                  <a:lnTo>
                    <a:pt x="2782" y="901"/>
                  </a:lnTo>
                  <a:lnTo>
                    <a:pt x="3376" y="901"/>
                  </a:lnTo>
                  <a:lnTo>
                    <a:pt x="3376" y="1493"/>
                  </a:lnTo>
                  <a:lnTo>
                    <a:pt x="3682" y="1493"/>
                  </a:lnTo>
                  <a:lnTo>
                    <a:pt x="3682" y="901"/>
                  </a:lnTo>
                  <a:lnTo>
                    <a:pt x="4277" y="901"/>
                  </a:lnTo>
                  <a:lnTo>
                    <a:pt x="4277" y="594"/>
                  </a:lnTo>
                  <a:lnTo>
                    <a:pt x="3682" y="594"/>
                  </a:lnTo>
                  <a:lnTo>
                    <a:pt x="3682" y="5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499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807E3-EEC3-47DD-BC0C-06B5497AB9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8C12210-FC0C-4A9D-8CED-A2519CD272BD}"/>
              </a:ext>
            </a:extLst>
          </p:cNvPr>
          <p:cNvGrpSpPr/>
          <p:nvPr/>
        </p:nvGrpSpPr>
        <p:grpSpPr>
          <a:xfrm>
            <a:off x="4963894" y="1439882"/>
            <a:ext cx="3293829" cy="1231109"/>
            <a:chOff x="6502408" y="1222168"/>
            <a:chExt cx="3293829" cy="123110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A1F28DB0-DD0A-4FA0-86E6-5421C2470278}"/>
                </a:ext>
              </a:extLst>
            </p:cNvPr>
            <p:cNvGrpSpPr/>
            <p:nvPr/>
          </p:nvGrpSpPr>
          <p:grpSpPr>
            <a:xfrm>
              <a:off x="7100829" y="1489353"/>
              <a:ext cx="2695408" cy="963924"/>
              <a:chOff x="7138021" y="2345085"/>
              <a:chExt cx="2695408" cy="963924"/>
            </a:xfrm>
          </p:grpSpPr>
          <p:sp>
            <p:nvSpPr>
              <p:cNvPr id="9" name="Rectangle 27">
                <a:extLst>
                  <a:ext uri="{FF2B5EF4-FFF2-40B4-BE49-F238E27FC236}">
                    <a16:creationId xmlns:a16="http://schemas.microsoft.com/office/drawing/2014/main" xmlns="" id="{E976E6A3-1868-47F5-8100-BEFAE55D438A}"/>
                  </a:ext>
                </a:extLst>
              </p:cNvPr>
              <p:cNvSpPr/>
              <p:nvPr/>
            </p:nvSpPr>
            <p:spPr>
              <a:xfrm>
                <a:off x="7138021" y="2625745"/>
                <a:ext cx="269540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r-TR" sz="16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Lorem ipsum dolor sit amet </a:t>
                </a:r>
              </a:p>
            </p:txBody>
          </p:sp>
          <p:sp>
            <p:nvSpPr>
              <p:cNvPr id="10" name="Rectangle 28">
                <a:extLst>
                  <a:ext uri="{FF2B5EF4-FFF2-40B4-BE49-F238E27FC236}">
                    <a16:creationId xmlns:a16="http://schemas.microsoft.com/office/drawing/2014/main" xmlns="" id="{5C400AE8-F2A2-44CC-97C7-43FBAD19D694}"/>
                  </a:ext>
                </a:extLst>
              </p:cNvPr>
              <p:cNvSpPr/>
              <p:nvPr/>
            </p:nvSpPr>
            <p:spPr>
              <a:xfrm>
                <a:off x="7138022" y="2345085"/>
                <a:ext cx="170745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TITLE HERE</a:t>
                </a:r>
                <a:endParaRPr lang="tr-TR" b="1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625FF398-D80E-45E2-AFD2-29935962CE8D}"/>
                </a:ext>
              </a:extLst>
            </p:cNvPr>
            <p:cNvGrpSpPr/>
            <p:nvPr/>
          </p:nvGrpSpPr>
          <p:grpSpPr>
            <a:xfrm>
              <a:off x="6502408" y="1222168"/>
              <a:ext cx="528806" cy="534370"/>
              <a:chOff x="2701925" y="0"/>
              <a:chExt cx="6789738" cy="6861175"/>
            </a:xfrm>
            <a:solidFill>
              <a:schemeClr val="accent2"/>
            </a:solidFill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xmlns="" id="{8F0ED319-0EB1-4280-BBD9-732D4925B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038" y="2447925"/>
                <a:ext cx="2012950" cy="2859088"/>
              </a:xfrm>
              <a:custGeom>
                <a:avLst/>
                <a:gdLst>
                  <a:gd name="T0" fmla="*/ 794 w 1268"/>
                  <a:gd name="T1" fmla="*/ 1493 h 1801"/>
                  <a:gd name="T2" fmla="*/ 794 w 1268"/>
                  <a:gd name="T3" fmla="*/ 0 h 1801"/>
                  <a:gd name="T4" fmla="*/ 0 w 1268"/>
                  <a:gd name="T5" fmla="*/ 0 h 1801"/>
                  <a:gd name="T6" fmla="*/ 0 w 1268"/>
                  <a:gd name="T7" fmla="*/ 306 h 1801"/>
                  <a:gd name="T8" fmla="*/ 485 w 1268"/>
                  <a:gd name="T9" fmla="*/ 306 h 1801"/>
                  <a:gd name="T10" fmla="*/ 485 w 1268"/>
                  <a:gd name="T11" fmla="*/ 1493 h 1801"/>
                  <a:gd name="T12" fmla="*/ 0 w 1268"/>
                  <a:gd name="T13" fmla="*/ 1493 h 1801"/>
                  <a:gd name="T14" fmla="*/ 0 w 1268"/>
                  <a:gd name="T15" fmla="*/ 1801 h 1801"/>
                  <a:gd name="T16" fmla="*/ 1268 w 1268"/>
                  <a:gd name="T17" fmla="*/ 1801 h 1801"/>
                  <a:gd name="T18" fmla="*/ 1268 w 1268"/>
                  <a:gd name="T19" fmla="*/ 1493 h 1801"/>
                  <a:gd name="T20" fmla="*/ 794 w 1268"/>
                  <a:gd name="T21" fmla="*/ 1493 h 1801"/>
                  <a:gd name="T22" fmla="*/ 794 w 1268"/>
                  <a:gd name="T23" fmla="*/ 1493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8" h="1801">
                    <a:moveTo>
                      <a:pt x="794" y="1493"/>
                    </a:moveTo>
                    <a:lnTo>
                      <a:pt x="794" y="0"/>
                    </a:lnTo>
                    <a:lnTo>
                      <a:pt x="0" y="0"/>
                    </a:lnTo>
                    <a:lnTo>
                      <a:pt x="0" y="306"/>
                    </a:lnTo>
                    <a:lnTo>
                      <a:pt x="485" y="306"/>
                    </a:lnTo>
                    <a:lnTo>
                      <a:pt x="485" y="1493"/>
                    </a:lnTo>
                    <a:lnTo>
                      <a:pt x="0" y="1493"/>
                    </a:lnTo>
                    <a:lnTo>
                      <a:pt x="0" y="1801"/>
                    </a:lnTo>
                    <a:lnTo>
                      <a:pt x="1268" y="1801"/>
                    </a:lnTo>
                    <a:lnTo>
                      <a:pt x="1268" y="1493"/>
                    </a:lnTo>
                    <a:lnTo>
                      <a:pt x="794" y="1493"/>
                    </a:lnTo>
                    <a:lnTo>
                      <a:pt x="794" y="14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xmlns="" id="{79A3CE1B-DBB6-4E75-8D1B-3F6B7C91E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1925" y="0"/>
                <a:ext cx="6789738" cy="6861175"/>
              </a:xfrm>
              <a:custGeom>
                <a:avLst/>
                <a:gdLst>
                  <a:gd name="T0" fmla="*/ 3713 w 4277"/>
                  <a:gd name="T1" fmla="*/ 1919 h 4322"/>
                  <a:gd name="T2" fmla="*/ 3360 w 4277"/>
                  <a:gd name="T3" fmla="*/ 1919 h 4322"/>
                  <a:gd name="T4" fmla="*/ 3360 w 4277"/>
                  <a:gd name="T5" fmla="*/ 3970 h 4322"/>
                  <a:gd name="T6" fmla="*/ 353 w 4277"/>
                  <a:gd name="T7" fmla="*/ 3970 h 4322"/>
                  <a:gd name="T8" fmla="*/ 353 w 4277"/>
                  <a:gd name="T9" fmla="*/ 916 h 4322"/>
                  <a:gd name="T10" fmla="*/ 2404 w 4277"/>
                  <a:gd name="T11" fmla="*/ 916 h 4322"/>
                  <a:gd name="T12" fmla="*/ 2404 w 4277"/>
                  <a:gd name="T13" fmla="*/ 564 h 4322"/>
                  <a:gd name="T14" fmla="*/ 0 w 4277"/>
                  <a:gd name="T15" fmla="*/ 564 h 4322"/>
                  <a:gd name="T16" fmla="*/ 0 w 4277"/>
                  <a:gd name="T17" fmla="*/ 4322 h 4322"/>
                  <a:gd name="T18" fmla="*/ 3713 w 4277"/>
                  <a:gd name="T19" fmla="*/ 4322 h 4322"/>
                  <a:gd name="T20" fmla="*/ 3713 w 4277"/>
                  <a:gd name="T21" fmla="*/ 3970 h 4322"/>
                  <a:gd name="T22" fmla="*/ 3713 w 4277"/>
                  <a:gd name="T23" fmla="*/ 1919 h 4322"/>
                  <a:gd name="T24" fmla="*/ 3713 w 4277"/>
                  <a:gd name="T25" fmla="*/ 1919 h 4322"/>
                  <a:gd name="T26" fmla="*/ 3682 w 4277"/>
                  <a:gd name="T27" fmla="*/ 594 h 4322"/>
                  <a:gd name="T28" fmla="*/ 3682 w 4277"/>
                  <a:gd name="T29" fmla="*/ 0 h 4322"/>
                  <a:gd name="T30" fmla="*/ 3376 w 4277"/>
                  <a:gd name="T31" fmla="*/ 0 h 4322"/>
                  <a:gd name="T32" fmla="*/ 3376 w 4277"/>
                  <a:gd name="T33" fmla="*/ 594 h 4322"/>
                  <a:gd name="T34" fmla="*/ 2782 w 4277"/>
                  <a:gd name="T35" fmla="*/ 594 h 4322"/>
                  <a:gd name="T36" fmla="*/ 2782 w 4277"/>
                  <a:gd name="T37" fmla="*/ 901 h 4322"/>
                  <a:gd name="T38" fmla="*/ 3376 w 4277"/>
                  <a:gd name="T39" fmla="*/ 901 h 4322"/>
                  <a:gd name="T40" fmla="*/ 3376 w 4277"/>
                  <a:gd name="T41" fmla="*/ 1493 h 4322"/>
                  <a:gd name="T42" fmla="*/ 3682 w 4277"/>
                  <a:gd name="T43" fmla="*/ 1493 h 4322"/>
                  <a:gd name="T44" fmla="*/ 3682 w 4277"/>
                  <a:gd name="T45" fmla="*/ 901 h 4322"/>
                  <a:gd name="T46" fmla="*/ 4277 w 4277"/>
                  <a:gd name="T47" fmla="*/ 901 h 4322"/>
                  <a:gd name="T48" fmla="*/ 4277 w 4277"/>
                  <a:gd name="T49" fmla="*/ 594 h 4322"/>
                  <a:gd name="T50" fmla="*/ 3682 w 4277"/>
                  <a:gd name="T51" fmla="*/ 594 h 4322"/>
                  <a:gd name="T52" fmla="*/ 3682 w 4277"/>
                  <a:gd name="T53" fmla="*/ 594 h 4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77" h="4322">
                    <a:moveTo>
                      <a:pt x="3713" y="1919"/>
                    </a:moveTo>
                    <a:lnTo>
                      <a:pt x="3360" y="1919"/>
                    </a:lnTo>
                    <a:lnTo>
                      <a:pt x="3360" y="3970"/>
                    </a:lnTo>
                    <a:lnTo>
                      <a:pt x="353" y="3970"/>
                    </a:lnTo>
                    <a:lnTo>
                      <a:pt x="353" y="916"/>
                    </a:lnTo>
                    <a:lnTo>
                      <a:pt x="2404" y="916"/>
                    </a:lnTo>
                    <a:lnTo>
                      <a:pt x="2404" y="564"/>
                    </a:lnTo>
                    <a:lnTo>
                      <a:pt x="0" y="564"/>
                    </a:lnTo>
                    <a:lnTo>
                      <a:pt x="0" y="4322"/>
                    </a:lnTo>
                    <a:lnTo>
                      <a:pt x="3713" y="4322"/>
                    </a:lnTo>
                    <a:lnTo>
                      <a:pt x="3713" y="3970"/>
                    </a:lnTo>
                    <a:lnTo>
                      <a:pt x="3713" y="1919"/>
                    </a:lnTo>
                    <a:lnTo>
                      <a:pt x="3713" y="1919"/>
                    </a:lnTo>
                    <a:close/>
                    <a:moveTo>
                      <a:pt x="3682" y="594"/>
                    </a:moveTo>
                    <a:lnTo>
                      <a:pt x="3682" y="0"/>
                    </a:lnTo>
                    <a:lnTo>
                      <a:pt x="3376" y="0"/>
                    </a:lnTo>
                    <a:lnTo>
                      <a:pt x="3376" y="594"/>
                    </a:lnTo>
                    <a:lnTo>
                      <a:pt x="2782" y="594"/>
                    </a:lnTo>
                    <a:lnTo>
                      <a:pt x="2782" y="901"/>
                    </a:lnTo>
                    <a:lnTo>
                      <a:pt x="3376" y="901"/>
                    </a:lnTo>
                    <a:lnTo>
                      <a:pt x="3376" y="1493"/>
                    </a:lnTo>
                    <a:lnTo>
                      <a:pt x="3682" y="1493"/>
                    </a:lnTo>
                    <a:lnTo>
                      <a:pt x="3682" y="901"/>
                    </a:lnTo>
                    <a:lnTo>
                      <a:pt x="4277" y="901"/>
                    </a:lnTo>
                    <a:lnTo>
                      <a:pt x="4277" y="594"/>
                    </a:lnTo>
                    <a:lnTo>
                      <a:pt x="3682" y="594"/>
                    </a:lnTo>
                    <a:lnTo>
                      <a:pt x="3682" y="5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30C8413-20E8-4389-9BEC-B3D7FE0048B4}"/>
              </a:ext>
            </a:extLst>
          </p:cNvPr>
          <p:cNvGrpSpPr/>
          <p:nvPr/>
        </p:nvGrpSpPr>
        <p:grpSpPr>
          <a:xfrm>
            <a:off x="4043055" y="3138054"/>
            <a:ext cx="3293829" cy="1231109"/>
            <a:chOff x="6502408" y="1222168"/>
            <a:chExt cx="3293829" cy="123110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015379C6-602E-4CCB-ACC0-B2A6C7FD1D48}"/>
                </a:ext>
              </a:extLst>
            </p:cNvPr>
            <p:cNvGrpSpPr/>
            <p:nvPr/>
          </p:nvGrpSpPr>
          <p:grpSpPr>
            <a:xfrm>
              <a:off x="7100829" y="1489353"/>
              <a:ext cx="2695408" cy="963924"/>
              <a:chOff x="7138021" y="2345085"/>
              <a:chExt cx="2695408" cy="963924"/>
            </a:xfrm>
          </p:grpSpPr>
          <p:sp>
            <p:nvSpPr>
              <p:cNvPr id="30" name="Rectangle 27">
                <a:extLst>
                  <a:ext uri="{FF2B5EF4-FFF2-40B4-BE49-F238E27FC236}">
                    <a16:creationId xmlns:a16="http://schemas.microsoft.com/office/drawing/2014/main" xmlns="" id="{E744FF41-F57D-425F-B72D-D92EAB1D8DBF}"/>
                  </a:ext>
                </a:extLst>
              </p:cNvPr>
              <p:cNvSpPr/>
              <p:nvPr/>
            </p:nvSpPr>
            <p:spPr>
              <a:xfrm>
                <a:off x="7138021" y="2625745"/>
                <a:ext cx="269540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r-TR" sz="16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Lorem ipsum dolor sit amet </a:t>
                </a:r>
              </a:p>
            </p:txBody>
          </p:sp>
          <p:sp>
            <p:nvSpPr>
              <p:cNvPr id="31" name="Rectangle 28">
                <a:extLst>
                  <a:ext uri="{FF2B5EF4-FFF2-40B4-BE49-F238E27FC236}">
                    <a16:creationId xmlns:a16="http://schemas.microsoft.com/office/drawing/2014/main" xmlns="" id="{D53C5842-17A5-4BF6-A86F-5104A984FA4B}"/>
                  </a:ext>
                </a:extLst>
              </p:cNvPr>
              <p:cNvSpPr/>
              <p:nvPr/>
            </p:nvSpPr>
            <p:spPr>
              <a:xfrm>
                <a:off x="7138022" y="2345085"/>
                <a:ext cx="170745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TITLE HERE</a:t>
                </a:r>
                <a:endParaRPr lang="tr-TR" b="1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0010A06-C23C-444D-B55E-750CEEBECBB0}"/>
                </a:ext>
              </a:extLst>
            </p:cNvPr>
            <p:cNvGrpSpPr/>
            <p:nvPr/>
          </p:nvGrpSpPr>
          <p:grpSpPr>
            <a:xfrm>
              <a:off x="6502408" y="1222168"/>
              <a:ext cx="528806" cy="534370"/>
              <a:chOff x="2701925" y="0"/>
              <a:chExt cx="6789738" cy="6861175"/>
            </a:xfrm>
            <a:solidFill>
              <a:schemeClr val="accent2"/>
            </a:solidFill>
          </p:grpSpPr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xmlns="" id="{6A413593-DE29-41D0-B1BB-D9517FFF3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038" y="2447925"/>
                <a:ext cx="2012950" cy="2859088"/>
              </a:xfrm>
              <a:custGeom>
                <a:avLst/>
                <a:gdLst>
                  <a:gd name="T0" fmla="*/ 794 w 1268"/>
                  <a:gd name="T1" fmla="*/ 1493 h 1801"/>
                  <a:gd name="T2" fmla="*/ 794 w 1268"/>
                  <a:gd name="T3" fmla="*/ 0 h 1801"/>
                  <a:gd name="T4" fmla="*/ 0 w 1268"/>
                  <a:gd name="T5" fmla="*/ 0 h 1801"/>
                  <a:gd name="T6" fmla="*/ 0 w 1268"/>
                  <a:gd name="T7" fmla="*/ 306 h 1801"/>
                  <a:gd name="T8" fmla="*/ 485 w 1268"/>
                  <a:gd name="T9" fmla="*/ 306 h 1801"/>
                  <a:gd name="T10" fmla="*/ 485 w 1268"/>
                  <a:gd name="T11" fmla="*/ 1493 h 1801"/>
                  <a:gd name="T12" fmla="*/ 0 w 1268"/>
                  <a:gd name="T13" fmla="*/ 1493 h 1801"/>
                  <a:gd name="T14" fmla="*/ 0 w 1268"/>
                  <a:gd name="T15" fmla="*/ 1801 h 1801"/>
                  <a:gd name="T16" fmla="*/ 1268 w 1268"/>
                  <a:gd name="T17" fmla="*/ 1801 h 1801"/>
                  <a:gd name="T18" fmla="*/ 1268 w 1268"/>
                  <a:gd name="T19" fmla="*/ 1493 h 1801"/>
                  <a:gd name="T20" fmla="*/ 794 w 1268"/>
                  <a:gd name="T21" fmla="*/ 1493 h 1801"/>
                  <a:gd name="T22" fmla="*/ 794 w 1268"/>
                  <a:gd name="T23" fmla="*/ 1493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8" h="1801">
                    <a:moveTo>
                      <a:pt x="794" y="1493"/>
                    </a:moveTo>
                    <a:lnTo>
                      <a:pt x="794" y="0"/>
                    </a:lnTo>
                    <a:lnTo>
                      <a:pt x="0" y="0"/>
                    </a:lnTo>
                    <a:lnTo>
                      <a:pt x="0" y="306"/>
                    </a:lnTo>
                    <a:lnTo>
                      <a:pt x="485" y="306"/>
                    </a:lnTo>
                    <a:lnTo>
                      <a:pt x="485" y="1493"/>
                    </a:lnTo>
                    <a:lnTo>
                      <a:pt x="0" y="1493"/>
                    </a:lnTo>
                    <a:lnTo>
                      <a:pt x="0" y="1801"/>
                    </a:lnTo>
                    <a:lnTo>
                      <a:pt x="1268" y="1801"/>
                    </a:lnTo>
                    <a:lnTo>
                      <a:pt x="1268" y="1493"/>
                    </a:lnTo>
                    <a:lnTo>
                      <a:pt x="794" y="1493"/>
                    </a:lnTo>
                    <a:lnTo>
                      <a:pt x="794" y="14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xmlns="" id="{7A9E8940-9207-423A-A33F-2401FBF2DA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1925" y="0"/>
                <a:ext cx="6789738" cy="6861175"/>
              </a:xfrm>
              <a:custGeom>
                <a:avLst/>
                <a:gdLst>
                  <a:gd name="T0" fmla="*/ 3713 w 4277"/>
                  <a:gd name="T1" fmla="*/ 1919 h 4322"/>
                  <a:gd name="T2" fmla="*/ 3360 w 4277"/>
                  <a:gd name="T3" fmla="*/ 1919 h 4322"/>
                  <a:gd name="T4" fmla="*/ 3360 w 4277"/>
                  <a:gd name="T5" fmla="*/ 3970 h 4322"/>
                  <a:gd name="T6" fmla="*/ 353 w 4277"/>
                  <a:gd name="T7" fmla="*/ 3970 h 4322"/>
                  <a:gd name="T8" fmla="*/ 353 w 4277"/>
                  <a:gd name="T9" fmla="*/ 916 h 4322"/>
                  <a:gd name="T10" fmla="*/ 2404 w 4277"/>
                  <a:gd name="T11" fmla="*/ 916 h 4322"/>
                  <a:gd name="T12" fmla="*/ 2404 w 4277"/>
                  <a:gd name="T13" fmla="*/ 564 h 4322"/>
                  <a:gd name="T14" fmla="*/ 0 w 4277"/>
                  <a:gd name="T15" fmla="*/ 564 h 4322"/>
                  <a:gd name="T16" fmla="*/ 0 w 4277"/>
                  <a:gd name="T17" fmla="*/ 4322 h 4322"/>
                  <a:gd name="T18" fmla="*/ 3713 w 4277"/>
                  <a:gd name="T19" fmla="*/ 4322 h 4322"/>
                  <a:gd name="T20" fmla="*/ 3713 w 4277"/>
                  <a:gd name="T21" fmla="*/ 3970 h 4322"/>
                  <a:gd name="T22" fmla="*/ 3713 w 4277"/>
                  <a:gd name="T23" fmla="*/ 1919 h 4322"/>
                  <a:gd name="T24" fmla="*/ 3713 w 4277"/>
                  <a:gd name="T25" fmla="*/ 1919 h 4322"/>
                  <a:gd name="T26" fmla="*/ 3682 w 4277"/>
                  <a:gd name="T27" fmla="*/ 594 h 4322"/>
                  <a:gd name="T28" fmla="*/ 3682 w 4277"/>
                  <a:gd name="T29" fmla="*/ 0 h 4322"/>
                  <a:gd name="T30" fmla="*/ 3376 w 4277"/>
                  <a:gd name="T31" fmla="*/ 0 h 4322"/>
                  <a:gd name="T32" fmla="*/ 3376 w 4277"/>
                  <a:gd name="T33" fmla="*/ 594 h 4322"/>
                  <a:gd name="T34" fmla="*/ 2782 w 4277"/>
                  <a:gd name="T35" fmla="*/ 594 h 4322"/>
                  <a:gd name="T36" fmla="*/ 2782 w 4277"/>
                  <a:gd name="T37" fmla="*/ 901 h 4322"/>
                  <a:gd name="T38" fmla="*/ 3376 w 4277"/>
                  <a:gd name="T39" fmla="*/ 901 h 4322"/>
                  <a:gd name="T40" fmla="*/ 3376 w 4277"/>
                  <a:gd name="T41" fmla="*/ 1493 h 4322"/>
                  <a:gd name="T42" fmla="*/ 3682 w 4277"/>
                  <a:gd name="T43" fmla="*/ 1493 h 4322"/>
                  <a:gd name="T44" fmla="*/ 3682 w 4277"/>
                  <a:gd name="T45" fmla="*/ 901 h 4322"/>
                  <a:gd name="T46" fmla="*/ 4277 w 4277"/>
                  <a:gd name="T47" fmla="*/ 901 h 4322"/>
                  <a:gd name="T48" fmla="*/ 4277 w 4277"/>
                  <a:gd name="T49" fmla="*/ 594 h 4322"/>
                  <a:gd name="T50" fmla="*/ 3682 w 4277"/>
                  <a:gd name="T51" fmla="*/ 594 h 4322"/>
                  <a:gd name="T52" fmla="*/ 3682 w 4277"/>
                  <a:gd name="T53" fmla="*/ 594 h 4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77" h="4322">
                    <a:moveTo>
                      <a:pt x="3713" y="1919"/>
                    </a:moveTo>
                    <a:lnTo>
                      <a:pt x="3360" y="1919"/>
                    </a:lnTo>
                    <a:lnTo>
                      <a:pt x="3360" y="3970"/>
                    </a:lnTo>
                    <a:lnTo>
                      <a:pt x="353" y="3970"/>
                    </a:lnTo>
                    <a:lnTo>
                      <a:pt x="353" y="916"/>
                    </a:lnTo>
                    <a:lnTo>
                      <a:pt x="2404" y="916"/>
                    </a:lnTo>
                    <a:lnTo>
                      <a:pt x="2404" y="564"/>
                    </a:lnTo>
                    <a:lnTo>
                      <a:pt x="0" y="564"/>
                    </a:lnTo>
                    <a:lnTo>
                      <a:pt x="0" y="4322"/>
                    </a:lnTo>
                    <a:lnTo>
                      <a:pt x="3713" y="4322"/>
                    </a:lnTo>
                    <a:lnTo>
                      <a:pt x="3713" y="3970"/>
                    </a:lnTo>
                    <a:lnTo>
                      <a:pt x="3713" y="1919"/>
                    </a:lnTo>
                    <a:lnTo>
                      <a:pt x="3713" y="1919"/>
                    </a:lnTo>
                    <a:close/>
                    <a:moveTo>
                      <a:pt x="3682" y="594"/>
                    </a:moveTo>
                    <a:lnTo>
                      <a:pt x="3682" y="0"/>
                    </a:lnTo>
                    <a:lnTo>
                      <a:pt x="3376" y="0"/>
                    </a:lnTo>
                    <a:lnTo>
                      <a:pt x="3376" y="594"/>
                    </a:lnTo>
                    <a:lnTo>
                      <a:pt x="2782" y="594"/>
                    </a:lnTo>
                    <a:lnTo>
                      <a:pt x="2782" y="901"/>
                    </a:lnTo>
                    <a:lnTo>
                      <a:pt x="3376" y="901"/>
                    </a:lnTo>
                    <a:lnTo>
                      <a:pt x="3376" y="1493"/>
                    </a:lnTo>
                    <a:lnTo>
                      <a:pt x="3682" y="1493"/>
                    </a:lnTo>
                    <a:lnTo>
                      <a:pt x="3682" y="901"/>
                    </a:lnTo>
                    <a:lnTo>
                      <a:pt x="4277" y="901"/>
                    </a:lnTo>
                    <a:lnTo>
                      <a:pt x="4277" y="594"/>
                    </a:lnTo>
                    <a:lnTo>
                      <a:pt x="3682" y="594"/>
                    </a:lnTo>
                    <a:lnTo>
                      <a:pt x="3682" y="5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0F1170B-3F03-4814-B240-C10A40EEDA33}"/>
              </a:ext>
            </a:extLst>
          </p:cNvPr>
          <p:cNvGrpSpPr/>
          <p:nvPr/>
        </p:nvGrpSpPr>
        <p:grpSpPr>
          <a:xfrm>
            <a:off x="3122216" y="4836226"/>
            <a:ext cx="3293829" cy="1231109"/>
            <a:chOff x="6502408" y="1222168"/>
            <a:chExt cx="3293829" cy="123110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5C6B141-5807-49DC-B192-9C1F3BC776D2}"/>
                </a:ext>
              </a:extLst>
            </p:cNvPr>
            <p:cNvGrpSpPr/>
            <p:nvPr/>
          </p:nvGrpSpPr>
          <p:grpSpPr>
            <a:xfrm>
              <a:off x="7100829" y="1489353"/>
              <a:ext cx="2695408" cy="963924"/>
              <a:chOff x="7138021" y="2345085"/>
              <a:chExt cx="2695408" cy="963924"/>
            </a:xfrm>
          </p:grpSpPr>
          <p:sp>
            <p:nvSpPr>
              <p:cNvPr id="16" name="Rectangle 27">
                <a:extLst>
                  <a:ext uri="{FF2B5EF4-FFF2-40B4-BE49-F238E27FC236}">
                    <a16:creationId xmlns:a16="http://schemas.microsoft.com/office/drawing/2014/main" xmlns="" id="{DC451D0B-1F34-4E74-8EE5-81D2017C91E0}"/>
                  </a:ext>
                </a:extLst>
              </p:cNvPr>
              <p:cNvSpPr/>
              <p:nvPr/>
            </p:nvSpPr>
            <p:spPr>
              <a:xfrm>
                <a:off x="7138021" y="2625745"/>
                <a:ext cx="269540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tr-TR" sz="160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Lorem ipsum dolor sit amet </a:t>
                </a:r>
              </a:p>
            </p:txBody>
          </p:sp>
          <p:sp>
            <p:nvSpPr>
              <p:cNvPr id="17" name="Rectangle 28">
                <a:extLst>
                  <a:ext uri="{FF2B5EF4-FFF2-40B4-BE49-F238E27FC236}">
                    <a16:creationId xmlns:a16="http://schemas.microsoft.com/office/drawing/2014/main" xmlns="" id="{9614D9EB-43DF-4A23-BA42-77FB904DBF97}"/>
                  </a:ext>
                </a:extLst>
              </p:cNvPr>
              <p:cNvSpPr/>
              <p:nvPr/>
            </p:nvSpPr>
            <p:spPr>
              <a:xfrm>
                <a:off x="7138022" y="2345085"/>
                <a:ext cx="170745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b="1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TITLE HERE</a:t>
                </a:r>
                <a:endParaRPr lang="tr-TR" b="1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D3C4A60-78DA-48B5-A28F-6F6826474678}"/>
                </a:ext>
              </a:extLst>
            </p:cNvPr>
            <p:cNvGrpSpPr/>
            <p:nvPr/>
          </p:nvGrpSpPr>
          <p:grpSpPr>
            <a:xfrm>
              <a:off x="6502408" y="1222168"/>
              <a:ext cx="528806" cy="534370"/>
              <a:chOff x="2701925" y="0"/>
              <a:chExt cx="6789738" cy="6861175"/>
            </a:xfrm>
            <a:solidFill>
              <a:schemeClr val="accent2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xmlns="" id="{20B2376C-C1D8-4979-9214-2DABF33EB7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038" y="2447925"/>
                <a:ext cx="2012950" cy="2859088"/>
              </a:xfrm>
              <a:custGeom>
                <a:avLst/>
                <a:gdLst>
                  <a:gd name="T0" fmla="*/ 794 w 1268"/>
                  <a:gd name="T1" fmla="*/ 1493 h 1801"/>
                  <a:gd name="T2" fmla="*/ 794 w 1268"/>
                  <a:gd name="T3" fmla="*/ 0 h 1801"/>
                  <a:gd name="T4" fmla="*/ 0 w 1268"/>
                  <a:gd name="T5" fmla="*/ 0 h 1801"/>
                  <a:gd name="T6" fmla="*/ 0 w 1268"/>
                  <a:gd name="T7" fmla="*/ 306 h 1801"/>
                  <a:gd name="T8" fmla="*/ 485 w 1268"/>
                  <a:gd name="T9" fmla="*/ 306 h 1801"/>
                  <a:gd name="T10" fmla="*/ 485 w 1268"/>
                  <a:gd name="T11" fmla="*/ 1493 h 1801"/>
                  <a:gd name="T12" fmla="*/ 0 w 1268"/>
                  <a:gd name="T13" fmla="*/ 1493 h 1801"/>
                  <a:gd name="T14" fmla="*/ 0 w 1268"/>
                  <a:gd name="T15" fmla="*/ 1801 h 1801"/>
                  <a:gd name="T16" fmla="*/ 1268 w 1268"/>
                  <a:gd name="T17" fmla="*/ 1801 h 1801"/>
                  <a:gd name="T18" fmla="*/ 1268 w 1268"/>
                  <a:gd name="T19" fmla="*/ 1493 h 1801"/>
                  <a:gd name="T20" fmla="*/ 794 w 1268"/>
                  <a:gd name="T21" fmla="*/ 1493 h 1801"/>
                  <a:gd name="T22" fmla="*/ 794 w 1268"/>
                  <a:gd name="T23" fmla="*/ 1493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8" h="1801">
                    <a:moveTo>
                      <a:pt x="794" y="1493"/>
                    </a:moveTo>
                    <a:lnTo>
                      <a:pt x="794" y="0"/>
                    </a:lnTo>
                    <a:lnTo>
                      <a:pt x="0" y="0"/>
                    </a:lnTo>
                    <a:lnTo>
                      <a:pt x="0" y="306"/>
                    </a:lnTo>
                    <a:lnTo>
                      <a:pt x="485" y="306"/>
                    </a:lnTo>
                    <a:lnTo>
                      <a:pt x="485" y="1493"/>
                    </a:lnTo>
                    <a:lnTo>
                      <a:pt x="0" y="1493"/>
                    </a:lnTo>
                    <a:lnTo>
                      <a:pt x="0" y="1801"/>
                    </a:lnTo>
                    <a:lnTo>
                      <a:pt x="1268" y="1801"/>
                    </a:lnTo>
                    <a:lnTo>
                      <a:pt x="1268" y="1493"/>
                    </a:lnTo>
                    <a:lnTo>
                      <a:pt x="794" y="1493"/>
                    </a:lnTo>
                    <a:lnTo>
                      <a:pt x="794" y="14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xmlns="" id="{90205026-9CE9-4A8A-B941-3895AEF7E1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1925" y="0"/>
                <a:ext cx="6789738" cy="6861175"/>
              </a:xfrm>
              <a:custGeom>
                <a:avLst/>
                <a:gdLst>
                  <a:gd name="T0" fmla="*/ 3713 w 4277"/>
                  <a:gd name="T1" fmla="*/ 1919 h 4322"/>
                  <a:gd name="T2" fmla="*/ 3360 w 4277"/>
                  <a:gd name="T3" fmla="*/ 1919 h 4322"/>
                  <a:gd name="T4" fmla="*/ 3360 w 4277"/>
                  <a:gd name="T5" fmla="*/ 3970 h 4322"/>
                  <a:gd name="T6" fmla="*/ 353 w 4277"/>
                  <a:gd name="T7" fmla="*/ 3970 h 4322"/>
                  <a:gd name="T8" fmla="*/ 353 w 4277"/>
                  <a:gd name="T9" fmla="*/ 916 h 4322"/>
                  <a:gd name="T10" fmla="*/ 2404 w 4277"/>
                  <a:gd name="T11" fmla="*/ 916 h 4322"/>
                  <a:gd name="T12" fmla="*/ 2404 w 4277"/>
                  <a:gd name="T13" fmla="*/ 564 h 4322"/>
                  <a:gd name="T14" fmla="*/ 0 w 4277"/>
                  <a:gd name="T15" fmla="*/ 564 h 4322"/>
                  <a:gd name="T16" fmla="*/ 0 w 4277"/>
                  <a:gd name="T17" fmla="*/ 4322 h 4322"/>
                  <a:gd name="T18" fmla="*/ 3713 w 4277"/>
                  <a:gd name="T19" fmla="*/ 4322 h 4322"/>
                  <a:gd name="T20" fmla="*/ 3713 w 4277"/>
                  <a:gd name="T21" fmla="*/ 3970 h 4322"/>
                  <a:gd name="T22" fmla="*/ 3713 w 4277"/>
                  <a:gd name="T23" fmla="*/ 1919 h 4322"/>
                  <a:gd name="T24" fmla="*/ 3713 w 4277"/>
                  <a:gd name="T25" fmla="*/ 1919 h 4322"/>
                  <a:gd name="T26" fmla="*/ 3682 w 4277"/>
                  <a:gd name="T27" fmla="*/ 594 h 4322"/>
                  <a:gd name="T28" fmla="*/ 3682 w 4277"/>
                  <a:gd name="T29" fmla="*/ 0 h 4322"/>
                  <a:gd name="T30" fmla="*/ 3376 w 4277"/>
                  <a:gd name="T31" fmla="*/ 0 h 4322"/>
                  <a:gd name="T32" fmla="*/ 3376 w 4277"/>
                  <a:gd name="T33" fmla="*/ 594 h 4322"/>
                  <a:gd name="T34" fmla="*/ 2782 w 4277"/>
                  <a:gd name="T35" fmla="*/ 594 h 4322"/>
                  <a:gd name="T36" fmla="*/ 2782 w 4277"/>
                  <a:gd name="T37" fmla="*/ 901 h 4322"/>
                  <a:gd name="T38" fmla="*/ 3376 w 4277"/>
                  <a:gd name="T39" fmla="*/ 901 h 4322"/>
                  <a:gd name="T40" fmla="*/ 3376 w 4277"/>
                  <a:gd name="T41" fmla="*/ 1493 h 4322"/>
                  <a:gd name="T42" fmla="*/ 3682 w 4277"/>
                  <a:gd name="T43" fmla="*/ 1493 h 4322"/>
                  <a:gd name="T44" fmla="*/ 3682 w 4277"/>
                  <a:gd name="T45" fmla="*/ 901 h 4322"/>
                  <a:gd name="T46" fmla="*/ 4277 w 4277"/>
                  <a:gd name="T47" fmla="*/ 901 h 4322"/>
                  <a:gd name="T48" fmla="*/ 4277 w 4277"/>
                  <a:gd name="T49" fmla="*/ 594 h 4322"/>
                  <a:gd name="T50" fmla="*/ 3682 w 4277"/>
                  <a:gd name="T51" fmla="*/ 594 h 4322"/>
                  <a:gd name="T52" fmla="*/ 3682 w 4277"/>
                  <a:gd name="T53" fmla="*/ 594 h 4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77" h="4322">
                    <a:moveTo>
                      <a:pt x="3713" y="1919"/>
                    </a:moveTo>
                    <a:lnTo>
                      <a:pt x="3360" y="1919"/>
                    </a:lnTo>
                    <a:lnTo>
                      <a:pt x="3360" y="3970"/>
                    </a:lnTo>
                    <a:lnTo>
                      <a:pt x="353" y="3970"/>
                    </a:lnTo>
                    <a:lnTo>
                      <a:pt x="353" y="916"/>
                    </a:lnTo>
                    <a:lnTo>
                      <a:pt x="2404" y="916"/>
                    </a:lnTo>
                    <a:lnTo>
                      <a:pt x="2404" y="564"/>
                    </a:lnTo>
                    <a:lnTo>
                      <a:pt x="0" y="564"/>
                    </a:lnTo>
                    <a:lnTo>
                      <a:pt x="0" y="4322"/>
                    </a:lnTo>
                    <a:lnTo>
                      <a:pt x="3713" y="4322"/>
                    </a:lnTo>
                    <a:lnTo>
                      <a:pt x="3713" y="3970"/>
                    </a:lnTo>
                    <a:lnTo>
                      <a:pt x="3713" y="1919"/>
                    </a:lnTo>
                    <a:lnTo>
                      <a:pt x="3713" y="1919"/>
                    </a:lnTo>
                    <a:close/>
                    <a:moveTo>
                      <a:pt x="3682" y="594"/>
                    </a:moveTo>
                    <a:lnTo>
                      <a:pt x="3682" y="0"/>
                    </a:lnTo>
                    <a:lnTo>
                      <a:pt x="3376" y="0"/>
                    </a:lnTo>
                    <a:lnTo>
                      <a:pt x="3376" y="594"/>
                    </a:lnTo>
                    <a:lnTo>
                      <a:pt x="2782" y="594"/>
                    </a:lnTo>
                    <a:lnTo>
                      <a:pt x="2782" y="901"/>
                    </a:lnTo>
                    <a:lnTo>
                      <a:pt x="3376" y="901"/>
                    </a:lnTo>
                    <a:lnTo>
                      <a:pt x="3376" y="1493"/>
                    </a:lnTo>
                    <a:lnTo>
                      <a:pt x="3682" y="1493"/>
                    </a:lnTo>
                    <a:lnTo>
                      <a:pt x="3682" y="901"/>
                    </a:lnTo>
                    <a:lnTo>
                      <a:pt x="4277" y="901"/>
                    </a:lnTo>
                    <a:lnTo>
                      <a:pt x="4277" y="594"/>
                    </a:lnTo>
                    <a:lnTo>
                      <a:pt x="3682" y="594"/>
                    </a:lnTo>
                    <a:lnTo>
                      <a:pt x="3682" y="5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8CF42EF-4407-465C-B619-AD22AF968963}"/>
              </a:ext>
            </a:extLst>
          </p:cNvPr>
          <p:cNvSpPr txBox="1"/>
          <p:nvPr/>
        </p:nvSpPr>
        <p:spPr>
          <a:xfrm>
            <a:off x="404071" y="345022"/>
            <a:ext cx="191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cs typeface="+mn-ea"/>
                <a:sym typeface="+mn-lt"/>
              </a:rPr>
              <a:t>ADD TEXT</a:t>
            </a:r>
            <a:endParaRPr lang="zh-CN" altLang="en-US" sz="2400" b="1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1104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B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7C0AF88-6F93-4C59-A836-4595324EBE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3754" y="3483429"/>
            <a:ext cx="9789636" cy="337457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A90118F-3393-476C-874F-ECE36FC534DB}"/>
              </a:ext>
            </a:extLst>
          </p:cNvPr>
          <p:cNvGrpSpPr/>
          <p:nvPr/>
        </p:nvGrpSpPr>
        <p:grpSpPr>
          <a:xfrm>
            <a:off x="4988822" y="1049353"/>
            <a:ext cx="2214356" cy="561034"/>
            <a:chOff x="5050972" y="1484782"/>
            <a:chExt cx="2214356" cy="56103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B0E93867-5657-4B57-8B73-24E27AB37060}"/>
                </a:ext>
              </a:extLst>
            </p:cNvPr>
            <p:cNvSpPr/>
            <p:nvPr/>
          </p:nvSpPr>
          <p:spPr>
            <a:xfrm>
              <a:off x="5050972" y="1484782"/>
              <a:ext cx="2214356" cy="561034"/>
            </a:xfrm>
            <a:prstGeom prst="roundRect">
              <a:avLst>
                <a:gd name="adj" fmla="val 497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00373E7-9AD9-4404-8FAF-E1BF5AECE937}"/>
                </a:ext>
              </a:extLst>
            </p:cNvPr>
            <p:cNvSpPr txBox="1"/>
            <p:nvPr/>
          </p:nvSpPr>
          <p:spPr>
            <a:xfrm>
              <a:off x="5071816" y="1534467"/>
              <a:ext cx="2193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设计 </a:t>
              </a:r>
              <a:r>
                <a:rPr lang="en-US" altLang="zh-CN" sz="2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/ Design</a:t>
              </a:r>
              <a:endParaRPr lang="zh-CN" altLang="en-US" sz="2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FBCA720-DCB4-43C6-B282-2587CF1BB0D7}"/>
              </a:ext>
            </a:extLst>
          </p:cNvPr>
          <p:cNvSpPr txBox="1"/>
          <p:nvPr/>
        </p:nvSpPr>
        <p:spPr>
          <a:xfrm>
            <a:off x="3244850" y="1939471"/>
            <a:ext cx="6000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cs typeface="+mn-ea"/>
                <a:sym typeface="+mn-lt"/>
              </a:rPr>
              <a:t>金属一体纤薄机身，集硬朗和优雅于一身。触动人心的好手感，只有亲自上手才懂得。</a:t>
            </a:r>
          </a:p>
        </p:txBody>
      </p:sp>
    </p:spTree>
    <p:extLst>
      <p:ext uri="{BB962C8B-B14F-4D97-AF65-F5344CB8AC3E}">
        <p14:creationId xmlns:p14="http://schemas.microsoft.com/office/powerpoint/2010/main" val="1310880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E0A2C529-BE5D-4C53-B43C-29FED799FF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F2282F4E-D873-4479-A668-25F9433653A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xmlns="" id="{44174DE4-0E84-47FB-9228-9532194658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E9BFF32A-87AA-440B-90DB-DA3F3E4286C7}"/>
              </a:ext>
            </a:extLst>
          </p:cNvPr>
          <p:cNvSpPr/>
          <p:nvPr/>
        </p:nvSpPr>
        <p:spPr>
          <a:xfrm>
            <a:off x="1502228" y="2118178"/>
            <a:ext cx="1901371" cy="1901371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AA1929AD-A511-4D28-9EFC-1DBD44CB7784}"/>
              </a:ext>
            </a:extLst>
          </p:cNvPr>
          <p:cNvSpPr/>
          <p:nvPr/>
        </p:nvSpPr>
        <p:spPr>
          <a:xfrm>
            <a:off x="4985657" y="1958522"/>
            <a:ext cx="2220686" cy="2220684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8A098E8-CEE7-4412-9CDB-B4A8FE74616F}"/>
              </a:ext>
            </a:extLst>
          </p:cNvPr>
          <p:cNvSpPr/>
          <p:nvPr/>
        </p:nvSpPr>
        <p:spPr>
          <a:xfrm>
            <a:off x="8788401" y="2118178"/>
            <a:ext cx="1901371" cy="1901371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Rectangle 28">
            <a:extLst>
              <a:ext uri="{FF2B5EF4-FFF2-40B4-BE49-F238E27FC236}">
                <a16:creationId xmlns:a16="http://schemas.microsoft.com/office/drawing/2014/main" xmlns="" id="{DBF90350-DD5E-424C-8B2B-9BC0B6AF3F5F}"/>
              </a:ext>
            </a:extLst>
          </p:cNvPr>
          <p:cNvSpPr/>
          <p:nvPr/>
        </p:nvSpPr>
        <p:spPr>
          <a:xfrm>
            <a:off x="1514820" y="4589120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苏纶纤维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FB21FF-DB8B-4E49-A986-9F7A4016757F}"/>
              </a:ext>
            </a:extLst>
          </p:cNvPr>
          <p:cNvSpPr txBox="1"/>
          <p:nvPr/>
        </p:nvSpPr>
        <p:spPr>
          <a:xfrm>
            <a:off x="1333499" y="4927674"/>
            <a:ext cx="207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cs typeface="+mn-ea"/>
                <a:sym typeface="+mn-lt"/>
              </a:rPr>
              <a:t>Lorem  consectetur ipsum dolor sit amet, adipisicing elit, sed do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xmlns="" id="{676BA024-6FD3-4608-8F90-B7DF9C4FCFF2}"/>
              </a:ext>
            </a:extLst>
          </p:cNvPr>
          <p:cNvSpPr/>
          <p:nvPr/>
        </p:nvSpPr>
        <p:spPr>
          <a:xfrm>
            <a:off x="5235920" y="4589120"/>
            <a:ext cx="1707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ysClr val="windowText" lastClr="000000"/>
                </a:solidFill>
                <a:cs typeface="+mn-ea"/>
                <a:sym typeface="+mn-lt"/>
              </a:rPr>
              <a:t>砂岩黑</a:t>
            </a:r>
            <a:endParaRPr lang="tr-TR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47627D6-CC1E-4627-982F-ED0022BAE04D}"/>
              </a:ext>
            </a:extLst>
          </p:cNvPr>
          <p:cNvSpPr txBox="1"/>
          <p:nvPr/>
        </p:nvSpPr>
        <p:spPr>
          <a:xfrm>
            <a:off x="4965698" y="4927674"/>
            <a:ext cx="2247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cs typeface="+mn-ea"/>
                <a:sym typeface="+mn-lt"/>
              </a:rPr>
              <a:t>Lorem  consectetur ipsum dolor sit amet, adipisicing elit, sed do</a:t>
            </a: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Rectangle 28">
            <a:extLst>
              <a:ext uri="{FF2B5EF4-FFF2-40B4-BE49-F238E27FC236}">
                <a16:creationId xmlns:a16="http://schemas.microsoft.com/office/drawing/2014/main" xmlns="" id="{CAB192FE-4B46-4705-90BF-D8D8D2B3CDC7}"/>
              </a:ext>
            </a:extLst>
          </p:cNvPr>
          <p:cNvSpPr/>
          <p:nvPr/>
        </p:nvSpPr>
        <p:spPr>
          <a:xfrm>
            <a:off x="8918920" y="4589120"/>
            <a:ext cx="1707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ysClr val="windowText" lastClr="000000"/>
                </a:solidFill>
                <a:cs typeface="+mn-ea"/>
                <a:sym typeface="+mn-lt"/>
              </a:rPr>
              <a:t>酸枝</a:t>
            </a:r>
            <a:endParaRPr lang="tr-TR" sz="16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0CFEF23-0197-4FDA-85F3-89349BE69D8C}"/>
              </a:ext>
            </a:extLst>
          </p:cNvPr>
          <p:cNvSpPr txBox="1"/>
          <p:nvPr/>
        </p:nvSpPr>
        <p:spPr>
          <a:xfrm>
            <a:off x="8737599" y="4927674"/>
            <a:ext cx="207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cs typeface="+mn-ea"/>
                <a:sym typeface="+mn-lt"/>
              </a:rPr>
              <a:t>Lorem  consectetur ipsum dolor sit amet, adipisicing elit, sed do</a:t>
            </a:r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7" name="Rectangle 28">
            <a:extLst>
              <a:ext uri="{FF2B5EF4-FFF2-40B4-BE49-F238E27FC236}">
                <a16:creationId xmlns:a16="http://schemas.microsoft.com/office/drawing/2014/main" xmlns="" id="{CD4FCF37-1FB8-4BD7-8E0F-FBDA7A55DD33}"/>
              </a:ext>
            </a:extLst>
          </p:cNvPr>
          <p:cNvSpPr/>
          <p:nvPr/>
        </p:nvSpPr>
        <p:spPr>
          <a:xfrm>
            <a:off x="4902199" y="360021"/>
            <a:ext cx="23749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ysClr val="windowText" lastClr="000000"/>
                </a:solidFill>
                <a:cs typeface="+mn-ea"/>
                <a:sym typeface="+mn-lt"/>
              </a:rPr>
              <a:t>个性保护壳</a:t>
            </a:r>
            <a:endParaRPr lang="tr-TR" sz="2400" b="1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D30967C-6096-49C1-B034-EED996AA4A89}"/>
              </a:ext>
            </a:extLst>
          </p:cNvPr>
          <p:cNvSpPr txBox="1"/>
          <p:nvPr/>
        </p:nvSpPr>
        <p:spPr>
          <a:xfrm>
            <a:off x="4952998" y="858835"/>
            <a:ext cx="224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cs typeface="+mn-ea"/>
                <a:sym typeface="+mn-lt"/>
              </a:rPr>
              <a:t>MATERIAL</a:t>
            </a:r>
            <a:endParaRPr lang="zh-CN" altLang="en-US" sz="160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198BE51-94E1-425B-865C-86BDEB60C42A}"/>
              </a:ext>
            </a:extLst>
          </p:cNvPr>
          <p:cNvCxnSpPr>
            <a:cxnSpLocks/>
          </p:cNvCxnSpPr>
          <p:nvPr/>
        </p:nvCxnSpPr>
        <p:spPr>
          <a:xfrm>
            <a:off x="5537200" y="834386"/>
            <a:ext cx="111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74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事情&#10;&#10;已生成高可信度的说明">
            <a:extLst>
              <a:ext uri="{FF2B5EF4-FFF2-40B4-BE49-F238E27FC236}">
                <a16:creationId xmlns:a16="http://schemas.microsoft.com/office/drawing/2014/main" xmlns="" id="{2141DBCA-B27B-47B7-B861-7B07178D59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8B2A793-54D8-4181-A3A0-0470BE3321E6}"/>
              </a:ext>
            </a:extLst>
          </p:cNvPr>
          <p:cNvSpPr txBox="1"/>
          <p:nvPr/>
        </p:nvSpPr>
        <p:spPr>
          <a:xfrm>
            <a:off x="8257492" y="1988224"/>
            <a:ext cx="1856870" cy="2834554"/>
          </a:xfrm>
          <a:custGeom>
            <a:avLst/>
            <a:gdLst/>
            <a:ahLst/>
            <a:cxnLst/>
            <a:rect l="l" t="t" r="r" b="b"/>
            <a:pathLst>
              <a:path w="1856870" h="2834554">
                <a:moveTo>
                  <a:pt x="955795" y="0"/>
                </a:moveTo>
                <a:cubicBezTo>
                  <a:pt x="1113878" y="0"/>
                  <a:pt x="1260410" y="39521"/>
                  <a:pt x="1395388" y="118562"/>
                </a:cubicBezTo>
                <a:cubicBezTo>
                  <a:pt x="1530367" y="197604"/>
                  <a:pt x="1637985" y="305222"/>
                  <a:pt x="1718243" y="441417"/>
                </a:cubicBezTo>
                <a:cubicBezTo>
                  <a:pt x="1798501" y="577612"/>
                  <a:pt x="1838629" y="724751"/>
                  <a:pt x="1838629" y="882834"/>
                </a:cubicBezTo>
                <a:cubicBezTo>
                  <a:pt x="1838629" y="1082262"/>
                  <a:pt x="1779044" y="1261018"/>
                  <a:pt x="1659874" y="1419101"/>
                </a:cubicBezTo>
                <a:lnTo>
                  <a:pt x="948499" y="2360304"/>
                </a:lnTo>
                <a:lnTo>
                  <a:pt x="1856870" y="2360304"/>
                </a:lnTo>
                <a:lnTo>
                  <a:pt x="1856870" y="2834554"/>
                </a:lnTo>
                <a:lnTo>
                  <a:pt x="0" y="2834554"/>
                </a:lnTo>
                <a:lnTo>
                  <a:pt x="1284122" y="1130903"/>
                </a:lnTo>
                <a:cubicBezTo>
                  <a:pt x="1337627" y="1060374"/>
                  <a:pt x="1364380" y="977684"/>
                  <a:pt x="1364380" y="882834"/>
                </a:cubicBezTo>
                <a:cubicBezTo>
                  <a:pt x="1364380" y="768528"/>
                  <a:pt x="1324859" y="672462"/>
                  <a:pt x="1245817" y="594636"/>
                </a:cubicBezTo>
                <a:cubicBezTo>
                  <a:pt x="1166776" y="516811"/>
                  <a:pt x="1070102" y="477898"/>
                  <a:pt x="955795" y="477898"/>
                </a:cubicBezTo>
                <a:cubicBezTo>
                  <a:pt x="841489" y="477898"/>
                  <a:pt x="744815" y="516811"/>
                  <a:pt x="665773" y="594636"/>
                </a:cubicBezTo>
                <a:cubicBezTo>
                  <a:pt x="586732" y="672462"/>
                  <a:pt x="547211" y="768528"/>
                  <a:pt x="547211" y="882834"/>
                </a:cubicBezTo>
                <a:lnTo>
                  <a:pt x="72961" y="882834"/>
                </a:lnTo>
                <a:cubicBezTo>
                  <a:pt x="72961" y="724751"/>
                  <a:pt x="113090" y="577612"/>
                  <a:pt x="193348" y="441417"/>
                </a:cubicBezTo>
                <a:cubicBezTo>
                  <a:pt x="273605" y="305222"/>
                  <a:pt x="381224" y="197604"/>
                  <a:pt x="516202" y="118562"/>
                </a:cubicBezTo>
                <a:cubicBezTo>
                  <a:pt x="651181" y="39521"/>
                  <a:pt x="797712" y="0"/>
                  <a:pt x="955795" y="0"/>
                </a:cubicBezTo>
                <a:close/>
              </a:path>
            </a:pathLst>
          </a:custGeom>
          <a:solidFill>
            <a:srgbClr val="61031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700">
              <a:solidFill>
                <a:srgbClr val="610310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787A2AB-2C37-4125-92DD-E8924189B30B}"/>
              </a:ext>
            </a:extLst>
          </p:cNvPr>
          <p:cNvSpPr txBox="1"/>
          <p:nvPr/>
        </p:nvSpPr>
        <p:spPr>
          <a:xfrm>
            <a:off x="6066970" y="2762008"/>
            <a:ext cx="2263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cs typeface="+mn-ea"/>
                <a:sym typeface="+mn-lt"/>
              </a:rPr>
              <a:t>第二部分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B585167-70B5-40EE-ABF0-FA7D2B1366FF}"/>
              </a:ext>
            </a:extLst>
          </p:cNvPr>
          <p:cNvSpPr txBox="1"/>
          <p:nvPr/>
        </p:nvSpPr>
        <p:spPr>
          <a:xfrm>
            <a:off x="6066970" y="3408339"/>
            <a:ext cx="45720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incididunt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err="1">
                <a:solidFill>
                  <a:schemeClr val="bg1"/>
                </a:solidFill>
                <a:cs typeface="+mn-ea"/>
                <a:sym typeface="+mn-lt"/>
              </a:rPr>
              <a:t>labore</a:t>
            </a:r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 et dolore</a:t>
            </a: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4F07440-16E6-4922-ABE4-86E4D5EFB516}"/>
              </a:ext>
            </a:extLst>
          </p:cNvPr>
          <p:cNvCxnSpPr>
            <a:cxnSpLocks/>
          </p:cNvCxnSpPr>
          <p:nvPr/>
        </p:nvCxnSpPr>
        <p:spPr>
          <a:xfrm>
            <a:off x="5841093" y="2605769"/>
            <a:ext cx="0" cy="1783956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772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0729"/>
      </a:accent1>
      <a:accent2>
        <a:srgbClr val="ED0728"/>
      </a:accent2>
      <a:accent3>
        <a:srgbClr val="F6F6F6"/>
      </a:accent3>
      <a:accent4>
        <a:srgbClr val="F6F6F6"/>
      </a:accent4>
      <a:accent5>
        <a:srgbClr val="ED0628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思源黑体 CN ExtraLight"/>
        <a:ea typeface="思源黑体 CN ExtraLight"/>
        <a:cs typeface=""/>
      </a:majorFont>
      <a:minorFont>
        <a:latin typeface="思源黑体 CN ExtraLight"/>
        <a:ea typeface="思源黑体 CN 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D0729"/>
    </a:accent1>
    <a:accent2>
      <a:srgbClr val="ED0728"/>
    </a:accent2>
    <a:accent3>
      <a:srgbClr val="F6F6F6"/>
    </a:accent3>
    <a:accent4>
      <a:srgbClr val="F6F6F6"/>
    </a:accent4>
    <a:accent5>
      <a:srgbClr val="ED0628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D0729"/>
    </a:accent1>
    <a:accent2>
      <a:srgbClr val="ED0728"/>
    </a:accent2>
    <a:accent3>
      <a:srgbClr val="F6F6F6"/>
    </a:accent3>
    <a:accent4>
      <a:srgbClr val="F6F6F6"/>
    </a:accent4>
    <a:accent5>
      <a:srgbClr val="ED0628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ED0729"/>
    </a:accent1>
    <a:accent2>
      <a:srgbClr val="ED0728"/>
    </a:accent2>
    <a:accent3>
      <a:srgbClr val="F6F6F6"/>
    </a:accent3>
    <a:accent4>
      <a:srgbClr val="F6F6F6"/>
    </a:accent4>
    <a:accent5>
      <a:srgbClr val="ED0628"/>
    </a:accent5>
    <a:accent6>
      <a:srgbClr val="70AD47"/>
    </a:accent6>
    <a:hlink>
      <a:srgbClr val="0563C1"/>
    </a:hlink>
    <a:folHlink>
      <a:srgbClr val="954F72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4166C84-49F2-45A9-A83C-E6658B5B1333}">
  <we:reference id="wa104178141" version="3.0.11.7" store="zh-CN" storeType="OMEX"/>
  <we:alternateReferences>
    <we:reference id="WA104178141" version="3.0.11.7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1132</Words>
  <Application>Microsoft Office PowerPoint</Application>
  <PresentationFormat>宽屏</PresentationFormat>
  <Paragraphs>159</Paragraphs>
  <Slides>29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Gill Sans</vt:lpstr>
      <vt:lpstr>等线</vt:lpstr>
      <vt:lpstr>思源黑体 CN ExtraLight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-@极红Jahony</dc:creator>
  <cp:lastModifiedBy>YANGS</cp:lastModifiedBy>
  <cp:revision>274</cp:revision>
  <dcterms:created xsi:type="dcterms:W3CDTF">2017-07-03T11:51:03Z</dcterms:created>
  <dcterms:modified xsi:type="dcterms:W3CDTF">2017-07-16T13:01:06Z</dcterms:modified>
</cp:coreProperties>
</file>