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21"/>
  </p:notesMasterIdLst>
  <p:sldIdLst>
    <p:sldId id="282" r:id="rId3"/>
    <p:sldId id="265" r:id="rId4"/>
    <p:sldId id="258" r:id="rId5"/>
    <p:sldId id="268" r:id="rId6"/>
    <p:sldId id="273" r:id="rId7"/>
    <p:sldId id="261" r:id="rId8"/>
    <p:sldId id="270" r:id="rId9"/>
    <p:sldId id="271" r:id="rId10"/>
    <p:sldId id="274" r:id="rId11"/>
    <p:sldId id="260" r:id="rId12"/>
    <p:sldId id="276" r:id="rId13"/>
    <p:sldId id="277" r:id="rId14"/>
    <p:sldId id="279" r:id="rId15"/>
    <p:sldId id="259" r:id="rId16"/>
    <p:sldId id="263" r:id="rId17"/>
    <p:sldId id="262" r:id="rId18"/>
    <p:sldId id="283" r:id="rId19"/>
    <p:sldId id="284" r:id="rId20"/>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6001C"/>
    <a:srgbClr val="31635D"/>
    <a:srgbClr val="A5D2CD"/>
    <a:srgbClr val="EC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83" autoAdjust="0"/>
    <p:restoredTop sz="94660"/>
  </p:normalViewPr>
  <p:slideViewPr>
    <p:cSldViewPr snapToGrid="0" showGuides="1">
      <p:cViewPr varScale="1">
        <p:scale>
          <a:sx n="65" d="100"/>
          <a:sy n="65" d="100"/>
        </p:scale>
        <p:origin x="72" y="180"/>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gs" Target="tags/tag1.xml"/><Relationship Id="rId27"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4BBDCB-298F-4B0F-A211-FC95444EBAAB}" type="datetimeFigureOut">
              <a:rPr lang="zh-CN" altLang="en-US" smtClean="0"/>
              <a:t>2017/7/16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47CEBE-AE55-4527-B888-5D8E1DDAE184}" type="slidenum">
              <a:rPr lang="zh-CN" altLang="en-US" smtClean="0"/>
              <a:t>‹#›</a:t>
            </a:fld>
            <a:endParaRPr lang="zh-CN" altLang="en-US"/>
          </a:p>
        </p:txBody>
      </p:sp>
    </p:spTree>
    <p:extLst>
      <p:ext uri="{BB962C8B-B14F-4D97-AF65-F5344CB8AC3E}">
        <p14:creationId xmlns:p14="http://schemas.microsoft.com/office/powerpoint/2010/main" val="976409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a:t>
            </a:fld>
            <a:endParaRPr lang="zh-CN" altLang="en-US"/>
          </a:p>
        </p:txBody>
      </p:sp>
    </p:spTree>
    <p:extLst>
      <p:ext uri="{BB962C8B-B14F-4D97-AF65-F5344CB8AC3E}">
        <p14:creationId xmlns:p14="http://schemas.microsoft.com/office/powerpoint/2010/main" val="3428966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10</a:t>
            </a:fld>
            <a:endParaRPr lang="zh-CN" altLang="en-US"/>
          </a:p>
        </p:txBody>
      </p:sp>
    </p:spTree>
    <p:extLst>
      <p:ext uri="{BB962C8B-B14F-4D97-AF65-F5344CB8AC3E}">
        <p14:creationId xmlns:p14="http://schemas.microsoft.com/office/powerpoint/2010/main" val="276466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11</a:t>
            </a:fld>
            <a:endParaRPr lang="zh-CN" altLang="en-US"/>
          </a:p>
        </p:txBody>
      </p:sp>
    </p:spTree>
    <p:extLst>
      <p:ext uri="{BB962C8B-B14F-4D97-AF65-F5344CB8AC3E}">
        <p14:creationId xmlns:p14="http://schemas.microsoft.com/office/powerpoint/2010/main" val="17239356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12</a:t>
            </a:fld>
            <a:endParaRPr lang="zh-CN" altLang="en-US"/>
          </a:p>
        </p:txBody>
      </p:sp>
    </p:spTree>
    <p:extLst>
      <p:ext uri="{BB962C8B-B14F-4D97-AF65-F5344CB8AC3E}">
        <p14:creationId xmlns:p14="http://schemas.microsoft.com/office/powerpoint/2010/main" val="14987755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13</a:t>
            </a:fld>
            <a:endParaRPr lang="zh-CN" altLang="en-US"/>
          </a:p>
        </p:txBody>
      </p:sp>
    </p:spTree>
    <p:extLst>
      <p:ext uri="{BB962C8B-B14F-4D97-AF65-F5344CB8AC3E}">
        <p14:creationId xmlns:p14="http://schemas.microsoft.com/office/powerpoint/2010/main" val="2154084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14</a:t>
            </a:fld>
            <a:endParaRPr lang="zh-CN" altLang="en-US"/>
          </a:p>
        </p:txBody>
      </p:sp>
    </p:spTree>
    <p:extLst>
      <p:ext uri="{BB962C8B-B14F-4D97-AF65-F5344CB8AC3E}">
        <p14:creationId xmlns:p14="http://schemas.microsoft.com/office/powerpoint/2010/main" val="11683917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15</a:t>
            </a:fld>
            <a:endParaRPr lang="zh-CN" altLang="en-US"/>
          </a:p>
        </p:txBody>
      </p:sp>
    </p:spTree>
    <p:extLst>
      <p:ext uri="{BB962C8B-B14F-4D97-AF65-F5344CB8AC3E}">
        <p14:creationId xmlns:p14="http://schemas.microsoft.com/office/powerpoint/2010/main" val="3759967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16</a:t>
            </a:fld>
            <a:endParaRPr lang="zh-CN" altLang="en-US"/>
          </a:p>
        </p:txBody>
      </p:sp>
    </p:spTree>
    <p:extLst>
      <p:ext uri="{BB962C8B-B14F-4D97-AF65-F5344CB8AC3E}">
        <p14:creationId xmlns:p14="http://schemas.microsoft.com/office/powerpoint/2010/main" val="19698000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2</a:t>
            </a:fld>
            <a:endParaRPr lang="zh-CN" altLang="en-US"/>
          </a:p>
        </p:txBody>
      </p:sp>
    </p:spTree>
    <p:extLst>
      <p:ext uri="{BB962C8B-B14F-4D97-AF65-F5344CB8AC3E}">
        <p14:creationId xmlns:p14="http://schemas.microsoft.com/office/powerpoint/2010/main" val="1152243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3</a:t>
            </a:fld>
            <a:endParaRPr lang="zh-CN" altLang="en-US"/>
          </a:p>
        </p:txBody>
      </p:sp>
    </p:spTree>
    <p:extLst>
      <p:ext uri="{BB962C8B-B14F-4D97-AF65-F5344CB8AC3E}">
        <p14:creationId xmlns:p14="http://schemas.microsoft.com/office/powerpoint/2010/main" val="53101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4</a:t>
            </a:fld>
            <a:endParaRPr lang="zh-CN" altLang="en-US"/>
          </a:p>
        </p:txBody>
      </p:sp>
    </p:spTree>
    <p:extLst>
      <p:ext uri="{BB962C8B-B14F-4D97-AF65-F5344CB8AC3E}">
        <p14:creationId xmlns:p14="http://schemas.microsoft.com/office/powerpoint/2010/main" val="1222347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5</a:t>
            </a:fld>
            <a:endParaRPr lang="zh-CN" altLang="en-US"/>
          </a:p>
        </p:txBody>
      </p:sp>
    </p:spTree>
    <p:extLst>
      <p:ext uri="{BB962C8B-B14F-4D97-AF65-F5344CB8AC3E}">
        <p14:creationId xmlns:p14="http://schemas.microsoft.com/office/powerpoint/2010/main" val="3751027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6</a:t>
            </a:fld>
            <a:endParaRPr lang="zh-CN" altLang="en-US"/>
          </a:p>
        </p:txBody>
      </p:sp>
    </p:spTree>
    <p:extLst>
      <p:ext uri="{BB962C8B-B14F-4D97-AF65-F5344CB8AC3E}">
        <p14:creationId xmlns:p14="http://schemas.microsoft.com/office/powerpoint/2010/main" val="2611583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7</a:t>
            </a:fld>
            <a:endParaRPr lang="zh-CN" altLang="en-US"/>
          </a:p>
        </p:txBody>
      </p:sp>
    </p:spTree>
    <p:extLst>
      <p:ext uri="{BB962C8B-B14F-4D97-AF65-F5344CB8AC3E}">
        <p14:creationId xmlns:p14="http://schemas.microsoft.com/office/powerpoint/2010/main" val="41209555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8</a:t>
            </a:fld>
            <a:endParaRPr lang="zh-CN" altLang="en-US"/>
          </a:p>
        </p:txBody>
      </p:sp>
    </p:spTree>
    <p:extLst>
      <p:ext uri="{BB962C8B-B14F-4D97-AF65-F5344CB8AC3E}">
        <p14:creationId xmlns:p14="http://schemas.microsoft.com/office/powerpoint/2010/main" val="812594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9</a:t>
            </a:fld>
            <a:endParaRPr lang="zh-CN" altLang="en-US"/>
          </a:p>
        </p:txBody>
      </p:sp>
    </p:spTree>
    <p:extLst>
      <p:ext uri="{BB962C8B-B14F-4D97-AF65-F5344CB8AC3E}">
        <p14:creationId xmlns:p14="http://schemas.microsoft.com/office/powerpoint/2010/main" val="3217143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13840" r="19468"/>
          <a:stretch/>
        </p:blipFill>
        <p:spPr>
          <a:xfrm>
            <a:off x="0" y="0"/>
            <a:ext cx="12192001" cy="6858000"/>
          </a:xfrm>
          <a:prstGeom prst="rect">
            <a:avLst/>
          </a:prstGeom>
        </p:spPr>
      </p:pic>
      <p:sp>
        <p:nvSpPr>
          <p:cNvPr id="2" name="矩形 1"/>
          <p:cNvSpPr/>
          <p:nvPr userDrawn="1"/>
        </p:nvSpPr>
        <p:spPr>
          <a:xfrm>
            <a:off x="1" y="0"/>
            <a:ext cx="12192000" cy="6858000"/>
          </a:xfrm>
          <a:prstGeom prst="rect">
            <a:avLst/>
          </a:prstGeom>
          <a:gradFill flip="none" rotWithShape="1">
            <a:gsLst>
              <a:gs pos="0">
                <a:srgbClr val="06001C">
                  <a:alpha val="0"/>
                </a:srgbClr>
              </a:gs>
              <a:gs pos="100000">
                <a:srgbClr val="06001C"/>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9485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062917" y="2929528"/>
            <a:ext cx="2086700" cy="2086700"/>
          </a:xfrm>
          <a:custGeom>
            <a:avLst/>
            <a:gdLst>
              <a:gd name="connsiteX0" fmla="*/ 1043350 w 2086700"/>
              <a:gd name="connsiteY0" fmla="*/ 0 h 2086700"/>
              <a:gd name="connsiteX1" fmla="*/ 2086700 w 2086700"/>
              <a:gd name="connsiteY1" fmla="*/ 1043350 h 2086700"/>
              <a:gd name="connsiteX2" fmla="*/ 1043350 w 2086700"/>
              <a:gd name="connsiteY2" fmla="*/ 2086700 h 2086700"/>
              <a:gd name="connsiteX3" fmla="*/ 0 w 2086700"/>
              <a:gd name="connsiteY3" fmla="*/ 1043350 h 2086700"/>
              <a:gd name="connsiteX4" fmla="*/ 1043350 w 2086700"/>
              <a:gd name="connsiteY4" fmla="*/ 0 h 20867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700" h="2086700">
                <a:moveTo>
                  <a:pt x="1043350" y="0"/>
                </a:moveTo>
                <a:cubicBezTo>
                  <a:pt x="1619576" y="0"/>
                  <a:pt x="2086700" y="467124"/>
                  <a:pt x="2086700" y="1043350"/>
                </a:cubicBezTo>
                <a:cubicBezTo>
                  <a:pt x="2086700" y="1619576"/>
                  <a:pt x="1619576" y="2086700"/>
                  <a:pt x="1043350" y="2086700"/>
                </a:cubicBezTo>
                <a:cubicBezTo>
                  <a:pt x="467124" y="2086700"/>
                  <a:pt x="0" y="1619576"/>
                  <a:pt x="0" y="1043350"/>
                </a:cubicBezTo>
                <a:cubicBezTo>
                  <a:pt x="0" y="467124"/>
                  <a:pt x="467124" y="0"/>
                  <a:pt x="104335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109539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4453843" y="2147207"/>
            <a:ext cx="1510030" cy="1510029"/>
          </a:xfrm>
          <a:custGeom>
            <a:avLst/>
            <a:gdLst>
              <a:gd name="connsiteX0" fmla="*/ 251677 w 1510030"/>
              <a:gd name="connsiteY0" fmla="*/ 0 h 1510029"/>
              <a:gd name="connsiteX1" fmla="*/ 1258354 w 1510030"/>
              <a:gd name="connsiteY1" fmla="*/ 0 h 1510029"/>
              <a:gd name="connsiteX2" fmla="*/ 1510030 w 1510030"/>
              <a:gd name="connsiteY2" fmla="*/ 251676 h 1510029"/>
              <a:gd name="connsiteX3" fmla="*/ 1510030 w 1510030"/>
              <a:gd name="connsiteY3" fmla="*/ 1258353 h 1510029"/>
              <a:gd name="connsiteX4" fmla="*/ 1258354 w 1510030"/>
              <a:gd name="connsiteY4" fmla="*/ 1510029 h 1510029"/>
              <a:gd name="connsiteX5" fmla="*/ 251677 w 1510030"/>
              <a:gd name="connsiteY5" fmla="*/ 1510029 h 1510029"/>
              <a:gd name="connsiteX6" fmla="*/ 0 w 1510030"/>
              <a:gd name="connsiteY6" fmla="*/ 1258353 h 1510029"/>
              <a:gd name="connsiteX7" fmla="*/ 0 w 1510030"/>
              <a:gd name="connsiteY7" fmla="*/ 251676 h 1510029"/>
              <a:gd name="connsiteX8" fmla="*/ 251677 w 1510030"/>
              <a:gd name="connsiteY8" fmla="*/ 0 h 151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0030" h="1510029">
                <a:moveTo>
                  <a:pt x="251677" y="0"/>
                </a:moveTo>
                <a:lnTo>
                  <a:pt x="1258354" y="0"/>
                </a:lnTo>
                <a:cubicBezTo>
                  <a:pt x="1397351" y="0"/>
                  <a:pt x="1510030" y="112679"/>
                  <a:pt x="1510030" y="251676"/>
                </a:cubicBezTo>
                <a:lnTo>
                  <a:pt x="1510030" y="1258353"/>
                </a:lnTo>
                <a:cubicBezTo>
                  <a:pt x="1510030" y="1397350"/>
                  <a:pt x="1397351" y="1510029"/>
                  <a:pt x="1258354" y="1510029"/>
                </a:cubicBezTo>
                <a:lnTo>
                  <a:pt x="251677" y="1510029"/>
                </a:lnTo>
                <a:cubicBezTo>
                  <a:pt x="112679" y="1510029"/>
                  <a:pt x="0" y="1397350"/>
                  <a:pt x="0" y="1258353"/>
                </a:cubicBezTo>
                <a:lnTo>
                  <a:pt x="0" y="251676"/>
                </a:lnTo>
                <a:cubicBezTo>
                  <a:pt x="0" y="112679"/>
                  <a:pt x="112679" y="0"/>
                  <a:pt x="251677" y="0"/>
                </a:cubicBezTo>
                <a:close/>
              </a:path>
            </a:pathLst>
          </a:custGeom>
        </p:spPr>
        <p:txBody>
          <a:bodyPr wrap="square">
            <a:noAutofit/>
          </a:bodyPr>
          <a:lstStyle/>
          <a:p>
            <a:endParaRPr lang="zh-CN" altLang="en-US"/>
          </a:p>
        </p:txBody>
      </p:sp>
      <p:sp>
        <p:nvSpPr>
          <p:cNvPr id="12" name="图片占位符 11"/>
          <p:cNvSpPr>
            <a:spLocks noGrp="1"/>
          </p:cNvSpPr>
          <p:nvPr>
            <p:ph type="pic" sz="quarter" idx="11"/>
          </p:nvPr>
        </p:nvSpPr>
        <p:spPr>
          <a:xfrm>
            <a:off x="6228128" y="2147207"/>
            <a:ext cx="1510030" cy="1510029"/>
          </a:xfrm>
          <a:custGeom>
            <a:avLst/>
            <a:gdLst>
              <a:gd name="connsiteX0" fmla="*/ 251677 w 1510030"/>
              <a:gd name="connsiteY0" fmla="*/ 0 h 1510029"/>
              <a:gd name="connsiteX1" fmla="*/ 1258353 w 1510030"/>
              <a:gd name="connsiteY1" fmla="*/ 0 h 1510029"/>
              <a:gd name="connsiteX2" fmla="*/ 1510030 w 1510030"/>
              <a:gd name="connsiteY2" fmla="*/ 251677 h 1510029"/>
              <a:gd name="connsiteX3" fmla="*/ 1510030 w 1510030"/>
              <a:gd name="connsiteY3" fmla="*/ 1258352 h 1510029"/>
              <a:gd name="connsiteX4" fmla="*/ 1258353 w 1510030"/>
              <a:gd name="connsiteY4" fmla="*/ 1510029 h 1510029"/>
              <a:gd name="connsiteX5" fmla="*/ 251677 w 1510030"/>
              <a:gd name="connsiteY5" fmla="*/ 1510029 h 1510029"/>
              <a:gd name="connsiteX6" fmla="*/ 0 w 1510030"/>
              <a:gd name="connsiteY6" fmla="*/ 1258352 h 1510029"/>
              <a:gd name="connsiteX7" fmla="*/ 0 w 1510030"/>
              <a:gd name="connsiteY7" fmla="*/ 251677 h 1510029"/>
              <a:gd name="connsiteX8" fmla="*/ 251677 w 1510030"/>
              <a:gd name="connsiteY8" fmla="*/ 0 h 151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0030" h="1510029">
                <a:moveTo>
                  <a:pt x="251677" y="0"/>
                </a:moveTo>
                <a:lnTo>
                  <a:pt x="1258353" y="0"/>
                </a:lnTo>
                <a:cubicBezTo>
                  <a:pt x="1397350" y="0"/>
                  <a:pt x="1510030" y="112680"/>
                  <a:pt x="1510030" y="251677"/>
                </a:cubicBezTo>
                <a:lnTo>
                  <a:pt x="1510030" y="1258352"/>
                </a:lnTo>
                <a:cubicBezTo>
                  <a:pt x="1510030" y="1397349"/>
                  <a:pt x="1397350" y="1510029"/>
                  <a:pt x="1258353" y="1510029"/>
                </a:cubicBezTo>
                <a:lnTo>
                  <a:pt x="251677" y="1510029"/>
                </a:lnTo>
                <a:cubicBezTo>
                  <a:pt x="112680" y="1510029"/>
                  <a:pt x="0" y="1397349"/>
                  <a:pt x="0" y="1258352"/>
                </a:cubicBezTo>
                <a:lnTo>
                  <a:pt x="0" y="251677"/>
                </a:lnTo>
                <a:cubicBezTo>
                  <a:pt x="0" y="112680"/>
                  <a:pt x="112680" y="0"/>
                  <a:pt x="251677" y="0"/>
                </a:cubicBez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4453843" y="3921491"/>
            <a:ext cx="1510030" cy="1510029"/>
          </a:xfrm>
          <a:custGeom>
            <a:avLst/>
            <a:gdLst>
              <a:gd name="connsiteX0" fmla="*/ 251677 w 1510030"/>
              <a:gd name="connsiteY0" fmla="*/ 0 h 1510029"/>
              <a:gd name="connsiteX1" fmla="*/ 1258353 w 1510030"/>
              <a:gd name="connsiteY1" fmla="*/ 0 h 1510029"/>
              <a:gd name="connsiteX2" fmla="*/ 1510030 w 1510030"/>
              <a:gd name="connsiteY2" fmla="*/ 251677 h 1510029"/>
              <a:gd name="connsiteX3" fmla="*/ 1510030 w 1510030"/>
              <a:gd name="connsiteY3" fmla="*/ 1258352 h 1510029"/>
              <a:gd name="connsiteX4" fmla="*/ 1258353 w 1510030"/>
              <a:gd name="connsiteY4" fmla="*/ 1510029 h 1510029"/>
              <a:gd name="connsiteX5" fmla="*/ 251677 w 1510030"/>
              <a:gd name="connsiteY5" fmla="*/ 1510029 h 1510029"/>
              <a:gd name="connsiteX6" fmla="*/ 0 w 1510030"/>
              <a:gd name="connsiteY6" fmla="*/ 1258352 h 1510029"/>
              <a:gd name="connsiteX7" fmla="*/ 0 w 1510030"/>
              <a:gd name="connsiteY7" fmla="*/ 251677 h 1510029"/>
              <a:gd name="connsiteX8" fmla="*/ 251677 w 1510030"/>
              <a:gd name="connsiteY8" fmla="*/ 0 h 151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0030" h="1510029">
                <a:moveTo>
                  <a:pt x="251677" y="0"/>
                </a:moveTo>
                <a:lnTo>
                  <a:pt x="1258353" y="0"/>
                </a:lnTo>
                <a:cubicBezTo>
                  <a:pt x="1397350" y="0"/>
                  <a:pt x="1510030" y="112680"/>
                  <a:pt x="1510030" y="251677"/>
                </a:cubicBezTo>
                <a:lnTo>
                  <a:pt x="1510030" y="1258352"/>
                </a:lnTo>
                <a:cubicBezTo>
                  <a:pt x="1510030" y="1397349"/>
                  <a:pt x="1397350" y="1510029"/>
                  <a:pt x="1258353" y="1510029"/>
                </a:cubicBezTo>
                <a:lnTo>
                  <a:pt x="251677" y="1510029"/>
                </a:lnTo>
                <a:cubicBezTo>
                  <a:pt x="112680" y="1510029"/>
                  <a:pt x="0" y="1397349"/>
                  <a:pt x="0" y="1258352"/>
                </a:cubicBezTo>
                <a:lnTo>
                  <a:pt x="0" y="251677"/>
                </a:lnTo>
                <a:cubicBezTo>
                  <a:pt x="0" y="112680"/>
                  <a:pt x="112680" y="0"/>
                  <a:pt x="251677" y="0"/>
                </a:cubicBezTo>
                <a:close/>
              </a:path>
            </a:pathLst>
          </a:custGeom>
        </p:spPr>
        <p:txBody>
          <a:bodyPr wrap="square">
            <a:noAutofit/>
          </a:bodyPr>
          <a:lstStyle/>
          <a:p>
            <a:endParaRPr lang="zh-CN" altLang="en-US"/>
          </a:p>
        </p:txBody>
      </p:sp>
      <p:sp>
        <p:nvSpPr>
          <p:cNvPr id="14" name="图片占位符 13"/>
          <p:cNvSpPr>
            <a:spLocks noGrp="1"/>
          </p:cNvSpPr>
          <p:nvPr>
            <p:ph type="pic" sz="quarter" idx="13"/>
          </p:nvPr>
        </p:nvSpPr>
        <p:spPr>
          <a:xfrm>
            <a:off x="6228128" y="3921491"/>
            <a:ext cx="1510030" cy="1510029"/>
          </a:xfrm>
          <a:custGeom>
            <a:avLst/>
            <a:gdLst>
              <a:gd name="connsiteX0" fmla="*/ 251677 w 1510030"/>
              <a:gd name="connsiteY0" fmla="*/ 0 h 1510029"/>
              <a:gd name="connsiteX1" fmla="*/ 1258353 w 1510030"/>
              <a:gd name="connsiteY1" fmla="*/ 0 h 1510029"/>
              <a:gd name="connsiteX2" fmla="*/ 1510030 w 1510030"/>
              <a:gd name="connsiteY2" fmla="*/ 251677 h 1510029"/>
              <a:gd name="connsiteX3" fmla="*/ 1510030 w 1510030"/>
              <a:gd name="connsiteY3" fmla="*/ 1258352 h 1510029"/>
              <a:gd name="connsiteX4" fmla="*/ 1258353 w 1510030"/>
              <a:gd name="connsiteY4" fmla="*/ 1510029 h 1510029"/>
              <a:gd name="connsiteX5" fmla="*/ 251677 w 1510030"/>
              <a:gd name="connsiteY5" fmla="*/ 1510029 h 1510029"/>
              <a:gd name="connsiteX6" fmla="*/ 0 w 1510030"/>
              <a:gd name="connsiteY6" fmla="*/ 1258352 h 1510029"/>
              <a:gd name="connsiteX7" fmla="*/ 0 w 1510030"/>
              <a:gd name="connsiteY7" fmla="*/ 251677 h 1510029"/>
              <a:gd name="connsiteX8" fmla="*/ 251677 w 1510030"/>
              <a:gd name="connsiteY8" fmla="*/ 0 h 151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0030" h="1510029">
                <a:moveTo>
                  <a:pt x="251677" y="0"/>
                </a:moveTo>
                <a:lnTo>
                  <a:pt x="1258353" y="0"/>
                </a:lnTo>
                <a:cubicBezTo>
                  <a:pt x="1397350" y="0"/>
                  <a:pt x="1510030" y="112680"/>
                  <a:pt x="1510030" y="251677"/>
                </a:cubicBezTo>
                <a:lnTo>
                  <a:pt x="1510030" y="1258352"/>
                </a:lnTo>
                <a:cubicBezTo>
                  <a:pt x="1510030" y="1397349"/>
                  <a:pt x="1397350" y="1510029"/>
                  <a:pt x="1258353" y="1510029"/>
                </a:cubicBezTo>
                <a:lnTo>
                  <a:pt x="251677" y="1510029"/>
                </a:lnTo>
                <a:cubicBezTo>
                  <a:pt x="112680" y="1510029"/>
                  <a:pt x="0" y="1397349"/>
                  <a:pt x="0" y="1258352"/>
                </a:cubicBezTo>
                <a:lnTo>
                  <a:pt x="0" y="251677"/>
                </a:lnTo>
                <a:cubicBezTo>
                  <a:pt x="0" y="112680"/>
                  <a:pt x="112680" y="0"/>
                  <a:pt x="25167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7915409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493977" y="2542201"/>
            <a:ext cx="1692000" cy="2484000"/>
          </a:xfrm>
          <a:custGeom>
            <a:avLst/>
            <a:gdLst>
              <a:gd name="connsiteX0" fmla="*/ 0 w 1692000"/>
              <a:gd name="connsiteY0" fmla="*/ 0 h 2484000"/>
              <a:gd name="connsiteX1" fmla="*/ 1692000 w 1692000"/>
              <a:gd name="connsiteY1" fmla="*/ 0 h 2484000"/>
              <a:gd name="connsiteX2" fmla="*/ 1692000 w 1692000"/>
              <a:gd name="connsiteY2" fmla="*/ 2484000 h 2484000"/>
              <a:gd name="connsiteX3" fmla="*/ 0 w 1692000"/>
              <a:gd name="connsiteY3" fmla="*/ 2484000 h 2484000"/>
            </a:gdLst>
            <a:ahLst/>
            <a:cxnLst>
              <a:cxn ang="0">
                <a:pos x="connsiteX0" y="connsiteY0"/>
              </a:cxn>
              <a:cxn ang="0">
                <a:pos x="connsiteX1" y="connsiteY1"/>
              </a:cxn>
              <a:cxn ang="0">
                <a:pos x="connsiteX2" y="connsiteY2"/>
              </a:cxn>
              <a:cxn ang="0">
                <a:pos x="connsiteX3" y="connsiteY3"/>
              </a:cxn>
            </a:cxnLst>
            <a:rect l="l" t="t" r="r" b="b"/>
            <a:pathLst>
              <a:path w="1692000" h="2484000">
                <a:moveTo>
                  <a:pt x="0" y="0"/>
                </a:moveTo>
                <a:lnTo>
                  <a:pt x="1692000" y="0"/>
                </a:lnTo>
                <a:lnTo>
                  <a:pt x="1692000" y="2484000"/>
                </a:lnTo>
                <a:lnTo>
                  <a:pt x="0" y="2484000"/>
                </a:lnTo>
                <a:close/>
              </a:path>
            </a:pathLst>
          </a:custGeom>
        </p:spPr>
        <p:txBody>
          <a:bodyPr wrap="square">
            <a:noAutofit/>
          </a:bodyPr>
          <a:lstStyle/>
          <a:p>
            <a:endParaRPr lang="zh-CN" altLang="en-US" dirty="0"/>
          </a:p>
        </p:txBody>
      </p:sp>
      <p:sp>
        <p:nvSpPr>
          <p:cNvPr id="8" name="图片占位符 7"/>
          <p:cNvSpPr>
            <a:spLocks noGrp="1"/>
          </p:cNvSpPr>
          <p:nvPr>
            <p:ph type="pic" sz="quarter" idx="11"/>
          </p:nvPr>
        </p:nvSpPr>
        <p:spPr>
          <a:xfrm>
            <a:off x="3709123" y="2542201"/>
            <a:ext cx="1692000" cy="2484000"/>
          </a:xfrm>
          <a:custGeom>
            <a:avLst/>
            <a:gdLst>
              <a:gd name="connsiteX0" fmla="*/ 0 w 1692000"/>
              <a:gd name="connsiteY0" fmla="*/ 0 h 2484000"/>
              <a:gd name="connsiteX1" fmla="*/ 1692000 w 1692000"/>
              <a:gd name="connsiteY1" fmla="*/ 0 h 2484000"/>
              <a:gd name="connsiteX2" fmla="*/ 1692000 w 1692000"/>
              <a:gd name="connsiteY2" fmla="*/ 2484000 h 2484000"/>
              <a:gd name="connsiteX3" fmla="*/ 0 w 1692000"/>
              <a:gd name="connsiteY3" fmla="*/ 2484000 h 2484000"/>
            </a:gdLst>
            <a:ahLst/>
            <a:cxnLst>
              <a:cxn ang="0">
                <a:pos x="connsiteX0" y="connsiteY0"/>
              </a:cxn>
              <a:cxn ang="0">
                <a:pos x="connsiteX1" y="connsiteY1"/>
              </a:cxn>
              <a:cxn ang="0">
                <a:pos x="connsiteX2" y="connsiteY2"/>
              </a:cxn>
              <a:cxn ang="0">
                <a:pos x="connsiteX3" y="connsiteY3"/>
              </a:cxn>
            </a:cxnLst>
            <a:rect l="l" t="t" r="r" b="b"/>
            <a:pathLst>
              <a:path w="1692000" h="2484000">
                <a:moveTo>
                  <a:pt x="0" y="0"/>
                </a:moveTo>
                <a:lnTo>
                  <a:pt x="1692000" y="0"/>
                </a:lnTo>
                <a:lnTo>
                  <a:pt x="1692000" y="2484000"/>
                </a:lnTo>
                <a:lnTo>
                  <a:pt x="0" y="2484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3530209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747393" y="1850622"/>
            <a:ext cx="2467828" cy="1813981"/>
          </a:xfrm>
          <a:custGeom>
            <a:avLst/>
            <a:gdLst>
              <a:gd name="connsiteX0" fmla="*/ 302336 w 2467828"/>
              <a:gd name="connsiteY0" fmla="*/ 0 h 1813981"/>
              <a:gd name="connsiteX1" fmla="*/ 2165492 w 2467828"/>
              <a:gd name="connsiteY1" fmla="*/ 0 h 1813981"/>
              <a:gd name="connsiteX2" fmla="*/ 2467828 w 2467828"/>
              <a:gd name="connsiteY2" fmla="*/ 302336 h 1813981"/>
              <a:gd name="connsiteX3" fmla="*/ 2467828 w 2467828"/>
              <a:gd name="connsiteY3" fmla="*/ 1511645 h 1813981"/>
              <a:gd name="connsiteX4" fmla="*/ 2165492 w 2467828"/>
              <a:gd name="connsiteY4" fmla="*/ 1813981 h 1813981"/>
              <a:gd name="connsiteX5" fmla="*/ 302336 w 2467828"/>
              <a:gd name="connsiteY5" fmla="*/ 1813981 h 1813981"/>
              <a:gd name="connsiteX6" fmla="*/ 0 w 2467828"/>
              <a:gd name="connsiteY6" fmla="*/ 1511645 h 1813981"/>
              <a:gd name="connsiteX7" fmla="*/ 0 w 2467828"/>
              <a:gd name="connsiteY7" fmla="*/ 302336 h 1813981"/>
              <a:gd name="connsiteX8" fmla="*/ 302336 w 2467828"/>
              <a:gd name="connsiteY8" fmla="*/ 0 h 181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1">
                <a:moveTo>
                  <a:pt x="302336" y="0"/>
                </a:moveTo>
                <a:lnTo>
                  <a:pt x="2165492" y="0"/>
                </a:lnTo>
                <a:cubicBezTo>
                  <a:pt x="2332468" y="0"/>
                  <a:pt x="2467828" y="135360"/>
                  <a:pt x="2467828" y="302336"/>
                </a:cubicBezTo>
                <a:lnTo>
                  <a:pt x="2467828" y="1511645"/>
                </a:lnTo>
                <a:cubicBezTo>
                  <a:pt x="2467828" y="1678621"/>
                  <a:pt x="2332468" y="1813981"/>
                  <a:pt x="2165492" y="1813981"/>
                </a:cubicBezTo>
                <a:lnTo>
                  <a:pt x="302336" y="1813981"/>
                </a:lnTo>
                <a:cubicBezTo>
                  <a:pt x="135360" y="1813981"/>
                  <a:pt x="0" y="1678621"/>
                  <a:pt x="0" y="1511645"/>
                </a:cubicBezTo>
                <a:lnTo>
                  <a:pt x="0" y="302336"/>
                </a:lnTo>
                <a:cubicBezTo>
                  <a:pt x="0" y="135360"/>
                  <a:pt x="135360" y="0"/>
                  <a:pt x="302336"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861385" y="1850624"/>
            <a:ext cx="2467828" cy="1813981"/>
          </a:xfrm>
          <a:custGeom>
            <a:avLst/>
            <a:gdLst>
              <a:gd name="connsiteX0" fmla="*/ 302336 w 2467828"/>
              <a:gd name="connsiteY0" fmla="*/ 0 h 1813981"/>
              <a:gd name="connsiteX1" fmla="*/ 2165492 w 2467828"/>
              <a:gd name="connsiteY1" fmla="*/ 0 h 1813981"/>
              <a:gd name="connsiteX2" fmla="*/ 2467828 w 2467828"/>
              <a:gd name="connsiteY2" fmla="*/ 302336 h 1813981"/>
              <a:gd name="connsiteX3" fmla="*/ 2467828 w 2467828"/>
              <a:gd name="connsiteY3" fmla="*/ 1511645 h 1813981"/>
              <a:gd name="connsiteX4" fmla="*/ 2165492 w 2467828"/>
              <a:gd name="connsiteY4" fmla="*/ 1813981 h 1813981"/>
              <a:gd name="connsiteX5" fmla="*/ 302336 w 2467828"/>
              <a:gd name="connsiteY5" fmla="*/ 1813981 h 1813981"/>
              <a:gd name="connsiteX6" fmla="*/ 0 w 2467828"/>
              <a:gd name="connsiteY6" fmla="*/ 1511645 h 1813981"/>
              <a:gd name="connsiteX7" fmla="*/ 0 w 2467828"/>
              <a:gd name="connsiteY7" fmla="*/ 302336 h 1813981"/>
              <a:gd name="connsiteX8" fmla="*/ 302336 w 2467828"/>
              <a:gd name="connsiteY8" fmla="*/ 0 h 1813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1">
                <a:moveTo>
                  <a:pt x="302336" y="0"/>
                </a:moveTo>
                <a:lnTo>
                  <a:pt x="2165492" y="0"/>
                </a:lnTo>
                <a:cubicBezTo>
                  <a:pt x="2332468" y="0"/>
                  <a:pt x="2467828" y="135360"/>
                  <a:pt x="2467828" y="302336"/>
                </a:cubicBezTo>
                <a:lnTo>
                  <a:pt x="2467828" y="1511645"/>
                </a:lnTo>
                <a:cubicBezTo>
                  <a:pt x="2467828" y="1678621"/>
                  <a:pt x="2332468" y="1813981"/>
                  <a:pt x="2165492" y="1813981"/>
                </a:cubicBezTo>
                <a:lnTo>
                  <a:pt x="302336" y="1813981"/>
                </a:lnTo>
                <a:cubicBezTo>
                  <a:pt x="135360" y="1813981"/>
                  <a:pt x="0" y="1678621"/>
                  <a:pt x="0" y="1511645"/>
                </a:cubicBezTo>
                <a:lnTo>
                  <a:pt x="0" y="302336"/>
                </a:lnTo>
                <a:cubicBezTo>
                  <a:pt x="0" y="135360"/>
                  <a:pt x="135360" y="0"/>
                  <a:pt x="302336"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7966689" y="1850623"/>
            <a:ext cx="2467828" cy="1813982"/>
          </a:xfrm>
          <a:custGeom>
            <a:avLst/>
            <a:gdLst>
              <a:gd name="connsiteX0" fmla="*/ 302336 w 2467828"/>
              <a:gd name="connsiteY0" fmla="*/ 0 h 1813982"/>
              <a:gd name="connsiteX1" fmla="*/ 2165492 w 2467828"/>
              <a:gd name="connsiteY1" fmla="*/ 0 h 1813982"/>
              <a:gd name="connsiteX2" fmla="*/ 2467828 w 2467828"/>
              <a:gd name="connsiteY2" fmla="*/ 302336 h 1813982"/>
              <a:gd name="connsiteX3" fmla="*/ 2467828 w 2467828"/>
              <a:gd name="connsiteY3" fmla="*/ 1511646 h 1813982"/>
              <a:gd name="connsiteX4" fmla="*/ 2165492 w 2467828"/>
              <a:gd name="connsiteY4" fmla="*/ 1813982 h 1813982"/>
              <a:gd name="connsiteX5" fmla="*/ 302336 w 2467828"/>
              <a:gd name="connsiteY5" fmla="*/ 1813982 h 1813982"/>
              <a:gd name="connsiteX6" fmla="*/ 0 w 2467828"/>
              <a:gd name="connsiteY6" fmla="*/ 1511646 h 1813982"/>
              <a:gd name="connsiteX7" fmla="*/ 0 w 2467828"/>
              <a:gd name="connsiteY7" fmla="*/ 302336 h 1813982"/>
              <a:gd name="connsiteX8" fmla="*/ 302336 w 2467828"/>
              <a:gd name="connsiteY8" fmla="*/ 0 h 18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67828" h="1813982">
                <a:moveTo>
                  <a:pt x="302336" y="0"/>
                </a:moveTo>
                <a:lnTo>
                  <a:pt x="2165492" y="0"/>
                </a:lnTo>
                <a:cubicBezTo>
                  <a:pt x="2332468" y="0"/>
                  <a:pt x="2467828" y="135360"/>
                  <a:pt x="2467828" y="302336"/>
                </a:cubicBezTo>
                <a:lnTo>
                  <a:pt x="2467828" y="1511646"/>
                </a:lnTo>
                <a:cubicBezTo>
                  <a:pt x="2467828" y="1678622"/>
                  <a:pt x="2332468" y="1813982"/>
                  <a:pt x="2165492" y="1813982"/>
                </a:cubicBezTo>
                <a:lnTo>
                  <a:pt x="302336" y="1813982"/>
                </a:lnTo>
                <a:cubicBezTo>
                  <a:pt x="135360" y="1813982"/>
                  <a:pt x="0" y="1678622"/>
                  <a:pt x="0" y="1511646"/>
                </a:cubicBezTo>
                <a:lnTo>
                  <a:pt x="0" y="302336"/>
                </a:lnTo>
                <a:cubicBezTo>
                  <a:pt x="0" y="135360"/>
                  <a:pt x="135360" y="0"/>
                  <a:pt x="302336"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12310221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3369142" y="2341880"/>
            <a:ext cx="4923958" cy="2758436"/>
          </a:xfrm>
          <a:custGeom>
            <a:avLst/>
            <a:gdLst>
              <a:gd name="connsiteX0" fmla="*/ 0 w 4923958"/>
              <a:gd name="connsiteY0" fmla="*/ 0 h 2758436"/>
              <a:gd name="connsiteX1" fmla="*/ 4923958 w 4923958"/>
              <a:gd name="connsiteY1" fmla="*/ 0 h 2758436"/>
              <a:gd name="connsiteX2" fmla="*/ 4923958 w 4923958"/>
              <a:gd name="connsiteY2" fmla="*/ 2758436 h 2758436"/>
              <a:gd name="connsiteX3" fmla="*/ 0 w 4923958"/>
              <a:gd name="connsiteY3" fmla="*/ 2758436 h 2758436"/>
            </a:gdLst>
            <a:ahLst/>
            <a:cxnLst>
              <a:cxn ang="0">
                <a:pos x="connsiteX0" y="connsiteY0"/>
              </a:cxn>
              <a:cxn ang="0">
                <a:pos x="connsiteX1" y="connsiteY1"/>
              </a:cxn>
              <a:cxn ang="0">
                <a:pos x="connsiteX2" y="connsiteY2"/>
              </a:cxn>
              <a:cxn ang="0">
                <a:pos x="connsiteX3" y="connsiteY3"/>
              </a:cxn>
            </a:cxnLst>
            <a:rect l="l" t="t" r="r" b="b"/>
            <a:pathLst>
              <a:path w="4923958" h="2758436">
                <a:moveTo>
                  <a:pt x="0" y="0"/>
                </a:moveTo>
                <a:lnTo>
                  <a:pt x="4923958" y="0"/>
                </a:lnTo>
                <a:lnTo>
                  <a:pt x="4923958" y="2758436"/>
                </a:lnTo>
                <a:lnTo>
                  <a:pt x="0" y="275843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666094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1074BDE-127E-4C21-9F6C-FD804940D95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66EAABCE-98A3-4B30-88C6-8460F841FB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E5A952BB-7E25-4FB4-8A39-A2976AF2B038}"/>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CEE7AC34-F845-47C4-BD39-87B2891B6A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5096EFA-9D30-432A-9547-0DE4AC55546F}"/>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41697228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A851CC7-20B7-41BD-9A50-2460B88F2E2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1B1683D1-EC1B-496C-BD50-C8ED3147F959}"/>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BDA11DC-4C13-4F2B-9594-1230938E01B9}"/>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34DF8847-ACAC-4514-8409-BF1E798695A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ACB578E-C104-4EEE-8DAB-E35071832931}"/>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2442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5ECE3A3-4A6B-446B-9A97-425921565F7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024F1387-6C45-4B41-ACCB-D110028082A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B189F1B5-73AA-48B4-90B5-37B4991E5A5A}"/>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51415B58-04EA-4493-808F-7272A1CA037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B82BDB5-82DF-4290-83D8-45EDF2E09FA5}"/>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3266971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DBF60F-FB33-4B73-9B7F-E86D99AECEB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9FE23968-C9AA-476D-843C-F9D3AB7870D7}"/>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B3769024-CED5-41C9-8EF8-1FA38460D22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B960B331-8761-4BBF-A193-2C97DBCD2D34}"/>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6" name="页脚占位符 5">
            <a:extLst>
              <a:ext uri="{FF2B5EF4-FFF2-40B4-BE49-F238E27FC236}">
                <a16:creationId xmlns:a16="http://schemas.microsoft.com/office/drawing/2014/main" xmlns="" id="{99069154-D6CF-4A01-907D-569609158E3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CD7B6B3-A827-49FD-9B6F-D52A77E32401}"/>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22041379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6A493B-D975-4978-A154-08030FD1711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A56C7D0-A369-4129-B127-1A653DF915B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188DC7FC-81CD-4F07-9EE8-3505DA10C64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F1F7BBDD-499A-41C7-89B3-9AD720B294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45EA3CD9-187F-48FA-9432-482ECB7F1312}"/>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4DEF521D-33F3-484C-8A3F-1CF7A15C6DFF}"/>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8" name="页脚占位符 7">
            <a:extLst>
              <a:ext uri="{FF2B5EF4-FFF2-40B4-BE49-F238E27FC236}">
                <a16:creationId xmlns:a16="http://schemas.microsoft.com/office/drawing/2014/main" xmlns="" id="{5B003EBE-D633-486D-8BEC-B9557279015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0247AE0-FA19-4A9F-9C84-B3F9395A96FA}"/>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1010299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52942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FE31ACA-B57B-4F17-912C-6C36F70835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B9439895-8F5A-4014-AEB9-F6A8AC6CE5D1}"/>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4" name="页脚占位符 3">
            <a:extLst>
              <a:ext uri="{FF2B5EF4-FFF2-40B4-BE49-F238E27FC236}">
                <a16:creationId xmlns:a16="http://schemas.microsoft.com/office/drawing/2014/main" xmlns="" id="{D79629F4-F071-42ED-AB67-EF795460937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97DBEEB-9EE9-49E4-8A8B-EA841C078918}"/>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12063191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93841D6-1050-4992-B794-104FB7C68F7D}"/>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3" name="页脚占位符 2">
            <a:extLst>
              <a:ext uri="{FF2B5EF4-FFF2-40B4-BE49-F238E27FC236}">
                <a16:creationId xmlns:a16="http://schemas.microsoft.com/office/drawing/2014/main" xmlns="" id="{B3DF86D2-E19E-4881-B330-4DC05D0D2D7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8F89A90-8B64-485D-9BF8-489EC964C396}"/>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8244397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6C84E79-F894-4BF4-A8F5-2927204BC8A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78A278D-5590-4C38-A884-8BD4089091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CCC3E79-D61E-482C-B41C-6274A507BC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7EA8046-3646-47A1-9DEA-6E18CC6326C6}"/>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6" name="页脚占位符 5">
            <a:extLst>
              <a:ext uri="{FF2B5EF4-FFF2-40B4-BE49-F238E27FC236}">
                <a16:creationId xmlns:a16="http://schemas.microsoft.com/office/drawing/2014/main" xmlns="" id="{6537CE27-F79A-43B8-8958-C00C38B6E2A5}"/>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A4F8BB8-9608-4005-BCDA-6737D903B27C}"/>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270610477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1E22F9A-A7FD-4975-AAF7-4282FF02823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D02DE851-9F4D-4867-AE28-1EB8C8A1017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0B00B7A-326F-4FDB-9A07-16E79A58BB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032E5626-3808-4A11-83DE-4C8150852F1A}"/>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6" name="页脚占位符 5">
            <a:extLst>
              <a:ext uri="{FF2B5EF4-FFF2-40B4-BE49-F238E27FC236}">
                <a16:creationId xmlns:a16="http://schemas.microsoft.com/office/drawing/2014/main" xmlns="" id="{B51E98EE-D05F-43E5-80B9-F524031BEF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43B8D70-60E4-4448-8DEE-D95BD0B33A55}"/>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12047626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776DD9-63ED-4063-882B-193DBCE089B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5D28F4E-AFDF-41E6-A0DE-08C5F185859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B485C4D-1EB5-4F00-9395-566E14103313}"/>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8F248925-BDA3-454E-BD2E-799D75C5A47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0FCC3CA-DC3A-49D1-82AD-740C91B7991B}"/>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3951059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8AB79892-CE0E-416D-AA81-F909C3CE338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BCD4E54-A30E-4E65-9E0B-71564E7EC742}"/>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9AE38FE-1079-40BE-8D5D-2C5741342126}"/>
              </a:ext>
            </a:extLst>
          </p:cNvPr>
          <p:cNvSpPr>
            <a:spLocks noGrp="1"/>
          </p:cNvSpPr>
          <p:nvPr>
            <p:ph type="dt" sz="half" idx="10"/>
          </p:nvPr>
        </p:nvSpPr>
        <p:spPr/>
        <p:txBody>
          <a:body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09F4576E-38FE-4E50-B2B3-E5C8AC3AEC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342384-0CE3-4880-B7E2-54954177E770}"/>
              </a:ext>
            </a:extLst>
          </p:cNvPr>
          <p:cNvSpPr>
            <a:spLocks noGrp="1"/>
          </p:cNvSpPr>
          <p:nvPr>
            <p:ph type="sldNum" sz="quarter" idx="12"/>
          </p:nvPr>
        </p:nvSpPr>
        <p:spPr/>
        <p:txBody>
          <a:body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2608255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5240921" y="3130161"/>
            <a:ext cx="1674000" cy="1674002"/>
          </a:xfrm>
          <a:custGeom>
            <a:avLst/>
            <a:gdLst>
              <a:gd name="connsiteX0" fmla="*/ 837000 w 1674000"/>
              <a:gd name="connsiteY0" fmla="*/ 0 h 1674002"/>
              <a:gd name="connsiteX1" fmla="*/ 1674000 w 1674000"/>
              <a:gd name="connsiteY1" fmla="*/ 837001 h 1674002"/>
              <a:gd name="connsiteX2" fmla="*/ 837000 w 1674000"/>
              <a:gd name="connsiteY2" fmla="*/ 1674002 h 1674002"/>
              <a:gd name="connsiteX3" fmla="*/ 0 w 1674000"/>
              <a:gd name="connsiteY3" fmla="*/ 837001 h 1674002"/>
              <a:gd name="connsiteX4" fmla="*/ 837000 w 1674000"/>
              <a:gd name="connsiteY4" fmla="*/ 0 h 1674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4000" h="1674002">
                <a:moveTo>
                  <a:pt x="837000" y="0"/>
                </a:moveTo>
                <a:cubicBezTo>
                  <a:pt x="1299262" y="0"/>
                  <a:pt x="1674000" y="374738"/>
                  <a:pt x="1674000" y="837001"/>
                </a:cubicBezTo>
                <a:cubicBezTo>
                  <a:pt x="1674000" y="1299264"/>
                  <a:pt x="1299262" y="1674002"/>
                  <a:pt x="837000" y="1674002"/>
                </a:cubicBezTo>
                <a:cubicBezTo>
                  <a:pt x="374738" y="1674002"/>
                  <a:pt x="0" y="1299264"/>
                  <a:pt x="0" y="837001"/>
                </a:cubicBezTo>
                <a:cubicBezTo>
                  <a:pt x="0" y="374738"/>
                  <a:pt x="374738" y="0"/>
                  <a:pt x="837000"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085217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4714" y="2001610"/>
            <a:ext cx="5456521" cy="3563442"/>
          </a:xfrm>
          <a:custGeom>
            <a:avLst/>
            <a:gdLst>
              <a:gd name="connsiteX0" fmla="*/ 0 w 5456521"/>
              <a:gd name="connsiteY0" fmla="*/ 0 h 3563442"/>
              <a:gd name="connsiteX1" fmla="*/ 5456521 w 5456521"/>
              <a:gd name="connsiteY1" fmla="*/ 0 h 3563442"/>
              <a:gd name="connsiteX2" fmla="*/ 5456521 w 5456521"/>
              <a:gd name="connsiteY2" fmla="*/ 3563442 h 3563442"/>
              <a:gd name="connsiteX3" fmla="*/ 0 w 5456521"/>
              <a:gd name="connsiteY3" fmla="*/ 3563442 h 3563442"/>
            </a:gdLst>
            <a:ahLst/>
            <a:cxnLst>
              <a:cxn ang="0">
                <a:pos x="connsiteX0" y="connsiteY0"/>
              </a:cxn>
              <a:cxn ang="0">
                <a:pos x="connsiteX1" y="connsiteY1"/>
              </a:cxn>
              <a:cxn ang="0">
                <a:pos x="connsiteX2" y="connsiteY2"/>
              </a:cxn>
              <a:cxn ang="0">
                <a:pos x="connsiteX3" y="connsiteY3"/>
              </a:cxn>
            </a:cxnLst>
            <a:rect l="l" t="t" r="r" b="b"/>
            <a:pathLst>
              <a:path w="5456521" h="3563442">
                <a:moveTo>
                  <a:pt x="0" y="0"/>
                </a:moveTo>
                <a:lnTo>
                  <a:pt x="5456521" y="0"/>
                </a:lnTo>
                <a:lnTo>
                  <a:pt x="5456521" y="3563442"/>
                </a:lnTo>
                <a:lnTo>
                  <a:pt x="0" y="35634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806194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881082" y="1796511"/>
            <a:ext cx="5014947" cy="1763342"/>
          </a:xfrm>
          <a:custGeom>
            <a:avLst/>
            <a:gdLst>
              <a:gd name="connsiteX0" fmla="*/ 0 w 5014947"/>
              <a:gd name="connsiteY0" fmla="*/ 0 h 1763342"/>
              <a:gd name="connsiteX1" fmla="*/ 5014947 w 5014947"/>
              <a:gd name="connsiteY1" fmla="*/ 0 h 1763342"/>
              <a:gd name="connsiteX2" fmla="*/ 5014947 w 5014947"/>
              <a:gd name="connsiteY2" fmla="*/ 1763342 h 1763342"/>
              <a:gd name="connsiteX3" fmla="*/ 0 w 5014947"/>
              <a:gd name="connsiteY3" fmla="*/ 1763342 h 1763342"/>
            </a:gdLst>
            <a:ahLst/>
            <a:cxnLst>
              <a:cxn ang="0">
                <a:pos x="connsiteX0" y="connsiteY0"/>
              </a:cxn>
              <a:cxn ang="0">
                <a:pos x="connsiteX1" y="connsiteY1"/>
              </a:cxn>
              <a:cxn ang="0">
                <a:pos x="connsiteX2" y="connsiteY2"/>
              </a:cxn>
              <a:cxn ang="0">
                <a:pos x="connsiteX3" y="connsiteY3"/>
              </a:cxn>
            </a:cxnLst>
            <a:rect l="l" t="t" r="r" b="b"/>
            <a:pathLst>
              <a:path w="5014947" h="1763342">
                <a:moveTo>
                  <a:pt x="0" y="0"/>
                </a:moveTo>
                <a:lnTo>
                  <a:pt x="5014947" y="0"/>
                </a:lnTo>
                <a:lnTo>
                  <a:pt x="5014947" y="1763342"/>
                </a:lnTo>
                <a:lnTo>
                  <a:pt x="0" y="1763342"/>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299625" y="1796515"/>
            <a:ext cx="5014947" cy="1763342"/>
          </a:xfrm>
          <a:custGeom>
            <a:avLst/>
            <a:gdLst>
              <a:gd name="connsiteX0" fmla="*/ 0 w 5014947"/>
              <a:gd name="connsiteY0" fmla="*/ 0 h 1763342"/>
              <a:gd name="connsiteX1" fmla="*/ 5014947 w 5014947"/>
              <a:gd name="connsiteY1" fmla="*/ 0 h 1763342"/>
              <a:gd name="connsiteX2" fmla="*/ 5014947 w 5014947"/>
              <a:gd name="connsiteY2" fmla="*/ 1763342 h 1763342"/>
              <a:gd name="connsiteX3" fmla="*/ 0 w 5014947"/>
              <a:gd name="connsiteY3" fmla="*/ 1763342 h 1763342"/>
            </a:gdLst>
            <a:ahLst/>
            <a:cxnLst>
              <a:cxn ang="0">
                <a:pos x="connsiteX0" y="connsiteY0"/>
              </a:cxn>
              <a:cxn ang="0">
                <a:pos x="connsiteX1" y="connsiteY1"/>
              </a:cxn>
              <a:cxn ang="0">
                <a:pos x="connsiteX2" y="connsiteY2"/>
              </a:cxn>
              <a:cxn ang="0">
                <a:pos x="connsiteX3" y="connsiteY3"/>
              </a:cxn>
            </a:cxnLst>
            <a:rect l="l" t="t" r="r" b="b"/>
            <a:pathLst>
              <a:path w="5014947" h="1763342">
                <a:moveTo>
                  <a:pt x="0" y="0"/>
                </a:moveTo>
                <a:lnTo>
                  <a:pt x="5014947" y="0"/>
                </a:lnTo>
                <a:lnTo>
                  <a:pt x="5014947" y="1763342"/>
                </a:lnTo>
                <a:lnTo>
                  <a:pt x="0" y="1763342"/>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137275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141032" y="1965088"/>
            <a:ext cx="2025062" cy="2041234"/>
          </a:xfrm>
          <a:custGeom>
            <a:avLst/>
            <a:gdLst>
              <a:gd name="connsiteX0" fmla="*/ 1012531 w 2025062"/>
              <a:gd name="connsiteY0" fmla="*/ 0 h 2041234"/>
              <a:gd name="connsiteX1" fmla="*/ 2025062 w 2025062"/>
              <a:gd name="connsiteY1" fmla="*/ 1020617 h 2041234"/>
              <a:gd name="connsiteX2" fmla="*/ 1012531 w 2025062"/>
              <a:gd name="connsiteY2" fmla="*/ 2041234 h 2041234"/>
              <a:gd name="connsiteX3" fmla="*/ 0 w 2025062"/>
              <a:gd name="connsiteY3" fmla="*/ 1020617 h 2041234"/>
              <a:gd name="connsiteX4" fmla="*/ 1012531 w 2025062"/>
              <a:gd name="connsiteY4" fmla="*/ 0 h 204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062" h="2041234">
                <a:moveTo>
                  <a:pt x="1012531" y="0"/>
                </a:moveTo>
                <a:cubicBezTo>
                  <a:pt x="1571736" y="0"/>
                  <a:pt x="2025062" y="456946"/>
                  <a:pt x="2025062" y="1020617"/>
                </a:cubicBezTo>
                <a:cubicBezTo>
                  <a:pt x="2025062" y="1584288"/>
                  <a:pt x="1571736" y="2041234"/>
                  <a:pt x="1012531" y="2041234"/>
                </a:cubicBezTo>
                <a:cubicBezTo>
                  <a:pt x="453326" y="2041234"/>
                  <a:pt x="0" y="1584288"/>
                  <a:pt x="0" y="1020617"/>
                </a:cubicBezTo>
                <a:cubicBezTo>
                  <a:pt x="0" y="456946"/>
                  <a:pt x="453326" y="0"/>
                  <a:pt x="1012531"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769324" y="1965088"/>
            <a:ext cx="2025062" cy="2041234"/>
          </a:xfrm>
          <a:custGeom>
            <a:avLst/>
            <a:gdLst>
              <a:gd name="connsiteX0" fmla="*/ 1012531 w 2025062"/>
              <a:gd name="connsiteY0" fmla="*/ 0 h 2041234"/>
              <a:gd name="connsiteX1" fmla="*/ 2025062 w 2025062"/>
              <a:gd name="connsiteY1" fmla="*/ 1020617 h 2041234"/>
              <a:gd name="connsiteX2" fmla="*/ 1012531 w 2025062"/>
              <a:gd name="connsiteY2" fmla="*/ 2041234 h 2041234"/>
              <a:gd name="connsiteX3" fmla="*/ 0 w 2025062"/>
              <a:gd name="connsiteY3" fmla="*/ 1020617 h 2041234"/>
              <a:gd name="connsiteX4" fmla="*/ 1012531 w 2025062"/>
              <a:gd name="connsiteY4" fmla="*/ 0 h 204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062" h="2041234">
                <a:moveTo>
                  <a:pt x="1012531" y="0"/>
                </a:moveTo>
                <a:cubicBezTo>
                  <a:pt x="1571736" y="0"/>
                  <a:pt x="2025062" y="456946"/>
                  <a:pt x="2025062" y="1020617"/>
                </a:cubicBezTo>
                <a:cubicBezTo>
                  <a:pt x="2025062" y="1584288"/>
                  <a:pt x="1571736" y="2041234"/>
                  <a:pt x="1012531" y="2041234"/>
                </a:cubicBezTo>
                <a:cubicBezTo>
                  <a:pt x="453326" y="2041234"/>
                  <a:pt x="0" y="1584288"/>
                  <a:pt x="0" y="1020617"/>
                </a:cubicBezTo>
                <a:cubicBezTo>
                  <a:pt x="0" y="456946"/>
                  <a:pt x="453326" y="0"/>
                  <a:pt x="1012531"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97616" y="1965088"/>
            <a:ext cx="2025062" cy="2041234"/>
          </a:xfrm>
          <a:custGeom>
            <a:avLst/>
            <a:gdLst>
              <a:gd name="connsiteX0" fmla="*/ 1012531 w 2025062"/>
              <a:gd name="connsiteY0" fmla="*/ 0 h 2041234"/>
              <a:gd name="connsiteX1" fmla="*/ 2025062 w 2025062"/>
              <a:gd name="connsiteY1" fmla="*/ 1020617 h 2041234"/>
              <a:gd name="connsiteX2" fmla="*/ 1012531 w 2025062"/>
              <a:gd name="connsiteY2" fmla="*/ 2041234 h 2041234"/>
              <a:gd name="connsiteX3" fmla="*/ 0 w 2025062"/>
              <a:gd name="connsiteY3" fmla="*/ 1020617 h 2041234"/>
              <a:gd name="connsiteX4" fmla="*/ 1012531 w 2025062"/>
              <a:gd name="connsiteY4" fmla="*/ 0 h 204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062" h="2041234">
                <a:moveTo>
                  <a:pt x="1012531" y="0"/>
                </a:moveTo>
                <a:cubicBezTo>
                  <a:pt x="1571736" y="0"/>
                  <a:pt x="2025062" y="456946"/>
                  <a:pt x="2025062" y="1020617"/>
                </a:cubicBezTo>
                <a:cubicBezTo>
                  <a:pt x="2025062" y="1584288"/>
                  <a:pt x="1571736" y="2041234"/>
                  <a:pt x="1012531" y="2041234"/>
                </a:cubicBezTo>
                <a:cubicBezTo>
                  <a:pt x="453326" y="2041234"/>
                  <a:pt x="0" y="1584288"/>
                  <a:pt x="0" y="1020617"/>
                </a:cubicBezTo>
                <a:cubicBezTo>
                  <a:pt x="0" y="456946"/>
                  <a:pt x="453326" y="0"/>
                  <a:pt x="1012531"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9025908" y="1965088"/>
            <a:ext cx="2025062" cy="2041234"/>
          </a:xfrm>
          <a:custGeom>
            <a:avLst/>
            <a:gdLst>
              <a:gd name="connsiteX0" fmla="*/ 1012531 w 2025062"/>
              <a:gd name="connsiteY0" fmla="*/ 0 h 2041234"/>
              <a:gd name="connsiteX1" fmla="*/ 2025062 w 2025062"/>
              <a:gd name="connsiteY1" fmla="*/ 1020617 h 2041234"/>
              <a:gd name="connsiteX2" fmla="*/ 1012531 w 2025062"/>
              <a:gd name="connsiteY2" fmla="*/ 2041234 h 2041234"/>
              <a:gd name="connsiteX3" fmla="*/ 0 w 2025062"/>
              <a:gd name="connsiteY3" fmla="*/ 1020617 h 2041234"/>
              <a:gd name="connsiteX4" fmla="*/ 1012531 w 2025062"/>
              <a:gd name="connsiteY4" fmla="*/ 0 h 2041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5062" h="2041234">
                <a:moveTo>
                  <a:pt x="1012531" y="0"/>
                </a:moveTo>
                <a:cubicBezTo>
                  <a:pt x="1571736" y="0"/>
                  <a:pt x="2025062" y="456946"/>
                  <a:pt x="2025062" y="1020617"/>
                </a:cubicBezTo>
                <a:cubicBezTo>
                  <a:pt x="2025062" y="1584288"/>
                  <a:pt x="1571736" y="2041234"/>
                  <a:pt x="1012531" y="2041234"/>
                </a:cubicBezTo>
                <a:cubicBezTo>
                  <a:pt x="453326" y="2041234"/>
                  <a:pt x="0" y="1584288"/>
                  <a:pt x="0" y="1020617"/>
                </a:cubicBezTo>
                <a:cubicBezTo>
                  <a:pt x="0" y="456946"/>
                  <a:pt x="453326" y="0"/>
                  <a:pt x="101253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2330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3" name="图片占位符 12"/>
          <p:cNvSpPr>
            <a:spLocks noGrp="1"/>
          </p:cNvSpPr>
          <p:nvPr>
            <p:ph type="pic" sz="quarter" idx="12"/>
          </p:nvPr>
        </p:nvSpPr>
        <p:spPr>
          <a:xfrm>
            <a:off x="4073476" y="1890235"/>
            <a:ext cx="4050487" cy="2405634"/>
          </a:xfrm>
          <a:custGeom>
            <a:avLst/>
            <a:gdLst>
              <a:gd name="connsiteX0" fmla="*/ 0 w 4050487"/>
              <a:gd name="connsiteY0" fmla="*/ 0 h 2405634"/>
              <a:gd name="connsiteX1" fmla="*/ 4050487 w 4050487"/>
              <a:gd name="connsiteY1" fmla="*/ 0 h 2405634"/>
              <a:gd name="connsiteX2" fmla="*/ 4050487 w 4050487"/>
              <a:gd name="connsiteY2" fmla="*/ 2405634 h 2405634"/>
              <a:gd name="connsiteX3" fmla="*/ 0 w 4050487"/>
              <a:gd name="connsiteY3" fmla="*/ 2405634 h 2405634"/>
            </a:gdLst>
            <a:ahLst/>
            <a:cxnLst>
              <a:cxn ang="0">
                <a:pos x="connsiteX0" y="connsiteY0"/>
              </a:cxn>
              <a:cxn ang="0">
                <a:pos x="connsiteX1" y="connsiteY1"/>
              </a:cxn>
              <a:cxn ang="0">
                <a:pos x="connsiteX2" y="connsiteY2"/>
              </a:cxn>
              <a:cxn ang="0">
                <a:pos x="connsiteX3" y="connsiteY3"/>
              </a:cxn>
            </a:cxnLst>
            <a:rect l="l" t="t" r="r" b="b"/>
            <a:pathLst>
              <a:path w="4050487" h="2405634">
                <a:moveTo>
                  <a:pt x="0" y="0"/>
                </a:moveTo>
                <a:lnTo>
                  <a:pt x="4050487" y="0"/>
                </a:lnTo>
                <a:lnTo>
                  <a:pt x="4050487" y="2405634"/>
                </a:lnTo>
                <a:lnTo>
                  <a:pt x="0" y="2405634"/>
                </a:lnTo>
                <a:close/>
              </a:path>
            </a:pathLst>
          </a:custGeom>
        </p:spPr>
        <p:txBody>
          <a:bodyPr wrap="square">
            <a:noAutofit/>
          </a:bodyPr>
          <a:lstStyle/>
          <a:p>
            <a:endParaRPr lang="zh-CN" altLang="en-US"/>
          </a:p>
        </p:txBody>
      </p:sp>
      <p:sp>
        <p:nvSpPr>
          <p:cNvPr id="8" name="图片占位符 7"/>
          <p:cNvSpPr>
            <a:spLocks noGrp="1"/>
          </p:cNvSpPr>
          <p:nvPr>
            <p:ph type="pic" sz="quarter" idx="10"/>
          </p:nvPr>
        </p:nvSpPr>
        <p:spPr>
          <a:xfrm>
            <a:off x="1360988" y="2161494"/>
            <a:ext cx="2350268" cy="1862718"/>
          </a:xfrm>
          <a:custGeom>
            <a:avLst/>
            <a:gdLst>
              <a:gd name="connsiteX0" fmla="*/ 0 w 2350268"/>
              <a:gd name="connsiteY0" fmla="*/ 0 h 1862718"/>
              <a:gd name="connsiteX1" fmla="*/ 2350268 w 2350268"/>
              <a:gd name="connsiteY1" fmla="*/ 0 h 1862718"/>
              <a:gd name="connsiteX2" fmla="*/ 2350268 w 2350268"/>
              <a:gd name="connsiteY2" fmla="*/ 1862718 h 1862718"/>
              <a:gd name="connsiteX3" fmla="*/ 0 w 2350268"/>
              <a:gd name="connsiteY3" fmla="*/ 1862718 h 1862718"/>
            </a:gdLst>
            <a:ahLst/>
            <a:cxnLst>
              <a:cxn ang="0">
                <a:pos x="connsiteX0" y="connsiteY0"/>
              </a:cxn>
              <a:cxn ang="0">
                <a:pos x="connsiteX1" y="connsiteY1"/>
              </a:cxn>
              <a:cxn ang="0">
                <a:pos x="connsiteX2" y="connsiteY2"/>
              </a:cxn>
              <a:cxn ang="0">
                <a:pos x="connsiteX3" y="connsiteY3"/>
              </a:cxn>
            </a:cxnLst>
            <a:rect l="l" t="t" r="r" b="b"/>
            <a:pathLst>
              <a:path w="2350268" h="1862718">
                <a:moveTo>
                  <a:pt x="0" y="0"/>
                </a:moveTo>
                <a:lnTo>
                  <a:pt x="2350268" y="0"/>
                </a:lnTo>
                <a:lnTo>
                  <a:pt x="2350268" y="1862718"/>
                </a:lnTo>
                <a:lnTo>
                  <a:pt x="0" y="1862718"/>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8482832" y="2161494"/>
            <a:ext cx="2350268" cy="1862718"/>
          </a:xfrm>
          <a:custGeom>
            <a:avLst/>
            <a:gdLst>
              <a:gd name="connsiteX0" fmla="*/ 0 w 2350268"/>
              <a:gd name="connsiteY0" fmla="*/ 0 h 1862718"/>
              <a:gd name="connsiteX1" fmla="*/ 2350268 w 2350268"/>
              <a:gd name="connsiteY1" fmla="*/ 0 h 1862718"/>
              <a:gd name="connsiteX2" fmla="*/ 2350268 w 2350268"/>
              <a:gd name="connsiteY2" fmla="*/ 1862718 h 1862718"/>
              <a:gd name="connsiteX3" fmla="*/ 0 w 2350268"/>
              <a:gd name="connsiteY3" fmla="*/ 1862718 h 1862718"/>
            </a:gdLst>
            <a:ahLst/>
            <a:cxnLst>
              <a:cxn ang="0">
                <a:pos x="connsiteX0" y="connsiteY0"/>
              </a:cxn>
              <a:cxn ang="0">
                <a:pos x="connsiteX1" y="connsiteY1"/>
              </a:cxn>
              <a:cxn ang="0">
                <a:pos x="connsiteX2" y="connsiteY2"/>
              </a:cxn>
              <a:cxn ang="0">
                <a:pos x="connsiteX3" y="connsiteY3"/>
              </a:cxn>
            </a:cxnLst>
            <a:rect l="l" t="t" r="r" b="b"/>
            <a:pathLst>
              <a:path w="2350268" h="1862718">
                <a:moveTo>
                  <a:pt x="0" y="0"/>
                </a:moveTo>
                <a:lnTo>
                  <a:pt x="2350268" y="0"/>
                </a:lnTo>
                <a:lnTo>
                  <a:pt x="2350268" y="1862718"/>
                </a:lnTo>
                <a:lnTo>
                  <a:pt x="0" y="186271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1911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874713" y="1711718"/>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8" name="图片占位符 17"/>
          <p:cNvSpPr>
            <a:spLocks noGrp="1"/>
          </p:cNvSpPr>
          <p:nvPr>
            <p:ph type="pic" sz="quarter" idx="11"/>
          </p:nvPr>
        </p:nvSpPr>
        <p:spPr>
          <a:xfrm>
            <a:off x="874713" y="3820680"/>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3507804" y="1711720"/>
            <a:ext cx="5175190" cy="4164397"/>
          </a:xfrm>
          <a:custGeom>
            <a:avLst/>
            <a:gdLst>
              <a:gd name="connsiteX0" fmla="*/ 0 w 5175190"/>
              <a:gd name="connsiteY0" fmla="*/ 0 h 4164397"/>
              <a:gd name="connsiteX1" fmla="*/ 5175190 w 5175190"/>
              <a:gd name="connsiteY1" fmla="*/ 0 h 4164397"/>
              <a:gd name="connsiteX2" fmla="*/ 5175190 w 5175190"/>
              <a:gd name="connsiteY2" fmla="*/ 4164397 h 4164397"/>
              <a:gd name="connsiteX3" fmla="*/ 0 w 5175190"/>
              <a:gd name="connsiteY3" fmla="*/ 4164397 h 4164397"/>
            </a:gdLst>
            <a:ahLst/>
            <a:cxnLst>
              <a:cxn ang="0">
                <a:pos x="connsiteX0" y="connsiteY0"/>
              </a:cxn>
              <a:cxn ang="0">
                <a:pos x="connsiteX1" y="connsiteY1"/>
              </a:cxn>
              <a:cxn ang="0">
                <a:pos x="connsiteX2" y="connsiteY2"/>
              </a:cxn>
              <a:cxn ang="0">
                <a:pos x="connsiteX3" y="connsiteY3"/>
              </a:cxn>
            </a:cxnLst>
            <a:rect l="l" t="t" r="r" b="b"/>
            <a:pathLst>
              <a:path w="5175190" h="4164397">
                <a:moveTo>
                  <a:pt x="0" y="0"/>
                </a:moveTo>
                <a:lnTo>
                  <a:pt x="5175190" y="0"/>
                </a:lnTo>
                <a:lnTo>
                  <a:pt x="5175190" y="4164397"/>
                </a:lnTo>
                <a:lnTo>
                  <a:pt x="0" y="4164397"/>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8760826" y="1702607"/>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
        <p:nvSpPr>
          <p:cNvPr id="17" name="图片占位符 16"/>
          <p:cNvSpPr>
            <a:spLocks noGrp="1"/>
          </p:cNvSpPr>
          <p:nvPr>
            <p:ph type="pic" sz="quarter" idx="14"/>
          </p:nvPr>
        </p:nvSpPr>
        <p:spPr>
          <a:xfrm>
            <a:off x="8760826" y="3820681"/>
            <a:ext cx="2556462" cy="2055437"/>
          </a:xfrm>
          <a:custGeom>
            <a:avLst/>
            <a:gdLst>
              <a:gd name="connsiteX0" fmla="*/ 0 w 2556462"/>
              <a:gd name="connsiteY0" fmla="*/ 0 h 2055437"/>
              <a:gd name="connsiteX1" fmla="*/ 2556462 w 2556462"/>
              <a:gd name="connsiteY1" fmla="*/ 0 h 2055437"/>
              <a:gd name="connsiteX2" fmla="*/ 2556462 w 2556462"/>
              <a:gd name="connsiteY2" fmla="*/ 2055437 h 2055437"/>
              <a:gd name="connsiteX3" fmla="*/ 0 w 2556462"/>
              <a:gd name="connsiteY3" fmla="*/ 2055437 h 2055437"/>
            </a:gdLst>
            <a:ahLst/>
            <a:cxnLst>
              <a:cxn ang="0">
                <a:pos x="connsiteX0" y="connsiteY0"/>
              </a:cxn>
              <a:cxn ang="0">
                <a:pos x="connsiteX1" y="connsiteY1"/>
              </a:cxn>
              <a:cxn ang="0">
                <a:pos x="connsiteX2" y="connsiteY2"/>
              </a:cxn>
              <a:cxn ang="0">
                <a:pos x="connsiteX3" y="connsiteY3"/>
              </a:cxn>
            </a:cxnLst>
            <a:rect l="l" t="t" r="r" b="b"/>
            <a:pathLst>
              <a:path w="2556462" h="2055437">
                <a:moveTo>
                  <a:pt x="0" y="0"/>
                </a:moveTo>
                <a:lnTo>
                  <a:pt x="2556462" y="0"/>
                </a:lnTo>
                <a:lnTo>
                  <a:pt x="2556462" y="2055437"/>
                </a:lnTo>
                <a:lnTo>
                  <a:pt x="0" y="2055437"/>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98959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2725525" y="3854333"/>
            <a:ext cx="1504605" cy="2078395"/>
          </a:xfrm>
          <a:custGeom>
            <a:avLst/>
            <a:gdLst>
              <a:gd name="connsiteX0" fmla="*/ 3164 w 1504605"/>
              <a:gd name="connsiteY0" fmla="*/ 0 h 2078395"/>
              <a:gd name="connsiteX1" fmla="*/ 1502496 w 1504605"/>
              <a:gd name="connsiteY1" fmla="*/ 0 h 2078395"/>
              <a:gd name="connsiteX2" fmla="*/ 1504605 w 1504605"/>
              <a:gd name="connsiteY2" fmla="*/ 2321 h 2078395"/>
              <a:gd name="connsiteX3" fmla="*/ 1503551 w 1504605"/>
              <a:gd name="connsiteY3" fmla="*/ 2076074 h 2078395"/>
              <a:gd name="connsiteX4" fmla="*/ 1501442 w 1504605"/>
              <a:gd name="connsiteY4" fmla="*/ 2078395 h 2078395"/>
              <a:gd name="connsiteX5" fmla="*/ 2109 w 1504605"/>
              <a:gd name="connsiteY5" fmla="*/ 2078395 h 2078395"/>
              <a:gd name="connsiteX6" fmla="*/ 0 w 1504605"/>
              <a:gd name="connsiteY6" fmla="*/ 2076074 h 2078395"/>
              <a:gd name="connsiteX7" fmla="*/ 1055 w 1504605"/>
              <a:gd name="connsiteY7" fmla="*/ 2321 h 2078395"/>
              <a:gd name="connsiteX8" fmla="*/ 3164 w 1504605"/>
              <a:gd name="connsiteY8" fmla="*/ 0 h 2078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4605" h="2078395">
                <a:moveTo>
                  <a:pt x="3164" y="0"/>
                </a:moveTo>
                <a:cubicBezTo>
                  <a:pt x="1502496" y="0"/>
                  <a:pt x="1502496" y="0"/>
                  <a:pt x="1502496" y="0"/>
                </a:cubicBezTo>
                <a:cubicBezTo>
                  <a:pt x="1503551" y="0"/>
                  <a:pt x="1504605" y="1161"/>
                  <a:pt x="1504605" y="2321"/>
                </a:cubicBezTo>
                <a:lnTo>
                  <a:pt x="1503551" y="2076074"/>
                </a:lnTo>
                <a:cubicBezTo>
                  <a:pt x="1503551" y="2077234"/>
                  <a:pt x="1502496" y="2078395"/>
                  <a:pt x="1501442" y="2078395"/>
                </a:cubicBezTo>
                <a:cubicBezTo>
                  <a:pt x="2109" y="2078395"/>
                  <a:pt x="2109" y="2078395"/>
                  <a:pt x="2109" y="2078395"/>
                </a:cubicBezTo>
                <a:cubicBezTo>
                  <a:pt x="1055" y="2078395"/>
                  <a:pt x="0" y="2077234"/>
                  <a:pt x="0" y="2076074"/>
                </a:cubicBezTo>
                <a:cubicBezTo>
                  <a:pt x="1055" y="2321"/>
                  <a:pt x="1055" y="2321"/>
                  <a:pt x="1055" y="2321"/>
                </a:cubicBezTo>
                <a:cubicBezTo>
                  <a:pt x="1055" y="1161"/>
                  <a:pt x="2109" y="0"/>
                  <a:pt x="3164"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038489" y="3118827"/>
            <a:ext cx="4305355" cy="2720186"/>
          </a:xfrm>
          <a:custGeom>
            <a:avLst/>
            <a:gdLst>
              <a:gd name="connsiteX0" fmla="*/ 0 w 4305355"/>
              <a:gd name="connsiteY0" fmla="*/ 0 h 2720186"/>
              <a:gd name="connsiteX1" fmla="*/ 4305355 w 4305355"/>
              <a:gd name="connsiteY1" fmla="*/ 0 h 2720186"/>
              <a:gd name="connsiteX2" fmla="*/ 4305355 w 4305355"/>
              <a:gd name="connsiteY2" fmla="*/ 2720186 h 2720186"/>
              <a:gd name="connsiteX3" fmla="*/ 0 w 4305355"/>
              <a:gd name="connsiteY3" fmla="*/ 2720186 h 2720186"/>
            </a:gdLst>
            <a:ahLst/>
            <a:cxnLst>
              <a:cxn ang="0">
                <a:pos x="connsiteX0" y="connsiteY0"/>
              </a:cxn>
              <a:cxn ang="0">
                <a:pos x="connsiteX1" y="connsiteY1"/>
              </a:cxn>
              <a:cxn ang="0">
                <a:pos x="connsiteX2" y="connsiteY2"/>
              </a:cxn>
              <a:cxn ang="0">
                <a:pos x="connsiteX3" y="connsiteY3"/>
              </a:cxn>
            </a:cxnLst>
            <a:rect l="l" t="t" r="r" b="b"/>
            <a:pathLst>
              <a:path w="4305355" h="2720186">
                <a:moveTo>
                  <a:pt x="0" y="0"/>
                </a:moveTo>
                <a:lnTo>
                  <a:pt x="4305355" y="0"/>
                </a:lnTo>
                <a:lnTo>
                  <a:pt x="4305355" y="2720186"/>
                </a:lnTo>
                <a:lnTo>
                  <a:pt x="0" y="2720186"/>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479990" y="4672037"/>
            <a:ext cx="737704" cy="1293411"/>
          </a:xfrm>
          <a:custGeom>
            <a:avLst/>
            <a:gdLst>
              <a:gd name="connsiteX0" fmla="*/ 0 w 737704"/>
              <a:gd name="connsiteY0" fmla="*/ 0 h 1293411"/>
              <a:gd name="connsiteX1" fmla="*/ 737704 w 737704"/>
              <a:gd name="connsiteY1" fmla="*/ 0 h 1293411"/>
              <a:gd name="connsiteX2" fmla="*/ 737704 w 737704"/>
              <a:gd name="connsiteY2" fmla="*/ 1293411 h 1293411"/>
              <a:gd name="connsiteX3" fmla="*/ 0 w 737704"/>
              <a:gd name="connsiteY3" fmla="*/ 1293411 h 1293411"/>
            </a:gdLst>
            <a:ahLst/>
            <a:cxnLst>
              <a:cxn ang="0">
                <a:pos x="connsiteX0" y="connsiteY0"/>
              </a:cxn>
              <a:cxn ang="0">
                <a:pos x="connsiteX1" y="connsiteY1"/>
              </a:cxn>
              <a:cxn ang="0">
                <a:pos x="connsiteX2" y="connsiteY2"/>
              </a:cxn>
              <a:cxn ang="0">
                <a:pos x="connsiteX3" y="connsiteY3"/>
              </a:cxn>
            </a:cxnLst>
            <a:rect l="l" t="t" r="r" b="b"/>
            <a:pathLst>
              <a:path w="737704" h="1293411">
                <a:moveTo>
                  <a:pt x="0" y="0"/>
                </a:moveTo>
                <a:lnTo>
                  <a:pt x="737704" y="0"/>
                </a:lnTo>
                <a:lnTo>
                  <a:pt x="737704" y="1293411"/>
                </a:lnTo>
                <a:lnTo>
                  <a:pt x="0" y="129341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378470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3.jp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16" cstate="print">
            <a:extLst>
              <a:ext uri="{28A0092B-C50C-407E-A947-70E740481C1C}">
                <a14:useLocalDpi xmlns:a14="http://schemas.microsoft.com/office/drawing/2010/main" val="0"/>
              </a:ext>
            </a:extLst>
          </a:blip>
          <a:srcRect t="22024" r="52291" b="6151"/>
          <a:stretch/>
        </p:blipFill>
        <p:spPr>
          <a:xfrm>
            <a:off x="-1" y="0"/>
            <a:ext cx="12192001" cy="6858000"/>
          </a:xfrm>
          <a:prstGeom prst="rect">
            <a:avLst/>
          </a:prstGeom>
        </p:spPr>
      </p:pic>
      <p:sp>
        <p:nvSpPr>
          <p:cNvPr id="2" name="矩形 1"/>
          <p:cNvSpPr/>
          <p:nvPr userDrawn="1"/>
        </p:nvSpPr>
        <p:spPr>
          <a:xfrm>
            <a:off x="0" y="0"/>
            <a:ext cx="12191999" cy="6858000"/>
          </a:xfrm>
          <a:prstGeom prst="rect">
            <a:avLst/>
          </a:prstGeom>
          <a:solidFill>
            <a:srgbClr val="06001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19277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3" r:id="rId3"/>
    <p:sldLayoutId id="2147483672" r:id="rId4"/>
    <p:sldLayoutId id="2147483671" r:id="rId5"/>
    <p:sldLayoutId id="2147483670" r:id="rId6"/>
    <p:sldLayoutId id="2147483669" r:id="rId7"/>
    <p:sldLayoutId id="2147483668" r:id="rId8"/>
    <p:sldLayoutId id="2147483667" r:id="rId9"/>
    <p:sldLayoutId id="2147483666" r:id="rId10"/>
    <p:sldLayoutId id="2147483665" r:id="rId11"/>
    <p:sldLayoutId id="2147483663" r:id="rId12"/>
    <p:sldLayoutId id="2147483664"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5C8E9FB2-8A11-4AFF-8694-2FC566EB474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FE575C4-1D8D-49D1-8778-1B5327CBAF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046CABB-2D1F-427D-A6A0-0224E91FF4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2DE5B9-2F6B-4240-8B03-3A7ECB18A189}" type="datetimeFigureOut">
              <a:rPr lang="zh-CN" altLang="en-US" smtClean="0"/>
              <a:t>2017/7/16</a:t>
            </a:fld>
            <a:endParaRPr lang="zh-CN" altLang="en-US"/>
          </a:p>
        </p:txBody>
      </p:sp>
      <p:sp>
        <p:nvSpPr>
          <p:cNvPr id="5" name="页脚占位符 4">
            <a:extLst>
              <a:ext uri="{FF2B5EF4-FFF2-40B4-BE49-F238E27FC236}">
                <a16:creationId xmlns:a16="http://schemas.microsoft.com/office/drawing/2014/main" xmlns="" id="{1F69E2DA-1105-4C93-B864-F10D88F762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619DD91-5652-4BA0-A3D5-130D13EA31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1AE6E9-A9A9-4637-91BC-A509573C8156}" type="slidenum">
              <a:rPr lang="zh-CN" altLang="en-US" smtClean="0"/>
              <a:t>‹#›</a:t>
            </a:fld>
            <a:endParaRPr lang="zh-CN" altLang="en-US"/>
          </a:p>
        </p:txBody>
      </p:sp>
    </p:spTree>
    <p:extLst>
      <p:ext uri="{BB962C8B-B14F-4D97-AF65-F5344CB8AC3E}">
        <p14:creationId xmlns:p14="http://schemas.microsoft.com/office/powerpoint/2010/main" val="1970450463"/>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3.jpe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9.xml"/><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4713" y="2534698"/>
            <a:ext cx="5724644" cy="923330"/>
          </a:xfrm>
          <a:prstGeom prst="rect">
            <a:avLst/>
          </a:prstGeom>
        </p:spPr>
        <p:txBody>
          <a:bodyPr wrap="none">
            <a:spAutoFit/>
            <a:scene3d>
              <a:camera prst="orthographicFront"/>
              <a:lightRig rig="threePt" dir="t"/>
            </a:scene3d>
            <a:sp3d contourW="12700"/>
          </a:bodyPr>
          <a:lstStyle/>
          <a:p>
            <a:r>
              <a:rPr lang="zh-CN" altLang="en-US" sz="5400" dirty="0">
                <a:solidFill>
                  <a:schemeClr val="bg1"/>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智能人工科技汇报</a:t>
            </a:r>
          </a:p>
        </p:txBody>
      </p:sp>
      <p:sp>
        <p:nvSpPr>
          <p:cNvPr id="5" name="矩形 4"/>
          <p:cNvSpPr/>
          <p:nvPr/>
        </p:nvSpPr>
        <p:spPr>
          <a:xfrm>
            <a:off x="918255" y="3594241"/>
            <a:ext cx="6672716" cy="830997"/>
          </a:xfrm>
          <a:prstGeom prst="rect">
            <a:avLst/>
          </a:prstGeom>
        </p:spPr>
        <p:txBody>
          <a:bodyPr wrap="square">
            <a:spAutoFit/>
            <a:scene3d>
              <a:camera prst="orthographicFront"/>
              <a:lightRig rig="threePt" dir="t"/>
            </a:scene3d>
            <a:sp3d contourW="12700"/>
          </a:bodyPr>
          <a:lstStyle/>
          <a:p>
            <a:r>
              <a:rPr lang="en-US" altLang="zh-CN" sz="1600" dirty="0">
                <a:solidFill>
                  <a:schemeClr val="bg1"/>
                </a:solidFill>
              </a:rPr>
              <a:t>There are moments in life when you miss someone so much that you just want to pick them from your dreams and hug them for real!  Dream what you want to dream; </a:t>
            </a:r>
          </a:p>
        </p:txBody>
      </p:sp>
      <p:sp>
        <p:nvSpPr>
          <p:cNvPr id="6" name="矩形 5"/>
          <p:cNvSpPr/>
          <p:nvPr/>
        </p:nvSpPr>
        <p:spPr>
          <a:xfrm>
            <a:off x="874713" y="1625882"/>
            <a:ext cx="3724096" cy="923330"/>
          </a:xfrm>
          <a:prstGeom prst="rect">
            <a:avLst/>
          </a:prstGeom>
        </p:spPr>
        <p:txBody>
          <a:bodyPr wrap="none">
            <a:spAutoFit/>
            <a:scene3d>
              <a:camera prst="orthographicFront"/>
              <a:lightRig rig="threePt" dir="t"/>
            </a:scene3d>
            <a:sp3d contourW="12700"/>
          </a:bodyPr>
          <a:lstStyle/>
          <a:p>
            <a:r>
              <a:rPr lang="en-US" altLang="zh-CN" sz="5400" b="1" dirty="0">
                <a:solidFill>
                  <a:schemeClr val="bg1"/>
                </a:solidFill>
                <a:effectLst>
                  <a:outerShdw blurRad="38100" dist="38100" dir="2700000" algn="tl">
                    <a:srgbClr val="000000">
                      <a:alpha val="43137"/>
                    </a:srgbClr>
                  </a:outerShdw>
                </a:effectLst>
              </a:rPr>
              <a:t>BUSINESS</a:t>
            </a:r>
            <a:endParaRPr lang="zh-CN" altLang="en-US" sz="5400" b="1" dirty="0">
              <a:solidFill>
                <a:schemeClr val="bg1"/>
              </a:solidFill>
              <a:effectLst>
                <a:outerShdw blurRad="38100" dist="38100" dir="2700000" algn="tl">
                  <a:srgbClr val="000000">
                    <a:alpha val="43137"/>
                  </a:srgbClr>
                </a:outerShdw>
              </a:effectLst>
            </a:endParaRPr>
          </a:p>
        </p:txBody>
      </p:sp>
      <p:sp>
        <p:nvSpPr>
          <p:cNvPr id="7" name="矩形 6"/>
          <p:cNvSpPr/>
          <p:nvPr/>
        </p:nvSpPr>
        <p:spPr>
          <a:xfrm>
            <a:off x="1029477" y="4677960"/>
            <a:ext cx="2208245" cy="480053"/>
          </a:xfrm>
          <a:prstGeom prst="rect">
            <a:avLst/>
          </a:prstGeom>
          <a:solidFill>
            <a:srgbClr val="00B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a:ea typeface="微软雅黑"/>
                <a:cs typeface="+mn-cs"/>
              </a:rPr>
              <a:t>TO BE GFXAA.COM</a:t>
            </a:r>
            <a:endParaRPr kumimoji="0" lang="zh-CN" altLang="en-US" sz="1400" b="0" i="0" u="none" strike="noStrike" kern="1200" cap="none" spc="0" normalizeH="0" baseline="0" noProof="0" dirty="0">
              <a:ln>
                <a:noFill/>
              </a:ln>
              <a:solidFill>
                <a:prstClr val="white"/>
              </a:solidFill>
              <a:effectLst/>
              <a:uLnTx/>
              <a:uFillTx/>
              <a:latin typeface="Arial"/>
              <a:ea typeface="微软雅黑"/>
              <a:cs typeface="+mn-cs"/>
            </a:endParaRPr>
          </a:p>
        </p:txBody>
      </p:sp>
      <p:pic>
        <p:nvPicPr>
          <p:cNvPr id="8"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57943" y="-576943"/>
            <a:ext cx="609600" cy="609600"/>
          </a:xfrm>
          <a:prstGeom prst="rect">
            <a:avLst/>
          </a:prstGeom>
        </p:spPr>
      </p:pic>
    </p:spTree>
    <p:extLst>
      <p:ext uri="{BB962C8B-B14F-4D97-AF65-F5344CB8AC3E}">
        <p14:creationId xmlns:p14="http://schemas.microsoft.com/office/powerpoint/2010/main" val="2710597818"/>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randombar(horizontal)">
                                      <p:cBhvr>
                                        <p:cTn id="19" dur="500"/>
                                        <p:tgtEl>
                                          <p:spTgt spid="5"/>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5" repeatCount="indefinite" fill="hold" display="0">
                  <p:stCondLst>
                    <p:cond delay="indefinite"/>
                  </p:stCondLst>
                  <p:endCondLst>
                    <p:cond evt="onStopAudio" delay="0">
                      <p:tgtEl>
                        <p:sldTgt/>
                      </p:tgtEl>
                    </p:cond>
                  </p:endCondLst>
                </p:cTn>
                <p:tgtEl>
                  <p:spTgt spid="8"/>
                </p:tgtEl>
              </p:cMediaNode>
            </p:audio>
          </p:childTnLst>
        </p:cTn>
      </p:par>
    </p:tnLst>
    <p:bldLst>
      <p:bldP spid="4" grpId="0"/>
      <p:bldP spid="5" grpId="0"/>
      <p:bldP spid="6" grpId="0"/>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7399" y="3156046"/>
            <a:ext cx="8077202"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white"/>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标题文字添加</a:t>
            </a:r>
            <a:endParaRPr kumimoji="0" lang="zh-CN" altLang="en-US" sz="4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菱心体简" panose="02010609000101010101" pitchFamily="49" charset="-122"/>
              <a:ea typeface="汉仪菱心体简" panose="02010609000101010101" pitchFamily="49" charset="-122"/>
            </a:endParaRPr>
          </a:p>
        </p:txBody>
      </p:sp>
      <p:sp>
        <p:nvSpPr>
          <p:cNvPr id="3" name="TextBox 3"/>
          <p:cNvSpPr txBox="1"/>
          <p:nvPr/>
        </p:nvSpPr>
        <p:spPr>
          <a:xfrm>
            <a:off x="2975427" y="3991018"/>
            <a:ext cx="6241144"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Arial"/>
                <a:ea typeface="微软雅黑"/>
                <a:cs typeface="+mn-cs"/>
              </a:rPr>
              <a:t>There are moments in life when you miss someone so much that you just want to pick them from your dreams and hug them for real!  Dream what you want to dream; </a:t>
            </a:r>
            <a:endParaRPr kumimoji="0" lang="zh-CN" altLang="en-US" sz="12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 name="矩形 3"/>
          <p:cNvSpPr/>
          <p:nvPr/>
        </p:nvSpPr>
        <p:spPr>
          <a:xfrm>
            <a:off x="4450070" y="2136407"/>
            <a:ext cx="3291863" cy="1015663"/>
          </a:xfrm>
          <a:prstGeom prst="rect">
            <a:avLst/>
          </a:prstGeom>
        </p:spPr>
        <p:txBody>
          <a:bodyPr wrap="none">
            <a:spAutoFit/>
            <a:scene3d>
              <a:camera prst="orthographicFront"/>
              <a:lightRig rig="threePt" dir="t"/>
            </a:scene3d>
            <a:sp3d contourW="12700"/>
          </a:bodyPr>
          <a:lstStyle/>
          <a:p>
            <a:pPr algn="ctr"/>
            <a:r>
              <a:rPr lang="en-US" altLang="zh-CN" sz="6000" b="1" dirty="0">
                <a:solidFill>
                  <a:schemeClr val="bg1"/>
                </a:solidFill>
                <a:effectLst>
                  <a:outerShdw blurRad="38100" dist="38100" dir="2700000" algn="tl">
                    <a:srgbClr val="000000">
                      <a:alpha val="43137"/>
                    </a:srgbClr>
                  </a:outerShdw>
                </a:effectLst>
              </a:rPr>
              <a:t>PART 03</a:t>
            </a:r>
            <a:endParaRPr lang="zh-CN" altLang="en-US" sz="6000" b="1" dirty="0">
              <a:solidFill>
                <a:schemeClr val="bg1"/>
              </a:solidFill>
              <a:effectLst>
                <a:outerShdw blurRad="38100" dist="38100" dir="2700000" algn="tl">
                  <a:srgbClr val="000000">
                    <a:alpha val="43137"/>
                  </a:srgbClr>
                </a:outerShdw>
              </a:effectLst>
            </a:endParaRPr>
          </a:p>
        </p:txBody>
      </p:sp>
      <p:sp>
        <p:nvSpPr>
          <p:cNvPr id="7" name="任意多边形 6"/>
          <p:cNvSpPr/>
          <p:nvPr/>
        </p:nvSpPr>
        <p:spPr>
          <a:xfrm>
            <a:off x="3875311" y="1785257"/>
            <a:ext cx="4441376" cy="3193143"/>
          </a:xfrm>
          <a:custGeom>
            <a:avLst/>
            <a:gdLst>
              <a:gd name="connsiteX0" fmla="*/ 0 w 4441376"/>
              <a:gd name="connsiteY0" fmla="*/ 2757715 h 3193143"/>
              <a:gd name="connsiteX1" fmla="*/ 58243 w 4441376"/>
              <a:gd name="connsiteY1" fmla="*/ 2757715 h 3193143"/>
              <a:gd name="connsiteX2" fmla="*/ 58243 w 4441376"/>
              <a:gd name="connsiteY2" fmla="*/ 3134900 h 3193143"/>
              <a:gd name="connsiteX3" fmla="*/ 4383133 w 4441376"/>
              <a:gd name="connsiteY3" fmla="*/ 3134900 h 3193143"/>
              <a:gd name="connsiteX4" fmla="*/ 4383133 w 4441376"/>
              <a:gd name="connsiteY4" fmla="*/ 2757715 h 3193143"/>
              <a:gd name="connsiteX5" fmla="*/ 4441376 w 4441376"/>
              <a:gd name="connsiteY5" fmla="*/ 2757715 h 3193143"/>
              <a:gd name="connsiteX6" fmla="*/ 4441376 w 4441376"/>
              <a:gd name="connsiteY6" fmla="*/ 3193143 h 3193143"/>
              <a:gd name="connsiteX7" fmla="*/ 0 w 4441376"/>
              <a:gd name="connsiteY7" fmla="*/ 3193143 h 3193143"/>
              <a:gd name="connsiteX8" fmla="*/ 0 w 4441376"/>
              <a:gd name="connsiteY8" fmla="*/ 0 h 3193143"/>
              <a:gd name="connsiteX9" fmla="*/ 4441376 w 4441376"/>
              <a:gd name="connsiteY9" fmla="*/ 0 h 3193143"/>
              <a:gd name="connsiteX10" fmla="*/ 4441376 w 4441376"/>
              <a:gd name="connsiteY10" fmla="*/ 2187272 h 3193143"/>
              <a:gd name="connsiteX11" fmla="*/ 4383133 w 4441376"/>
              <a:gd name="connsiteY11" fmla="*/ 2187272 h 3193143"/>
              <a:gd name="connsiteX12" fmla="*/ 4383133 w 4441376"/>
              <a:gd name="connsiteY12" fmla="*/ 58243 h 3193143"/>
              <a:gd name="connsiteX13" fmla="*/ 58243 w 4441376"/>
              <a:gd name="connsiteY13" fmla="*/ 58243 h 3193143"/>
              <a:gd name="connsiteX14" fmla="*/ 58243 w 4441376"/>
              <a:gd name="connsiteY14" fmla="*/ 2187272 h 3193143"/>
              <a:gd name="connsiteX15" fmla="*/ 0 w 4441376"/>
              <a:gd name="connsiteY15" fmla="*/ 2187272 h 319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41376" h="3193143">
                <a:moveTo>
                  <a:pt x="0" y="2757715"/>
                </a:moveTo>
                <a:lnTo>
                  <a:pt x="58243" y="2757715"/>
                </a:lnTo>
                <a:lnTo>
                  <a:pt x="58243" y="3134900"/>
                </a:lnTo>
                <a:lnTo>
                  <a:pt x="4383133" y="3134900"/>
                </a:lnTo>
                <a:lnTo>
                  <a:pt x="4383133" y="2757715"/>
                </a:lnTo>
                <a:lnTo>
                  <a:pt x="4441376" y="2757715"/>
                </a:lnTo>
                <a:lnTo>
                  <a:pt x="4441376" y="3193143"/>
                </a:lnTo>
                <a:lnTo>
                  <a:pt x="0" y="3193143"/>
                </a:lnTo>
                <a:close/>
                <a:moveTo>
                  <a:pt x="0" y="0"/>
                </a:moveTo>
                <a:lnTo>
                  <a:pt x="4441376" y="0"/>
                </a:lnTo>
                <a:lnTo>
                  <a:pt x="4441376" y="2187272"/>
                </a:lnTo>
                <a:lnTo>
                  <a:pt x="4383133" y="2187272"/>
                </a:lnTo>
                <a:lnTo>
                  <a:pt x="4383133" y="58243"/>
                </a:lnTo>
                <a:lnTo>
                  <a:pt x="58243" y="58243"/>
                </a:lnTo>
                <a:lnTo>
                  <a:pt x="58243" y="2187272"/>
                </a:lnTo>
                <a:lnTo>
                  <a:pt x="0" y="21872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4530380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占位符 2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8593" r="8593"/>
          <a:stretch>
            <a:fillRect/>
          </a:stretch>
        </p:blipFill>
        <p:spPr/>
      </p:pic>
      <p:pic>
        <p:nvPicPr>
          <p:cNvPr id="29" name="图片占位符 2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8527" r="8527"/>
          <a:stretch>
            <a:fillRect/>
          </a:stretch>
        </p:blipFill>
        <p:spPr/>
      </p:pic>
      <p:pic>
        <p:nvPicPr>
          <p:cNvPr id="27" name="图片占位符 26"/>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8572" r="8572"/>
          <a:stretch>
            <a:fillRect/>
          </a:stretch>
        </p:blipFill>
        <p:spPr/>
      </p:pic>
      <p:pic>
        <p:nvPicPr>
          <p:cNvPr id="30" name="图片占位符 29"/>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9814" b="9814"/>
          <a:stretch>
            <a:fillRect/>
          </a:stretch>
        </p:blipFill>
        <p:spPr/>
      </p:pic>
      <p:pic>
        <p:nvPicPr>
          <p:cNvPr id="31" name="图片占位符 30"/>
          <p:cNvPicPr>
            <a:picLocks noGrp="1" noChangeAspect="1"/>
          </p:cNvPicPr>
          <p:nvPr>
            <p:ph type="pic" sz="quarter" idx="14"/>
          </p:nvPr>
        </p:nvPicPr>
        <p:blipFill>
          <a:blip r:embed="rId7" cstate="print">
            <a:extLst>
              <a:ext uri="{28A0092B-C50C-407E-A947-70E740481C1C}">
                <a14:useLocalDpi xmlns:a14="http://schemas.microsoft.com/office/drawing/2010/main" val="0"/>
              </a:ext>
            </a:extLst>
          </a:blip>
          <a:srcRect l="19068" r="19068"/>
          <a:stretch>
            <a:fillRect/>
          </a:stretch>
        </p:blipFill>
        <p:spPr/>
      </p:pic>
      <p:grpSp>
        <p:nvGrpSpPr>
          <p:cNvPr id="32" name="组合 31"/>
          <p:cNvGrpSpPr/>
          <p:nvPr/>
        </p:nvGrpSpPr>
        <p:grpSpPr>
          <a:xfrm>
            <a:off x="3507804" y="4660900"/>
            <a:ext cx="5175190" cy="1215216"/>
            <a:chOff x="3507804" y="4660900"/>
            <a:chExt cx="5175190" cy="1215216"/>
          </a:xfrm>
        </p:grpSpPr>
        <p:sp>
          <p:nvSpPr>
            <p:cNvPr id="21" name="Rectangle 10"/>
            <p:cNvSpPr/>
            <p:nvPr/>
          </p:nvSpPr>
          <p:spPr>
            <a:xfrm>
              <a:off x="3507804" y="4660900"/>
              <a:ext cx="5175190" cy="1215216"/>
            </a:xfrm>
            <a:prstGeom prst="rect">
              <a:avLst/>
            </a:prstGeom>
            <a:solidFill>
              <a:schemeClr val="accent2"/>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组合 8"/>
            <p:cNvGrpSpPr/>
            <p:nvPr/>
          </p:nvGrpSpPr>
          <p:grpSpPr>
            <a:xfrm>
              <a:off x="3609404" y="4812494"/>
              <a:ext cx="4725987" cy="962022"/>
              <a:chOff x="874712" y="3325188"/>
              <a:chExt cx="4725987" cy="962022"/>
            </a:xfrm>
          </p:grpSpPr>
          <p:sp>
            <p:nvSpPr>
              <p:cNvPr id="10" name="矩形 9"/>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11" name="矩形 1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grpSp>
        <p:nvGrpSpPr>
          <p:cNvPr id="12" name="组合 11"/>
          <p:cNvGrpSpPr/>
          <p:nvPr/>
        </p:nvGrpSpPr>
        <p:grpSpPr>
          <a:xfrm>
            <a:off x="874713" y="473038"/>
            <a:ext cx="9530805" cy="584775"/>
            <a:chOff x="1516380" y="416171"/>
            <a:chExt cx="9530805" cy="584775"/>
          </a:xfrm>
        </p:grpSpPr>
        <p:sp>
          <p:nvSpPr>
            <p:cNvPr id="13" name="文本框 12"/>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14" name="文本框 13"/>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15" name="组合 14"/>
          <p:cNvGrpSpPr/>
          <p:nvPr/>
        </p:nvGrpSpPr>
        <p:grpSpPr>
          <a:xfrm>
            <a:off x="0" y="863599"/>
            <a:ext cx="12192000" cy="232314"/>
            <a:chOff x="0" y="863599"/>
            <a:chExt cx="12192000" cy="232314"/>
          </a:xfrm>
        </p:grpSpPr>
        <p:cxnSp>
          <p:nvCxnSpPr>
            <p:cNvPr id="16" name="直接连接符 15"/>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10383519" y="863599"/>
              <a:ext cx="1024461" cy="232313"/>
              <a:chOff x="9494519" y="680443"/>
              <a:chExt cx="1024461" cy="377370"/>
            </a:xfrm>
          </p:grpSpPr>
          <p:sp>
            <p:nvSpPr>
              <p:cNvPr id="18" name="平行四边形 17"/>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2449097074"/>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p:tgtEl>
                                          <p:spTgt spid="12"/>
                                        </p:tgtEl>
                                        <p:attrNameLst>
                                          <p:attrName>ppt_x</p:attrName>
                                        </p:attrNameLst>
                                      </p:cBhvr>
                                      <p:tavLst>
                                        <p:tav tm="0">
                                          <p:val>
                                            <p:strVal val="#ppt_x-#ppt_w*1.125000"/>
                                          </p:val>
                                        </p:tav>
                                        <p:tav tm="100000">
                                          <p:val>
                                            <p:strVal val="#ppt_x"/>
                                          </p:val>
                                        </p:tav>
                                      </p:tavLst>
                                    </p:anim>
                                    <p:animEffect transition="in" filter="wipe(right)">
                                      <p:cBhvr>
                                        <p:cTn id="13" dur="500"/>
                                        <p:tgtEl>
                                          <p:spTgt spid="1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par>
                                <p:cTn id="18" presetID="10" presetClass="entr" presetSubtype="0" fill="hold"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par>
                                <p:cTn id="21" presetID="10" presetClass="entr" presetSubtype="0"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500"/>
                                        <p:tgtEl>
                                          <p:spTgt spid="27"/>
                                        </p:tgtEl>
                                      </p:cBhvr>
                                    </p:animEffect>
                                  </p:childTnLst>
                                </p:cTn>
                              </p:par>
                              <p:par>
                                <p:cTn id="24" presetID="10" presetClass="entr" presetSubtype="0"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par>
                                <p:cTn id="27" presetID="10" presetClass="entr" presetSubtype="0" fill="hold" nodeType="with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par>
                          <p:cTn id="30" fill="hold">
                            <p:stCondLst>
                              <p:cond delay="1500"/>
                            </p:stCondLst>
                            <p:childTnLst>
                              <p:par>
                                <p:cTn id="31" presetID="14" presetClass="entr" presetSubtype="10"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randombar(horizontal)">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743200" y="4583779"/>
            <a:ext cx="6705600" cy="1220554"/>
            <a:chOff x="-115094" y="3325188"/>
            <a:chExt cx="6705600" cy="1220554"/>
          </a:xfrm>
        </p:grpSpPr>
        <p:sp>
          <p:nvSpPr>
            <p:cNvPr id="19" name="矩形 18"/>
            <p:cNvSpPr/>
            <p:nvPr/>
          </p:nvSpPr>
          <p:spPr>
            <a:xfrm>
              <a:off x="-115094" y="3677812"/>
              <a:ext cx="6705600" cy="867930"/>
            </a:xfrm>
            <a:prstGeom prst="rect">
              <a:avLst/>
            </a:prstGeom>
          </p:spPr>
          <p:txBody>
            <a:bodyPr wrap="square">
              <a:spAutoFit/>
              <a:scene3d>
                <a:camera prst="orthographicFront"/>
                <a:lightRig rig="threePt" dir="t"/>
              </a:scene3d>
              <a:sp3d contourW="12700"/>
            </a:bodyPr>
            <a:lstStyle/>
            <a:p>
              <a:pPr lvl="0" algn="ctr">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20" name="矩形 19"/>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1" name="组合 20"/>
          <p:cNvGrpSpPr/>
          <p:nvPr/>
        </p:nvGrpSpPr>
        <p:grpSpPr>
          <a:xfrm>
            <a:off x="874713" y="473038"/>
            <a:ext cx="9530805" cy="584775"/>
            <a:chOff x="1516380" y="416171"/>
            <a:chExt cx="9530805" cy="584775"/>
          </a:xfrm>
        </p:grpSpPr>
        <p:sp>
          <p:nvSpPr>
            <p:cNvPr id="22" name="文本框 21"/>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23" name="文本框 22"/>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24" name="组合 23"/>
          <p:cNvGrpSpPr/>
          <p:nvPr/>
        </p:nvGrpSpPr>
        <p:grpSpPr>
          <a:xfrm>
            <a:off x="0" y="863599"/>
            <a:ext cx="12192000" cy="232314"/>
            <a:chOff x="0" y="863599"/>
            <a:chExt cx="12192000" cy="232314"/>
          </a:xfrm>
        </p:grpSpPr>
        <p:cxnSp>
          <p:nvCxnSpPr>
            <p:cNvPr id="25" name="直接连接符 24"/>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10383519" y="863599"/>
              <a:ext cx="1024461" cy="232313"/>
              <a:chOff x="9494519" y="680443"/>
              <a:chExt cx="1024461" cy="377370"/>
            </a:xfrm>
          </p:grpSpPr>
          <p:sp>
            <p:nvSpPr>
              <p:cNvPr id="27" name="平行四边形 26"/>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平行四边形 27"/>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平行四边形 28"/>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40" name="图片占位符 39"/>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10408" b="10408"/>
          <a:stretch>
            <a:fillRect/>
          </a:stretch>
        </p:blipFill>
        <p:spPr/>
      </p:pic>
      <p:pic>
        <p:nvPicPr>
          <p:cNvPr id="38" name="图片占位符 37"/>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7914" r="7914"/>
          <a:stretch>
            <a:fillRect/>
          </a:stretch>
        </p:blipFill>
        <p:spPr/>
      </p:pic>
      <p:pic>
        <p:nvPicPr>
          <p:cNvPr id="39" name="图片占位符 38"/>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7943" r="7943"/>
          <a:stretch>
            <a:fillRect/>
          </a:stretch>
        </p:blipFill>
        <p:spPr/>
      </p:pic>
    </p:spTree>
    <p:extLst>
      <p:ext uri="{BB962C8B-B14F-4D97-AF65-F5344CB8AC3E}">
        <p14:creationId xmlns:p14="http://schemas.microsoft.com/office/powerpoint/2010/main" val="28142232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ppt_x</p:attrName>
                                        </p:attrNameLst>
                                      </p:cBhvr>
                                      <p:tavLst>
                                        <p:tav tm="0">
                                          <p:val>
                                            <p:strVal val="#ppt_x-#ppt_w*1.125000"/>
                                          </p:val>
                                        </p:tav>
                                        <p:tav tm="100000">
                                          <p:val>
                                            <p:strVal val="#ppt_x"/>
                                          </p:val>
                                        </p:tav>
                                      </p:tavLst>
                                    </p:anim>
                                    <p:animEffect transition="in" filter="wipe(right)">
                                      <p:cBhvr>
                                        <p:cTn id="13" dur="500"/>
                                        <p:tgtEl>
                                          <p:spTgt spid="2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fade">
                                      <p:cBhvr>
                                        <p:cTn id="23" dur="500"/>
                                        <p:tgtEl>
                                          <p:spTgt spid="38"/>
                                        </p:tgtEl>
                                      </p:cBhvr>
                                    </p:animEffect>
                                  </p:childTnLst>
                                </p:cTn>
                              </p:par>
                              <p:par>
                                <p:cTn id="24" presetID="10" presetClass="entr" presetSubtype="0"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par>
                          <p:cTn id="27" fill="hold">
                            <p:stCondLst>
                              <p:cond delay="2000"/>
                            </p:stCondLst>
                            <p:childTnLst>
                              <p:par>
                                <p:cTn id="28" presetID="42" presetClass="entr" presetSubtype="0"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1000"/>
                                        <p:tgtEl>
                                          <p:spTgt spid="18"/>
                                        </p:tgtEl>
                                      </p:cBhvr>
                                    </p:animEffect>
                                    <p:anim calcmode="lin" valueType="num">
                                      <p:cBhvr>
                                        <p:cTn id="31" dur="1000" fill="hold"/>
                                        <p:tgtEl>
                                          <p:spTgt spid="18"/>
                                        </p:tgtEl>
                                        <p:attrNameLst>
                                          <p:attrName>ppt_x</p:attrName>
                                        </p:attrNameLst>
                                      </p:cBhvr>
                                      <p:tavLst>
                                        <p:tav tm="0">
                                          <p:val>
                                            <p:strVal val="#ppt_x"/>
                                          </p:val>
                                        </p:tav>
                                        <p:tav tm="100000">
                                          <p:val>
                                            <p:strVal val="#ppt_x"/>
                                          </p:val>
                                        </p:tav>
                                      </p:tavLst>
                                    </p:anim>
                                    <p:anim calcmode="lin" valueType="num">
                                      <p:cBhvr>
                                        <p:cTn id="32"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048664a-32dc-45f0-8894-22a0bafdb272"/>
          <p:cNvGrpSpPr>
            <a:grpSpLocks noChangeAspect="1"/>
          </p:cNvGrpSpPr>
          <p:nvPr/>
        </p:nvGrpSpPr>
        <p:grpSpPr>
          <a:xfrm>
            <a:off x="1937222" y="2130867"/>
            <a:ext cx="8317556" cy="3367792"/>
            <a:chOff x="1998721" y="1891819"/>
            <a:chExt cx="8317556" cy="3367792"/>
          </a:xfrm>
        </p:grpSpPr>
        <p:sp>
          <p:nvSpPr>
            <p:cNvPr id="4" name="Oval 5"/>
            <p:cNvSpPr/>
            <p:nvPr/>
          </p:nvSpPr>
          <p:spPr>
            <a:xfrm>
              <a:off x="5093439" y="2574906"/>
              <a:ext cx="2005124" cy="2005124"/>
            </a:xfrm>
            <a:prstGeom prst="ellipse">
              <a:avLst/>
            </a:prstGeom>
            <a:noFill/>
            <a:ln w="28575">
              <a:solidFill>
                <a:schemeClr val="bg1">
                  <a:lumMod val="7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b" anchorCtr="1">
              <a:normAutofit/>
            </a:bodyPr>
            <a:lstStyle/>
            <a:p>
              <a:pPr algn="ctr">
                <a:lnSpc>
                  <a:spcPct val="120000"/>
                </a:lnSpc>
                <a:defRPr/>
              </a:pPr>
              <a:endParaRPr lang="zh-CN" altLang="en-US" sz="1000" dirty="0">
                <a:solidFill>
                  <a:schemeClr val="tx1">
                    <a:lumMod val="75000"/>
                    <a:lumOff val="25000"/>
                  </a:schemeClr>
                </a:solidFill>
              </a:endParaRPr>
            </a:p>
          </p:txBody>
        </p:sp>
        <p:sp>
          <p:nvSpPr>
            <p:cNvPr id="5" name="Isosceles Triangle 7"/>
            <p:cNvSpPr/>
            <p:nvPr/>
          </p:nvSpPr>
          <p:spPr>
            <a:xfrm rot="14400000" flipH="1" flipV="1">
              <a:off x="5319689" y="1936839"/>
              <a:ext cx="652791" cy="56275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Group 2"/>
            <p:cNvGrpSpPr/>
            <p:nvPr/>
          </p:nvGrpSpPr>
          <p:grpSpPr>
            <a:xfrm>
              <a:off x="4507373" y="1988840"/>
              <a:ext cx="3177256" cy="3177256"/>
              <a:chOff x="4711001" y="1988840"/>
              <a:chExt cx="3177256" cy="3177256"/>
            </a:xfrm>
          </p:grpSpPr>
          <p:sp>
            <p:nvSpPr>
              <p:cNvPr id="23" name="Block Arc 6"/>
              <p:cNvSpPr/>
              <p:nvPr/>
            </p:nvSpPr>
            <p:spPr>
              <a:xfrm rot="17100000" flipH="1" flipV="1">
                <a:off x="4711001" y="1988840"/>
                <a:ext cx="3177256" cy="3177256"/>
              </a:xfrm>
              <a:prstGeom prst="blockArc">
                <a:avLst>
                  <a:gd name="adj1" fmla="val 21599999"/>
                  <a:gd name="adj2" fmla="val 8180671"/>
                  <a:gd name="adj3" fmla="val 1191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Block Arc 8"/>
              <p:cNvSpPr/>
              <p:nvPr/>
            </p:nvSpPr>
            <p:spPr>
              <a:xfrm rot="17100000">
                <a:off x="4711001" y="1988840"/>
                <a:ext cx="3177256" cy="3177256"/>
              </a:xfrm>
              <a:prstGeom prst="blockArc">
                <a:avLst>
                  <a:gd name="adj1" fmla="val 21599999"/>
                  <a:gd name="adj2" fmla="val 8180671"/>
                  <a:gd name="adj3" fmla="val 1191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7" name="Isosceles Triangle 9"/>
            <p:cNvSpPr/>
            <p:nvPr/>
          </p:nvSpPr>
          <p:spPr>
            <a:xfrm rot="3600000" flipV="1">
              <a:off x="6237385" y="4651840"/>
              <a:ext cx="652791" cy="56275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Oval 13"/>
            <p:cNvSpPr/>
            <p:nvPr/>
          </p:nvSpPr>
          <p:spPr>
            <a:xfrm>
              <a:off x="1998721" y="3872348"/>
              <a:ext cx="1081372" cy="10813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14"/>
            <p:cNvSpPr/>
            <p:nvPr/>
          </p:nvSpPr>
          <p:spPr>
            <a:xfrm>
              <a:off x="3191959" y="3872348"/>
              <a:ext cx="1081372" cy="108137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15"/>
            <p:cNvSpPr/>
            <p:nvPr/>
          </p:nvSpPr>
          <p:spPr>
            <a:xfrm>
              <a:off x="8041667" y="3872348"/>
              <a:ext cx="1081372" cy="10813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16"/>
            <p:cNvSpPr/>
            <p:nvPr/>
          </p:nvSpPr>
          <p:spPr>
            <a:xfrm>
              <a:off x="9234905" y="3872348"/>
              <a:ext cx="1081372" cy="108137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Freeform: Shape 20"/>
            <p:cNvSpPr>
              <a:spLocks/>
            </p:cNvSpPr>
            <p:nvPr/>
          </p:nvSpPr>
          <p:spPr bwMode="auto">
            <a:xfrm>
              <a:off x="2264906" y="4139028"/>
              <a:ext cx="548999" cy="548007"/>
            </a:xfrm>
            <a:custGeom>
              <a:avLst/>
              <a:gdLst>
                <a:gd name="T0" fmla="*/ 616 w 1108"/>
                <a:gd name="T1" fmla="*/ 812 h 1105"/>
                <a:gd name="T2" fmla="*/ 660 w 1108"/>
                <a:gd name="T3" fmla="*/ 767 h 1105"/>
                <a:gd name="T4" fmla="*/ 766 w 1108"/>
                <a:gd name="T5" fmla="*/ 654 h 1105"/>
                <a:gd name="T6" fmla="*/ 879 w 1108"/>
                <a:gd name="T7" fmla="*/ 449 h 1105"/>
                <a:gd name="T8" fmla="*/ 856 w 1108"/>
                <a:gd name="T9" fmla="*/ 277 h 1105"/>
                <a:gd name="T10" fmla="*/ 749 w 1108"/>
                <a:gd name="T11" fmla="*/ 142 h 1105"/>
                <a:gd name="T12" fmla="*/ 588 w 1108"/>
                <a:gd name="T13" fmla="*/ 80 h 1105"/>
                <a:gd name="T14" fmla="*/ 427 w 1108"/>
                <a:gd name="T15" fmla="*/ 104 h 1105"/>
                <a:gd name="T16" fmla="*/ 292 w 1108"/>
                <a:gd name="T17" fmla="*/ 209 h 1105"/>
                <a:gd name="T18" fmla="*/ 229 w 1108"/>
                <a:gd name="T19" fmla="*/ 371 h 1105"/>
                <a:gd name="T20" fmla="*/ 273 w 1108"/>
                <a:gd name="T21" fmla="*/ 571 h 1105"/>
                <a:gd name="T22" fmla="*/ 420 w 1108"/>
                <a:gd name="T23" fmla="*/ 708 h 1105"/>
                <a:gd name="T24" fmla="*/ 623 w 1108"/>
                <a:gd name="T25" fmla="*/ 1079 h 1105"/>
                <a:gd name="T26" fmla="*/ 506 w 1108"/>
                <a:gd name="T27" fmla="*/ 1098 h 1105"/>
                <a:gd name="T28" fmla="*/ 424 w 1108"/>
                <a:gd name="T29" fmla="*/ 1055 h 1105"/>
                <a:gd name="T30" fmla="*/ 373 w 1108"/>
                <a:gd name="T31" fmla="*/ 989 h 1105"/>
                <a:gd name="T32" fmla="*/ 292 w 1108"/>
                <a:gd name="T33" fmla="*/ 714 h 1105"/>
                <a:gd name="T34" fmla="*/ 153 w 1108"/>
                <a:gd name="T35" fmla="*/ 459 h 1105"/>
                <a:gd name="T36" fmla="*/ 181 w 1108"/>
                <a:gd name="T37" fmla="*/ 247 h 1105"/>
                <a:gd name="T38" fmla="*/ 312 w 1108"/>
                <a:gd name="T39" fmla="*/ 81 h 1105"/>
                <a:gd name="T40" fmla="*/ 513 w 1108"/>
                <a:gd name="T41" fmla="*/ 2 h 1105"/>
                <a:gd name="T42" fmla="*/ 712 w 1108"/>
                <a:gd name="T43" fmla="*/ 32 h 1105"/>
                <a:gd name="T44" fmla="*/ 879 w 1108"/>
                <a:gd name="T45" fmla="*/ 163 h 1105"/>
                <a:gd name="T46" fmla="*/ 956 w 1108"/>
                <a:gd name="T47" fmla="*/ 363 h 1105"/>
                <a:gd name="T48" fmla="*/ 903 w 1108"/>
                <a:gd name="T49" fmla="*/ 611 h 1105"/>
                <a:gd name="T50" fmla="*/ 739 w 1108"/>
                <a:gd name="T51" fmla="*/ 770 h 1105"/>
                <a:gd name="T52" fmla="*/ 716 w 1108"/>
                <a:gd name="T53" fmla="*/ 1032 h 1105"/>
                <a:gd name="T54" fmla="*/ 631 w 1108"/>
                <a:gd name="T55" fmla="*/ 1062 h 1105"/>
                <a:gd name="T56" fmla="*/ 939 w 1108"/>
                <a:gd name="T57" fmla="*/ 623 h 1105"/>
                <a:gd name="T58" fmla="*/ 1029 w 1108"/>
                <a:gd name="T59" fmla="*/ 646 h 1105"/>
                <a:gd name="T60" fmla="*/ 1023 w 1108"/>
                <a:gd name="T61" fmla="*/ 688 h 1105"/>
                <a:gd name="T62" fmla="*/ 965 w 1108"/>
                <a:gd name="T63" fmla="*/ 191 h 1105"/>
                <a:gd name="T64" fmla="*/ 937 w 1108"/>
                <a:gd name="T65" fmla="*/ 159 h 1105"/>
                <a:gd name="T66" fmla="*/ 1023 w 1108"/>
                <a:gd name="T67" fmla="*/ 113 h 1105"/>
                <a:gd name="T68" fmla="*/ 1029 w 1108"/>
                <a:gd name="T69" fmla="*/ 156 h 1105"/>
                <a:gd name="T70" fmla="*/ 1002 w 1108"/>
                <a:gd name="T71" fmla="*/ 411 h 1105"/>
                <a:gd name="T72" fmla="*/ 1025 w 1108"/>
                <a:gd name="T73" fmla="*/ 375 h 1105"/>
                <a:gd name="T74" fmla="*/ 1108 w 1108"/>
                <a:gd name="T75" fmla="*/ 401 h 1105"/>
                <a:gd name="T76" fmla="*/ 160 w 1108"/>
                <a:gd name="T77" fmla="*/ 143 h 1105"/>
                <a:gd name="T78" fmla="*/ 166 w 1108"/>
                <a:gd name="T79" fmla="*/ 182 h 1105"/>
                <a:gd name="T80" fmla="*/ 76 w 1108"/>
                <a:gd name="T81" fmla="*/ 152 h 1105"/>
                <a:gd name="T82" fmla="*/ 90 w 1108"/>
                <a:gd name="T83" fmla="*/ 112 h 1105"/>
                <a:gd name="T84" fmla="*/ 148 w 1108"/>
                <a:gd name="T85" fmla="*/ 610 h 1105"/>
                <a:gd name="T86" fmla="*/ 169 w 1108"/>
                <a:gd name="T87" fmla="*/ 648 h 1105"/>
                <a:gd name="T88" fmla="*/ 81 w 1108"/>
                <a:gd name="T89" fmla="*/ 686 h 1105"/>
                <a:gd name="T90" fmla="*/ 84 w 1108"/>
                <a:gd name="T91" fmla="*/ 643 h 1105"/>
                <a:gd name="T92" fmla="*/ 109 w 1108"/>
                <a:gd name="T93" fmla="*/ 396 h 1105"/>
                <a:gd name="T94" fmla="*/ 26 w 1108"/>
                <a:gd name="T95" fmla="*/ 427 h 1105"/>
                <a:gd name="T96" fmla="*/ 0 w 1108"/>
                <a:gd name="T97" fmla="*/ 396 h 1105"/>
                <a:gd name="T98" fmla="*/ 359 w 1108"/>
                <a:gd name="T99" fmla="*/ 286 h 1105"/>
                <a:gd name="T100" fmla="*/ 387 w 1108"/>
                <a:gd name="T101" fmla="*/ 253 h 1105"/>
                <a:gd name="T102" fmla="*/ 479 w 1108"/>
                <a:gd name="T103" fmla="*/ 306 h 1105"/>
                <a:gd name="T104" fmla="*/ 540 w 1108"/>
                <a:gd name="T105" fmla="*/ 238 h 1105"/>
                <a:gd name="T106" fmla="*/ 579 w 1108"/>
                <a:gd name="T107" fmla="*/ 254 h 1105"/>
                <a:gd name="T108" fmla="*/ 700 w 1108"/>
                <a:gd name="T109" fmla="*/ 272 h 1105"/>
                <a:gd name="T110" fmla="*/ 737 w 1108"/>
                <a:gd name="T111" fmla="*/ 256 h 1105"/>
                <a:gd name="T112" fmla="*/ 649 w 1108"/>
                <a:gd name="T113" fmla="*/ 620 h 1105"/>
                <a:gd name="T114" fmla="*/ 607 w 1108"/>
                <a:gd name="T115" fmla="*/ 616 h 1105"/>
                <a:gd name="T116" fmla="*/ 600 w 1108"/>
                <a:gd name="T117" fmla="*/ 353 h 1105"/>
                <a:gd name="T118" fmla="*/ 554 w 1108"/>
                <a:gd name="T119" fmla="*/ 440 h 1105"/>
                <a:gd name="T120" fmla="*/ 528 w 1108"/>
                <a:gd name="T121" fmla="*/ 350 h 1105"/>
                <a:gd name="T122" fmla="*/ 505 w 1108"/>
                <a:gd name="T123" fmla="*/ 607 h 1105"/>
                <a:gd name="T124" fmla="*/ 467 w 1108"/>
                <a:gd name="T125" fmla="*/ 626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08" h="1105">
                  <a:moveTo>
                    <a:pt x="451" y="781"/>
                  </a:moveTo>
                  <a:lnTo>
                    <a:pt x="451" y="781"/>
                  </a:lnTo>
                  <a:lnTo>
                    <a:pt x="453" y="787"/>
                  </a:lnTo>
                  <a:lnTo>
                    <a:pt x="455" y="794"/>
                  </a:lnTo>
                  <a:lnTo>
                    <a:pt x="459" y="799"/>
                  </a:lnTo>
                  <a:lnTo>
                    <a:pt x="465" y="803"/>
                  </a:lnTo>
                  <a:lnTo>
                    <a:pt x="471" y="808"/>
                  </a:lnTo>
                  <a:lnTo>
                    <a:pt x="478" y="810"/>
                  </a:lnTo>
                  <a:lnTo>
                    <a:pt x="485" y="812"/>
                  </a:lnTo>
                  <a:lnTo>
                    <a:pt x="493" y="812"/>
                  </a:lnTo>
                  <a:lnTo>
                    <a:pt x="616" y="812"/>
                  </a:lnTo>
                  <a:lnTo>
                    <a:pt x="616" y="812"/>
                  </a:lnTo>
                  <a:lnTo>
                    <a:pt x="623" y="812"/>
                  </a:lnTo>
                  <a:lnTo>
                    <a:pt x="631" y="810"/>
                  </a:lnTo>
                  <a:lnTo>
                    <a:pt x="637" y="806"/>
                  </a:lnTo>
                  <a:lnTo>
                    <a:pt x="644" y="803"/>
                  </a:lnTo>
                  <a:lnTo>
                    <a:pt x="649" y="799"/>
                  </a:lnTo>
                  <a:lnTo>
                    <a:pt x="654" y="794"/>
                  </a:lnTo>
                  <a:lnTo>
                    <a:pt x="656" y="787"/>
                  </a:lnTo>
                  <a:lnTo>
                    <a:pt x="658" y="781"/>
                  </a:lnTo>
                  <a:lnTo>
                    <a:pt x="658" y="781"/>
                  </a:lnTo>
                  <a:lnTo>
                    <a:pt x="660" y="767"/>
                  </a:lnTo>
                  <a:lnTo>
                    <a:pt x="663" y="754"/>
                  </a:lnTo>
                  <a:lnTo>
                    <a:pt x="668" y="741"/>
                  </a:lnTo>
                  <a:lnTo>
                    <a:pt x="674" y="729"/>
                  </a:lnTo>
                  <a:lnTo>
                    <a:pt x="680" y="718"/>
                  </a:lnTo>
                  <a:lnTo>
                    <a:pt x="689" y="708"/>
                  </a:lnTo>
                  <a:lnTo>
                    <a:pt x="700" y="700"/>
                  </a:lnTo>
                  <a:lnTo>
                    <a:pt x="712" y="692"/>
                  </a:lnTo>
                  <a:lnTo>
                    <a:pt x="712" y="692"/>
                  </a:lnTo>
                  <a:lnTo>
                    <a:pt x="731" y="680"/>
                  </a:lnTo>
                  <a:lnTo>
                    <a:pt x="748" y="668"/>
                  </a:lnTo>
                  <a:lnTo>
                    <a:pt x="766" y="654"/>
                  </a:lnTo>
                  <a:lnTo>
                    <a:pt x="782" y="639"/>
                  </a:lnTo>
                  <a:lnTo>
                    <a:pt x="797" y="624"/>
                  </a:lnTo>
                  <a:lnTo>
                    <a:pt x="811" y="607"/>
                  </a:lnTo>
                  <a:lnTo>
                    <a:pt x="824" y="590"/>
                  </a:lnTo>
                  <a:lnTo>
                    <a:pt x="836" y="571"/>
                  </a:lnTo>
                  <a:lnTo>
                    <a:pt x="846" y="553"/>
                  </a:lnTo>
                  <a:lnTo>
                    <a:pt x="855" y="533"/>
                  </a:lnTo>
                  <a:lnTo>
                    <a:pt x="863" y="513"/>
                  </a:lnTo>
                  <a:lnTo>
                    <a:pt x="869" y="492"/>
                  </a:lnTo>
                  <a:lnTo>
                    <a:pt x="875" y="471"/>
                  </a:lnTo>
                  <a:lnTo>
                    <a:pt x="879" y="449"/>
                  </a:lnTo>
                  <a:lnTo>
                    <a:pt x="881" y="427"/>
                  </a:lnTo>
                  <a:lnTo>
                    <a:pt x="881" y="404"/>
                  </a:lnTo>
                  <a:lnTo>
                    <a:pt x="881" y="404"/>
                  </a:lnTo>
                  <a:lnTo>
                    <a:pt x="881" y="388"/>
                  </a:lnTo>
                  <a:lnTo>
                    <a:pt x="880" y="371"/>
                  </a:lnTo>
                  <a:lnTo>
                    <a:pt x="878" y="355"/>
                  </a:lnTo>
                  <a:lnTo>
                    <a:pt x="875" y="339"/>
                  </a:lnTo>
                  <a:lnTo>
                    <a:pt x="871" y="323"/>
                  </a:lnTo>
                  <a:lnTo>
                    <a:pt x="867" y="307"/>
                  </a:lnTo>
                  <a:lnTo>
                    <a:pt x="862" y="292"/>
                  </a:lnTo>
                  <a:lnTo>
                    <a:pt x="856" y="277"/>
                  </a:lnTo>
                  <a:lnTo>
                    <a:pt x="849" y="263"/>
                  </a:lnTo>
                  <a:lnTo>
                    <a:pt x="842" y="249"/>
                  </a:lnTo>
                  <a:lnTo>
                    <a:pt x="834" y="235"/>
                  </a:lnTo>
                  <a:lnTo>
                    <a:pt x="826" y="222"/>
                  </a:lnTo>
                  <a:lnTo>
                    <a:pt x="816" y="209"/>
                  </a:lnTo>
                  <a:lnTo>
                    <a:pt x="807" y="196"/>
                  </a:lnTo>
                  <a:lnTo>
                    <a:pt x="797" y="184"/>
                  </a:lnTo>
                  <a:lnTo>
                    <a:pt x="785" y="174"/>
                  </a:lnTo>
                  <a:lnTo>
                    <a:pt x="774" y="163"/>
                  </a:lnTo>
                  <a:lnTo>
                    <a:pt x="762" y="152"/>
                  </a:lnTo>
                  <a:lnTo>
                    <a:pt x="749" y="142"/>
                  </a:lnTo>
                  <a:lnTo>
                    <a:pt x="738" y="134"/>
                  </a:lnTo>
                  <a:lnTo>
                    <a:pt x="724" y="125"/>
                  </a:lnTo>
                  <a:lnTo>
                    <a:pt x="711" y="118"/>
                  </a:lnTo>
                  <a:lnTo>
                    <a:pt x="697" y="110"/>
                  </a:lnTo>
                  <a:lnTo>
                    <a:pt x="682" y="104"/>
                  </a:lnTo>
                  <a:lnTo>
                    <a:pt x="666" y="97"/>
                  </a:lnTo>
                  <a:lnTo>
                    <a:pt x="651" y="93"/>
                  </a:lnTo>
                  <a:lnTo>
                    <a:pt x="636" y="88"/>
                  </a:lnTo>
                  <a:lnTo>
                    <a:pt x="620" y="84"/>
                  </a:lnTo>
                  <a:lnTo>
                    <a:pt x="604" y="82"/>
                  </a:lnTo>
                  <a:lnTo>
                    <a:pt x="588" y="80"/>
                  </a:lnTo>
                  <a:lnTo>
                    <a:pt x="572" y="78"/>
                  </a:lnTo>
                  <a:lnTo>
                    <a:pt x="554" y="78"/>
                  </a:lnTo>
                  <a:lnTo>
                    <a:pt x="554" y="78"/>
                  </a:lnTo>
                  <a:lnTo>
                    <a:pt x="537" y="78"/>
                  </a:lnTo>
                  <a:lnTo>
                    <a:pt x="521" y="80"/>
                  </a:lnTo>
                  <a:lnTo>
                    <a:pt x="505" y="82"/>
                  </a:lnTo>
                  <a:lnTo>
                    <a:pt x="489" y="84"/>
                  </a:lnTo>
                  <a:lnTo>
                    <a:pt x="472" y="88"/>
                  </a:lnTo>
                  <a:lnTo>
                    <a:pt x="457" y="93"/>
                  </a:lnTo>
                  <a:lnTo>
                    <a:pt x="442" y="97"/>
                  </a:lnTo>
                  <a:lnTo>
                    <a:pt x="427" y="104"/>
                  </a:lnTo>
                  <a:lnTo>
                    <a:pt x="412" y="110"/>
                  </a:lnTo>
                  <a:lnTo>
                    <a:pt x="398" y="118"/>
                  </a:lnTo>
                  <a:lnTo>
                    <a:pt x="385" y="125"/>
                  </a:lnTo>
                  <a:lnTo>
                    <a:pt x="371" y="134"/>
                  </a:lnTo>
                  <a:lnTo>
                    <a:pt x="359" y="142"/>
                  </a:lnTo>
                  <a:lnTo>
                    <a:pt x="346" y="152"/>
                  </a:lnTo>
                  <a:lnTo>
                    <a:pt x="334" y="163"/>
                  </a:lnTo>
                  <a:lnTo>
                    <a:pt x="324" y="174"/>
                  </a:lnTo>
                  <a:lnTo>
                    <a:pt x="312" y="184"/>
                  </a:lnTo>
                  <a:lnTo>
                    <a:pt x="302" y="196"/>
                  </a:lnTo>
                  <a:lnTo>
                    <a:pt x="292" y="209"/>
                  </a:lnTo>
                  <a:lnTo>
                    <a:pt x="283" y="222"/>
                  </a:lnTo>
                  <a:lnTo>
                    <a:pt x="275" y="235"/>
                  </a:lnTo>
                  <a:lnTo>
                    <a:pt x="266" y="249"/>
                  </a:lnTo>
                  <a:lnTo>
                    <a:pt x="260" y="263"/>
                  </a:lnTo>
                  <a:lnTo>
                    <a:pt x="252" y="277"/>
                  </a:lnTo>
                  <a:lnTo>
                    <a:pt x="247" y="292"/>
                  </a:lnTo>
                  <a:lnTo>
                    <a:pt x="242" y="307"/>
                  </a:lnTo>
                  <a:lnTo>
                    <a:pt x="237" y="323"/>
                  </a:lnTo>
                  <a:lnTo>
                    <a:pt x="234" y="339"/>
                  </a:lnTo>
                  <a:lnTo>
                    <a:pt x="231" y="355"/>
                  </a:lnTo>
                  <a:lnTo>
                    <a:pt x="229" y="371"/>
                  </a:lnTo>
                  <a:lnTo>
                    <a:pt x="228" y="388"/>
                  </a:lnTo>
                  <a:lnTo>
                    <a:pt x="228" y="404"/>
                  </a:lnTo>
                  <a:lnTo>
                    <a:pt x="228" y="404"/>
                  </a:lnTo>
                  <a:lnTo>
                    <a:pt x="228" y="427"/>
                  </a:lnTo>
                  <a:lnTo>
                    <a:pt x="230" y="449"/>
                  </a:lnTo>
                  <a:lnTo>
                    <a:pt x="234" y="471"/>
                  </a:lnTo>
                  <a:lnTo>
                    <a:pt x="240" y="492"/>
                  </a:lnTo>
                  <a:lnTo>
                    <a:pt x="246" y="513"/>
                  </a:lnTo>
                  <a:lnTo>
                    <a:pt x="254" y="533"/>
                  </a:lnTo>
                  <a:lnTo>
                    <a:pt x="262" y="553"/>
                  </a:lnTo>
                  <a:lnTo>
                    <a:pt x="273" y="571"/>
                  </a:lnTo>
                  <a:lnTo>
                    <a:pt x="285" y="590"/>
                  </a:lnTo>
                  <a:lnTo>
                    <a:pt x="298" y="607"/>
                  </a:lnTo>
                  <a:lnTo>
                    <a:pt x="312" y="624"/>
                  </a:lnTo>
                  <a:lnTo>
                    <a:pt x="327" y="639"/>
                  </a:lnTo>
                  <a:lnTo>
                    <a:pt x="343" y="654"/>
                  </a:lnTo>
                  <a:lnTo>
                    <a:pt x="360" y="668"/>
                  </a:lnTo>
                  <a:lnTo>
                    <a:pt x="379" y="680"/>
                  </a:lnTo>
                  <a:lnTo>
                    <a:pt x="397" y="692"/>
                  </a:lnTo>
                  <a:lnTo>
                    <a:pt x="397" y="692"/>
                  </a:lnTo>
                  <a:lnTo>
                    <a:pt x="409" y="700"/>
                  </a:lnTo>
                  <a:lnTo>
                    <a:pt x="420" y="708"/>
                  </a:lnTo>
                  <a:lnTo>
                    <a:pt x="428" y="718"/>
                  </a:lnTo>
                  <a:lnTo>
                    <a:pt x="435" y="729"/>
                  </a:lnTo>
                  <a:lnTo>
                    <a:pt x="441" y="741"/>
                  </a:lnTo>
                  <a:lnTo>
                    <a:pt x="445" y="754"/>
                  </a:lnTo>
                  <a:lnTo>
                    <a:pt x="449" y="767"/>
                  </a:lnTo>
                  <a:lnTo>
                    <a:pt x="451" y="781"/>
                  </a:lnTo>
                  <a:lnTo>
                    <a:pt x="451" y="781"/>
                  </a:lnTo>
                  <a:close/>
                  <a:moveTo>
                    <a:pt x="631" y="1062"/>
                  </a:moveTo>
                  <a:lnTo>
                    <a:pt x="631" y="1062"/>
                  </a:lnTo>
                  <a:lnTo>
                    <a:pt x="628" y="1071"/>
                  </a:lnTo>
                  <a:lnTo>
                    <a:pt x="623" y="1079"/>
                  </a:lnTo>
                  <a:lnTo>
                    <a:pt x="618" y="1087"/>
                  </a:lnTo>
                  <a:lnTo>
                    <a:pt x="610" y="1093"/>
                  </a:lnTo>
                  <a:lnTo>
                    <a:pt x="603" y="1098"/>
                  </a:lnTo>
                  <a:lnTo>
                    <a:pt x="594" y="1102"/>
                  </a:lnTo>
                  <a:lnTo>
                    <a:pt x="586" y="1104"/>
                  </a:lnTo>
                  <a:lnTo>
                    <a:pt x="576" y="1105"/>
                  </a:lnTo>
                  <a:lnTo>
                    <a:pt x="533" y="1105"/>
                  </a:lnTo>
                  <a:lnTo>
                    <a:pt x="533" y="1105"/>
                  </a:lnTo>
                  <a:lnTo>
                    <a:pt x="523" y="1104"/>
                  </a:lnTo>
                  <a:lnTo>
                    <a:pt x="513" y="1102"/>
                  </a:lnTo>
                  <a:lnTo>
                    <a:pt x="506" y="1098"/>
                  </a:lnTo>
                  <a:lnTo>
                    <a:pt x="497" y="1093"/>
                  </a:lnTo>
                  <a:lnTo>
                    <a:pt x="491" y="1087"/>
                  </a:lnTo>
                  <a:lnTo>
                    <a:pt x="485" y="1079"/>
                  </a:lnTo>
                  <a:lnTo>
                    <a:pt x="481" y="1071"/>
                  </a:lnTo>
                  <a:lnTo>
                    <a:pt x="478" y="1062"/>
                  </a:lnTo>
                  <a:lnTo>
                    <a:pt x="456" y="1062"/>
                  </a:lnTo>
                  <a:lnTo>
                    <a:pt x="456" y="1062"/>
                  </a:lnTo>
                  <a:lnTo>
                    <a:pt x="448" y="1062"/>
                  </a:lnTo>
                  <a:lnTo>
                    <a:pt x="439" y="1060"/>
                  </a:lnTo>
                  <a:lnTo>
                    <a:pt x="431" y="1059"/>
                  </a:lnTo>
                  <a:lnTo>
                    <a:pt x="424" y="1055"/>
                  </a:lnTo>
                  <a:lnTo>
                    <a:pt x="416" y="1052"/>
                  </a:lnTo>
                  <a:lnTo>
                    <a:pt x="410" y="1048"/>
                  </a:lnTo>
                  <a:lnTo>
                    <a:pt x="403" y="1044"/>
                  </a:lnTo>
                  <a:lnTo>
                    <a:pt x="398" y="1038"/>
                  </a:lnTo>
                  <a:lnTo>
                    <a:pt x="393" y="1032"/>
                  </a:lnTo>
                  <a:lnTo>
                    <a:pt x="387" y="1025"/>
                  </a:lnTo>
                  <a:lnTo>
                    <a:pt x="383" y="1019"/>
                  </a:lnTo>
                  <a:lnTo>
                    <a:pt x="380" y="1012"/>
                  </a:lnTo>
                  <a:lnTo>
                    <a:pt x="378" y="1005"/>
                  </a:lnTo>
                  <a:lnTo>
                    <a:pt x="375" y="996"/>
                  </a:lnTo>
                  <a:lnTo>
                    <a:pt x="373" y="989"/>
                  </a:lnTo>
                  <a:lnTo>
                    <a:pt x="373" y="980"/>
                  </a:lnTo>
                  <a:lnTo>
                    <a:pt x="374" y="783"/>
                  </a:lnTo>
                  <a:lnTo>
                    <a:pt x="374" y="783"/>
                  </a:lnTo>
                  <a:lnTo>
                    <a:pt x="373" y="775"/>
                  </a:lnTo>
                  <a:lnTo>
                    <a:pt x="370" y="770"/>
                  </a:lnTo>
                  <a:lnTo>
                    <a:pt x="366" y="764"/>
                  </a:lnTo>
                  <a:lnTo>
                    <a:pt x="360" y="760"/>
                  </a:lnTo>
                  <a:lnTo>
                    <a:pt x="360" y="760"/>
                  </a:lnTo>
                  <a:lnTo>
                    <a:pt x="337" y="746"/>
                  </a:lnTo>
                  <a:lnTo>
                    <a:pt x="314" y="730"/>
                  </a:lnTo>
                  <a:lnTo>
                    <a:pt x="292" y="714"/>
                  </a:lnTo>
                  <a:lnTo>
                    <a:pt x="273" y="695"/>
                  </a:lnTo>
                  <a:lnTo>
                    <a:pt x="254" y="676"/>
                  </a:lnTo>
                  <a:lnTo>
                    <a:pt x="236" y="656"/>
                  </a:lnTo>
                  <a:lnTo>
                    <a:pt x="221" y="634"/>
                  </a:lnTo>
                  <a:lnTo>
                    <a:pt x="206" y="611"/>
                  </a:lnTo>
                  <a:lnTo>
                    <a:pt x="193" y="588"/>
                  </a:lnTo>
                  <a:lnTo>
                    <a:pt x="182" y="564"/>
                  </a:lnTo>
                  <a:lnTo>
                    <a:pt x="173" y="538"/>
                  </a:lnTo>
                  <a:lnTo>
                    <a:pt x="164" y="512"/>
                  </a:lnTo>
                  <a:lnTo>
                    <a:pt x="158" y="486"/>
                  </a:lnTo>
                  <a:lnTo>
                    <a:pt x="153" y="459"/>
                  </a:lnTo>
                  <a:lnTo>
                    <a:pt x="151" y="432"/>
                  </a:lnTo>
                  <a:lnTo>
                    <a:pt x="150" y="404"/>
                  </a:lnTo>
                  <a:lnTo>
                    <a:pt x="150" y="404"/>
                  </a:lnTo>
                  <a:lnTo>
                    <a:pt x="150" y="384"/>
                  </a:lnTo>
                  <a:lnTo>
                    <a:pt x="152" y="363"/>
                  </a:lnTo>
                  <a:lnTo>
                    <a:pt x="154" y="343"/>
                  </a:lnTo>
                  <a:lnTo>
                    <a:pt x="158" y="323"/>
                  </a:lnTo>
                  <a:lnTo>
                    <a:pt x="162" y="304"/>
                  </a:lnTo>
                  <a:lnTo>
                    <a:pt x="168" y="285"/>
                  </a:lnTo>
                  <a:lnTo>
                    <a:pt x="174" y="265"/>
                  </a:lnTo>
                  <a:lnTo>
                    <a:pt x="181" y="247"/>
                  </a:lnTo>
                  <a:lnTo>
                    <a:pt x="190" y="230"/>
                  </a:lnTo>
                  <a:lnTo>
                    <a:pt x="199" y="211"/>
                  </a:lnTo>
                  <a:lnTo>
                    <a:pt x="208" y="195"/>
                  </a:lnTo>
                  <a:lnTo>
                    <a:pt x="219" y="179"/>
                  </a:lnTo>
                  <a:lnTo>
                    <a:pt x="230" y="163"/>
                  </a:lnTo>
                  <a:lnTo>
                    <a:pt x="242" y="148"/>
                  </a:lnTo>
                  <a:lnTo>
                    <a:pt x="255" y="133"/>
                  </a:lnTo>
                  <a:lnTo>
                    <a:pt x="269" y="119"/>
                  </a:lnTo>
                  <a:lnTo>
                    <a:pt x="283" y="106"/>
                  </a:lnTo>
                  <a:lnTo>
                    <a:pt x="297" y="93"/>
                  </a:lnTo>
                  <a:lnTo>
                    <a:pt x="312" y="81"/>
                  </a:lnTo>
                  <a:lnTo>
                    <a:pt x="328" y="69"/>
                  </a:lnTo>
                  <a:lnTo>
                    <a:pt x="344" y="58"/>
                  </a:lnTo>
                  <a:lnTo>
                    <a:pt x="361" y="49"/>
                  </a:lnTo>
                  <a:lnTo>
                    <a:pt x="379" y="40"/>
                  </a:lnTo>
                  <a:lnTo>
                    <a:pt x="397" y="32"/>
                  </a:lnTo>
                  <a:lnTo>
                    <a:pt x="415" y="25"/>
                  </a:lnTo>
                  <a:lnTo>
                    <a:pt x="434" y="18"/>
                  </a:lnTo>
                  <a:lnTo>
                    <a:pt x="453" y="13"/>
                  </a:lnTo>
                  <a:lnTo>
                    <a:pt x="472" y="9"/>
                  </a:lnTo>
                  <a:lnTo>
                    <a:pt x="493" y="4"/>
                  </a:lnTo>
                  <a:lnTo>
                    <a:pt x="513" y="2"/>
                  </a:lnTo>
                  <a:lnTo>
                    <a:pt x="534" y="1"/>
                  </a:lnTo>
                  <a:lnTo>
                    <a:pt x="554" y="0"/>
                  </a:lnTo>
                  <a:lnTo>
                    <a:pt x="554" y="0"/>
                  </a:lnTo>
                  <a:lnTo>
                    <a:pt x="575" y="1"/>
                  </a:lnTo>
                  <a:lnTo>
                    <a:pt x="595" y="2"/>
                  </a:lnTo>
                  <a:lnTo>
                    <a:pt x="616" y="4"/>
                  </a:lnTo>
                  <a:lnTo>
                    <a:pt x="636" y="9"/>
                  </a:lnTo>
                  <a:lnTo>
                    <a:pt x="656" y="13"/>
                  </a:lnTo>
                  <a:lnTo>
                    <a:pt x="675" y="18"/>
                  </a:lnTo>
                  <a:lnTo>
                    <a:pt x="693" y="25"/>
                  </a:lnTo>
                  <a:lnTo>
                    <a:pt x="712" y="32"/>
                  </a:lnTo>
                  <a:lnTo>
                    <a:pt x="730" y="40"/>
                  </a:lnTo>
                  <a:lnTo>
                    <a:pt x="747" y="49"/>
                  </a:lnTo>
                  <a:lnTo>
                    <a:pt x="765" y="58"/>
                  </a:lnTo>
                  <a:lnTo>
                    <a:pt x="781" y="69"/>
                  </a:lnTo>
                  <a:lnTo>
                    <a:pt x="797" y="81"/>
                  </a:lnTo>
                  <a:lnTo>
                    <a:pt x="812" y="93"/>
                  </a:lnTo>
                  <a:lnTo>
                    <a:pt x="826" y="106"/>
                  </a:lnTo>
                  <a:lnTo>
                    <a:pt x="840" y="119"/>
                  </a:lnTo>
                  <a:lnTo>
                    <a:pt x="854" y="133"/>
                  </a:lnTo>
                  <a:lnTo>
                    <a:pt x="867" y="148"/>
                  </a:lnTo>
                  <a:lnTo>
                    <a:pt x="879" y="163"/>
                  </a:lnTo>
                  <a:lnTo>
                    <a:pt x="890" y="179"/>
                  </a:lnTo>
                  <a:lnTo>
                    <a:pt x="900" y="195"/>
                  </a:lnTo>
                  <a:lnTo>
                    <a:pt x="910" y="211"/>
                  </a:lnTo>
                  <a:lnTo>
                    <a:pt x="919" y="230"/>
                  </a:lnTo>
                  <a:lnTo>
                    <a:pt x="927" y="247"/>
                  </a:lnTo>
                  <a:lnTo>
                    <a:pt x="935" y="265"/>
                  </a:lnTo>
                  <a:lnTo>
                    <a:pt x="940" y="285"/>
                  </a:lnTo>
                  <a:lnTo>
                    <a:pt x="947" y="304"/>
                  </a:lnTo>
                  <a:lnTo>
                    <a:pt x="951" y="323"/>
                  </a:lnTo>
                  <a:lnTo>
                    <a:pt x="954" y="343"/>
                  </a:lnTo>
                  <a:lnTo>
                    <a:pt x="956" y="363"/>
                  </a:lnTo>
                  <a:lnTo>
                    <a:pt x="959" y="384"/>
                  </a:lnTo>
                  <a:lnTo>
                    <a:pt x="959" y="404"/>
                  </a:lnTo>
                  <a:lnTo>
                    <a:pt x="959" y="404"/>
                  </a:lnTo>
                  <a:lnTo>
                    <a:pt x="958" y="432"/>
                  </a:lnTo>
                  <a:lnTo>
                    <a:pt x="955" y="459"/>
                  </a:lnTo>
                  <a:lnTo>
                    <a:pt x="951" y="486"/>
                  </a:lnTo>
                  <a:lnTo>
                    <a:pt x="945" y="512"/>
                  </a:lnTo>
                  <a:lnTo>
                    <a:pt x="936" y="538"/>
                  </a:lnTo>
                  <a:lnTo>
                    <a:pt x="926" y="564"/>
                  </a:lnTo>
                  <a:lnTo>
                    <a:pt x="915" y="588"/>
                  </a:lnTo>
                  <a:lnTo>
                    <a:pt x="903" y="611"/>
                  </a:lnTo>
                  <a:lnTo>
                    <a:pt x="887" y="634"/>
                  </a:lnTo>
                  <a:lnTo>
                    <a:pt x="872" y="656"/>
                  </a:lnTo>
                  <a:lnTo>
                    <a:pt x="855" y="676"/>
                  </a:lnTo>
                  <a:lnTo>
                    <a:pt x="836" y="695"/>
                  </a:lnTo>
                  <a:lnTo>
                    <a:pt x="816" y="714"/>
                  </a:lnTo>
                  <a:lnTo>
                    <a:pt x="795" y="730"/>
                  </a:lnTo>
                  <a:lnTo>
                    <a:pt x="772" y="746"/>
                  </a:lnTo>
                  <a:lnTo>
                    <a:pt x="748" y="760"/>
                  </a:lnTo>
                  <a:lnTo>
                    <a:pt x="748" y="760"/>
                  </a:lnTo>
                  <a:lnTo>
                    <a:pt x="743" y="764"/>
                  </a:lnTo>
                  <a:lnTo>
                    <a:pt x="739" y="770"/>
                  </a:lnTo>
                  <a:lnTo>
                    <a:pt x="735" y="775"/>
                  </a:lnTo>
                  <a:lnTo>
                    <a:pt x="735" y="783"/>
                  </a:lnTo>
                  <a:lnTo>
                    <a:pt x="735" y="980"/>
                  </a:lnTo>
                  <a:lnTo>
                    <a:pt x="735" y="980"/>
                  </a:lnTo>
                  <a:lnTo>
                    <a:pt x="735" y="989"/>
                  </a:lnTo>
                  <a:lnTo>
                    <a:pt x="733" y="996"/>
                  </a:lnTo>
                  <a:lnTo>
                    <a:pt x="732" y="1005"/>
                  </a:lnTo>
                  <a:lnTo>
                    <a:pt x="729" y="1012"/>
                  </a:lnTo>
                  <a:lnTo>
                    <a:pt x="726" y="1019"/>
                  </a:lnTo>
                  <a:lnTo>
                    <a:pt x="721" y="1025"/>
                  </a:lnTo>
                  <a:lnTo>
                    <a:pt x="716" y="1032"/>
                  </a:lnTo>
                  <a:lnTo>
                    <a:pt x="711" y="1038"/>
                  </a:lnTo>
                  <a:lnTo>
                    <a:pt x="705" y="1044"/>
                  </a:lnTo>
                  <a:lnTo>
                    <a:pt x="699" y="1048"/>
                  </a:lnTo>
                  <a:lnTo>
                    <a:pt x="692" y="1052"/>
                  </a:lnTo>
                  <a:lnTo>
                    <a:pt x="685" y="1055"/>
                  </a:lnTo>
                  <a:lnTo>
                    <a:pt x="677" y="1059"/>
                  </a:lnTo>
                  <a:lnTo>
                    <a:pt x="670" y="1060"/>
                  </a:lnTo>
                  <a:lnTo>
                    <a:pt x="661" y="1062"/>
                  </a:lnTo>
                  <a:lnTo>
                    <a:pt x="652" y="1062"/>
                  </a:lnTo>
                  <a:lnTo>
                    <a:pt x="631" y="1062"/>
                  </a:lnTo>
                  <a:lnTo>
                    <a:pt x="631" y="1062"/>
                  </a:lnTo>
                  <a:close/>
                  <a:moveTo>
                    <a:pt x="949" y="659"/>
                  </a:moveTo>
                  <a:lnTo>
                    <a:pt x="949" y="659"/>
                  </a:lnTo>
                  <a:lnTo>
                    <a:pt x="945" y="656"/>
                  </a:lnTo>
                  <a:lnTo>
                    <a:pt x="941" y="651"/>
                  </a:lnTo>
                  <a:lnTo>
                    <a:pt x="939" y="648"/>
                  </a:lnTo>
                  <a:lnTo>
                    <a:pt x="937" y="643"/>
                  </a:lnTo>
                  <a:lnTo>
                    <a:pt x="936" y="638"/>
                  </a:lnTo>
                  <a:lnTo>
                    <a:pt x="936" y="633"/>
                  </a:lnTo>
                  <a:lnTo>
                    <a:pt x="937" y="627"/>
                  </a:lnTo>
                  <a:lnTo>
                    <a:pt x="939" y="623"/>
                  </a:lnTo>
                  <a:lnTo>
                    <a:pt x="939" y="623"/>
                  </a:lnTo>
                  <a:lnTo>
                    <a:pt x="942" y="619"/>
                  </a:lnTo>
                  <a:lnTo>
                    <a:pt x="947" y="616"/>
                  </a:lnTo>
                  <a:lnTo>
                    <a:pt x="951" y="613"/>
                  </a:lnTo>
                  <a:lnTo>
                    <a:pt x="955" y="611"/>
                  </a:lnTo>
                  <a:lnTo>
                    <a:pt x="961" y="610"/>
                  </a:lnTo>
                  <a:lnTo>
                    <a:pt x="965" y="610"/>
                  </a:lnTo>
                  <a:lnTo>
                    <a:pt x="970" y="611"/>
                  </a:lnTo>
                  <a:lnTo>
                    <a:pt x="975" y="613"/>
                  </a:lnTo>
                  <a:lnTo>
                    <a:pt x="1024" y="643"/>
                  </a:lnTo>
                  <a:lnTo>
                    <a:pt x="1024" y="643"/>
                  </a:lnTo>
                  <a:lnTo>
                    <a:pt x="1029" y="646"/>
                  </a:lnTo>
                  <a:lnTo>
                    <a:pt x="1033" y="649"/>
                  </a:lnTo>
                  <a:lnTo>
                    <a:pt x="1035" y="653"/>
                  </a:lnTo>
                  <a:lnTo>
                    <a:pt x="1037" y="659"/>
                  </a:lnTo>
                  <a:lnTo>
                    <a:pt x="1037" y="663"/>
                  </a:lnTo>
                  <a:lnTo>
                    <a:pt x="1037" y="668"/>
                  </a:lnTo>
                  <a:lnTo>
                    <a:pt x="1036" y="673"/>
                  </a:lnTo>
                  <a:lnTo>
                    <a:pt x="1034" y="678"/>
                  </a:lnTo>
                  <a:lnTo>
                    <a:pt x="1034" y="678"/>
                  </a:lnTo>
                  <a:lnTo>
                    <a:pt x="1031" y="682"/>
                  </a:lnTo>
                  <a:lnTo>
                    <a:pt x="1028" y="686"/>
                  </a:lnTo>
                  <a:lnTo>
                    <a:pt x="1023" y="688"/>
                  </a:lnTo>
                  <a:lnTo>
                    <a:pt x="1019" y="690"/>
                  </a:lnTo>
                  <a:lnTo>
                    <a:pt x="1014" y="691"/>
                  </a:lnTo>
                  <a:lnTo>
                    <a:pt x="1008" y="691"/>
                  </a:lnTo>
                  <a:lnTo>
                    <a:pt x="1004" y="690"/>
                  </a:lnTo>
                  <a:lnTo>
                    <a:pt x="999" y="688"/>
                  </a:lnTo>
                  <a:lnTo>
                    <a:pt x="949" y="659"/>
                  </a:lnTo>
                  <a:lnTo>
                    <a:pt x="949" y="659"/>
                  </a:lnTo>
                  <a:close/>
                  <a:moveTo>
                    <a:pt x="975" y="188"/>
                  </a:moveTo>
                  <a:lnTo>
                    <a:pt x="975" y="188"/>
                  </a:lnTo>
                  <a:lnTo>
                    <a:pt x="970" y="190"/>
                  </a:lnTo>
                  <a:lnTo>
                    <a:pt x="965" y="191"/>
                  </a:lnTo>
                  <a:lnTo>
                    <a:pt x="961" y="191"/>
                  </a:lnTo>
                  <a:lnTo>
                    <a:pt x="955" y="191"/>
                  </a:lnTo>
                  <a:lnTo>
                    <a:pt x="951" y="189"/>
                  </a:lnTo>
                  <a:lnTo>
                    <a:pt x="947" y="187"/>
                  </a:lnTo>
                  <a:lnTo>
                    <a:pt x="942" y="182"/>
                  </a:lnTo>
                  <a:lnTo>
                    <a:pt x="939" y="178"/>
                  </a:lnTo>
                  <a:lnTo>
                    <a:pt x="939" y="178"/>
                  </a:lnTo>
                  <a:lnTo>
                    <a:pt x="937" y="174"/>
                  </a:lnTo>
                  <a:lnTo>
                    <a:pt x="936" y="168"/>
                  </a:lnTo>
                  <a:lnTo>
                    <a:pt x="936" y="164"/>
                  </a:lnTo>
                  <a:lnTo>
                    <a:pt x="937" y="159"/>
                  </a:lnTo>
                  <a:lnTo>
                    <a:pt x="939" y="154"/>
                  </a:lnTo>
                  <a:lnTo>
                    <a:pt x="941" y="150"/>
                  </a:lnTo>
                  <a:lnTo>
                    <a:pt x="945" y="147"/>
                  </a:lnTo>
                  <a:lnTo>
                    <a:pt x="949" y="143"/>
                  </a:lnTo>
                  <a:lnTo>
                    <a:pt x="999" y="114"/>
                  </a:lnTo>
                  <a:lnTo>
                    <a:pt x="999" y="114"/>
                  </a:lnTo>
                  <a:lnTo>
                    <a:pt x="1004" y="112"/>
                  </a:lnTo>
                  <a:lnTo>
                    <a:pt x="1008" y="111"/>
                  </a:lnTo>
                  <a:lnTo>
                    <a:pt x="1014" y="111"/>
                  </a:lnTo>
                  <a:lnTo>
                    <a:pt x="1019" y="112"/>
                  </a:lnTo>
                  <a:lnTo>
                    <a:pt x="1023" y="113"/>
                  </a:lnTo>
                  <a:lnTo>
                    <a:pt x="1028" y="116"/>
                  </a:lnTo>
                  <a:lnTo>
                    <a:pt x="1031" y="120"/>
                  </a:lnTo>
                  <a:lnTo>
                    <a:pt x="1034" y="124"/>
                  </a:lnTo>
                  <a:lnTo>
                    <a:pt x="1034" y="124"/>
                  </a:lnTo>
                  <a:lnTo>
                    <a:pt x="1036" y="128"/>
                  </a:lnTo>
                  <a:lnTo>
                    <a:pt x="1037" y="134"/>
                  </a:lnTo>
                  <a:lnTo>
                    <a:pt x="1037" y="138"/>
                  </a:lnTo>
                  <a:lnTo>
                    <a:pt x="1037" y="143"/>
                  </a:lnTo>
                  <a:lnTo>
                    <a:pt x="1035" y="148"/>
                  </a:lnTo>
                  <a:lnTo>
                    <a:pt x="1033" y="152"/>
                  </a:lnTo>
                  <a:lnTo>
                    <a:pt x="1029" y="156"/>
                  </a:lnTo>
                  <a:lnTo>
                    <a:pt x="1024" y="159"/>
                  </a:lnTo>
                  <a:lnTo>
                    <a:pt x="975" y="188"/>
                  </a:lnTo>
                  <a:lnTo>
                    <a:pt x="975" y="188"/>
                  </a:lnTo>
                  <a:close/>
                  <a:moveTo>
                    <a:pt x="1025" y="427"/>
                  </a:moveTo>
                  <a:lnTo>
                    <a:pt x="1025" y="427"/>
                  </a:lnTo>
                  <a:lnTo>
                    <a:pt x="1020" y="426"/>
                  </a:lnTo>
                  <a:lnTo>
                    <a:pt x="1015" y="425"/>
                  </a:lnTo>
                  <a:lnTo>
                    <a:pt x="1010" y="423"/>
                  </a:lnTo>
                  <a:lnTo>
                    <a:pt x="1007" y="419"/>
                  </a:lnTo>
                  <a:lnTo>
                    <a:pt x="1004" y="415"/>
                  </a:lnTo>
                  <a:lnTo>
                    <a:pt x="1002" y="411"/>
                  </a:lnTo>
                  <a:lnTo>
                    <a:pt x="1000" y="406"/>
                  </a:lnTo>
                  <a:lnTo>
                    <a:pt x="1000" y="401"/>
                  </a:lnTo>
                  <a:lnTo>
                    <a:pt x="1000" y="401"/>
                  </a:lnTo>
                  <a:lnTo>
                    <a:pt x="1000" y="396"/>
                  </a:lnTo>
                  <a:lnTo>
                    <a:pt x="1002" y="390"/>
                  </a:lnTo>
                  <a:lnTo>
                    <a:pt x="1004" y="386"/>
                  </a:lnTo>
                  <a:lnTo>
                    <a:pt x="1007" y="383"/>
                  </a:lnTo>
                  <a:lnTo>
                    <a:pt x="1010" y="380"/>
                  </a:lnTo>
                  <a:lnTo>
                    <a:pt x="1015" y="377"/>
                  </a:lnTo>
                  <a:lnTo>
                    <a:pt x="1020" y="375"/>
                  </a:lnTo>
                  <a:lnTo>
                    <a:pt x="1025" y="375"/>
                  </a:lnTo>
                  <a:lnTo>
                    <a:pt x="1083" y="375"/>
                  </a:lnTo>
                  <a:lnTo>
                    <a:pt x="1083" y="375"/>
                  </a:lnTo>
                  <a:lnTo>
                    <a:pt x="1088" y="375"/>
                  </a:lnTo>
                  <a:lnTo>
                    <a:pt x="1092" y="377"/>
                  </a:lnTo>
                  <a:lnTo>
                    <a:pt x="1097" y="380"/>
                  </a:lnTo>
                  <a:lnTo>
                    <a:pt x="1101" y="383"/>
                  </a:lnTo>
                  <a:lnTo>
                    <a:pt x="1104" y="386"/>
                  </a:lnTo>
                  <a:lnTo>
                    <a:pt x="1106" y="390"/>
                  </a:lnTo>
                  <a:lnTo>
                    <a:pt x="1108" y="396"/>
                  </a:lnTo>
                  <a:lnTo>
                    <a:pt x="1108" y="401"/>
                  </a:lnTo>
                  <a:lnTo>
                    <a:pt x="1108" y="401"/>
                  </a:lnTo>
                  <a:lnTo>
                    <a:pt x="1108" y="406"/>
                  </a:lnTo>
                  <a:lnTo>
                    <a:pt x="1106" y="411"/>
                  </a:lnTo>
                  <a:lnTo>
                    <a:pt x="1104" y="415"/>
                  </a:lnTo>
                  <a:lnTo>
                    <a:pt x="1101" y="419"/>
                  </a:lnTo>
                  <a:lnTo>
                    <a:pt x="1097" y="423"/>
                  </a:lnTo>
                  <a:lnTo>
                    <a:pt x="1092" y="425"/>
                  </a:lnTo>
                  <a:lnTo>
                    <a:pt x="1088" y="426"/>
                  </a:lnTo>
                  <a:lnTo>
                    <a:pt x="1083" y="427"/>
                  </a:lnTo>
                  <a:lnTo>
                    <a:pt x="1025" y="427"/>
                  </a:lnTo>
                  <a:lnTo>
                    <a:pt x="1025" y="427"/>
                  </a:lnTo>
                  <a:close/>
                  <a:moveTo>
                    <a:pt x="160" y="143"/>
                  </a:moveTo>
                  <a:lnTo>
                    <a:pt x="160" y="143"/>
                  </a:lnTo>
                  <a:lnTo>
                    <a:pt x="164" y="147"/>
                  </a:lnTo>
                  <a:lnTo>
                    <a:pt x="167" y="150"/>
                  </a:lnTo>
                  <a:lnTo>
                    <a:pt x="169" y="154"/>
                  </a:lnTo>
                  <a:lnTo>
                    <a:pt x="172" y="159"/>
                  </a:lnTo>
                  <a:lnTo>
                    <a:pt x="173" y="164"/>
                  </a:lnTo>
                  <a:lnTo>
                    <a:pt x="173" y="168"/>
                  </a:lnTo>
                  <a:lnTo>
                    <a:pt x="172" y="174"/>
                  </a:lnTo>
                  <a:lnTo>
                    <a:pt x="169" y="178"/>
                  </a:lnTo>
                  <a:lnTo>
                    <a:pt x="169" y="178"/>
                  </a:lnTo>
                  <a:lnTo>
                    <a:pt x="166" y="182"/>
                  </a:lnTo>
                  <a:lnTo>
                    <a:pt x="162" y="187"/>
                  </a:lnTo>
                  <a:lnTo>
                    <a:pt x="158" y="189"/>
                  </a:lnTo>
                  <a:lnTo>
                    <a:pt x="153" y="191"/>
                  </a:lnTo>
                  <a:lnTo>
                    <a:pt x="148" y="191"/>
                  </a:lnTo>
                  <a:lnTo>
                    <a:pt x="144" y="191"/>
                  </a:lnTo>
                  <a:lnTo>
                    <a:pt x="138" y="190"/>
                  </a:lnTo>
                  <a:lnTo>
                    <a:pt x="134" y="188"/>
                  </a:lnTo>
                  <a:lnTo>
                    <a:pt x="84" y="159"/>
                  </a:lnTo>
                  <a:lnTo>
                    <a:pt x="84" y="159"/>
                  </a:lnTo>
                  <a:lnTo>
                    <a:pt x="80" y="156"/>
                  </a:lnTo>
                  <a:lnTo>
                    <a:pt x="76" y="152"/>
                  </a:lnTo>
                  <a:lnTo>
                    <a:pt x="74" y="148"/>
                  </a:lnTo>
                  <a:lnTo>
                    <a:pt x="71" y="143"/>
                  </a:lnTo>
                  <a:lnTo>
                    <a:pt x="71" y="138"/>
                  </a:lnTo>
                  <a:lnTo>
                    <a:pt x="71" y="134"/>
                  </a:lnTo>
                  <a:lnTo>
                    <a:pt x="72" y="128"/>
                  </a:lnTo>
                  <a:lnTo>
                    <a:pt x="75" y="124"/>
                  </a:lnTo>
                  <a:lnTo>
                    <a:pt x="75" y="124"/>
                  </a:lnTo>
                  <a:lnTo>
                    <a:pt x="78" y="120"/>
                  </a:lnTo>
                  <a:lnTo>
                    <a:pt x="81" y="116"/>
                  </a:lnTo>
                  <a:lnTo>
                    <a:pt x="85" y="113"/>
                  </a:lnTo>
                  <a:lnTo>
                    <a:pt x="90" y="112"/>
                  </a:lnTo>
                  <a:lnTo>
                    <a:pt x="95" y="111"/>
                  </a:lnTo>
                  <a:lnTo>
                    <a:pt x="100" y="111"/>
                  </a:lnTo>
                  <a:lnTo>
                    <a:pt x="105" y="112"/>
                  </a:lnTo>
                  <a:lnTo>
                    <a:pt x="110" y="114"/>
                  </a:lnTo>
                  <a:lnTo>
                    <a:pt x="160" y="143"/>
                  </a:lnTo>
                  <a:lnTo>
                    <a:pt x="160" y="143"/>
                  </a:lnTo>
                  <a:close/>
                  <a:moveTo>
                    <a:pt x="134" y="613"/>
                  </a:moveTo>
                  <a:lnTo>
                    <a:pt x="134" y="613"/>
                  </a:lnTo>
                  <a:lnTo>
                    <a:pt x="138" y="611"/>
                  </a:lnTo>
                  <a:lnTo>
                    <a:pt x="144" y="610"/>
                  </a:lnTo>
                  <a:lnTo>
                    <a:pt x="148" y="610"/>
                  </a:lnTo>
                  <a:lnTo>
                    <a:pt x="153" y="611"/>
                  </a:lnTo>
                  <a:lnTo>
                    <a:pt x="158" y="613"/>
                  </a:lnTo>
                  <a:lnTo>
                    <a:pt x="162" y="616"/>
                  </a:lnTo>
                  <a:lnTo>
                    <a:pt x="166" y="619"/>
                  </a:lnTo>
                  <a:lnTo>
                    <a:pt x="169" y="623"/>
                  </a:lnTo>
                  <a:lnTo>
                    <a:pt x="169" y="623"/>
                  </a:lnTo>
                  <a:lnTo>
                    <a:pt x="172" y="627"/>
                  </a:lnTo>
                  <a:lnTo>
                    <a:pt x="173" y="633"/>
                  </a:lnTo>
                  <a:lnTo>
                    <a:pt x="173" y="638"/>
                  </a:lnTo>
                  <a:lnTo>
                    <a:pt x="172" y="643"/>
                  </a:lnTo>
                  <a:lnTo>
                    <a:pt x="169" y="648"/>
                  </a:lnTo>
                  <a:lnTo>
                    <a:pt x="167" y="651"/>
                  </a:lnTo>
                  <a:lnTo>
                    <a:pt x="164" y="656"/>
                  </a:lnTo>
                  <a:lnTo>
                    <a:pt x="160" y="659"/>
                  </a:lnTo>
                  <a:lnTo>
                    <a:pt x="110" y="688"/>
                  </a:lnTo>
                  <a:lnTo>
                    <a:pt x="110" y="688"/>
                  </a:lnTo>
                  <a:lnTo>
                    <a:pt x="105" y="690"/>
                  </a:lnTo>
                  <a:lnTo>
                    <a:pt x="100" y="691"/>
                  </a:lnTo>
                  <a:lnTo>
                    <a:pt x="95" y="691"/>
                  </a:lnTo>
                  <a:lnTo>
                    <a:pt x="90" y="690"/>
                  </a:lnTo>
                  <a:lnTo>
                    <a:pt x="85" y="688"/>
                  </a:lnTo>
                  <a:lnTo>
                    <a:pt x="81" y="686"/>
                  </a:lnTo>
                  <a:lnTo>
                    <a:pt x="78" y="682"/>
                  </a:lnTo>
                  <a:lnTo>
                    <a:pt x="75" y="678"/>
                  </a:lnTo>
                  <a:lnTo>
                    <a:pt x="75" y="678"/>
                  </a:lnTo>
                  <a:lnTo>
                    <a:pt x="72" y="673"/>
                  </a:lnTo>
                  <a:lnTo>
                    <a:pt x="71" y="668"/>
                  </a:lnTo>
                  <a:lnTo>
                    <a:pt x="71" y="663"/>
                  </a:lnTo>
                  <a:lnTo>
                    <a:pt x="71" y="659"/>
                  </a:lnTo>
                  <a:lnTo>
                    <a:pt x="74" y="653"/>
                  </a:lnTo>
                  <a:lnTo>
                    <a:pt x="76" y="649"/>
                  </a:lnTo>
                  <a:lnTo>
                    <a:pt x="80" y="646"/>
                  </a:lnTo>
                  <a:lnTo>
                    <a:pt x="84" y="643"/>
                  </a:lnTo>
                  <a:lnTo>
                    <a:pt x="134" y="613"/>
                  </a:lnTo>
                  <a:lnTo>
                    <a:pt x="134" y="613"/>
                  </a:lnTo>
                  <a:close/>
                  <a:moveTo>
                    <a:pt x="83" y="375"/>
                  </a:moveTo>
                  <a:lnTo>
                    <a:pt x="83" y="375"/>
                  </a:lnTo>
                  <a:lnTo>
                    <a:pt x="89" y="375"/>
                  </a:lnTo>
                  <a:lnTo>
                    <a:pt x="94" y="377"/>
                  </a:lnTo>
                  <a:lnTo>
                    <a:pt x="98" y="380"/>
                  </a:lnTo>
                  <a:lnTo>
                    <a:pt x="102" y="383"/>
                  </a:lnTo>
                  <a:lnTo>
                    <a:pt x="105" y="386"/>
                  </a:lnTo>
                  <a:lnTo>
                    <a:pt x="107" y="390"/>
                  </a:lnTo>
                  <a:lnTo>
                    <a:pt x="109" y="396"/>
                  </a:lnTo>
                  <a:lnTo>
                    <a:pt x="109" y="401"/>
                  </a:lnTo>
                  <a:lnTo>
                    <a:pt x="109" y="401"/>
                  </a:lnTo>
                  <a:lnTo>
                    <a:pt x="109" y="406"/>
                  </a:lnTo>
                  <a:lnTo>
                    <a:pt x="107" y="411"/>
                  </a:lnTo>
                  <a:lnTo>
                    <a:pt x="105" y="415"/>
                  </a:lnTo>
                  <a:lnTo>
                    <a:pt x="102" y="419"/>
                  </a:lnTo>
                  <a:lnTo>
                    <a:pt x="98" y="423"/>
                  </a:lnTo>
                  <a:lnTo>
                    <a:pt x="94" y="425"/>
                  </a:lnTo>
                  <a:lnTo>
                    <a:pt x="89" y="426"/>
                  </a:lnTo>
                  <a:lnTo>
                    <a:pt x="83" y="427"/>
                  </a:lnTo>
                  <a:lnTo>
                    <a:pt x="26" y="427"/>
                  </a:lnTo>
                  <a:lnTo>
                    <a:pt x="26" y="427"/>
                  </a:lnTo>
                  <a:lnTo>
                    <a:pt x="21" y="426"/>
                  </a:lnTo>
                  <a:lnTo>
                    <a:pt x="16" y="425"/>
                  </a:lnTo>
                  <a:lnTo>
                    <a:pt x="12" y="423"/>
                  </a:lnTo>
                  <a:lnTo>
                    <a:pt x="8" y="419"/>
                  </a:lnTo>
                  <a:lnTo>
                    <a:pt x="5" y="415"/>
                  </a:lnTo>
                  <a:lnTo>
                    <a:pt x="2" y="411"/>
                  </a:lnTo>
                  <a:lnTo>
                    <a:pt x="0" y="406"/>
                  </a:lnTo>
                  <a:lnTo>
                    <a:pt x="0" y="401"/>
                  </a:lnTo>
                  <a:lnTo>
                    <a:pt x="0" y="401"/>
                  </a:lnTo>
                  <a:lnTo>
                    <a:pt x="0" y="396"/>
                  </a:lnTo>
                  <a:lnTo>
                    <a:pt x="2" y="390"/>
                  </a:lnTo>
                  <a:lnTo>
                    <a:pt x="5" y="386"/>
                  </a:lnTo>
                  <a:lnTo>
                    <a:pt x="8" y="383"/>
                  </a:lnTo>
                  <a:lnTo>
                    <a:pt x="12" y="380"/>
                  </a:lnTo>
                  <a:lnTo>
                    <a:pt x="16" y="377"/>
                  </a:lnTo>
                  <a:lnTo>
                    <a:pt x="21" y="375"/>
                  </a:lnTo>
                  <a:lnTo>
                    <a:pt x="26" y="375"/>
                  </a:lnTo>
                  <a:lnTo>
                    <a:pt x="83" y="375"/>
                  </a:lnTo>
                  <a:lnTo>
                    <a:pt x="83" y="375"/>
                  </a:lnTo>
                  <a:close/>
                  <a:moveTo>
                    <a:pt x="359" y="286"/>
                  </a:moveTo>
                  <a:lnTo>
                    <a:pt x="359" y="286"/>
                  </a:lnTo>
                  <a:lnTo>
                    <a:pt x="359" y="280"/>
                  </a:lnTo>
                  <a:lnTo>
                    <a:pt x="359" y="276"/>
                  </a:lnTo>
                  <a:lnTo>
                    <a:pt x="360" y="271"/>
                  </a:lnTo>
                  <a:lnTo>
                    <a:pt x="361" y="266"/>
                  </a:lnTo>
                  <a:lnTo>
                    <a:pt x="365" y="262"/>
                  </a:lnTo>
                  <a:lnTo>
                    <a:pt x="368" y="259"/>
                  </a:lnTo>
                  <a:lnTo>
                    <a:pt x="372" y="256"/>
                  </a:lnTo>
                  <a:lnTo>
                    <a:pt x="378" y="253"/>
                  </a:lnTo>
                  <a:lnTo>
                    <a:pt x="378" y="253"/>
                  </a:lnTo>
                  <a:lnTo>
                    <a:pt x="383" y="253"/>
                  </a:lnTo>
                  <a:lnTo>
                    <a:pt x="387" y="253"/>
                  </a:lnTo>
                  <a:lnTo>
                    <a:pt x="393" y="254"/>
                  </a:lnTo>
                  <a:lnTo>
                    <a:pt x="397" y="256"/>
                  </a:lnTo>
                  <a:lnTo>
                    <a:pt x="401" y="259"/>
                  </a:lnTo>
                  <a:lnTo>
                    <a:pt x="404" y="262"/>
                  </a:lnTo>
                  <a:lnTo>
                    <a:pt x="408" y="266"/>
                  </a:lnTo>
                  <a:lnTo>
                    <a:pt x="409" y="272"/>
                  </a:lnTo>
                  <a:lnTo>
                    <a:pt x="424" y="322"/>
                  </a:lnTo>
                  <a:lnTo>
                    <a:pt x="424" y="322"/>
                  </a:lnTo>
                  <a:lnTo>
                    <a:pt x="451" y="313"/>
                  </a:lnTo>
                  <a:lnTo>
                    <a:pt x="479" y="306"/>
                  </a:lnTo>
                  <a:lnTo>
                    <a:pt x="479" y="306"/>
                  </a:lnTo>
                  <a:lnTo>
                    <a:pt x="480" y="305"/>
                  </a:lnTo>
                  <a:lnTo>
                    <a:pt x="480" y="305"/>
                  </a:lnTo>
                  <a:lnTo>
                    <a:pt x="504" y="301"/>
                  </a:lnTo>
                  <a:lnTo>
                    <a:pt x="528" y="299"/>
                  </a:lnTo>
                  <a:lnTo>
                    <a:pt x="528" y="260"/>
                  </a:lnTo>
                  <a:lnTo>
                    <a:pt x="528" y="260"/>
                  </a:lnTo>
                  <a:lnTo>
                    <a:pt x="528" y="254"/>
                  </a:lnTo>
                  <a:lnTo>
                    <a:pt x="531" y="249"/>
                  </a:lnTo>
                  <a:lnTo>
                    <a:pt x="533" y="245"/>
                  </a:lnTo>
                  <a:lnTo>
                    <a:pt x="536" y="242"/>
                  </a:lnTo>
                  <a:lnTo>
                    <a:pt x="540" y="238"/>
                  </a:lnTo>
                  <a:lnTo>
                    <a:pt x="545" y="236"/>
                  </a:lnTo>
                  <a:lnTo>
                    <a:pt x="549" y="234"/>
                  </a:lnTo>
                  <a:lnTo>
                    <a:pt x="554" y="234"/>
                  </a:lnTo>
                  <a:lnTo>
                    <a:pt x="554" y="234"/>
                  </a:lnTo>
                  <a:lnTo>
                    <a:pt x="560" y="234"/>
                  </a:lnTo>
                  <a:lnTo>
                    <a:pt x="564" y="236"/>
                  </a:lnTo>
                  <a:lnTo>
                    <a:pt x="568" y="238"/>
                  </a:lnTo>
                  <a:lnTo>
                    <a:pt x="573" y="242"/>
                  </a:lnTo>
                  <a:lnTo>
                    <a:pt x="576" y="245"/>
                  </a:lnTo>
                  <a:lnTo>
                    <a:pt x="578" y="249"/>
                  </a:lnTo>
                  <a:lnTo>
                    <a:pt x="579" y="254"/>
                  </a:lnTo>
                  <a:lnTo>
                    <a:pt x="580" y="260"/>
                  </a:lnTo>
                  <a:lnTo>
                    <a:pt x="580" y="299"/>
                  </a:lnTo>
                  <a:lnTo>
                    <a:pt x="580" y="299"/>
                  </a:lnTo>
                  <a:lnTo>
                    <a:pt x="605" y="301"/>
                  </a:lnTo>
                  <a:lnTo>
                    <a:pt x="630" y="306"/>
                  </a:lnTo>
                  <a:lnTo>
                    <a:pt x="630" y="306"/>
                  </a:lnTo>
                  <a:lnTo>
                    <a:pt x="630" y="306"/>
                  </a:lnTo>
                  <a:lnTo>
                    <a:pt x="630" y="306"/>
                  </a:lnTo>
                  <a:lnTo>
                    <a:pt x="658" y="313"/>
                  </a:lnTo>
                  <a:lnTo>
                    <a:pt x="685" y="322"/>
                  </a:lnTo>
                  <a:lnTo>
                    <a:pt x="700" y="272"/>
                  </a:lnTo>
                  <a:lnTo>
                    <a:pt x="700" y="272"/>
                  </a:lnTo>
                  <a:lnTo>
                    <a:pt x="701" y="266"/>
                  </a:lnTo>
                  <a:lnTo>
                    <a:pt x="704" y="262"/>
                  </a:lnTo>
                  <a:lnTo>
                    <a:pt x="707" y="259"/>
                  </a:lnTo>
                  <a:lnTo>
                    <a:pt x="712" y="256"/>
                  </a:lnTo>
                  <a:lnTo>
                    <a:pt x="716" y="254"/>
                  </a:lnTo>
                  <a:lnTo>
                    <a:pt x="721" y="253"/>
                  </a:lnTo>
                  <a:lnTo>
                    <a:pt x="726" y="253"/>
                  </a:lnTo>
                  <a:lnTo>
                    <a:pt x="731" y="253"/>
                  </a:lnTo>
                  <a:lnTo>
                    <a:pt x="731" y="253"/>
                  </a:lnTo>
                  <a:lnTo>
                    <a:pt x="737" y="256"/>
                  </a:lnTo>
                  <a:lnTo>
                    <a:pt x="741" y="259"/>
                  </a:lnTo>
                  <a:lnTo>
                    <a:pt x="744" y="262"/>
                  </a:lnTo>
                  <a:lnTo>
                    <a:pt x="746" y="266"/>
                  </a:lnTo>
                  <a:lnTo>
                    <a:pt x="748" y="271"/>
                  </a:lnTo>
                  <a:lnTo>
                    <a:pt x="749" y="276"/>
                  </a:lnTo>
                  <a:lnTo>
                    <a:pt x="749" y="280"/>
                  </a:lnTo>
                  <a:lnTo>
                    <a:pt x="748" y="286"/>
                  </a:lnTo>
                  <a:lnTo>
                    <a:pt x="655" y="610"/>
                  </a:lnTo>
                  <a:lnTo>
                    <a:pt x="655" y="610"/>
                  </a:lnTo>
                  <a:lnTo>
                    <a:pt x="652" y="616"/>
                  </a:lnTo>
                  <a:lnTo>
                    <a:pt x="649" y="620"/>
                  </a:lnTo>
                  <a:lnTo>
                    <a:pt x="646" y="623"/>
                  </a:lnTo>
                  <a:lnTo>
                    <a:pt x="642" y="626"/>
                  </a:lnTo>
                  <a:lnTo>
                    <a:pt x="637" y="627"/>
                  </a:lnTo>
                  <a:lnTo>
                    <a:pt x="632" y="629"/>
                  </a:lnTo>
                  <a:lnTo>
                    <a:pt x="628" y="630"/>
                  </a:lnTo>
                  <a:lnTo>
                    <a:pt x="622" y="629"/>
                  </a:lnTo>
                  <a:lnTo>
                    <a:pt x="622" y="629"/>
                  </a:lnTo>
                  <a:lnTo>
                    <a:pt x="617" y="626"/>
                  </a:lnTo>
                  <a:lnTo>
                    <a:pt x="613" y="623"/>
                  </a:lnTo>
                  <a:lnTo>
                    <a:pt x="609" y="620"/>
                  </a:lnTo>
                  <a:lnTo>
                    <a:pt x="607" y="616"/>
                  </a:lnTo>
                  <a:lnTo>
                    <a:pt x="605" y="611"/>
                  </a:lnTo>
                  <a:lnTo>
                    <a:pt x="604" y="607"/>
                  </a:lnTo>
                  <a:lnTo>
                    <a:pt x="604" y="602"/>
                  </a:lnTo>
                  <a:lnTo>
                    <a:pt x="605" y="596"/>
                  </a:lnTo>
                  <a:lnTo>
                    <a:pt x="670" y="372"/>
                  </a:lnTo>
                  <a:lnTo>
                    <a:pt x="670" y="372"/>
                  </a:lnTo>
                  <a:lnTo>
                    <a:pt x="645" y="363"/>
                  </a:lnTo>
                  <a:lnTo>
                    <a:pt x="619" y="356"/>
                  </a:lnTo>
                  <a:lnTo>
                    <a:pt x="619" y="356"/>
                  </a:lnTo>
                  <a:lnTo>
                    <a:pt x="619" y="356"/>
                  </a:lnTo>
                  <a:lnTo>
                    <a:pt x="600" y="353"/>
                  </a:lnTo>
                  <a:lnTo>
                    <a:pt x="580" y="350"/>
                  </a:lnTo>
                  <a:lnTo>
                    <a:pt x="580" y="414"/>
                  </a:lnTo>
                  <a:lnTo>
                    <a:pt x="580" y="414"/>
                  </a:lnTo>
                  <a:lnTo>
                    <a:pt x="579" y="418"/>
                  </a:lnTo>
                  <a:lnTo>
                    <a:pt x="578" y="424"/>
                  </a:lnTo>
                  <a:lnTo>
                    <a:pt x="576" y="428"/>
                  </a:lnTo>
                  <a:lnTo>
                    <a:pt x="573" y="431"/>
                  </a:lnTo>
                  <a:lnTo>
                    <a:pt x="568" y="434"/>
                  </a:lnTo>
                  <a:lnTo>
                    <a:pt x="564" y="438"/>
                  </a:lnTo>
                  <a:lnTo>
                    <a:pt x="560" y="439"/>
                  </a:lnTo>
                  <a:lnTo>
                    <a:pt x="554" y="440"/>
                  </a:lnTo>
                  <a:lnTo>
                    <a:pt x="554" y="440"/>
                  </a:lnTo>
                  <a:lnTo>
                    <a:pt x="549" y="439"/>
                  </a:lnTo>
                  <a:lnTo>
                    <a:pt x="545" y="438"/>
                  </a:lnTo>
                  <a:lnTo>
                    <a:pt x="540" y="434"/>
                  </a:lnTo>
                  <a:lnTo>
                    <a:pt x="536" y="431"/>
                  </a:lnTo>
                  <a:lnTo>
                    <a:pt x="533" y="428"/>
                  </a:lnTo>
                  <a:lnTo>
                    <a:pt x="531" y="424"/>
                  </a:lnTo>
                  <a:lnTo>
                    <a:pt x="528" y="418"/>
                  </a:lnTo>
                  <a:lnTo>
                    <a:pt x="528" y="414"/>
                  </a:lnTo>
                  <a:lnTo>
                    <a:pt x="528" y="350"/>
                  </a:lnTo>
                  <a:lnTo>
                    <a:pt x="528" y="350"/>
                  </a:lnTo>
                  <a:lnTo>
                    <a:pt x="509" y="353"/>
                  </a:lnTo>
                  <a:lnTo>
                    <a:pt x="491" y="356"/>
                  </a:lnTo>
                  <a:lnTo>
                    <a:pt x="491" y="356"/>
                  </a:lnTo>
                  <a:lnTo>
                    <a:pt x="490" y="356"/>
                  </a:lnTo>
                  <a:lnTo>
                    <a:pt x="490" y="356"/>
                  </a:lnTo>
                  <a:lnTo>
                    <a:pt x="464" y="363"/>
                  </a:lnTo>
                  <a:lnTo>
                    <a:pt x="439" y="372"/>
                  </a:lnTo>
                  <a:lnTo>
                    <a:pt x="504" y="596"/>
                  </a:lnTo>
                  <a:lnTo>
                    <a:pt x="504" y="596"/>
                  </a:lnTo>
                  <a:lnTo>
                    <a:pt x="505" y="602"/>
                  </a:lnTo>
                  <a:lnTo>
                    <a:pt x="505" y="607"/>
                  </a:lnTo>
                  <a:lnTo>
                    <a:pt x="504" y="611"/>
                  </a:lnTo>
                  <a:lnTo>
                    <a:pt x="502" y="616"/>
                  </a:lnTo>
                  <a:lnTo>
                    <a:pt x="499" y="620"/>
                  </a:lnTo>
                  <a:lnTo>
                    <a:pt x="495" y="623"/>
                  </a:lnTo>
                  <a:lnTo>
                    <a:pt x="492" y="626"/>
                  </a:lnTo>
                  <a:lnTo>
                    <a:pt x="486" y="629"/>
                  </a:lnTo>
                  <a:lnTo>
                    <a:pt x="486" y="629"/>
                  </a:lnTo>
                  <a:lnTo>
                    <a:pt x="481" y="630"/>
                  </a:lnTo>
                  <a:lnTo>
                    <a:pt x="477" y="629"/>
                  </a:lnTo>
                  <a:lnTo>
                    <a:pt x="471" y="627"/>
                  </a:lnTo>
                  <a:lnTo>
                    <a:pt x="467" y="626"/>
                  </a:lnTo>
                  <a:lnTo>
                    <a:pt x="463" y="623"/>
                  </a:lnTo>
                  <a:lnTo>
                    <a:pt x="459" y="620"/>
                  </a:lnTo>
                  <a:lnTo>
                    <a:pt x="456" y="616"/>
                  </a:lnTo>
                  <a:lnTo>
                    <a:pt x="454" y="610"/>
                  </a:lnTo>
                  <a:lnTo>
                    <a:pt x="359" y="286"/>
                  </a:lnTo>
                  <a:lnTo>
                    <a:pt x="359" y="28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 name="Freeform: Shape 21"/>
            <p:cNvSpPr>
              <a:spLocks/>
            </p:cNvSpPr>
            <p:nvPr/>
          </p:nvSpPr>
          <p:spPr bwMode="auto">
            <a:xfrm>
              <a:off x="3459135" y="4139524"/>
              <a:ext cx="547015" cy="547015"/>
            </a:xfrm>
            <a:custGeom>
              <a:avLst/>
              <a:gdLst>
                <a:gd name="T0" fmla="*/ 1040 w 1104"/>
                <a:gd name="T1" fmla="*/ 3 h 1104"/>
                <a:gd name="T2" fmla="*/ 800 w 1104"/>
                <a:gd name="T3" fmla="*/ 51 h 1104"/>
                <a:gd name="T4" fmla="*/ 817 w 1104"/>
                <a:gd name="T5" fmla="*/ 333 h 1104"/>
                <a:gd name="T6" fmla="*/ 1001 w 1104"/>
                <a:gd name="T7" fmla="*/ 207 h 1104"/>
                <a:gd name="T8" fmla="*/ 1048 w 1104"/>
                <a:gd name="T9" fmla="*/ 372 h 1104"/>
                <a:gd name="T10" fmla="*/ 695 w 1104"/>
                <a:gd name="T11" fmla="*/ 383 h 1104"/>
                <a:gd name="T12" fmla="*/ 673 w 1104"/>
                <a:gd name="T13" fmla="*/ 372 h 1104"/>
                <a:gd name="T14" fmla="*/ 670 w 1104"/>
                <a:gd name="T15" fmla="*/ 20 h 1104"/>
                <a:gd name="T16" fmla="*/ 689 w 1104"/>
                <a:gd name="T17" fmla="*/ 1 h 1104"/>
                <a:gd name="T18" fmla="*/ 332 w 1104"/>
                <a:gd name="T19" fmla="*/ 1063 h 1104"/>
                <a:gd name="T20" fmla="*/ 288 w 1104"/>
                <a:gd name="T21" fmla="*/ 1102 h 1104"/>
                <a:gd name="T22" fmla="*/ 239 w 1104"/>
                <a:gd name="T23" fmla="*/ 1093 h 1104"/>
                <a:gd name="T24" fmla="*/ 219 w 1104"/>
                <a:gd name="T25" fmla="*/ 1081 h 1104"/>
                <a:gd name="T26" fmla="*/ 201 w 1104"/>
                <a:gd name="T27" fmla="*/ 1093 h 1104"/>
                <a:gd name="T28" fmla="*/ 151 w 1104"/>
                <a:gd name="T29" fmla="*/ 1102 h 1104"/>
                <a:gd name="T30" fmla="*/ 107 w 1104"/>
                <a:gd name="T31" fmla="*/ 1063 h 1104"/>
                <a:gd name="T32" fmla="*/ 61 w 1104"/>
                <a:gd name="T33" fmla="*/ 690 h 1104"/>
                <a:gd name="T34" fmla="*/ 20 w 1104"/>
                <a:gd name="T35" fmla="*/ 650 h 1104"/>
                <a:gd name="T36" fmla="*/ 2 w 1104"/>
                <a:gd name="T37" fmla="*/ 471 h 1104"/>
                <a:gd name="T38" fmla="*/ 25 w 1104"/>
                <a:gd name="T39" fmla="*/ 331 h 1104"/>
                <a:gd name="T40" fmla="*/ 156 w 1104"/>
                <a:gd name="T41" fmla="*/ 300 h 1104"/>
                <a:gd name="T42" fmla="*/ 219 w 1104"/>
                <a:gd name="T43" fmla="*/ 380 h 1104"/>
                <a:gd name="T44" fmla="*/ 284 w 1104"/>
                <a:gd name="T45" fmla="*/ 300 h 1104"/>
                <a:gd name="T46" fmla="*/ 377 w 1104"/>
                <a:gd name="T47" fmla="*/ 318 h 1104"/>
                <a:gd name="T48" fmla="*/ 440 w 1104"/>
                <a:gd name="T49" fmla="*/ 392 h 1104"/>
                <a:gd name="T50" fmla="*/ 474 w 1104"/>
                <a:gd name="T51" fmla="*/ 405 h 1104"/>
                <a:gd name="T52" fmla="*/ 542 w 1104"/>
                <a:gd name="T53" fmla="*/ 354 h 1104"/>
                <a:gd name="T54" fmla="*/ 597 w 1104"/>
                <a:gd name="T55" fmla="*/ 353 h 1104"/>
                <a:gd name="T56" fmla="*/ 624 w 1104"/>
                <a:gd name="T57" fmla="*/ 402 h 1104"/>
                <a:gd name="T58" fmla="*/ 573 w 1104"/>
                <a:gd name="T59" fmla="*/ 461 h 1104"/>
                <a:gd name="T60" fmla="*/ 476 w 1104"/>
                <a:gd name="T61" fmla="*/ 521 h 1104"/>
                <a:gd name="T62" fmla="*/ 446 w 1104"/>
                <a:gd name="T63" fmla="*/ 525 h 1104"/>
                <a:gd name="T64" fmla="*/ 396 w 1104"/>
                <a:gd name="T65" fmla="*/ 493 h 1104"/>
                <a:gd name="T66" fmla="*/ 334 w 1104"/>
                <a:gd name="T67" fmla="*/ 1052 h 1104"/>
                <a:gd name="T68" fmla="*/ 257 w 1104"/>
                <a:gd name="T69" fmla="*/ 61 h 1104"/>
                <a:gd name="T70" fmla="*/ 297 w 1104"/>
                <a:gd name="T71" fmla="*/ 97 h 1104"/>
                <a:gd name="T72" fmla="*/ 312 w 1104"/>
                <a:gd name="T73" fmla="*/ 152 h 1104"/>
                <a:gd name="T74" fmla="*/ 300 w 1104"/>
                <a:gd name="T75" fmla="*/ 202 h 1104"/>
                <a:gd name="T76" fmla="*/ 261 w 1104"/>
                <a:gd name="T77" fmla="*/ 252 h 1104"/>
                <a:gd name="T78" fmla="*/ 217 w 1104"/>
                <a:gd name="T79" fmla="*/ 268 h 1104"/>
                <a:gd name="T80" fmla="*/ 166 w 1104"/>
                <a:gd name="T81" fmla="*/ 243 h 1104"/>
                <a:gd name="T82" fmla="*/ 134 w 1104"/>
                <a:gd name="T83" fmla="*/ 188 h 1104"/>
                <a:gd name="T84" fmla="*/ 129 w 1104"/>
                <a:gd name="T85" fmla="*/ 138 h 1104"/>
                <a:gd name="T86" fmla="*/ 150 w 1104"/>
                <a:gd name="T87" fmla="*/ 87 h 1104"/>
                <a:gd name="T88" fmla="*/ 195 w 1104"/>
                <a:gd name="T89" fmla="*/ 57 h 1104"/>
                <a:gd name="T90" fmla="*/ 817 w 1104"/>
                <a:gd name="T91" fmla="*/ 106 h 1104"/>
                <a:gd name="T92" fmla="*/ 791 w 1104"/>
                <a:gd name="T93" fmla="*/ 94 h 1104"/>
                <a:gd name="T94" fmla="*/ 769 w 1104"/>
                <a:gd name="T95" fmla="*/ 113 h 1104"/>
                <a:gd name="T96" fmla="*/ 784 w 1104"/>
                <a:gd name="T97" fmla="*/ 255 h 1104"/>
                <a:gd name="T98" fmla="*/ 821 w 1104"/>
                <a:gd name="T99" fmla="*/ 291 h 1104"/>
                <a:gd name="T100" fmla="*/ 875 w 1104"/>
                <a:gd name="T101" fmla="*/ 258 h 1104"/>
                <a:gd name="T102" fmla="*/ 1099 w 1104"/>
                <a:gd name="T103" fmla="*/ 50 h 1104"/>
                <a:gd name="T104" fmla="*/ 1097 w 1104"/>
                <a:gd name="T105" fmla="*/ 30 h 1104"/>
                <a:gd name="T106" fmla="*/ 1016 w 1104"/>
                <a:gd name="T107" fmla="*/ 75 h 1104"/>
                <a:gd name="T108" fmla="*/ 825 w 1104"/>
                <a:gd name="T109" fmla="*/ 142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4" h="1104">
                  <a:moveTo>
                    <a:pt x="695" y="0"/>
                  </a:moveTo>
                  <a:lnTo>
                    <a:pt x="1027" y="0"/>
                  </a:lnTo>
                  <a:lnTo>
                    <a:pt x="1027" y="0"/>
                  </a:lnTo>
                  <a:lnTo>
                    <a:pt x="1031" y="0"/>
                  </a:lnTo>
                  <a:lnTo>
                    <a:pt x="1035" y="2"/>
                  </a:lnTo>
                  <a:lnTo>
                    <a:pt x="1040" y="3"/>
                  </a:lnTo>
                  <a:lnTo>
                    <a:pt x="1043" y="6"/>
                  </a:lnTo>
                  <a:lnTo>
                    <a:pt x="1043" y="6"/>
                  </a:lnTo>
                  <a:lnTo>
                    <a:pt x="1008" y="29"/>
                  </a:lnTo>
                  <a:lnTo>
                    <a:pt x="973" y="51"/>
                  </a:lnTo>
                  <a:lnTo>
                    <a:pt x="800" y="51"/>
                  </a:lnTo>
                  <a:lnTo>
                    <a:pt x="800" y="51"/>
                  </a:lnTo>
                  <a:lnTo>
                    <a:pt x="791" y="51"/>
                  </a:lnTo>
                  <a:lnTo>
                    <a:pt x="721" y="51"/>
                  </a:lnTo>
                  <a:lnTo>
                    <a:pt x="721" y="332"/>
                  </a:lnTo>
                  <a:lnTo>
                    <a:pt x="808" y="332"/>
                  </a:lnTo>
                  <a:lnTo>
                    <a:pt x="808" y="332"/>
                  </a:lnTo>
                  <a:lnTo>
                    <a:pt x="817" y="333"/>
                  </a:lnTo>
                  <a:lnTo>
                    <a:pt x="825" y="334"/>
                  </a:lnTo>
                  <a:lnTo>
                    <a:pt x="833" y="334"/>
                  </a:lnTo>
                  <a:lnTo>
                    <a:pt x="841" y="332"/>
                  </a:lnTo>
                  <a:lnTo>
                    <a:pt x="1001" y="332"/>
                  </a:lnTo>
                  <a:lnTo>
                    <a:pt x="1001" y="207"/>
                  </a:lnTo>
                  <a:lnTo>
                    <a:pt x="1001" y="207"/>
                  </a:lnTo>
                  <a:lnTo>
                    <a:pt x="1053" y="156"/>
                  </a:lnTo>
                  <a:lnTo>
                    <a:pt x="1053" y="357"/>
                  </a:lnTo>
                  <a:lnTo>
                    <a:pt x="1053" y="357"/>
                  </a:lnTo>
                  <a:lnTo>
                    <a:pt x="1053" y="363"/>
                  </a:lnTo>
                  <a:lnTo>
                    <a:pt x="1050" y="367"/>
                  </a:lnTo>
                  <a:lnTo>
                    <a:pt x="1048" y="372"/>
                  </a:lnTo>
                  <a:lnTo>
                    <a:pt x="1045" y="376"/>
                  </a:lnTo>
                  <a:lnTo>
                    <a:pt x="1041" y="379"/>
                  </a:lnTo>
                  <a:lnTo>
                    <a:pt x="1036" y="381"/>
                  </a:lnTo>
                  <a:lnTo>
                    <a:pt x="1032" y="382"/>
                  </a:lnTo>
                  <a:lnTo>
                    <a:pt x="1027" y="383"/>
                  </a:lnTo>
                  <a:lnTo>
                    <a:pt x="695" y="383"/>
                  </a:lnTo>
                  <a:lnTo>
                    <a:pt x="695" y="383"/>
                  </a:lnTo>
                  <a:lnTo>
                    <a:pt x="689" y="382"/>
                  </a:lnTo>
                  <a:lnTo>
                    <a:pt x="685" y="381"/>
                  </a:lnTo>
                  <a:lnTo>
                    <a:pt x="681" y="379"/>
                  </a:lnTo>
                  <a:lnTo>
                    <a:pt x="676" y="376"/>
                  </a:lnTo>
                  <a:lnTo>
                    <a:pt x="673" y="372"/>
                  </a:lnTo>
                  <a:lnTo>
                    <a:pt x="671" y="367"/>
                  </a:lnTo>
                  <a:lnTo>
                    <a:pt x="670" y="363"/>
                  </a:lnTo>
                  <a:lnTo>
                    <a:pt x="669" y="357"/>
                  </a:lnTo>
                  <a:lnTo>
                    <a:pt x="669" y="25"/>
                  </a:lnTo>
                  <a:lnTo>
                    <a:pt x="669" y="25"/>
                  </a:lnTo>
                  <a:lnTo>
                    <a:pt x="670" y="20"/>
                  </a:lnTo>
                  <a:lnTo>
                    <a:pt x="671" y="16"/>
                  </a:lnTo>
                  <a:lnTo>
                    <a:pt x="673" y="11"/>
                  </a:lnTo>
                  <a:lnTo>
                    <a:pt x="676" y="7"/>
                  </a:lnTo>
                  <a:lnTo>
                    <a:pt x="681" y="4"/>
                  </a:lnTo>
                  <a:lnTo>
                    <a:pt x="685" y="2"/>
                  </a:lnTo>
                  <a:lnTo>
                    <a:pt x="689" y="1"/>
                  </a:lnTo>
                  <a:lnTo>
                    <a:pt x="695" y="0"/>
                  </a:lnTo>
                  <a:lnTo>
                    <a:pt x="695" y="0"/>
                  </a:lnTo>
                  <a:close/>
                  <a:moveTo>
                    <a:pt x="334" y="1052"/>
                  </a:moveTo>
                  <a:lnTo>
                    <a:pt x="334" y="1052"/>
                  </a:lnTo>
                  <a:lnTo>
                    <a:pt x="334" y="1057"/>
                  </a:lnTo>
                  <a:lnTo>
                    <a:pt x="332" y="1063"/>
                  </a:lnTo>
                  <a:lnTo>
                    <a:pt x="328" y="1072"/>
                  </a:lnTo>
                  <a:lnTo>
                    <a:pt x="323" y="1081"/>
                  </a:lnTo>
                  <a:lnTo>
                    <a:pt x="315" y="1088"/>
                  </a:lnTo>
                  <a:lnTo>
                    <a:pt x="307" y="1095"/>
                  </a:lnTo>
                  <a:lnTo>
                    <a:pt x="298" y="1099"/>
                  </a:lnTo>
                  <a:lnTo>
                    <a:pt x="288" y="1102"/>
                  </a:lnTo>
                  <a:lnTo>
                    <a:pt x="278" y="1104"/>
                  </a:lnTo>
                  <a:lnTo>
                    <a:pt x="278" y="1104"/>
                  </a:lnTo>
                  <a:lnTo>
                    <a:pt x="265" y="1102"/>
                  </a:lnTo>
                  <a:lnTo>
                    <a:pt x="251" y="1098"/>
                  </a:lnTo>
                  <a:lnTo>
                    <a:pt x="244" y="1096"/>
                  </a:lnTo>
                  <a:lnTo>
                    <a:pt x="239" y="1093"/>
                  </a:lnTo>
                  <a:lnTo>
                    <a:pt x="233" y="1090"/>
                  </a:lnTo>
                  <a:lnTo>
                    <a:pt x="229" y="1085"/>
                  </a:lnTo>
                  <a:lnTo>
                    <a:pt x="229" y="1085"/>
                  </a:lnTo>
                  <a:lnTo>
                    <a:pt x="228" y="1083"/>
                  </a:lnTo>
                  <a:lnTo>
                    <a:pt x="225" y="1082"/>
                  </a:lnTo>
                  <a:lnTo>
                    <a:pt x="219" y="1081"/>
                  </a:lnTo>
                  <a:lnTo>
                    <a:pt x="215" y="1082"/>
                  </a:lnTo>
                  <a:lnTo>
                    <a:pt x="212" y="1083"/>
                  </a:lnTo>
                  <a:lnTo>
                    <a:pt x="210" y="1085"/>
                  </a:lnTo>
                  <a:lnTo>
                    <a:pt x="210" y="1085"/>
                  </a:lnTo>
                  <a:lnTo>
                    <a:pt x="206" y="1090"/>
                  </a:lnTo>
                  <a:lnTo>
                    <a:pt x="201" y="1093"/>
                  </a:lnTo>
                  <a:lnTo>
                    <a:pt x="196" y="1096"/>
                  </a:lnTo>
                  <a:lnTo>
                    <a:pt x="189" y="1098"/>
                  </a:lnTo>
                  <a:lnTo>
                    <a:pt x="175" y="1102"/>
                  </a:lnTo>
                  <a:lnTo>
                    <a:pt x="161" y="1104"/>
                  </a:lnTo>
                  <a:lnTo>
                    <a:pt x="161" y="1104"/>
                  </a:lnTo>
                  <a:lnTo>
                    <a:pt x="151" y="1102"/>
                  </a:lnTo>
                  <a:lnTo>
                    <a:pt x="142" y="1099"/>
                  </a:lnTo>
                  <a:lnTo>
                    <a:pt x="133" y="1095"/>
                  </a:lnTo>
                  <a:lnTo>
                    <a:pt x="124" y="1088"/>
                  </a:lnTo>
                  <a:lnTo>
                    <a:pt x="117" y="1081"/>
                  </a:lnTo>
                  <a:lnTo>
                    <a:pt x="111" y="1072"/>
                  </a:lnTo>
                  <a:lnTo>
                    <a:pt x="107" y="1063"/>
                  </a:lnTo>
                  <a:lnTo>
                    <a:pt x="105" y="1052"/>
                  </a:lnTo>
                  <a:lnTo>
                    <a:pt x="94" y="696"/>
                  </a:lnTo>
                  <a:lnTo>
                    <a:pt x="80" y="695"/>
                  </a:lnTo>
                  <a:lnTo>
                    <a:pt x="80" y="695"/>
                  </a:lnTo>
                  <a:lnTo>
                    <a:pt x="71" y="693"/>
                  </a:lnTo>
                  <a:lnTo>
                    <a:pt x="61" y="690"/>
                  </a:lnTo>
                  <a:lnTo>
                    <a:pt x="51" y="685"/>
                  </a:lnTo>
                  <a:lnTo>
                    <a:pt x="42" y="680"/>
                  </a:lnTo>
                  <a:lnTo>
                    <a:pt x="34" y="674"/>
                  </a:lnTo>
                  <a:lnTo>
                    <a:pt x="27" y="667"/>
                  </a:lnTo>
                  <a:lnTo>
                    <a:pt x="23" y="658"/>
                  </a:lnTo>
                  <a:lnTo>
                    <a:pt x="20" y="650"/>
                  </a:lnTo>
                  <a:lnTo>
                    <a:pt x="20" y="650"/>
                  </a:lnTo>
                  <a:lnTo>
                    <a:pt x="10" y="600"/>
                  </a:lnTo>
                  <a:lnTo>
                    <a:pt x="5" y="561"/>
                  </a:lnTo>
                  <a:lnTo>
                    <a:pt x="2" y="529"/>
                  </a:lnTo>
                  <a:lnTo>
                    <a:pt x="0" y="500"/>
                  </a:lnTo>
                  <a:lnTo>
                    <a:pt x="2" y="471"/>
                  </a:lnTo>
                  <a:lnTo>
                    <a:pt x="6" y="438"/>
                  </a:lnTo>
                  <a:lnTo>
                    <a:pt x="18" y="346"/>
                  </a:lnTo>
                  <a:lnTo>
                    <a:pt x="18" y="346"/>
                  </a:lnTo>
                  <a:lnTo>
                    <a:pt x="19" y="341"/>
                  </a:lnTo>
                  <a:lnTo>
                    <a:pt x="22" y="336"/>
                  </a:lnTo>
                  <a:lnTo>
                    <a:pt x="25" y="331"/>
                  </a:lnTo>
                  <a:lnTo>
                    <a:pt x="30" y="325"/>
                  </a:lnTo>
                  <a:lnTo>
                    <a:pt x="35" y="321"/>
                  </a:lnTo>
                  <a:lnTo>
                    <a:pt x="41" y="317"/>
                  </a:lnTo>
                  <a:lnTo>
                    <a:pt x="48" y="313"/>
                  </a:lnTo>
                  <a:lnTo>
                    <a:pt x="57" y="312"/>
                  </a:lnTo>
                  <a:lnTo>
                    <a:pt x="156" y="300"/>
                  </a:lnTo>
                  <a:lnTo>
                    <a:pt x="156" y="300"/>
                  </a:lnTo>
                  <a:lnTo>
                    <a:pt x="160" y="300"/>
                  </a:lnTo>
                  <a:lnTo>
                    <a:pt x="164" y="301"/>
                  </a:lnTo>
                  <a:lnTo>
                    <a:pt x="168" y="304"/>
                  </a:lnTo>
                  <a:lnTo>
                    <a:pt x="171" y="307"/>
                  </a:lnTo>
                  <a:lnTo>
                    <a:pt x="219" y="380"/>
                  </a:lnTo>
                  <a:lnTo>
                    <a:pt x="269" y="307"/>
                  </a:lnTo>
                  <a:lnTo>
                    <a:pt x="269" y="307"/>
                  </a:lnTo>
                  <a:lnTo>
                    <a:pt x="271" y="304"/>
                  </a:lnTo>
                  <a:lnTo>
                    <a:pt x="275" y="301"/>
                  </a:lnTo>
                  <a:lnTo>
                    <a:pt x="280" y="300"/>
                  </a:lnTo>
                  <a:lnTo>
                    <a:pt x="284" y="300"/>
                  </a:lnTo>
                  <a:lnTo>
                    <a:pt x="340" y="307"/>
                  </a:lnTo>
                  <a:lnTo>
                    <a:pt x="340" y="307"/>
                  </a:lnTo>
                  <a:lnTo>
                    <a:pt x="358" y="310"/>
                  </a:lnTo>
                  <a:lnTo>
                    <a:pt x="366" y="312"/>
                  </a:lnTo>
                  <a:lnTo>
                    <a:pt x="371" y="314"/>
                  </a:lnTo>
                  <a:lnTo>
                    <a:pt x="377" y="318"/>
                  </a:lnTo>
                  <a:lnTo>
                    <a:pt x="381" y="321"/>
                  </a:lnTo>
                  <a:lnTo>
                    <a:pt x="389" y="329"/>
                  </a:lnTo>
                  <a:lnTo>
                    <a:pt x="389" y="329"/>
                  </a:lnTo>
                  <a:lnTo>
                    <a:pt x="417" y="364"/>
                  </a:lnTo>
                  <a:lnTo>
                    <a:pt x="440" y="392"/>
                  </a:lnTo>
                  <a:lnTo>
                    <a:pt x="440" y="392"/>
                  </a:lnTo>
                  <a:lnTo>
                    <a:pt x="451" y="403"/>
                  </a:lnTo>
                  <a:lnTo>
                    <a:pt x="451" y="403"/>
                  </a:lnTo>
                  <a:lnTo>
                    <a:pt x="456" y="406"/>
                  </a:lnTo>
                  <a:lnTo>
                    <a:pt x="462" y="408"/>
                  </a:lnTo>
                  <a:lnTo>
                    <a:pt x="467" y="407"/>
                  </a:lnTo>
                  <a:lnTo>
                    <a:pt x="474" y="405"/>
                  </a:lnTo>
                  <a:lnTo>
                    <a:pt x="474" y="405"/>
                  </a:lnTo>
                  <a:lnTo>
                    <a:pt x="482" y="398"/>
                  </a:lnTo>
                  <a:lnTo>
                    <a:pt x="482" y="398"/>
                  </a:lnTo>
                  <a:lnTo>
                    <a:pt x="511" y="378"/>
                  </a:lnTo>
                  <a:lnTo>
                    <a:pt x="542" y="354"/>
                  </a:lnTo>
                  <a:lnTo>
                    <a:pt x="542" y="354"/>
                  </a:lnTo>
                  <a:lnTo>
                    <a:pt x="551" y="349"/>
                  </a:lnTo>
                  <a:lnTo>
                    <a:pt x="561" y="346"/>
                  </a:lnTo>
                  <a:lnTo>
                    <a:pt x="571" y="345"/>
                  </a:lnTo>
                  <a:lnTo>
                    <a:pt x="579" y="346"/>
                  </a:lnTo>
                  <a:lnTo>
                    <a:pt x="589" y="349"/>
                  </a:lnTo>
                  <a:lnTo>
                    <a:pt x="597" y="353"/>
                  </a:lnTo>
                  <a:lnTo>
                    <a:pt x="604" y="360"/>
                  </a:lnTo>
                  <a:lnTo>
                    <a:pt x="612" y="366"/>
                  </a:lnTo>
                  <a:lnTo>
                    <a:pt x="616" y="375"/>
                  </a:lnTo>
                  <a:lnTo>
                    <a:pt x="620" y="383"/>
                  </a:lnTo>
                  <a:lnTo>
                    <a:pt x="623" y="392"/>
                  </a:lnTo>
                  <a:lnTo>
                    <a:pt x="624" y="402"/>
                  </a:lnTo>
                  <a:lnTo>
                    <a:pt x="623" y="410"/>
                  </a:lnTo>
                  <a:lnTo>
                    <a:pt x="619" y="420"/>
                  </a:lnTo>
                  <a:lnTo>
                    <a:pt x="613" y="429"/>
                  </a:lnTo>
                  <a:lnTo>
                    <a:pt x="605" y="436"/>
                  </a:lnTo>
                  <a:lnTo>
                    <a:pt x="605" y="436"/>
                  </a:lnTo>
                  <a:lnTo>
                    <a:pt x="573" y="461"/>
                  </a:lnTo>
                  <a:lnTo>
                    <a:pt x="542" y="484"/>
                  </a:lnTo>
                  <a:lnTo>
                    <a:pt x="542" y="484"/>
                  </a:lnTo>
                  <a:lnTo>
                    <a:pt x="522" y="495"/>
                  </a:lnTo>
                  <a:lnTo>
                    <a:pt x="505" y="506"/>
                  </a:lnTo>
                  <a:lnTo>
                    <a:pt x="490" y="515"/>
                  </a:lnTo>
                  <a:lnTo>
                    <a:pt x="476" y="521"/>
                  </a:lnTo>
                  <a:lnTo>
                    <a:pt x="476" y="521"/>
                  </a:lnTo>
                  <a:lnTo>
                    <a:pt x="470" y="524"/>
                  </a:lnTo>
                  <a:lnTo>
                    <a:pt x="464" y="525"/>
                  </a:lnTo>
                  <a:lnTo>
                    <a:pt x="458" y="526"/>
                  </a:lnTo>
                  <a:lnTo>
                    <a:pt x="452" y="526"/>
                  </a:lnTo>
                  <a:lnTo>
                    <a:pt x="446" y="525"/>
                  </a:lnTo>
                  <a:lnTo>
                    <a:pt x="439" y="524"/>
                  </a:lnTo>
                  <a:lnTo>
                    <a:pt x="433" y="520"/>
                  </a:lnTo>
                  <a:lnTo>
                    <a:pt x="427" y="517"/>
                  </a:lnTo>
                  <a:lnTo>
                    <a:pt x="427" y="517"/>
                  </a:lnTo>
                  <a:lnTo>
                    <a:pt x="411" y="506"/>
                  </a:lnTo>
                  <a:lnTo>
                    <a:pt x="396" y="493"/>
                  </a:lnTo>
                  <a:lnTo>
                    <a:pt x="380" y="478"/>
                  </a:lnTo>
                  <a:lnTo>
                    <a:pt x="365" y="461"/>
                  </a:lnTo>
                  <a:lnTo>
                    <a:pt x="365" y="461"/>
                  </a:lnTo>
                  <a:lnTo>
                    <a:pt x="352" y="447"/>
                  </a:lnTo>
                  <a:lnTo>
                    <a:pt x="334" y="1052"/>
                  </a:lnTo>
                  <a:lnTo>
                    <a:pt x="334" y="1052"/>
                  </a:lnTo>
                  <a:close/>
                  <a:moveTo>
                    <a:pt x="221" y="52"/>
                  </a:moveTo>
                  <a:lnTo>
                    <a:pt x="221" y="52"/>
                  </a:lnTo>
                  <a:lnTo>
                    <a:pt x="231" y="53"/>
                  </a:lnTo>
                  <a:lnTo>
                    <a:pt x="240" y="55"/>
                  </a:lnTo>
                  <a:lnTo>
                    <a:pt x="248" y="58"/>
                  </a:lnTo>
                  <a:lnTo>
                    <a:pt x="257" y="61"/>
                  </a:lnTo>
                  <a:lnTo>
                    <a:pt x="266" y="65"/>
                  </a:lnTo>
                  <a:lnTo>
                    <a:pt x="273" y="70"/>
                  </a:lnTo>
                  <a:lnTo>
                    <a:pt x="280" y="76"/>
                  </a:lnTo>
                  <a:lnTo>
                    <a:pt x="286" y="83"/>
                  </a:lnTo>
                  <a:lnTo>
                    <a:pt x="292" y="89"/>
                  </a:lnTo>
                  <a:lnTo>
                    <a:pt x="297" y="97"/>
                  </a:lnTo>
                  <a:lnTo>
                    <a:pt x="301" y="105"/>
                  </a:lnTo>
                  <a:lnTo>
                    <a:pt x="306" y="114"/>
                  </a:lnTo>
                  <a:lnTo>
                    <a:pt x="309" y="122"/>
                  </a:lnTo>
                  <a:lnTo>
                    <a:pt x="310" y="132"/>
                  </a:lnTo>
                  <a:lnTo>
                    <a:pt x="312" y="141"/>
                  </a:lnTo>
                  <a:lnTo>
                    <a:pt x="312" y="152"/>
                  </a:lnTo>
                  <a:lnTo>
                    <a:pt x="312" y="152"/>
                  </a:lnTo>
                  <a:lnTo>
                    <a:pt x="311" y="161"/>
                  </a:lnTo>
                  <a:lnTo>
                    <a:pt x="310" y="172"/>
                  </a:lnTo>
                  <a:lnTo>
                    <a:pt x="308" y="182"/>
                  </a:lnTo>
                  <a:lnTo>
                    <a:pt x="303" y="193"/>
                  </a:lnTo>
                  <a:lnTo>
                    <a:pt x="300" y="202"/>
                  </a:lnTo>
                  <a:lnTo>
                    <a:pt x="295" y="212"/>
                  </a:lnTo>
                  <a:lnTo>
                    <a:pt x="289" y="221"/>
                  </a:lnTo>
                  <a:lnTo>
                    <a:pt x="284" y="230"/>
                  </a:lnTo>
                  <a:lnTo>
                    <a:pt x="276" y="238"/>
                  </a:lnTo>
                  <a:lnTo>
                    <a:pt x="270" y="245"/>
                  </a:lnTo>
                  <a:lnTo>
                    <a:pt x="261" y="252"/>
                  </a:lnTo>
                  <a:lnTo>
                    <a:pt x="254" y="257"/>
                  </a:lnTo>
                  <a:lnTo>
                    <a:pt x="245" y="262"/>
                  </a:lnTo>
                  <a:lnTo>
                    <a:pt x="237" y="265"/>
                  </a:lnTo>
                  <a:lnTo>
                    <a:pt x="227" y="267"/>
                  </a:lnTo>
                  <a:lnTo>
                    <a:pt x="217" y="268"/>
                  </a:lnTo>
                  <a:lnTo>
                    <a:pt x="217" y="268"/>
                  </a:lnTo>
                  <a:lnTo>
                    <a:pt x="209" y="267"/>
                  </a:lnTo>
                  <a:lnTo>
                    <a:pt x="199" y="265"/>
                  </a:lnTo>
                  <a:lnTo>
                    <a:pt x="190" y="260"/>
                  </a:lnTo>
                  <a:lnTo>
                    <a:pt x="182" y="256"/>
                  </a:lnTo>
                  <a:lnTo>
                    <a:pt x="174" y="250"/>
                  </a:lnTo>
                  <a:lnTo>
                    <a:pt x="166" y="243"/>
                  </a:lnTo>
                  <a:lnTo>
                    <a:pt x="160" y="236"/>
                  </a:lnTo>
                  <a:lnTo>
                    <a:pt x="154" y="227"/>
                  </a:lnTo>
                  <a:lnTo>
                    <a:pt x="147" y="218"/>
                  </a:lnTo>
                  <a:lnTo>
                    <a:pt x="143" y="209"/>
                  </a:lnTo>
                  <a:lnTo>
                    <a:pt x="137" y="199"/>
                  </a:lnTo>
                  <a:lnTo>
                    <a:pt x="134" y="188"/>
                  </a:lnTo>
                  <a:lnTo>
                    <a:pt x="131" y="179"/>
                  </a:lnTo>
                  <a:lnTo>
                    <a:pt x="129" y="168"/>
                  </a:lnTo>
                  <a:lnTo>
                    <a:pt x="128" y="158"/>
                  </a:lnTo>
                  <a:lnTo>
                    <a:pt x="128" y="147"/>
                  </a:lnTo>
                  <a:lnTo>
                    <a:pt x="128" y="147"/>
                  </a:lnTo>
                  <a:lnTo>
                    <a:pt x="129" y="138"/>
                  </a:lnTo>
                  <a:lnTo>
                    <a:pt x="130" y="128"/>
                  </a:lnTo>
                  <a:lnTo>
                    <a:pt x="132" y="119"/>
                  </a:lnTo>
                  <a:lnTo>
                    <a:pt x="135" y="110"/>
                  </a:lnTo>
                  <a:lnTo>
                    <a:pt x="140" y="102"/>
                  </a:lnTo>
                  <a:lnTo>
                    <a:pt x="144" y="93"/>
                  </a:lnTo>
                  <a:lnTo>
                    <a:pt x="150" y="87"/>
                  </a:lnTo>
                  <a:lnTo>
                    <a:pt x="156" y="79"/>
                  </a:lnTo>
                  <a:lnTo>
                    <a:pt x="162" y="74"/>
                  </a:lnTo>
                  <a:lnTo>
                    <a:pt x="170" y="69"/>
                  </a:lnTo>
                  <a:lnTo>
                    <a:pt x="177" y="63"/>
                  </a:lnTo>
                  <a:lnTo>
                    <a:pt x="186" y="60"/>
                  </a:lnTo>
                  <a:lnTo>
                    <a:pt x="195" y="57"/>
                  </a:lnTo>
                  <a:lnTo>
                    <a:pt x="203" y="55"/>
                  </a:lnTo>
                  <a:lnTo>
                    <a:pt x="212" y="52"/>
                  </a:lnTo>
                  <a:lnTo>
                    <a:pt x="221" y="52"/>
                  </a:lnTo>
                  <a:lnTo>
                    <a:pt x="221" y="52"/>
                  </a:lnTo>
                  <a:close/>
                  <a:moveTo>
                    <a:pt x="817" y="106"/>
                  </a:moveTo>
                  <a:lnTo>
                    <a:pt x="817" y="106"/>
                  </a:lnTo>
                  <a:lnTo>
                    <a:pt x="814" y="103"/>
                  </a:lnTo>
                  <a:lnTo>
                    <a:pt x="812" y="101"/>
                  </a:lnTo>
                  <a:lnTo>
                    <a:pt x="810" y="98"/>
                  </a:lnTo>
                  <a:lnTo>
                    <a:pt x="807" y="97"/>
                  </a:lnTo>
                  <a:lnTo>
                    <a:pt x="799" y="94"/>
                  </a:lnTo>
                  <a:lnTo>
                    <a:pt x="791" y="94"/>
                  </a:lnTo>
                  <a:lnTo>
                    <a:pt x="783" y="97"/>
                  </a:lnTo>
                  <a:lnTo>
                    <a:pt x="776" y="100"/>
                  </a:lnTo>
                  <a:lnTo>
                    <a:pt x="773" y="102"/>
                  </a:lnTo>
                  <a:lnTo>
                    <a:pt x="771" y="105"/>
                  </a:lnTo>
                  <a:lnTo>
                    <a:pt x="770" y="108"/>
                  </a:lnTo>
                  <a:lnTo>
                    <a:pt x="769" y="113"/>
                  </a:lnTo>
                  <a:lnTo>
                    <a:pt x="769" y="113"/>
                  </a:lnTo>
                  <a:lnTo>
                    <a:pt x="770" y="154"/>
                  </a:lnTo>
                  <a:lnTo>
                    <a:pt x="773" y="186"/>
                  </a:lnTo>
                  <a:lnTo>
                    <a:pt x="778" y="218"/>
                  </a:lnTo>
                  <a:lnTo>
                    <a:pt x="784" y="255"/>
                  </a:lnTo>
                  <a:lnTo>
                    <a:pt x="784" y="255"/>
                  </a:lnTo>
                  <a:lnTo>
                    <a:pt x="787" y="263"/>
                  </a:lnTo>
                  <a:lnTo>
                    <a:pt x="792" y="270"/>
                  </a:lnTo>
                  <a:lnTo>
                    <a:pt x="797" y="278"/>
                  </a:lnTo>
                  <a:lnTo>
                    <a:pt x="805" y="283"/>
                  </a:lnTo>
                  <a:lnTo>
                    <a:pt x="812" y="287"/>
                  </a:lnTo>
                  <a:lnTo>
                    <a:pt x="821" y="291"/>
                  </a:lnTo>
                  <a:lnTo>
                    <a:pt x="824" y="291"/>
                  </a:lnTo>
                  <a:lnTo>
                    <a:pt x="828" y="291"/>
                  </a:lnTo>
                  <a:lnTo>
                    <a:pt x="832" y="290"/>
                  </a:lnTo>
                  <a:lnTo>
                    <a:pt x="835" y="287"/>
                  </a:lnTo>
                  <a:lnTo>
                    <a:pt x="835" y="287"/>
                  </a:lnTo>
                  <a:lnTo>
                    <a:pt x="875" y="258"/>
                  </a:lnTo>
                  <a:lnTo>
                    <a:pt x="910" y="230"/>
                  </a:lnTo>
                  <a:lnTo>
                    <a:pt x="942" y="202"/>
                  </a:lnTo>
                  <a:lnTo>
                    <a:pt x="972" y="175"/>
                  </a:lnTo>
                  <a:lnTo>
                    <a:pt x="1001" y="146"/>
                  </a:lnTo>
                  <a:lnTo>
                    <a:pt x="1031" y="117"/>
                  </a:lnTo>
                  <a:lnTo>
                    <a:pt x="1099" y="50"/>
                  </a:lnTo>
                  <a:lnTo>
                    <a:pt x="1099" y="50"/>
                  </a:lnTo>
                  <a:lnTo>
                    <a:pt x="1103" y="45"/>
                  </a:lnTo>
                  <a:lnTo>
                    <a:pt x="1104" y="39"/>
                  </a:lnTo>
                  <a:lnTo>
                    <a:pt x="1103" y="35"/>
                  </a:lnTo>
                  <a:lnTo>
                    <a:pt x="1101" y="32"/>
                  </a:lnTo>
                  <a:lnTo>
                    <a:pt x="1097" y="30"/>
                  </a:lnTo>
                  <a:lnTo>
                    <a:pt x="1093" y="29"/>
                  </a:lnTo>
                  <a:lnTo>
                    <a:pt x="1087" y="29"/>
                  </a:lnTo>
                  <a:lnTo>
                    <a:pt x="1082" y="32"/>
                  </a:lnTo>
                  <a:lnTo>
                    <a:pt x="1082" y="32"/>
                  </a:lnTo>
                  <a:lnTo>
                    <a:pt x="1047" y="55"/>
                  </a:lnTo>
                  <a:lnTo>
                    <a:pt x="1016" y="75"/>
                  </a:lnTo>
                  <a:lnTo>
                    <a:pt x="960" y="110"/>
                  </a:lnTo>
                  <a:lnTo>
                    <a:pt x="905" y="142"/>
                  </a:lnTo>
                  <a:lnTo>
                    <a:pt x="841" y="181"/>
                  </a:lnTo>
                  <a:lnTo>
                    <a:pt x="841" y="181"/>
                  </a:lnTo>
                  <a:lnTo>
                    <a:pt x="832" y="160"/>
                  </a:lnTo>
                  <a:lnTo>
                    <a:pt x="825" y="142"/>
                  </a:lnTo>
                  <a:lnTo>
                    <a:pt x="817" y="106"/>
                  </a:lnTo>
                  <a:lnTo>
                    <a:pt x="817"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Freeform: Shape 22"/>
            <p:cNvSpPr>
              <a:spLocks/>
            </p:cNvSpPr>
            <p:nvPr/>
          </p:nvSpPr>
          <p:spPr bwMode="auto">
            <a:xfrm>
              <a:off x="8308843" y="4139524"/>
              <a:ext cx="547015" cy="547015"/>
            </a:xfrm>
            <a:custGeom>
              <a:avLst/>
              <a:gdLst>
                <a:gd name="T0" fmla="*/ 497 w 1104"/>
                <a:gd name="T1" fmla="*/ 19 h 1104"/>
                <a:gd name="T2" fmla="*/ 458 w 1104"/>
                <a:gd name="T3" fmla="*/ 82 h 1104"/>
                <a:gd name="T4" fmla="*/ 469 w 1104"/>
                <a:gd name="T5" fmla="*/ 155 h 1104"/>
                <a:gd name="T6" fmla="*/ 526 w 1104"/>
                <a:gd name="T7" fmla="*/ 217 h 1104"/>
                <a:gd name="T8" fmla="*/ 591 w 1104"/>
                <a:gd name="T9" fmla="*/ 212 h 1104"/>
                <a:gd name="T10" fmla="*/ 640 w 1104"/>
                <a:gd name="T11" fmla="*/ 141 h 1104"/>
                <a:gd name="T12" fmla="*/ 642 w 1104"/>
                <a:gd name="T13" fmla="*/ 69 h 1104"/>
                <a:gd name="T14" fmla="*/ 596 w 1104"/>
                <a:gd name="T15" fmla="*/ 11 h 1104"/>
                <a:gd name="T16" fmla="*/ 615 w 1104"/>
                <a:gd name="T17" fmla="*/ 264 h 1104"/>
                <a:gd name="T18" fmla="*/ 708 w 1104"/>
                <a:gd name="T19" fmla="*/ 272 h 1104"/>
                <a:gd name="T20" fmla="*/ 741 w 1104"/>
                <a:gd name="T21" fmla="*/ 304 h 1104"/>
                <a:gd name="T22" fmla="*/ 749 w 1104"/>
                <a:gd name="T23" fmla="*/ 469 h 1104"/>
                <a:gd name="T24" fmla="*/ 371 w 1104"/>
                <a:gd name="T25" fmla="*/ 478 h 1104"/>
                <a:gd name="T26" fmla="*/ 347 w 1104"/>
                <a:gd name="T27" fmla="*/ 447 h 1104"/>
                <a:gd name="T28" fmla="*/ 372 w 1104"/>
                <a:gd name="T29" fmla="*/ 289 h 1104"/>
                <a:gd name="T30" fmla="*/ 476 w 1104"/>
                <a:gd name="T31" fmla="*/ 257 h 1104"/>
                <a:gd name="T32" fmla="*/ 194 w 1104"/>
                <a:gd name="T33" fmla="*/ 557 h 1104"/>
                <a:gd name="T34" fmla="*/ 131 w 1104"/>
                <a:gd name="T35" fmla="*/ 594 h 1104"/>
                <a:gd name="T36" fmla="*/ 110 w 1104"/>
                <a:gd name="T37" fmla="*/ 658 h 1104"/>
                <a:gd name="T38" fmla="*/ 140 w 1104"/>
                <a:gd name="T39" fmla="*/ 740 h 1104"/>
                <a:gd name="T40" fmla="*/ 208 w 1104"/>
                <a:gd name="T41" fmla="*/ 779 h 1104"/>
                <a:gd name="T42" fmla="*/ 268 w 1104"/>
                <a:gd name="T43" fmla="*/ 746 h 1104"/>
                <a:gd name="T44" fmla="*/ 301 w 1104"/>
                <a:gd name="T45" fmla="*/ 665 h 1104"/>
                <a:gd name="T46" fmla="*/ 285 w 1104"/>
                <a:gd name="T47" fmla="*/ 599 h 1104"/>
                <a:gd name="T48" fmla="*/ 223 w 1104"/>
                <a:gd name="T49" fmla="*/ 558 h 1104"/>
                <a:gd name="T50" fmla="*/ 277 w 1104"/>
                <a:gd name="T51" fmla="*/ 814 h 1104"/>
                <a:gd name="T52" fmla="*/ 382 w 1104"/>
                <a:gd name="T53" fmla="*/ 840 h 1104"/>
                <a:gd name="T54" fmla="*/ 412 w 1104"/>
                <a:gd name="T55" fmla="*/ 1009 h 1104"/>
                <a:gd name="T56" fmla="*/ 400 w 1104"/>
                <a:gd name="T57" fmla="*/ 1097 h 1104"/>
                <a:gd name="T58" fmla="*/ 21 w 1104"/>
                <a:gd name="T59" fmla="*/ 1102 h 1104"/>
                <a:gd name="T60" fmla="*/ 1 w 1104"/>
                <a:gd name="T61" fmla="*/ 1054 h 1104"/>
                <a:gd name="T62" fmla="*/ 21 w 1104"/>
                <a:gd name="T63" fmla="*/ 851 h 1104"/>
                <a:gd name="T64" fmla="*/ 126 w 1104"/>
                <a:gd name="T65" fmla="*/ 813 h 1104"/>
                <a:gd name="T66" fmla="*/ 526 w 1104"/>
                <a:gd name="T67" fmla="*/ 557 h 1104"/>
                <a:gd name="T68" fmla="*/ 552 w 1104"/>
                <a:gd name="T69" fmla="*/ 531 h 1104"/>
                <a:gd name="T70" fmla="*/ 578 w 1104"/>
                <a:gd name="T71" fmla="*/ 551 h 1104"/>
                <a:gd name="T72" fmla="*/ 689 w 1104"/>
                <a:gd name="T73" fmla="*/ 738 h 1104"/>
                <a:gd name="T74" fmla="*/ 676 w 1104"/>
                <a:gd name="T75" fmla="*/ 768 h 1104"/>
                <a:gd name="T76" fmla="*/ 453 w 1104"/>
                <a:gd name="T77" fmla="*/ 767 h 1104"/>
                <a:gd name="T78" fmla="*/ 417 w 1104"/>
                <a:gd name="T79" fmla="*/ 757 h 1104"/>
                <a:gd name="T80" fmla="*/ 423 w 1104"/>
                <a:gd name="T81" fmla="*/ 725 h 1104"/>
                <a:gd name="T82" fmla="*/ 876 w 1104"/>
                <a:gd name="T83" fmla="*/ 559 h 1104"/>
                <a:gd name="T84" fmla="*/ 817 w 1104"/>
                <a:gd name="T85" fmla="*/ 602 h 1104"/>
                <a:gd name="T86" fmla="*/ 803 w 1104"/>
                <a:gd name="T87" fmla="*/ 669 h 1104"/>
                <a:gd name="T88" fmla="*/ 839 w 1104"/>
                <a:gd name="T89" fmla="*/ 748 h 1104"/>
                <a:gd name="T90" fmla="*/ 900 w 1104"/>
                <a:gd name="T91" fmla="*/ 779 h 1104"/>
                <a:gd name="T92" fmla="*/ 967 w 1104"/>
                <a:gd name="T93" fmla="*/ 738 h 1104"/>
                <a:gd name="T94" fmla="*/ 994 w 1104"/>
                <a:gd name="T95" fmla="*/ 655 h 1104"/>
                <a:gd name="T96" fmla="*/ 970 w 1104"/>
                <a:gd name="T97" fmla="*/ 591 h 1104"/>
                <a:gd name="T98" fmla="*/ 905 w 1104"/>
                <a:gd name="T99" fmla="*/ 557 h 1104"/>
                <a:gd name="T100" fmla="*/ 973 w 1104"/>
                <a:gd name="T101" fmla="*/ 813 h 1104"/>
                <a:gd name="T102" fmla="*/ 1078 w 1104"/>
                <a:gd name="T103" fmla="*/ 845 h 1104"/>
                <a:gd name="T104" fmla="*/ 1104 w 1104"/>
                <a:gd name="T105" fmla="*/ 1032 h 1104"/>
                <a:gd name="T106" fmla="*/ 1087 w 1104"/>
                <a:gd name="T107" fmla="*/ 1100 h 1104"/>
                <a:gd name="T108" fmla="*/ 708 w 1104"/>
                <a:gd name="T109" fmla="*/ 1100 h 1104"/>
                <a:gd name="T110" fmla="*/ 692 w 1104"/>
                <a:gd name="T111" fmla="*/ 1032 h 1104"/>
                <a:gd name="T112" fmla="*/ 717 w 1104"/>
                <a:gd name="T113" fmla="*/ 845 h 1104"/>
                <a:gd name="T114" fmla="*/ 822 w 1104"/>
                <a:gd name="T115" fmla="*/ 8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4" h="1104">
                  <a:moveTo>
                    <a:pt x="550" y="0"/>
                  </a:moveTo>
                  <a:lnTo>
                    <a:pt x="550" y="0"/>
                  </a:lnTo>
                  <a:lnTo>
                    <a:pt x="540" y="1"/>
                  </a:lnTo>
                  <a:lnTo>
                    <a:pt x="530" y="2"/>
                  </a:lnTo>
                  <a:lnTo>
                    <a:pt x="522" y="6"/>
                  </a:lnTo>
                  <a:lnTo>
                    <a:pt x="513" y="9"/>
                  </a:lnTo>
                  <a:lnTo>
                    <a:pt x="504" y="13"/>
                  </a:lnTo>
                  <a:lnTo>
                    <a:pt x="497" y="19"/>
                  </a:lnTo>
                  <a:lnTo>
                    <a:pt x="489" y="24"/>
                  </a:lnTo>
                  <a:lnTo>
                    <a:pt x="483" y="31"/>
                  </a:lnTo>
                  <a:lnTo>
                    <a:pt x="478" y="38"/>
                  </a:lnTo>
                  <a:lnTo>
                    <a:pt x="472" y="47"/>
                  </a:lnTo>
                  <a:lnTo>
                    <a:pt x="467" y="54"/>
                  </a:lnTo>
                  <a:lnTo>
                    <a:pt x="463" y="64"/>
                  </a:lnTo>
                  <a:lnTo>
                    <a:pt x="460" y="72"/>
                  </a:lnTo>
                  <a:lnTo>
                    <a:pt x="458" y="82"/>
                  </a:lnTo>
                  <a:lnTo>
                    <a:pt x="457" y="92"/>
                  </a:lnTo>
                  <a:lnTo>
                    <a:pt x="456" y="103"/>
                  </a:lnTo>
                  <a:lnTo>
                    <a:pt x="456" y="103"/>
                  </a:lnTo>
                  <a:lnTo>
                    <a:pt x="457" y="113"/>
                  </a:lnTo>
                  <a:lnTo>
                    <a:pt x="458" y="124"/>
                  </a:lnTo>
                  <a:lnTo>
                    <a:pt x="461" y="134"/>
                  </a:lnTo>
                  <a:lnTo>
                    <a:pt x="465" y="145"/>
                  </a:lnTo>
                  <a:lnTo>
                    <a:pt x="469" y="155"/>
                  </a:lnTo>
                  <a:lnTo>
                    <a:pt x="474" y="165"/>
                  </a:lnTo>
                  <a:lnTo>
                    <a:pt x="480" y="175"/>
                  </a:lnTo>
                  <a:lnTo>
                    <a:pt x="486" y="185"/>
                  </a:lnTo>
                  <a:lnTo>
                    <a:pt x="493" y="192"/>
                  </a:lnTo>
                  <a:lnTo>
                    <a:pt x="500" y="200"/>
                  </a:lnTo>
                  <a:lnTo>
                    <a:pt x="508" y="207"/>
                  </a:lnTo>
                  <a:lnTo>
                    <a:pt x="516" y="213"/>
                  </a:lnTo>
                  <a:lnTo>
                    <a:pt x="526" y="217"/>
                  </a:lnTo>
                  <a:lnTo>
                    <a:pt x="535" y="220"/>
                  </a:lnTo>
                  <a:lnTo>
                    <a:pt x="544" y="222"/>
                  </a:lnTo>
                  <a:lnTo>
                    <a:pt x="554" y="223"/>
                  </a:lnTo>
                  <a:lnTo>
                    <a:pt x="554" y="223"/>
                  </a:lnTo>
                  <a:lnTo>
                    <a:pt x="564" y="222"/>
                  </a:lnTo>
                  <a:lnTo>
                    <a:pt x="573" y="220"/>
                  </a:lnTo>
                  <a:lnTo>
                    <a:pt x="582" y="216"/>
                  </a:lnTo>
                  <a:lnTo>
                    <a:pt x="591" y="212"/>
                  </a:lnTo>
                  <a:lnTo>
                    <a:pt x="599" y="205"/>
                  </a:lnTo>
                  <a:lnTo>
                    <a:pt x="607" y="198"/>
                  </a:lnTo>
                  <a:lnTo>
                    <a:pt x="614" y="190"/>
                  </a:lnTo>
                  <a:lnTo>
                    <a:pt x="621" y="181"/>
                  </a:lnTo>
                  <a:lnTo>
                    <a:pt x="627" y="172"/>
                  </a:lnTo>
                  <a:lnTo>
                    <a:pt x="633" y="162"/>
                  </a:lnTo>
                  <a:lnTo>
                    <a:pt x="637" y="152"/>
                  </a:lnTo>
                  <a:lnTo>
                    <a:pt x="640" y="141"/>
                  </a:lnTo>
                  <a:lnTo>
                    <a:pt x="644" y="131"/>
                  </a:lnTo>
                  <a:lnTo>
                    <a:pt x="646" y="120"/>
                  </a:lnTo>
                  <a:lnTo>
                    <a:pt x="647" y="109"/>
                  </a:lnTo>
                  <a:lnTo>
                    <a:pt x="648" y="98"/>
                  </a:lnTo>
                  <a:lnTo>
                    <a:pt x="648" y="98"/>
                  </a:lnTo>
                  <a:lnTo>
                    <a:pt x="647" y="89"/>
                  </a:lnTo>
                  <a:lnTo>
                    <a:pt x="646" y="79"/>
                  </a:lnTo>
                  <a:lnTo>
                    <a:pt x="642" y="69"/>
                  </a:lnTo>
                  <a:lnTo>
                    <a:pt x="639" y="60"/>
                  </a:lnTo>
                  <a:lnTo>
                    <a:pt x="635" y="51"/>
                  </a:lnTo>
                  <a:lnTo>
                    <a:pt x="631" y="43"/>
                  </a:lnTo>
                  <a:lnTo>
                    <a:pt x="624" y="36"/>
                  </a:lnTo>
                  <a:lnTo>
                    <a:pt x="619" y="28"/>
                  </a:lnTo>
                  <a:lnTo>
                    <a:pt x="611" y="22"/>
                  </a:lnTo>
                  <a:lnTo>
                    <a:pt x="604" y="16"/>
                  </a:lnTo>
                  <a:lnTo>
                    <a:pt x="596" y="11"/>
                  </a:lnTo>
                  <a:lnTo>
                    <a:pt x="587" y="8"/>
                  </a:lnTo>
                  <a:lnTo>
                    <a:pt x="579" y="5"/>
                  </a:lnTo>
                  <a:lnTo>
                    <a:pt x="569" y="2"/>
                  </a:lnTo>
                  <a:lnTo>
                    <a:pt x="559" y="0"/>
                  </a:lnTo>
                  <a:lnTo>
                    <a:pt x="550" y="0"/>
                  </a:lnTo>
                  <a:lnTo>
                    <a:pt x="550" y="0"/>
                  </a:lnTo>
                  <a:close/>
                  <a:moveTo>
                    <a:pt x="552" y="354"/>
                  </a:moveTo>
                  <a:lnTo>
                    <a:pt x="615" y="264"/>
                  </a:lnTo>
                  <a:lnTo>
                    <a:pt x="615" y="264"/>
                  </a:lnTo>
                  <a:lnTo>
                    <a:pt x="619" y="261"/>
                  </a:lnTo>
                  <a:lnTo>
                    <a:pt x="623" y="258"/>
                  </a:lnTo>
                  <a:lnTo>
                    <a:pt x="627" y="257"/>
                  </a:lnTo>
                  <a:lnTo>
                    <a:pt x="632" y="257"/>
                  </a:lnTo>
                  <a:lnTo>
                    <a:pt x="700" y="270"/>
                  </a:lnTo>
                  <a:lnTo>
                    <a:pt x="700" y="270"/>
                  </a:lnTo>
                  <a:lnTo>
                    <a:pt x="708" y="272"/>
                  </a:lnTo>
                  <a:lnTo>
                    <a:pt x="716" y="275"/>
                  </a:lnTo>
                  <a:lnTo>
                    <a:pt x="722" y="279"/>
                  </a:lnTo>
                  <a:lnTo>
                    <a:pt x="728" y="284"/>
                  </a:lnTo>
                  <a:lnTo>
                    <a:pt x="732" y="289"/>
                  </a:lnTo>
                  <a:lnTo>
                    <a:pt x="736" y="295"/>
                  </a:lnTo>
                  <a:lnTo>
                    <a:pt x="738" y="300"/>
                  </a:lnTo>
                  <a:lnTo>
                    <a:pt x="741" y="304"/>
                  </a:lnTo>
                  <a:lnTo>
                    <a:pt x="741" y="304"/>
                  </a:lnTo>
                  <a:lnTo>
                    <a:pt x="751" y="387"/>
                  </a:lnTo>
                  <a:lnTo>
                    <a:pt x="755" y="419"/>
                  </a:lnTo>
                  <a:lnTo>
                    <a:pt x="757" y="447"/>
                  </a:lnTo>
                  <a:lnTo>
                    <a:pt x="757" y="447"/>
                  </a:lnTo>
                  <a:lnTo>
                    <a:pt x="757" y="453"/>
                  </a:lnTo>
                  <a:lnTo>
                    <a:pt x="756" y="458"/>
                  </a:lnTo>
                  <a:lnTo>
                    <a:pt x="752" y="465"/>
                  </a:lnTo>
                  <a:lnTo>
                    <a:pt x="749" y="469"/>
                  </a:lnTo>
                  <a:lnTo>
                    <a:pt x="749" y="469"/>
                  </a:lnTo>
                  <a:lnTo>
                    <a:pt x="744" y="474"/>
                  </a:lnTo>
                  <a:lnTo>
                    <a:pt x="738" y="477"/>
                  </a:lnTo>
                  <a:lnTo>
                    <a:pt x="733" y="478"/>
                  </a:lnTo>
                  <a:lnTo>
                    <a:pt x="727" y="479"/>
                  </a:lnTo>
                  <a:lnTo>
                    <a:pt x="377" y="479"/>
                  </a:lnTo>
                  <a:lnTo>
                    <a:pt x="377" y="479"/>
                  </a:lnTo>
                  <a:lnTo>
                    <a:pt x="371" y="478"/>
                  </a:lnTo>
                  <a:lnTo>
                    <a:pt x="365" y="477"/>
                  </a:lnTo>
                  <a:lnTo>
                    <a:pt x="360" y="474"/>
                  </a:lnTo>
                  <a:lnTo>
                    <a:pt x="355" y="469"/>
                  </a:lnTo>
                  <a:lnTo>
                    <a:pt x="355" y="469"/>
                  </a:lnTo>
                  <a:lnTo>
                    <a:pt x="351" y="465"/>
                  </a:lnTo>
                  <a:lnTo>
                    <a:pt x="348" y="458"/>
                  </a:lnTo>
                  <a:lnTo>
                    <a:pt x="347" y="453"/>
                  </a:lnTo>
                  <a:lnTo>
                    <a:pt x="347" y="447"/>
                  </a:lnTo>
                  <a:lnTo>
                    <a:pt x="347" y="447"/>
                  </a:lnTo>
                  <a:lnTo>
                    <a:pt x="349" y="419"/>
                  </a:lnTo>
                  <a:lnTo>
                    <a:pt x="352" y="387"/>
                  </a:lnTo>
                  <a:lnTo>
                    <a:pt x="363" y="304"/>
                  </a:lnTo>
                  <a:lnTo>
                    <a:pt x="363" y="304"/>
                  </a:lnTo>
                  <a:lnTo>
                    <a:pt x="365" y="300"/>
                  </a:lnTo>
                  <a:lnTo>
                    <a:pt x="368" y="295"/>
                  </a:lnTo>
                  <a:lnTo>
                    <a:pt x="372" y="289"/>
                  </a:lnTo>
                  <a:lnTo>
                    <a:pt x="376" y="284"/>
                  </a:lnTo>
                  <a:lnTo>
                    <a:pt x="382" y="279"/>
                  </a:lnTo>
                  <a:lnTo>
                    <a:pt x="388" y="275"/>
                  </a:lnTo>
                  <a:lnTo>
                    <a:pt x="396" y="272"/>
                  </a:lnTo>
                  <a:lnTo>
                    <a:pt x="404" y="270"/>
                  </a:lnTo>
                  <a:lnTo>
                    <a:pt x="472" y="257"/>
                  </a:lnTo>
                  <a:lnTo>
                    <a:pt x="472" y="257"/>
                  </a:lnTo>
                  <a:lnTo>
                    <a:pt x="476" y="257"/>
                  </a:lnTo>
                  <a:lnTo>
                    <a:pt x="481" y="258"/>
                  </a:lnTo>
                  <a:lnTo>
                    <a:pt x="485" y="261"/>
                  </a:lnTo>
                  <a:lnTo>
                    <a:pt x="488" y="264"/>
                  </a:lnTo>
                  <a:lnTo>
                    <a:pt x="552" y="354"/>
                  </a:lnTo>
                  <a:lnTo>
                    <a:pt x="552" y="354"/>
                  </a:lnTo>
                  <a:close/>
                  <a:moveTo>
                    <a:pt x="204" y="557"/>
                  </a:moveTo>
                  <a:lnTo>
                    <a:pt x="204" y="557"/>
                  </a:lnTo>
                  <a:lnTo>
                    <a:pt x="194" y="557"/>
                  </a:lnTo>
                  <a:lnTo>
                    <a:pt x="185" y="559"/>
                  </a:lnTo>
                  <a:lnTo>
                    <a:pt x="176" y="561"/>
                  </a:lnTo>
                  <a:lnTo>
                    <a:pt x="167" y="565"/>
                  </a:lnTo>
                  <a:lnTo>
                    <a:pt x="158" y="569"/>
                  </a:lnTo>
                  <a:lnTo>
                    <a:pt x="151" y="574"/>
                  </a:lnTo>
                  <a:lnTo>
                    <a:pt x="143" y="580"/>
                  </a:lnTo>
                  <a:lnTo>
                    <a:pt x="137" y="587"/>
                  </a:lnTo>
                  <a:lnTo>
                    <a:pt x="131" y="594"/>
                  </a:lnTo>
                  <a:lnTo>
                    <a:pt x="126" y="602"/>
                  </a:lnTo>
                  <a:lnTo>
                    <a:pt x="121" y="610"/>
                  </a:lnTo>
                  <a:lnTo>
                    <a:pt x="117" y="619"/>
                  </a:lnTo>
                  <a:lnTo>
                    <a:pt x="114" y="629"/>
                  </a:lnTo>
                  <a:lnTo>
                    <a:pt x="112" y="638"/>
                  </a:lnTo>
                  <a:lnTo>
                    <a:pt x="111" y="648"/>
                  </a:lnTo>
                  <a:lnTo>
                    <a:pt x="110" y="658"/>
                  </a:lnTo>
                  <a:lnTo>
                    <a:pt x="110" y="658"/>
                  </a:lnTo>
                  <a:lnTo>
                    <a:pt x="111" y="669"/>
                  </a:lnTo>
                  <a:lnTo>
                    <a:pt x="113" y="679"/>
                  </a:lnTo>
                  <a:lnTo>
                    <a:pt x="115" y="690"/>
                  </a:lnTo>
                  <a:lnTo>
                    <a:pt x="119" y="701"/>
                  </a:lnTo>
                  <a:lnTo>
                    <a:pt x="123" y="711"/>
                  </a:lnTo>
                  <a:lnTo>
                    <a:pt x="128" y="721"/>
                  </a:lnTo>
                  <a:lnTo>
                    <a:pt x="134" y="731"/>
                  </a:lnTo>
                  <a:lnTo>
                    <a:pt x="140" y="740"/>
                  </a:lnTo>
                  <a:lnTo>
                    <a:pt x="147" y="748"/>
                  </a:lnTo>
                  <a:lnTo>
                    <a:pt x="154" y="756"/>
                  </a:lnTo>
                  <a:lnTo>
                    <a:pt x="163" y="762"/>
                  </a:lnTo>
                  <a:lnTo>
                    <a:pt x="170" y="769"/>
                  </a:lnTo>
                  <a:lnTo>
                    <a:pt x="180" y="773"/>
                  </a:lnTo>
                  <a:lnTo>
                    <a:pt x="189" y="776"/>
                  </a:lnTo>
                  <a:lnTo>
                    <a:pt x="198" y="779"/>
                  </a:lnTo>
                  <a:lnTo>
                    <a:pt x="208" y="779"/>
                  </a:lnTo>
                  <a:lnTo>
                    <a:pt x="208" y="779"/>
                  </a:lnTo>
                  <a:lnTo>
                    <a:pt x="218" y="779"/>
                  </a:lnTo>
                  <a:lnTo>
                    <a:pt x="227" y="775"/>
                  </a:lnTo>
                  <a:lnTo>
                    <a:pt x="236" y="772"/>
                  </a:lnTo>
                  <a:lnTo>
                    <a:pt x="245" y="767"/>
                  </a:lnTo>
                  <a:lnTo>
                    <a:pt x="253" y="761"/>
                  </a:lnTo>
                  <a:lnTo>
                    <a:pt x="261" y="754"/>
                  </a:lnTo>
                  <a:lnTo>
                    <a:pt x="268" y="746"/>
                  </a:lnTo>
                  <a:lnTo>
                    <a:pt x="275" y="738"/>
                  </a:lnTo>
                  <a:lnTo>
                    <a:pt x="281" y="728"/>
                  </a:lnTo>
                  <a:lnTo>
                    <a:pt x="287" y="718"/>
                  </a:lnTo>
                  <a:lnTo>
                    <a:pt x="291" y="707"/>
                  </a:lnTo>
                  <a:lnTo>
                    <a:pt x="294" y="698"/>
                  </a:lnTo>
                  <a:lnTo>
                    <a:pt x="297" y="687"/>
                  </a:lnTo>
                  <a:lnTo>
                    <a:pt x="300" y="676"/>
                  </a:lnTo>
                  <a:lnTo>
                    <a:pt x="301" y="665"/>
                  </a:lnTo>
                  <a:lnTo>
                    <a:pt x="302" y="655"/>
                  </a:lnTo>
                  <a:lnTo>
                    <a:pt x="302" y="655"/>
                  </a:lnTo>
                  <a:lnTo>
                    <a:pt x="301" y="644"/>
                  </a:lnTo>
                  <a:lnTo>
                    <a:pt x="300" y="634"/>
                  </a:lnTo>
                  <a:lnTo>
                    <a:pt x="296" y="624"/>
                  </a:lnTo>
                  <a:lnTo>
                    <a:pt x="293" y="616"/>
                  </a:lnTo>
                  <a:lnTo>
                    <a:pt x="289" y="607"/>
                  </a:lnTo>
                  <a:lnTo>
                    <a:pt x="285" y="599"/>
                  </a:lnTo>
                  <a:lnTo>
                    <a:pt x="278" y="591"/>
                  </a:lnTo>
                  <a:lnTo>
                    <a:pt x="273" y="585"/>
                  </a:lnTo>
                  <a:lnTo>
                    <a:pt x="265" y="578"/>
                  </a:lnTo>
                  <a:lnTo>
                    <a:pt x="258" y="572"/>
                  </a:lnTo>
                  <a:lnTo>
                    <a:pt x="250" y="567"/>
                  </a:lnTo>
                  <a:lnTo>
                    <a:pt x="241" y="563"/>
                  </a:lnTo>
                  <a:lnTo>
                    <a:pt x="233" y="560"/>
                  </a:lnTo>
                  <a:lnTo>
                    <a:pt x="223" y="558"/>
                  </a:lnTo>
                  <a:lnTo>
                    <a:pt x="213" y="557"/>
                  </a:lnTo>
                  <a:lnTo>
                    <a:pt x="204" y="557"/>
                  </a:lnTo>
                  <a:lnTo>
                    <a:pt x="204" y="557"/>
                  </a:lnTo>
                  <a:close/>
                  <a:moveTo>
                    <a:pt x="206" y="909"/>
                  </a:moveTo>
                  <a:lnTo>
                    <a:pt x="269" y="821"/>
                  </a:lnTo>
                  <a:lnTo>
                    <a:pt x="269" y="821"/>
                  </a:lnTo>
                  <a:lnTo>
                    <a:pt x="273" y="816"/>
                  </a:lnTo>
                  <a:lnTo>
                    <a:pt x="277" y="814"/>
                  </a:lnTo>
                  <a:lnTo>
                    <a:pt x="281" y="813"/>
                  </a:lnTo>
                  <a:lnTo>
                    <a:pt x="286" y="813"/>
                  </a:lnTo>
                  <a:lnTo>
                    <a:pt x="354" y="825"/>
                  </a:lnTo>
                  <a:lnTo>
                    <a:pt x="354" y="825"/>
                  </a:lnTo>
                  <a:lnTo>
                    <a:pt x="362" y="827"/>
                  </a:lnTo>
                  <a:lnTo>
                    <a:pt x="370" y="830"/>
                  </a:lnTo>
                  <a:lnTo>
                    <a:pt x="376" y="835"/>
                  </a:lnTo>
                  <a:lnTo>
                    <a:pt x="382" y="840"/>
                  </a:lnTo>
                  <a:lnTo>
                    <a:pt x="387" y="845"/>
                  </a:lnTo>
                  <a:lnTo>
                    <a:pt x="390" y="851"/>
                  </a:lnTo>
                  <a:lnTo>
                    <a:pt x="392" y="855"/>
                  </a:lnTo>
                  <a:lnTo>
                    <a:pt x="394" y="861"/>
                  </a:lnTo>
                  <a:lnTo>
                    <a:pt x="394" y="861"/>
                  </a:lnTo>
                  <a:lnTo>
                    <a:pt x="404" y="933"/>
                  </a:lnTo>
                  <a:lnTo>
                    <a:pt x="410" y="987"/>
                  </a:lnTo>
                  <a:lnTo>
                    <a:pt x="412" y="1009"/>
                  </a:lnTo>
                  <a:lnTo>
                    <a:pt x="412" y="1032"/>
                  </a:lnTo>
                  <a:lnTo>
                    <a:pt x="411" y="1054"/>
                  </a:lnTo>
                  <a:lnTo>
                    <a:pt x="410" y="1077"/>
                  </a:lnTo>
                  <a:lnTo>
                    <a:pt x="410" y="1077"/>
                  </a:lnTo>
                  <a:lnTo>
                    <a:pt x="409" y="1083"/>
                  </a:lnTo>
                  <a:lnTo>
                    <a:pt x="406" y="1088"/>
                  </a:lnTo>
                  <a:lnTo>
                    <a:pt x="403" y="1092"/>
                  </a:lnTo>
                  <a:lnTo>
                    <a:pt x="400" y="1097"/>
                  </a:lnTo>
                  <a:lnTo>
                    <a:pt x="396" y="1100"/>
                  </a:lnTo>
                  <a:lnTo>
                    <a:pt x="390" y="1102"/>
                  </a:lnTo>
                  <a:lnTo>
                    <a:pt x="385" y="1104"/>
                  </a:lnTo>
                  <a:lnTo>
                    <a:pt x="379" y="1104"/>
                  </a:lnTo>
                  <a:lnTo>
                    <a:pt x="32" y="1104"/>
                  </a:lnTo>
                  <a:lnTo>
                    <a:pt x="32" y="1104"/>
                  </a:lnTo>
                  <a:lnTo>
                    <a:pt x="27" y="1104"/>
                  </a:lnTo>
                  <a:lnTo>
                    <a:pt x="21" y="1102"/>
                  </a:lnTo>
                  <a:lnTo>
                    <a:pt x="17" y="1100"/>
                  </a:lnTo>
                  <a:lnTo>
                    <a:pt x="13" y="1097"/>
                  </a:lnTo>
                  <a:lnTo>
                    <a:pt x="9" y="1092"/>
                  </a:lnTo>
                  <a:lnTo>
                    <a:pt x="5" y="1088"/>
                  </a:lnTo>
                  <a:lnTo>
                    <a:pt x="4" y="1083"/>
                  </a:lnTo>
                  <a:lnTo>
                    <a:pt x="2" y="1077"/>
                  </a:lnTo>
                  <a:lnTo>
                    <a:pt x="2" y="1077"/>
                  </a:lnTo>
                  <a:lnTo>
                    <a:pt x="1" y="1054"/>
                  </a:lnTo>
                  <a:lnTo>
                    <a:pt x="0" y="1032"/>
                  </a:lnTo>
                  <a:lnTo>
                    <a:pt x="0" y="1009"/>
                  </a:lnTo>
                  <a:lnTo>
                    <a:pt x="2" y="987"/>
                  </a:lnTo>
                  <a:lnTo>
                    <a:pt x="9" y="933"/>
                  </a:lnTo>
                  <a:lnTo>
                    <a:pt x="17" y="861"/>
                  </a:lnTo>
                  <a:lnTo>
                    <a:pt x="17" y="861"/>
                  </a:lnTo>
                  <a:lnTo>
                    <a:pt x="19" y="855"/>
                  </a:lnTo>
                  <a:lnTo>
                    <a:pt x="21" y="851"/>
                  </a:lnTo>
                  <a:lnTo>
                    <a:pt x="26" y="845"/>
                  </a:lnTo>
                  <a:lnTo>
                    <a:pt x="30" y="840"/>
                  </a:lnTo>
                  <a:lnTo>
                    <a:pt x="35" y="835"/>
                  </a:lnTo>
                  <a:lnTo>
                    <a:pt x="42" y="830"/>
                  </a:lnTo>
                  <a:lnTo>
                    <a:pt x="50" y="827"/>
                  </a:lnTo>
                  <a:lnTo>
                    <a:pt x="58" y="825"/>
                  </a:lnTo>
                  <a:lnTo>
                    <a:pt x="126" y="813"/>
                  </a:lnTo>
                  <a:lnTo>
                    <a:pt x="126" y="813"/>
                  </a:lnTo>
                  <a:lnTo>
                    <a:pt x="130" y="813"/>
                  </a:lnTo>
                  <a:lnTo>
                    <a:pt x="136" y="814"/>
                  </a:lnTo>
                  <a:lnTo>
                    <a:pt x="139" y="816"/>
                  </a:lnTo>
                  <a:lnTo>
                    <a:pt x="142" y="821"/>
                  </a:lnTo>
                  <a:lnTo>
                    <a:pt x="206" y="909"/>
                  </a:lnTo>
                  <a:lnTo>
                    <a:pt x="206" y="909"/>
                  </a:lnTo>
                  <a:close/>
                  <a:moveTo>
                    <a:pt x="526" y="557"/>
                  </a:moveTo>
                  <a:lnTo>
                    <a:pt x="526" y="557"/>
                  </a:lnTo>
                  <a:lnTo>
                    <a:pt x="526" y="551"/>
                  </a:lnTo>
                  <a:lnTo>
                    <a:pt x="528" y="546"/>
                  </a:lnTo>
                  <a:lnTo>
                    <a:pt x="530" y="541"/>
                  </a:lnTo>
                  <a:lnTo>
                    <a:pt x="534" y="538"/>
                  </a:lnTo>
                  <a:lnTo>
                    <a:pt x="538" y="535"/>
                  </a:lnTo>
                  <a:lnTo>
                    <a:pt x="542" y="532"/>
                  </a:lnTo>
                  <a:lnTo>
                    <a:pt x="546" y="531"/>
                  </a:lnTo>
                  <a:lnTo>
                    <a:pt x="552" y="531"/>
                  </a:lnTo>
                  <a:lnTo>
                    <a:pt x="552" y="531"/>
                  </a:lnTo>
                  <a:lnTo>
                    <a:pt x="557" y="531"/>
                  </a:lnTo>
                  <a:lnTo>
                    <a:pt x="562" y="532"/>
                  </a:lnTo>
                  <a:lnTo>
                    <a:pt x="566" y="535"/>
                  </a:lnTo>
                  <a:lnTo>
                    <a:pt x="570" y="538"/>
                  </a:lnTo>
                  <a:lnTo>
                    <a:pt x="573" y="541"/>
                  </a:lnTo>
                  <a:lnTo>
                    <a:pt x="576" y="546"/>
                  </a:lnTo>
                  <a:lnTo>
                    <a:pt x="578" y="551"/>
                  </a:lnTo>
                  <a:lnTo>
                    <a:pt x="578" y="557"/>
                  </a:lnTo>
                  <a:lnTo>
                    <a:pt x="578" y="664"/>
                  </a:lnTo>
                  <a:lnTo>
                    <a:pt x="677" y="721"/>
                  </a:lnTo>
                  <a:lnTo>
                    <a:pt x="677" y="721"/>
                  </a:lnTo>
                  <a:lnTo>
                    <a:pt x="681" y="725"/>
                  </a:lnTo>
                  <a:lnTo>
                    <a:pt x="684" y="729"/>
                  </a:lnTo>
                  <a:lnTo>
                    <a:pt x="688" y="733"/>
                  </a:lnTo>
                  <a:lnTo>
                    <a:pt x="689" y="738"/>
                  </a:lnTo>
                  <a:lnTo>
                    <a:pt x="690" y="742"/>
                  </a:lnTo>
                  <a:lnTo>
                    <a:pt x="690" y="747"/>
                  </a:lnTo>
                  <a:lnTo>
                    <a:pt x="689" y="753"/>
                  </a:lnTo>
                  <a:lnTo>
                    <a:pt x="687" y="757"/>
                  </a:lnTo>
                  <a:lnTo>
                    <a:pt x="687" y="757"/>
                  </a:lnTo>
                  <a:lnTo>
                    <a:pt x="683" y="761"/>
                  </a:lnTo>
                  <a:lnTo>
                    <a:pt x="680" y="765"/>
                  </a:lnTo>
                  <a:lnTo>
                    <a:pt x="676" y="768"/>
                  </a:lnTo>
                  <a:lnTo>
                    <a:pt x="670" y="769"/>
                  </a:lnTo>
                  <a:lnTo>
                    <a:pt x="666" y="770"/>
                  </a:lnTo>
                  <a:lnTo>
                    <a:pt x="661" y="770"/>
                  </a:lnTo>
                  <a:lnTo>
                    <a:pt x="656" y="769"/>
                  </a:lnTo>
                  <a:lnTo>
                    <a:pt x="651" y="767"/>
                  </a:lnTo>
                  <a:lnTo>
                    <a:pt x="552" y="710"/>
                  </a:lnTo>
                  <a:lnTo>
                    <a:pt x="453" y="767"/>
                  </a:lnTo>
                  <a:lnTo>
                    <a:pt x="453" y="767"/>
                  </a:lnTo>
                  <a:lnTo>
                    <a:pt x="447" y="769"/>
                  </a:lnTo>
                  <a:lnTo>
                    <a:pt x="443" y="770"/>
                  </a:lnTo>
                  <a:lnTo>
                    <a:pt x="438" y="770"/>
                  </a:lnTo>
                  <a:lnTo>
                    <a:pt x="433" y="769"/>
                  </a:lnTo>
                  <a:lnTo>
                    <a:pt x="428" y="768"/>
                  </a:lnTo>
                  <a:lnTo>
                    <a:pt x="424" y="765"/>
                  </a:lnTo>
                  <a:lnTo>
                    <a:pt x="420" y="761"/>
                  </a:lnTo>
                  <a:lnTo>
                    <a:pt x="417" y="757"/>
                  </a:lnTo>
                  <a:lnTo>
                    <a:pt x="417" y="757"/>
                  </a:lnTo>
                  <a:lnTo>
                    <a:pt x="415" y="753"/>
                  </a:lnTo>
                  <a:lnTo>
                    <a:pt x="414" y="747"/>
                  </a:lnTo>
                  <a:lnTo>
                    <a:pt x="414" y="742"/>
                  </a:lnTo>
                  <a:lnTo>
                    <a:pt x="415" y="738"/>
                  </a:lnTo>
                  <a:lnTo>
                    <a:pt x="416" y="733"/>
                  </a:lnTo>
                  <a:lnTo>
                    <a:pt x="419" y="729"/>
                  </a:lnTo>
                  <a:lnTo>
                    <a:pt x="423" y="725"/>
                  </a:lnTo>
                  <a:lnTo>
                    <a:pt x="427" y="721"/>
                  </a:lnTo>
                  <a:lnTo>
                    <a:pt x="526" y="664"/>
                  </a:lnTo>
                  <a:lnTo>
                    <a:pt x="526" y="557"/>
                  </a:lnTo>
                  <a:lnTo>
                    <a:pt x="526" y="557"/>
                  </a:lnTo>
                  <a:close/>
                  <a:moveTo>
                    <a:pt x="896" y="557"/>
                  </a:moveTo>
                  <a:lnTo>
                    <a:pt x="896" y="557"/>
                  </a:lnTo>
                  <a:lnTo>
                    <a:pt x="886" y="557"/>
                  </a:lnTo>
                  <a:lnTo>
                    <a:pt x="876" y="559"/>
                  </a:lnTo>
                  <a:lnTo>
                    <a:pt x="868" y="561"/>
                  </a:lnTo>
                  <a:lnTo>
                    <a:pt x="859" y="565"/>
                  </a:lnTo>
                  <a:lnTo>
                    <a:pt x="851" y="569"/>
                  </a:lnTo>
                  <a:lnTo>
                    <a:pt x="843" y="574"/>
                  </a:lnTo>
                  <a:lnTo>
                    <a:pt x="835" y="580"/>
                  </a:lnTo>
                  <a:lnTo>
                    <a:pt x="829" y="587"/>
                  </a:lnTo>
                  <a:lnTo>
                    <a:pt x="822" y="594"/>
                  </a:lnTo>
                  <a:lnTo>
                    <a:pt x="817" y="602"/>
                  </a:lnTo>
                  <a:lnTo>
                    <a:pt x="813" y="610"/>
                  </a:lnTo>
                  <a:lnTo>
                    <a:pt x="810" y="619"/>
                  </a:lnTo>
                  <a:lnTo>
                    <a:pt x="806" y="629"/>
                  </a:lnTo>
                  <a:lnTo>
                    <a:pt x="804" y="638"/>
                  </a:lnTo>
                  <a:lnTo>
                    <a:pt x="803" y="648"/>
                  </a:lnTo>
                  <a:lnTo>
                    <a:pt x="802" y="658"/>
                  </a:lnTo>
                  <a:lnTo>
                    <a:pt x="802" y="658"/>
                  </a:lnTo>
                  <a:lnTo>
                    <a:pt x="803" y="669"/>
                  </a:lnTo>
                  <a:lnTo>
                    <a:pt x="804" y="679"/>
                  </a:lnTo>
                  <a:lnTo>
                    <a:pt x="807" y="690"/>
                  </a:lnTo>
                  <a:lnTo>
                    <a:pt x="811" y="701"/>
                  </a:lnTo>
                  <a:lnTo>
                    <a:pt x="815" y="711"/>
                  </a:lnTo>
                  <a:lnTo>
                    <a:pt x="819" y="721"/>
                  </a:lnTo>
                  <a:lnTo>
                    <a:pt x="826" y="731"/>
                  </a:lnTo>
                  <a:lnTo>
                    <a:pt x="832" y="740"/>
                  </a:lnTo>
                  <a:lnTo>
                    <a:pt x="839" y="748"/>
                  </a:lnTo>
                  <a:lnTo>
                    <a:pt x="846" y="756"/>
                  </a:lnTo>
                  <a:lnTo>
                    <a:pt x="854" y="762"/>
                  </a:lnTo>
                  <a:lnTo>
                    <a:pt x="862" y="769"/>
                  </a:lnTo>
                  <a:lnTo>
                    <a:pt x="872" y="773"/>
                  </a:lnTo>
                  <a:lnTo>
                    <a:pt x="881" y="776"/>
                  </a:lnTo>
                  <a:lnTo>
                    <a:pt x="890" y="779"/>
                  </a:lnTo>
                  <a:lnTo>
                    <a:pt x="900" y="779"/>
                  </a:lnTo>
                  <a:lnTo>
                    <a:pt x="900" y="779"/>
                  </a:lnTo>
                  <a:lnTo>
                    <a:pt x="910" y="779"/>
                  </a:lnTo>
                  <a:lnTo>
                    <a:pt x="920" y="775"/>
                  </a:lnTo>
                  <a:lnTo>
                    <a:pt x="928" y="772"/>
                  </a:lnTo>
                  <a:lnTo>
                    <a:pt x="937" y="767"/>
                  </a:lnTo>
                  <a:lnTo>
                    <a:pt x="945" y="761"/>
                  </a:lnTo>
                  <a:lnTo>
                    <a:pt x="953" y="754"/>
                  </a:lnTo>
                  <a:lnTo>
                    <a:pt x="960" y="746"/>
                  </a:lnTo>
                  <a:lnTo>
                    <a:pt x="967" y="738"/>
                  </a:lnTo>
                  <a:lnTo>
                    <a:pt x="973" y="728"/>
                  </a:lnTo>
                  <a:lnTo>
                    <a:pt x="979" y="718"/>
                  </a:lnTo>
                  <a:lnTo>
                    <a:pt x="983" y="707"/>
                  </a:lnTo>
                  <a:lnTo>
                    <a:pt x="986" y="698"/>
                  </a:lnTo>
                  <a:lnTo>
                    <a:pt x="990" y="687"/>
                  </a:lnTo>
                  <a:lnTo>
                    <a:pt x="992" y="676"/>
                  </a:lnTo>
                  <a:lnTo>
                    <a:pt x="993" y="665"/>
                  </a:lnTo>
                  <a:lnTo>
                    <a:pt x="994" y="655"/>
                  </a:lnTo>
                  <a:lnTo>
                    <a:pt x="994" y="655"/>
                  </a:lnTo>
                  <a:lnTo>
                    <a:pt x="993" y="644"/>
                  </a:lnTo>
                  <a:lnTo>
                    <a:pt x="991" y="634"/>
                  </a:lnTo>
                  <a:lnTo>
                    <a:pt x="989" y="624"/>
                  </a:lnTo>
                  <a:lnTo>
                    <a:pt x="985" y="616"/>
                  </a:lnTo>
                  <a:lnTo>
                    <a:pt x="981" y="607"/>
                  </a:lnTo>
                  <a:lnTo>
                    <a:pt x="977" y="599"/>
                  </a:lnTo>
                  <a:lnTo>
                    <a:pt x="970" y="591"/>
                  </a:lnTo>
                  <a:lnTo>
                    <a:pt x="964" y="585"/>
                  </a:lnTo>
                  <a:lnTo>
                    <a:pt x="957" y="578"/>
                  </a:lnTo>
                  <a:lnTo>
                    <a:pt x="950" y="572"/>
                  </a:lnTo>
                  <a:lnTo>
                    <a:pt x="942" y="567"/>
                  </a:lnTo>
                  <a:lnTo>
                    <a:pt x="934" y="563"/>
                  </a:lnTo>
                  <a:lnTo>
                    <a:pt x="925" y="560"/>
                  </a:lnTo>
                  <a:lnTo>
                    <a:pt x="915" y="558"/>
                  </a:lnTo>
                  <a:lnTo>
                    <a:pt x="905" y="557"/>
                  </a:lnTo>
                  <a:lnTo>
                    <a:pt x="896" y="557"/>
                  </a:lnTo>
                  <a:lnTo>
                    <a:pt x="896" y="557"/>
                  </a:lnTo>
                  <a:close/>
                  <a:moveTo>
                    <a:pt x="898" y="909"/>
                  </a:moveTo>
                  <a:lnTo>
                    <a:pt x="962" y="821"/>
                  </a:lnTo>
                  <a:lnTo>
                    <a:pt x="962" y="821"/>
                  </a:lnTo>
                  <a:lnTo>
                    <a:pt x="965" y="816"/>
                  </a:lnTo>
                  <a:lnTo>
                    <a:pt x="968" y="814"/>
                  </a:lnTo>
                  <a:lnTo>
                    <a:pt x="973" y="813"/>
                  </a:lnTo>
                  <a:lnTo>
                    <a:pt x="978" y="813"/>
                  </a:lnTo>
                  <a:lnTo>
                    <a:pt x="1046" y="825"/>
                  </a:lnTo>
                  <a:lnTo>
                    <a:pt x="1046" y="825"/>
                  </a:lnTo>
                  <a:lnTo>
                    <a:pt x="1054" y="827"/>
                  </a:lnTo>
                  <a:lnTo>
                    <a:pt x="1062" y="830"/>
                  </a:lnTo>
                  <a:lnTo>
                    <a:pt x="1068" y="835"/>
                  </a:lnTo>
                  <a:lnTo>
                    <a:pt x="1074" y="840"/>
                  </a:lnTo>
                  <a:lnTo>
                    <a:pt x="1078" y="845"/>
                  </a:lnTo>
                  <a:lnTo>
                    <a:pt x="1082" y="851"/>
                  </a:lnTo>
                  <a:lnTo>
                    <a:pt x="1084" y="855"/>
                  </a:lnTo>
                  <a:lnTo>
                    <a:pt x="1087" y="861"/>
                  </a:lnTo>
                  <a:lnTo>
                    <a:pt x="1087" y="861"/>
                  </a:lnTo>
                  <a:lnTo>
                    <a:pt x="1095" y="933"/>
                  </a:lnTo>
                  <a:lnTo>
                    <a:pt x="1102" y="987"/>
                  </a:lnTo>
                  <a:lnTo>
                    <a:pt x="1104" y="1009"/>
                  </a:lnTo>
                  <a:lnTo>
                    <a:pt x="1104" y="1032"/>
                  </a:lnTo>
                  <a:lnTo>
                    <a:pt x="1103" y="1054"/>
                  </a:lnTo>
                  <a:lnTo>
                    <a:pt x="1102" y="1077"/>
                  </a:lnTo>
                  <a:lnTo>
                    <a:pt x="1102" y="1077"/>
                  </a:lnTo>
                  <a:lnTo>
                    <a:pt x="1100" y="1083"/>
                  </a:lnTo>
                  <a:lnTo>
                    <a:pt x="1098" y="1088"/>
                  </a:lnTo>
                  <a:lnTo>
                    <a:pt x="1095" y="1092"/>
                  </a:lnTo>
                  <a:lnTo>
                    <a:pt x="1091" y="1097"/>
                  </a:lnTo>
                  <a:lnTo>
                    <a:pt x="1087" y="1100"/>
                  </a:lnTo>
                  <a:lnTo>
                    <a:pt x="1082" y="1102"/>
                  </a:lnTo>
                  <a:lnTo>
                    <a:pt x="1077" y="1104"/>
                  </a:lnTo>
                  <a:lnTo>
                    <a:pt x="1072" y="1104"/>
                  </a:lnTo>
                  <a:lnTo>
                    <a:pt x="724" y="1104"/>
                  </a:lnTo>
                  <a:lnTo>
                    <a:pt x="724" y="1104"/>
                  </a:lnTo>
                  <a:lnTo>
                    <a:pt x="719" y="1104"/>
                  </a:lnTo>
                  <a:lnTo>
                    <a:pt x="714" y="1102"/>
                  </a:lnTo>
                  <a:lnTo>
                    <a:pt x="708" y="1100"/>
                  </a:lnTo>
                  <a:lnTo>
                    <a:pt x="704" y="1097"/>
                  </a:lnTo>
                  <a:lnTo>
                    <a:pt x="701" y="1092"/>
                  </a:lnTo>
                  <a:lnTo>
                    <a:pt x="697" y="1088"/>
                  </a:lnTo>
                  <a:lnTo>
                    <a:pt x="695" y="1083"/>
                  </a:lnTo>
                  <a:lnTo>
                    <a:pt x="694" y="1077"/>
                  </a:lnTo>
                  <a:lnTo>
                    <a:pt x="694" y="1077"/>
                  </a:lnTo>
                  <a:lnTo>
                    <a:pt x="693" y="1054"/>
                  </a:lnTo>
                  <a:lnTo>
                    <a:pt x="692" y="1032"/>
                  </a:lnTo>
                  <a:lnTo>
                    <a:pt x="692" y="1009"/>
                  </a:lnTo>
                  <a:lnTo>
                    <a:pt x="694" y="987"/>
                  </a:lnTo>
                  <a:lnTo>
                    <a:pt x="700" y="933"/>
                  </a:lnTo>
                  <a:lnTo>
                    <a:pt x="709" y="861"/>
                  </a:lnTo>
                  <a:lnTo>
                    <a:pt x="709" y="861"/>
                  </a:lnTo>
                  <a:lnTo>
                    <a:pt x="711" y="855"/>
                  </a:lnTo>
                  <a:lnTo>
                    <a:pt x="714" y="851"/>
                  </a:lnTo>
                  <a:lnTo>
                    <a:pt x="717" y="845"/>
                  </a:lnTo>
                  <a:lnTo>
                    <a:pt x="722" y="840"/>
                  </a:lnTo>
                  <a:lnTo>
                    <a:pt x="728" y="835"/>
                  </a:lnTo>
                  <a:lnTo>
                    <a:pt x="734" y="830"/>
                  </a:lnTo>
                  <a:lnTo>
                    <a:pt x="742" y="827"/>
                  </a:lnTo>
                  <a:lnTo>
                    <a:pt x="750" y="825"/>
                  </a:lnTo>
                  <a:lnTo>
                    <a:pt x="818" y="813"/>
                  </a:lnTo>
                  <a:lnTo>
                    <a:pt x="818" y="813"/>
                  </a:lnTo>
                  <a:lnTo>
                    <a:pt x="822" y="813"/>
                  </a:lnTo>
                  <a:lnTo>
                    <a:pt x="827" y="814"/>
                  </a:lnTo>
                  <a:lnTo>
                    <a:pt x="831" y="816"/>
                  </a:lnTo>
                  <a:lnTo>
                    <a:pt x="834" y="821"/>
                  </a:lnTo>
                  <a:lnTo>
                    <a:pt x="898" y="909"/>
                  </a:lnTo>
                  <a:lnTo>
                    <a:pt x="898" y="90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Freeform: Shape 23"/>
            <p:cNvSpPr>
              <a:spLocks/>
            </p:cNvSpPr>
            <p:nvPr/>
          </p:nvSpPr>
          <p:spPr bwMode="auto">
            <a:xfrm>
              <a:off x="9502577" y="4139524"/>
              <a:ext cx="546024" cy="547015"/>
            </a:xfrm>
            <a:custGeom>
              <a:avLst/>
              <a:gdLst>
                <a:gd name="T0" fmla="*/ 600 w 1102"/>
                <a:gd name="T1" fmla="*/ 929 h 1104"/>
                <a:gd name="T2" fmla="*/ 809 w 1102"/>
                <a:gd name="T3" fmla="*/ 836 h 1104"/>
                <a:gd name="T4" fmla="*/ 830 w 1102"/>
                <a:gd name="T5" fmla="*/ 805 h 1104"/>
                <a:gd name="T6" fmla="*/ 1099 w 1102"/>
                <a:gd name="T7" fmla="*/ 858 h 1104"/>
                <a:gd name="T8" fmla="*/ 886 w 1102"/>
                <a:gd name="T9" fmla="*/ 879 h 1104"/>
                <a:gd name="T10" fmla="*/ 871 w 1102"/>
                <a:gd name="T11" fmla="*/ 986 h 1104"/>
                <a:gd name="T12" fmla="*/ 670 w 1102"/>
                <a:gd name="T13" fmla="*/ 1076 h 1104"/>
                <a:gd name="T14" fmla="*/ 636 w 1102"/>
                <a:gd name="T15" fmla="*/ 1104 h 1104"/>
                <a:gd name="T16" fmla="*/ 388 w 1102"/>
                <a:gd name="T17" fmla="*/ 1036 h 1104"/>
                <a:gd name="T18" fmla="*/ 199 w 1102"/>
                <a:gd name="T19" fmla="*/ 690 h 1104"/>
                <a:gd name="T20" fmla="*/ 236 w 1102"/>
                <a:gd name="T21" fmla="*/ 669 h 1104"/>
                <a:gd name="T22" fmla="*/ 244 w 1102"/>
                <a:gd name="T23" fmla="*/ 543 h 1104"/>
                <a:gd name="T24" fmla="*/ 50 w 1102"/>
                <a:gd name="T25" fmla="*/ 510 h 1104"/>
                <a:gd name="T26" fmla="*/ 10 w 1102"/>
                <a:gd name="T27" fmla="*/ 536 h 1104"/>
                <a:gd name="T28" fmla="*/ 10 w 1102"/>
                <a:gd name="T29" fmla="*/ 662 h 1104"/>
                <a:gd name="T30" fmla="*/ 211 w 1102"/>
                <a:gd name="T31" fmla="*/ 900 h 1104"/>
                <a:gd name="T32" fmla="*/ 315 w 1102"/>
                <a:gd name="T33" fmla="*/ 753 h 1104"/>
                <a:gd name="T34" fmla="*/ 463 w 1102"/>
                <a:gd name="T35" fmla="*/ 691 h 1104"/>
                <a:gd name="T36" fmla="*/ 398 w 1102"/>
                <a:gd name="T37" fmla="*/ 848 h 1104"/>
                <a:gd name="T38" fmla="*/ 282 w 1102"/>
                <a:gd name="T39" fmla="*/ 979 h 1104"/>
                <a:gd name="T40" fmla="*/ 216 w 1102"/>
                <a:gd name="T41" fmla="*/ 974 h 1104"/>
                <a:gd name="T42" fmla="*/ 204 w 1102"/>
                <a:gd name="T43" fmla="*/ 910 h 1104"/>
                <a:gd name="T44" fmla="*/ 536 w 1102"/>
                <a:gd name="T45" fmla="*/ 10 h 1104"/>
                <a:gd name="T46" fmla="*/ 573 w 1102"/>
                <a:gd name="T47" fmla="*/ 55 h 1104"/>
                <a:gd name="T48" fmla="*/ 577 w 1102"/>
                <a:gd name="T49" fmla="*/ 106 h 1104"/>
                <a:gd name="T50" fmla="*/ 545 w 1102"/>
                <a:gd name="T51" fmla="*/ 166 h 1104"/>
                <a:gd name="T52" fmla="*/ 489 w 1102"/>
                <a:gd name="T53" fmla="*/ 196 h 1104"/>
                <a:gd name="T54" fmla="*/ 441 w 1102"/>
                <a:gd name="T55" fmla="*/ 179 h 1104"/>
                <a:gd name="T56" fmla="*/ 412 w 1102"/>
                <a:gd name="T57" fmla="*/ 119 h 1104"/>
                <a:gd name="T58" fmla="*/ 413 w 1102"/>
                <a:gd name="T59" fmla="*/ 62 h 1104"/>
                <a:gd name="T60" fmla="*/ 449 w 1102"/>
                <a:gd name="T61" fmla="*/ 15 h 1104"/>
                <a:gd name="T62" fmla="*/ 504 w 1102"/>
                <a:gd name="T63" fmla="*/ 1 h 1104"/>
                <a:gd name="T64" fmla="*/ 534 w 1102"/>
                <a:gd name="T65" fmla="*/ 253 h 1104"/>
                <a:gd name="T66" fmla="*/ 647 w 1102"/>
                <a:gd name="T67" fmla="*/ 356 h 1104"/>
                <a:gd name="T68" fmla="*/ 778 w 1102"/>
                <a:gd name="T69" fmla="*/ 369 h 1104"/>
                <a:gd name="T70" fmla="*/ 813 w 1102"/>
                <a:gd name="T71" fmla="*/ 394 h 1104"/>
                <a:gd name="T72" fmla="*/ 805 w 1102"/>
                <a:gd name="T73" fmla="*/ 445 h 1104"/>
                <a:gd name="T74" fmla="*/ 686 w 1102"/>
                <a:gd name="T75" fmla="*/ 462 h 1104"/>
                <a:gd name="T76" fmla="*/ 599 w 1102"/>
                <a:gd name="T77" fmla="*/ 441 h 1104"/>
                <a:gd name="T78" fmla="*/ 518 w 1102"/>
                <a:gd name="T79" fmla="*/ 528 h 1104"/>
                <a:gd name="T80" fmla="*/ 646 w 1102"/>
                <a:gd name="T81" fmla="*/ 595 h 1104"/>
                <a:gd name="T82" fmla="*/ 727 w 1102"/>
                <a:gd name="T83" fmla="*/ 705 h 1104"/>
                <a:gd name="T84" fmla="*/ 761 w 1102"/>
                <a:gd name="T85" fmla="*/ 829 h 1104"/>
                <a:gd name="T86" fmla="*/ 712 w 1102"/>
                <a:gd name="T87" fmla="*/ 869 h 1104"/>
                <a:gd name="T88" fmla="*/ 662 w 1102"/>
                <a:gd name="T89" fmla="*/ 841 h 1104"/>
                <a:gd name="T90" fmla="*/ 556 w 1102"/>
                <a:gd name="T91" fmla="*/ 687 h 1104"/>
                <a:gd name="T92" fmla="*/ 314 w 1102"/>
                <a:gd name="T93" fmla="*/ 598 h 1104"/>
                <a:gd name="T94" fmla="*/ 276 w 1102"/>
                <a:gd name="T95" fmla="*/ 547 h 1104"/>
                <a:gd name="T96" fmla="*/ 253 w 1102"/>
                <a:gd name="T97" fmla="*/ 338 h 1104"/>
                <a:gd name="T98" fmla="*/ 222 w 1102"/>
                <a:gd name="T99" fmla="*/ 391 h 1104"/>
                <a:gd name="T100" fmla="*/ 193 w 1102"/>
                <a:gd name="T101" fmla="*/ 482 h 1104"/>
                <a:gd name="T102" fmla="*/ 143 w 1102"/>
                <a:gd name="T103" fmla="*/ 479 h 1104"/>
                <a:gd name="T104" fmla="*/ 130 w 1102"/>
                <a:gd name="T105" fmla="*/ 413 h 1104"/>
                <a:gd name="T106" fmla="*/ 175 w 1102"/>
                <a:gd name="T107" fmla="*/ 281 h 1104"/>
                <a:gd name="T108" fmla="*/ 333 w 1102"/>
                <a:gd name="T109" fmla="*/ 201 h 1104"/>
                <a:gd name="T110" fmla="*/ 423 w 1102"/>
                <a:gd name="T111" fmla="*/ 213 h 1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02" h="1104">
                  <a:moveTo>
                    <a:pt x="412" y="1026"/>
                  </a:moveTo>
                  <a:lnTo>
                    <a:pt x="593" y="1026"/>
                  </a:lnTo>
                  <a:lnTo>
                    <a:pt x="593" y="948"/>
                  </a:lnTo>
                  <a:lnTo>
                    <a:pt x="593" y="948"/>
                  </a:lnTo>
                  <a:lnTo>
                    <a:pt x="594" y="942"/>
                  </a:lnTo>
                  <a:lnTo>
                    <a:pt x="596" y="935"/>
                  </a:lnTo>
                  <a:lnTo>
                    <a:pt x="600" y="929"/>
                  </a:lnTo>
                  <a:lnTo>
                    <a:pt x="603" y="924"/>
                  </a:lnTo>
                  <a:lnTo>
                    <a:pt x="608" y="919"/>
                  </a:lnTo>
                  <a:lnTo>
                    <a:pt x="615" y="917"/>
                  </a:lnTo>
                  <a:lnTo>
                    <a:pt x="621" y="915"/>
                  </a:lnTo>
                  <a:lnTo>
                    <a:pt x="628" y="914"/>
                  </a:lnTo>
                  <a:lnTo>
                    <a:pt x="809" y="914"/>
                  </a:lnTo>
                  <a:lnTo>
                    <a:pt x="809" y="836"/>
                  </a:lnTo>
                  <a:lnTo>
                    <a:pt x="809" y="836"/>
                  </a:lnTo>
                  <a:lnTo>
                    <a:pt x="810" y="830"/>
                  </a:lnTo>
                  <a:lnTo>
                    <a:pt x="812" y="823"/>
                  </a:lnTo>
                  <a:lnTo>
                    <a:pt x="815" y="817"/>
                  </a:lnTo>
                  <a:lnTo>
                    <a:pt x="819" y="811"/>
                  </a:lnTo>
                  <a:lnTo>
                    <a:pt x="824" y="807"/>
                  </a:lnTo>
                  <a:lnTo>
                    <a:pt x="830" y="805"/>
                  </a:lnTo>
                  <a:lnTo>
                    <a:pt x="837" y="803"/>
                  </a:lnTo>
                  <a:lnTo>
                    <a:pt x="843" y="802"/>
                  </a:lnTo>
                  <a:lnTo>
                    <a:pt x="1102" y="802"/>
                  </a:lnTo>
                  <a:lnTo>
                    <a:pt x="1102" y="845"/>
                  </a:lnTo>
                  <a:lnTo>
                    <a:pt x="1102" y="845"/>
                  </a:lnTo>
                  <a:lnTo>
                    <a:pt x="1101" y="851"/>
                  </a:lnTo>
                  <a:lnTo>
                    <a:pt x="1099" y="858"/>
                  </a:lnTo>
                  <a:lnTo>
                    <a:pt x="1096" y="864"/>
                  </a:lnTo>
                  <a:lnTo>
                    <a:pt x="1092" y="870"/>
                  </a:lnTo>
                  <a:lnTo>
                    <a:pt x="1087" y="874"/>
                  </a:lnTo>
                  <a:lnTo>
                    <a:pt x="1081" y="876"/>
                  </a:lnTo>
                  <a:lnTo>
                    <a:pt x="1074" y="878"/>
                  </a:lnTo>
                  <a:lnTo>
                    <a:pt x="1068" y="879"/>
                  </a:lnTo>
                  <a:lnTo>
                    <a:pt x="886" y="879"/>
                  </a:lnTo>
                  <a:lnTo>
                    <a:pt x="886" y="957"/>
                  </a:lnTo>
                  <a:lnTo>
                    <a:pt x="886" y="957"/>
                  </a:lnTo>
                  <a:lnTo>
                    <a:pt x="885" y="963"/>
                  </a:lnTo>
                  <a:lnTo>
                    <a:pt x="883" y="970"/>
                  </a:lnTo>
                  <a:lnTo>
                    <a:pt x="881" y="976"/>
                  </a:lnTo>
                  <a:lnTo>
                    <a:pt x="877" y="982"/>
                  </a:lnTo>
                  <a:lnTo>
                    <a:pt x="871" y="986"/>
                  </a:lnTo>
                  <a:lnTo>
                    <a:pt x="865" y="988"/>
                  </a:lnTo>
                  <a:lnTo>
                    <a:pt x="858" y="990"/>
                  </a:lnTo>
                  <a:lnTo>
                    <a:pt x="852" y="991"/>
                  </a:lnTo>
                  <a:lnTo>
                    <a:pt x="671" y="991"/>
                  </a:lnTo>
                  <a:lnTo>
                    <a:pt x="671" y="1069"/>
                  </a:lnTo>
                  <a:lnTo>
                    <a:pt x="671" y="1069"/>
                  </a:lnTo>
                  <a:lnTo>
                    <a:pt x="670" y="1076"/>
                  </a:lnTo>
                  <a:lnTo>
                    <a:pt x="668" y="1082"/>
                  </a:lnTo>
                  <a:lnTo>
                    <a:pt x="664" y="1088"/>
                  </a:lnTo>
                  <a:lnTo>
                    <a:pt x="661" y="1094"/>
                  </a:lnTo>
                  <a:lnTo>
                    <a:pt x="656" y="1098"/>
                  </a:lnTo>
                  <a:lnTo>
                    <a:pt x="649" y="1100"/>
                  </a:lnTo>
                  <a:lnTo>
                    <a:pt x="643" y="1103"/>
                  </a:lnTo>
                  <a:lnTo>
                    <a:pt x="636" y="1104"/>
                  </a:lnTo>
                  <a:lnTo>
                    <a:pt x="378" y="1104"/>
                  </a:lnTo>
                  <a:lnTo>
                    <a:pt x="378" y="1060"/>
                  </a:lnTo>
                  <a:lnTo>
                    <a:pt x="378" y="1060"/>
                  </a:lnTo>
                  <a:lnTo>
                    <a:pt x="379" y="1054"/>
                  </a:lnTo>
                  <a:lnTo>
                    <a:pt x="381" y="1048"/>
                  </a:lnTo>
                  <a:lnTo>
                    <a:pt x="384" y="1041"/>
                  </a:lnTo>
                  <a:lnTo>
                    <a:pt x="388" y="1036"/>
                  </a:lnTo>
                  <a:lnTo>
                    <a:pt x="393" y="1031"/>
                  </a:lnTo>
                  <a:lnTo>
                    <a:pt x="399" y="1029"/>
                  </a:lnTo>
                  <a:lnTo>
                    <a:pt x="406" y="1027"/>
                  </a:lnTo>
                  <a:lnTo>
                    <a:pt x="412" y="1026"/>
                  </a:lnTo>
                  <a:lnTo>
                    <a:pt x="412" y="1026"/>
                  </a:lnTo>
                  <a:close/>
                  <a:moveTo>
                    <a:pt x="36" y="676"/>
                  </a:moveTo>
                  <a:lnTo>
                    <a:pt x="199" y="690"/>
                  </a:lnTo>
                  <a:lnTo>
                    <a:pt x="199" y="690"/>
                  </a:lnTo>
                  <a:lnTo>
                    <a:pt x="206" y="690"/>
                  </a:lnTo>
                  <a:lnTo>
                    <a:pt x="214" y="687"/>
                  </a:lnTo>
                  <a:lnTo>
                    <a:pt x="221" y="684"/>
                  </a:lnTo>
                  <a:lnTo>
                    <a:pt x="227" y="681"/>
                  </a:lnTo>
                  <a:lnTo>
                    <a:pt x="232" y="676"/>
                  </a:lnTo>
                  <a:lnTo>
                    <a:pt x="236" y="669"/>
                  </a:lnTo>
                  <a:lnTo>
                    <a:pt x="240" y="662"/>
                  </a:lnTo>
                  <a:lnTo>
                    <a:pt x="241" y="654"/>
                  </a:lnTo>
                  <a:lnTo>
                    <a:pt x="248" y="566"/>
                  </a:lnTo>
                  <a:lnTo>
                    <a:pt x="248" y="566"/>
                  </a:lnTo>
                  <a:lnTo>
                    <a:pt x="248" y="557"/>
                  </a:lnTo>
                  <a:lnTo>
                    <a:pt x="247" y="549"/>
                  </a:lnTo>
                  <a:lnTo>
                    <a:pt x="244" y="543"/>
                  </a:lnTo>
                  <a:lnTo>
                    <a:pt x="240" y="536"/>
                  </a:lnTo>
                  <a:lnTo>
                    <a:pt x="234" y="531"/>
                  </a:lnTo>
                  <a:lnTo>
                    <a:pt x="228" y="528"/>
                  </a:lnTo>
                  <a:lnTo>
                    <a:pt x="221" y="525"/>
                  </a:lnTo>
                  <a:lnTo>
                    <a:pt x="213" y="524"/>
                  </a:lnTo>
                  <a:lnTo>
                    <a:pt x="50" y="510"/>
                  </a:lnTo>
                  <a:lnTo>
                    <a:pt x="50" y="510"/>
                  </a:lnTo>
                  <a:lnTo>
                    <a:pt x="42" y="510"/>
                  </a:lnTo>
                  <a:lnTo>
                    <a:pt x="35" y="511"/>
                  </a:lnTo>
                  <a:lnTo>
                    <a:pt x="28" y="514"/>
                  </a:lnTo>
                  <a:lnTo>
                    <a:pt x="22" y="518"/>
                  </a:lnTo>
                  <a:lnTo>
                    <a:pt x="16" y="524"/>
                  </a:lnTo>
                  <a:lnTo>
                    <a:pt x="12" y="530"/>
                  </a:lnTo>
                  <a:lnTo>
                    <a:pt x="10" y="536"/>
                  </a:lnTo>
                  <a:lnTo>
                    <a:pt x="8" y="544"/>
                  </a:lnTo>
                  <a:lnTo>
                    <a:pt x="0" y="634"/>
                  </a:lnTo>
                  <a:lnTo>
                    <a:pt x="0" y="634"/>
                  </a:lnTo>
                  <a:lnTo>
                    <a:pt x="0" y="641"/>
                  </a:lnTo>
                  <a:lnTo>
                    <a:pt x="2" y="649"/>
                  </a:lnTo>
                  <a:lnTo>
                    <a:pt x="6" y="655"/>
                  </a:lnTo>
                  <a:lnTo>
                    <a:pt x="10" y="662"/>
                  </a:lnTo>
                  <a:lnTo>
                    <a:pt x="15" y="667"/>
                  </a:lnTo>
                  <a:lnTo>
                    <a:pt x="21" y="671"/>
                  </a:lnTo>
                  <a:lnTo>
                    <a:pt x="28" y="674"/>
                  </a:lnTo>
                  <a:lnTo>
                    <a:pt x="36" y="676"/>
                  </a:lnTo>
                  <a:lnTo>
                    <a:pt x="36" y="676"/>
                  </a:lnTo>
                  <a:close/>
                  <a:moveTo>
                    <a:pt x="211" y="900"/>
                  </a:moveTo>
                  <a:lnTo>
                    <a:pt x="211" y="900"/>
                  </a:lnTo>
                  <a:lnTo>
                    <a:pt x="263" y="839"/>
                  </a:lnTo>
                  <a:lnTo>
                    <a:pt x="282" y="815"/>
                  </a:lnTo>
                  <a:lnTo>
                    <a:pt x="289" y="804"/>
                  </a:lnTo>
                  <a:lnTo>
                    <a:pt x="297" y="792"/>
                  </a:lnTo>
                  <a:lnTo>
                    <a:pt x="303" y="780"/>
                  </a:lnTo>
                  <a:lnTo>
                    <a:pt x="310" y="767"/>
                  </a:lnTo>
                  <a:lnTo>
                    <a:pt x="315" y="753"/>
                  </a:lnTo>
                  <a:lnTo>
                    <a:pt x="320" y="737"/>
                  </a:lnTo>
                  <a:lnTo>
                    <a:pt x="331" y="700"/>
                  </a:lnTo>
                  <a:lnTo>
                    <a:pt x="342" y="653"/>
                  </a:lnTo>
                  <a:lnTo>
                    <a:pt x="342" y="653"/>
                  </a:lnTo>
                  <a:lnTo>
                    <a:pt x="451" y="687"/>
                  </a:lnTo>
                  <a:lnTo>
                    <a:pt x="451" y="687"/>
                  </a:lnTo>
                  <a:lnTo>
                    <a:pt x="463" y="691"/>
                  </a:lnTo>
                  <a:lnTo>
                    <a:pt x="463" y="691"/>
                  </a:lnTo>
                  <a:lnTo>
                    <a:pt x="444" y="745"/>
                  </a:lnTo>
                  <a:lnTo>
                    <a:pt x="428" y="786"/>
                  </a:lnTo>
                  <a:lnTo>
                    <a:pt x="421" y="804"/>
                  </a:lnTo>
                  <a:lnTo>
                    <a:pt x="413" y="820"/>
                  </a:lnTo>
                  <a:lnTo>
                    <a:pt x="406" y="834"/>
                  </a:lnTo>
                  <a:lnTo>
                    <a:pt x="398" y="848"/>
                  </a:lnTo>
                  <a:lnTo>
                    <a:pt x="388" y="861"/>
                  </a:lnTo>
                  <a:lnTo>
                    <a:pt x="379" y="874"/>
                  </a:lnTo>
                  <a:lnTo>
                    <a:pt x="356" y="901"/>
                  </a:lnTo>
                  <a:lnTo>
                    <a:pt x="328" y="932"/>
                  </a:lnTo>
                  <a:lnTo>
                    <a:pt x="291" y="971"/>
                  </a:lnTo>
                  <a:lnTo>
                    <a:pt x="291" y="971"/>
                  </a:lnTo>
                  <a:lnTo>
                    <a:pt x="282" y="979"/>
                  </a:lnTo>
                  <a:lnTo>
                    <a:pt x="272" y="985"/>
                  </a:lnTo>
                  <a:lnTo>
                    <a:pt x="262" y="988"/>
                  </a:lnTo>
                  <a:lnTo>
                    <a:pt x="251" y="988"/>
                  </a:lnTo>
                  <a:lnTo>
                    <a:pt x="242" y="988"/>
                  </a:lnTo>
                  <a:lnTo>
                    <a:pt x="232" y="985"/>
                  </a:lnTo>
                  <a:lnTo>
                    <a:pt x="223" y="981"/>
                  </a:lnTo>
                  <a:lnTo>
                    <a:pt x="216" y="974"/>
                  </a:lnTo>
                  <a:lnTo>
                    <a:pt x="208" y="968"/>
                  </a:lnTo>
                  <a:lnTo>
                    <a:pt x="203" y="959"/>
                  </a:lnTo>
                  <a:lnTo>
                    <a:pt x="199" y="950"/>
                  </a:lnTo>
                  <a:lnTo>
                    <a:pt x="198" y="941"/>
                  </a:lnTo>
                  <a:lnTo>
                    <a:pt x="197" y="931"/>
                  </a:lnTo>
                  <a:lnTo>
                    <a:pt x="199" y="920"/>
                  </a:lnTo>
                  <a:lnTo>
                    <a:pt x="204" y="910"/>
                  </a:lnTo>
                  <a:lnTo>
                    <a:pt x="211" y="900"/>
                  </a:lnTo>
                  <a:lnTo>
                    <a:pt x="211" y="900"/>
                  </a:lnTo>
                  <a:close/>
                  <a:moveTo>
                    <a:pt x="512" y="2"/>
                  </a:moveTo>
                  <a:lnTo>
                    <a:pt x="512" y="2"/>
                  </a:lnTo>
                  <a:lnTo>
                    <a:pt x="521" y="4"/>
                  </a:lnTo>
                  <a:lnTo>
                    <a:pt x="529" y="7"/>
                  </a:lnTo>
                  <a:lnTo>
                    <a:pt x="536" y="10"/>
                  </a:lnTo>
                  <a:lnTo>
                    <a:pt x="544" y="16"/>
                  </a:lnTo>
                  <a:lnTo>
                    <a:pt x="550" y="20"/>
                  </a:lnTo>
                  <a:lnTo>
                    <a:pt x="556" y="27"/>
                  </a:lnTo>
                  <a:lnTo>
                    <a:pt x="561" y="33"/>
                  </a:lnTo>
                  <a:lnTo>
                    <a:pt x="565" y="39"/>
                  </a:lnTo>
                  <a:lnTo>
                    <a:pt x="570" y="47"/>
                  </a:lnTo>
                  <a:lnTo>
                    <a:pt x="573" y="55"/>
                  </a:lnTo>
                  <a:lnTo>
                    <a:pt x="576" y="62"/>
                  </a:lnTo>
                  <a:lnTo>
                    <a:pt x="577" y="71"/>
                  </a:lnTo>
                  <a:lnTo>
                    <a:pt x="578" y="79"/>
                  </a:lnTo>
                  <a:lnTo>
                    <a:pt x="579" y="88"/>
                  </a:lnTo>
                  <a:lnTo>
                    <a:pt x="578" y="98"/>
                  </a:lnTo>
                  <a:lnTo>
                    <a:pt x="577" y="106"/>
                  </a:lnTo>
                  <a:lnTo>
                    <a:pt x="577" y="106"/>
                  </a:lnTo>
                  <a:lnTo>
                    <a:pt x="575" y="115"/>
                  </a:lnTo>
                  <a:lnTo>
                    <a:pt x="572" y="125"/>
                  </a:lnTo>
                  <a:lnTo>
                    <a:pt x="567" y="133"/>
                  </a:lnTo>
                  <a:lnTo>
                    <a:pt x="563" y="142"/>
                  </a:lnTo>
                  <a:lnTo>
                    <a:pt x="558" y="149"/>
                  </a:lnTo>
                  <a:lnTo>
                    <a:pt x="551" y="158"/>
                  </a:lnTo>
                  <a:lnTo>
                    <a:pt x="545" y="166"/>
                  </a:lnTo>
                  <a:lnTo>
                    <a:pt x="538" y="172"/>
                  </a:lnTo>
                  <a:lnTo>
                    <a:pt x="531" y="179"/>
                  </a:lnTo>
                  <a:lnTo>
                    <a:pt x="522" y="184"/>
                  </a:lnTo>
                  <a:lnTo>
                    <a:pt x="515" y="188"/>
                  </a:lnTo>
                  <a:lnTo>
                    <a:pt x="506" y="192"/>
                  </a:lnTo>
                  <a:lnTo>
                    <a:pt x="497" y="195"/>
                  </a:lnTo>
                  <a:lnTo>
                    <a:pt x="489" y="196"/>
                  </a:lnTo>
                  <a:lnTo>
                    <a:pt x="480" y="196"/>
                  </a:lnTo>
                  <a:lnTo>
                    <a:pt x="471" y="195"/>
                  </a:lnTo>
                  <a:lnTo>
                    <a:pt x="471" y="195"/>
                  </a:lnTo>
                  <a:lnTo>
                    <a:pt x="464" y="193"/>
                  </a:lnTo>
                  <a:lnTo>
                    <a:pt x="455" y="188"/>
                  </a:lnTo>
                  <a:lnTo>
                    <a:pt x="449" y="184"/>
                  </a:lnTo>
                  <a:lnTo>
                    <a:pt x="441" y="179"/>
                  </a:lnTo>
                  <a:lnTo>
                    <a:pt x="436" y="171"/>
                  </a:lnTo>
                  <a:lnTo>
                    <a:pt x="430" y="165"/>
                  </a:lnTo>
                  <a:lnTo>
                    <a:pt x="425" y="156"/>
                  </a:lnTo>
                  <a:lnTo>
                    <a:pt x="421" y="147"/>
                  </a:lnTo>
                  <a:lnTo>
                    <a:pt x="418" y="139"/>
                  </a:lnTo>
                  <a:lnTo>
                    <a:pt x="414" y="129"/>
                  </a:lnTo>
                  <a:lnTo>
                    <a:pt x="412" y="119"/>
                  </a:lnTo>
                  <a:lnTo>
                    <a:pt x="410" y="110"/>
                  </a:lnTo>
                  <a:lnTo>
                    <a:pt x="409" y="100"/>
                  </a:lnTo>
                  <a:lnTo>
                    <a:pt x="409" y="90"/>
                  </a:lnTo>
                  <a:lnTo>
                    <a:pt x="410" y="80"/>
                  </a:lnTo>
                  <a:lnTo>
                    <a:pt x="411" y="71"/>
                  </a:lnTo>
                  <a:lnTo>
                    <a:pt x="411" y="71"/>
                  </a:lnTo>
                  <a:lnTo>
                    <a:pt x="413" y="62"/>
                  </a:lnTo>
                  <a:lnTo>
                    <a:pt x="416" y="54"/>
                  </a:lnTo>
                  <a:lnTo>
                    <a:pt x="421" y="46"/>
                  </a:lnTo>
                  <a:lnTo>
                    <a:pt x="425" y="38"/>
                  </a:lnTo>
                  <a:lnTo>
                    <a:pt x="430" y="32"/>
                  </a:lnTo>
                  <a:lnTo>
                    <a:pt x="436" y="25"/>
                  </a:lnTo>
                  <a:lnTo>
                    <a:pt x="442" y="20"/>
                  </a:lnTo>
                  <a:lnTo>
                    <a:pt x="449" y="15"/>
                  </a:lnTo>
                  <a:lnTo>
                    <a:pt x="455" y="10"/>
                  </a:lnTo>
                  <a:lnTo>
                    <a:pt x="463" y="7"/>
                  </a:lnTo>
                  <a:lnTo>
                    <a:pt x="470" y="4"/>
                  </a:lnTo>
                  <a:lnTo>
                    <a:pt x="479" y="2"/>
                  </a:lnTo>
                  <a:lnTo>
                    <a:pt x="487" y="1"/>
                  </a:lnTo>
                  <a:lnTo>
                    <a:pt x="495" y="0"/>
                  </a:lnTo>
                  <a:lnTo>
                    <a:pt x="504" y="1"/>
                  </a:lnTo>
                  <a:lnTo>
                    <a:pt x="512" y="2"/>
                  </a:lnTo>
                  <a:lnTo>
                    <a:pt x="512" y="2"/>
                  </a:lnTo>
                  <a:close/>
                  <a:moveTo>
                    <a:pt x="503" y="239"/>
                  </a:moveTo>
                  <a:lnTo>
                    <a:pt x="503" y="239"/>
                  </a:lnTo>
                  <a:lnTo>
                    <a:pt x="510" y="242"/>
                  </a:lnTo>
                  <a:lnTo>
                    <a:pt x="522" y="246"/>
                  </a:lnTo>
                  <a:lnTo>
                    <a:pt x="534" y="253"/>
                  </a:lnTo>
                  <a:lnTo>
                    <a:pt x="539" y="257"/>
                  </a:lnTo>
                  <a:lnTo>
                    <a:pt x="545" y="262"/>
                  </a:lnTo>
                  <a:lnTo>
                    <a:pt x="545" y="262"/>
                  </a:lnTo>
                  <a:lnTo>
                    <a:pt x="614" y="330"/>
                  </a:lnTo>
                  <a:lnTo>
                    <a:pt x="627" y="340"/>
                  </a:lnTo>
                  <a:lnTo>
                    <a:pt x="637" y="349"/>
                  </a:lnTo>
                  <a:lnTo>
                    <a:pt x="647" y="356"/>
                  </a:lnTo>
                  <a:lnTo>
                    <a:pt x="657" y="362"/>
                  </a:lnTo>
                  <a:lnTo>
                    <a:pt x="667" y="366"/>
                  </a:lnTo>
                  <a:lnTo>
                    <a:pt x="677" y="368"/>
                  </a:lnTo>
                  <a:lnTo>
                    <a:pt x="688" y="370"/>
                  </a:lnTo>
                  <a:lnTo>
                    <a:pt x="701" y="372"/>
                  </a:lnTo>
                  <a:lnTo>
                    <a:pt x="733" y="372"/>
                  </a:lnTo>
                  <a:lnTo>
                    <a:pt x="778" y="369"/>
                  </a:lnTo>
                  <a:lnTo>
                    <a:pt x="778" y="369"/>
                  </a:lnTo>
                  <a:lnTo>
                    <a:pt x="786" y="370"/>
                  </a:lnTo>
                  <a:lnTo>
                    <a:pt x="794" y="373"/>
                  </a:lnTo>
                  <a:lnTo>
                    <a:pt x="800" y="376"/>
                  </a:lnTo>
                  <a:lnTo>
                    <a:pt x="807" y="381"/>
                  </a:lnTo>
                  <a:lnTo>
                    <a:pt x="810" y="388"/>
                  </a:lnTo>
                  <a:lnTo>
                    <a:pt x="813" y="394"/>
                  </a:lnTo>
                  <a:lnTo>
                    <a:pt x="815" y="402"/>
                  </a:lnTo>
                  <a:lnTo>
                    <a:pt x="816" y="409"/>
                  </a:lnTo>
                  <a:lnTo>
                    <a:pt x="816" y="418"/>
                  </a:lnTo>
                  <a:lnTo>
                    <a:pt x="814" y="425"/>
                  </a:lnTo>
                  <a:lnTo>
                    <a:pt x="812" y="432"/>
                  </a:lnTo>
                  <a:lnTo>
                    <a:pt x="809" y="438"/>
                  </a:lnTo>
                  <a:lnTo>
                    <a:pt x="805" y="445"/>
                  </a:lnTo>
                  <a:lnTo>
                    <a:pt x="798" y="449"/>
                  </a:lnTo>
                  <a:lnTo>
                    <a:pt x="792" y="452"/>
                  </a:lnTo>
                  <a:lnTo>
                    <a:pt x="784" y="453"/>
                  </a:lnTo>
                  <a:lnTo>
                    <a:pt x="784" y="453"/>
                  </a:lnTo>
                  <a:lnTo>
                    <a:pt x="738" y="459"/>
                  </a:lnTo>
                  <a:lnTo>
                    <a:pt x="701" y="462"/>
                  </a:lnTo>
                  <a:lnTo>
                    <a:pt x="686" y="462"/>
                  </a:lnTo>
                  <a:lnTo>
                    <a:pt x="671" y="462"/>
                  </a:lnTo>
                  <a:lnTo>
                    <a:pt x="658" y="462"/>
                  </a:lnTo>
                  <a:lnTo>
                    <a:pt x="646" y="460"/>
                  </a:lnTo>
                  <a:lnTo>
                    <a:pt x="634" y="457"/>
                  </a:lnTo>
                  <a:lnTo>
                    <a:pt x="622" y="452"/>
                  </a:lnTo>
                  <a:lnTo>
                    <a:pt x="610" y="447"/>
                  </a:lnTo>
                  <a:lnTo>
                    <a:pt x="599" y="441"/>
                  </a:lnTo>
                  <a:lnTo>
                    <a:pt x="586" y="431"/>
                  </a:lnTo>
                  <a:lnTo>
                    <a:pt x="571" y="421"/>
                  </a:lnTo>
                  <a:lnTo>
                    <a:pt x="538" y="393"/>
                  </a:lnTo>
                  <a:lnTo>
                    <a:pt x="516" y="514"/>
                  </a:lnTo>
                  <a:lnTo>
                    <a:pt x="516" y="514"/>
                  </a:lnTo>
                  <a:lnTo>
                    <a:pt x="516" y="521"/>
                  </a:lnTo>
                  <a:lnTo>
                    <a:pt x="518" y="528"/>
                  </a:lnTo>
                  <a:lnTo>
                    <a:pt x="521" y="533"/>
                  </a:lnTo>
                  <a:lnTo>
                    <a:pt x="526" y="538"/>
                  </a:lnTo>
                  <a:lnTo>
                    <a:pt x="526" y="538"/>
                  </a:lnTo>
                  <a:lnTo>
                    <a:pt x="575" y="558"/>
                  </a:lnTo>
                  <a:lnTo>
                    <a:pt x="614" y="576"/>
                  </a:lnTo>
                  <a:lnTo>
                    <a:pt x="631" y="585"/>
                  </a:lnTo>
                  <a:lnTo>
                    <a:pt x="646" y="595"/>
                  </a:lnTo>
                  <a:lnTo>
                    <a:pt x="660" y="604"/>
                  </a:lnTo>
                  <a:lnTo>
                    <a:pt x="673" y="616"/>
                  </a:lnTo>
                  <a:lnTo>
                    <a:pt x="685" y="629"/>
                  </a:lnTo>
                  <a:lnTo>
                    <a:pt x="696" y="644"/>
                  </a:lnTo>
                  <a:lnTo>
                    <a:pt x="706" y="662"/>
                  </a:lnTo>
                  <a:lnTo>
                    <a:pt x="716" y="682"/>
                  </a:lnTo>
                  <a:lnTo>
                    <a:pt x="727" y="705"/>
                  </a:lnTo>
                  <a:lnTo>
                    <a:pt x="738" y="732"/>
                  </a:lnTo>
                  <a:lnTo>
                    <a:pt x="748" y="762"/>
                  </a:lnTo>
                  <a:lnTo>
                    <a:pt x="759" y="796"/>
                  </a:lnTo>
                  <a:lnTo>
                    <a:pt x="759" y="796"/>
                  </a:lnTo>
                  <a:lnTo>
                    <a:pt x="762" y="808"/>
                  </a:lnTo>
                  <a:lnTo>
                    <a:pt x="764" y="819"/>
                  </a:lnTo>
                  <a:lnTo>
                    <a:pt x="761" y="829"/>
                  </a:lnTo>
                  <a:lnTo>
                    <a:pt x="758" y="837"/>
                  </a:lnTo>
                  <a:lnTo>
                    <a:pt x="753" y="846"/>
                  </a:lnTo>
                  <a:lnTo>
                    <a:pt x="746" y="852"/>
                  </a:lnTo>
                  <a:lnTo>
                    <a:pt x="739" y="859"/>
                  </a:lnTo>
                  <a:lnTo>
                    <a:pt x="730" y="863"/>
                  </a:lnTo>
                  <a:lnTo>
                    <a:pt x="722" y="866"/>
                  </a:lnTo>
                  <a:lnTo>
                    <a:pt x="712" y="869"/>
                  </a:lnTo>
                  <a:lnTo>
                    <a:pt x="702" y="869"/>
                  </a:lnTo>
                  <a:lnTo>
                    <a:pt x="692" y="866"/>
                  </a:lnTo>
                  <a:lnTo>
                    <a:pt x="684" y="863"/>
                  </a:lnTo>
                  <a:lnTo>
                    <a:pt x="675" y="858"/>
                  </a:lnTo>
                  <a:lnTo>
                    <a:pt x="669" y="850"/>
                  </a:lnTo>
                  <a:lnTo>
                    <a:pt x="662" y="841"/>
                  </a:lnTo>
                  <a:lnTo>
                    <a:pt x="662" y="841"/>
                  </a:lnTo>
                  <a:lnTo>
                    <a:pt x="645" y="807"/>
                  </a:lnTo>
                  <a:lnTo>
                    <a:pt x="629" y="778"/>
                  </a:lnTo>
                  <a:lnTo>
                    <a:pt x="614" y="754"/>
                  </a:lnTo>
                  <a:lnTo>
                    <a:pt x="600" y="733"/>
                  </a:lnTo>
                  <a:lnTo>
                    <a:pt x="586" y="715"/>
                  </a:lnTo>
                  <a:lnTo>
                    <a:pt x="571" y="700"/>
                  </a:lnTo>
                  <a:lnTo>
                    <a:pt x="556" y="687"/>
                  </a:lnTo>
                  <a:lnTo>
                    <a:pt x="539" y="677"/>
                  </a:lnTo>
                  <a:lnTo>
                    <a:pt x="521" y="668"/>
                  </a:lnTo>
                  <a:lnTo>
                    <a:pt x="502" y="659"/>
                  </a:lnTo>
                  <a:lnTo>
                    <a:pt x="479" y="651"/>
                  </a:lnTo>
                  <a:lnTo>
                    <a:pt x="453" y="642"/>
                  </a:lnTo>
                  <a:lnTo>
                    <a:pt x="393" y="624"/>
                  </a:lnTo>
                  <a:lnTo>
                    <a:pt x="314" y="598"/>
                  </a:lnTo>
                  <a:lnTo>
                    <a:pt x="314" y="598"/>
                  </a:lnTo>
                  <a:lnTo>
                    <a:pt x="303" y="591"/>
                  </a:lnTo>
                  <a:lnTo>
                    <a:pt x="296" y="584"/>
                  </a:lnTo>
                  <a:lnTo>
                    <a:pt x="288" y="576"/>
                  </a:lnTo>
                  <a:lnTo>
                    <a:pt x="283" y="567"/>
                  </a:lnTo>
                  <a:lnTo>
                    <a:pt x="278" y="557"/>
                  </a:lnTo>
                  <a:lnTo>
                    <a:pt x="276" y="547"/>
                  </a:lnTo>
                  <a:lnTo>
                    <a:pt x="274" y="535"/>
                  </a:lnTo>
                  <a:lnTo>
                    <a:pt x="274" y="525"/>
                  </a:lnTo>
                  <a:lnTo>
                    <a:pt x="312" y="317"/>
                  </a:lnTo>
                  <a:lnTo>
                    <a:pt x="312" y="317"/>
                  </a:lnTo>
                  <a:lnTo>
                    <a:pt x="283" y="326"/>
                  </a:lnTo>
                  <a:lnTo>
                    <a:pt x="261" y="334"/>
                  </a:lnTo>
                  <a:lnTo>
                    <a:pt x="253" y="338"/>
                  </a:lnTo>
                  <a:lnTo>
                    <a:pt x="245" y="344"/>
                  </a:lnTo>
                  <a:lnTo>
                    <a:pt x="240" y="349"/>
                  </a:lnTo>
                  <a:lnTo>
                    <a:pt x="235" y="354"/>
                  </a:lnTo>
                  <a:lnTo>
                    <a:pt x="231" y="362"/>
                  </a:lnTo>
                  <a:lnTo>
                    <a:pt x="228" y="370"/>
                  </a:lnTo>
                  <a:lnTo>
                    <a:pt x="225" y="380"/>
                  </a:lnTo>
                  <a:lnTo>
                    <a:pt x="222" y="391"/>
                  </a:lnTo>
                  <a:lnTo>
                    <a:pt x="217" y="420"/>
                  </a:lnTo>
                  <a:lnTo>
                    <a:pt x="211" y="458"/>
                  </a:lnTo>
                  <a:lnTo>
                    <a:pt x="211" y="458"/>
                  </a:lnTo>
                  <a:lnTo>
                    <a:pt x="208" y="465"/>
                  </a:lnTo>
                  <a:lnTo>
                    <a:pt x="205" y="472"/>
                  </a:lnTo>
                  <a:lnTo>
                    <a:pt x="200" y="477"/>
                  </a:lnTo>
                  <a:lnTo>
                    <a:pt x="193" y="482"/>
                  </a:lnTo>
                  <a:lnTo>
                    <a:pt x="187" y="485"/>
                  </a:lnTo>
                  <a:lnTo>
                    <a:pt x="179" y="487"/>
                  </a:lnTo>
                  <a:lnTo>
                    <a:pt x="172" y="488"/>
                  </a:lnTo>
                  <a:lnTo>
                    <a:pt x="164" y="487"/>
                  </a:lnTo>
                  <a:lnTo>
                    <a:pt x="157" y="486"/>
                  </a:lnTo>
                  <a:lnTo>
                    <a:pt x="149" y="483"/>
                  </a:lnTo>
                  <a:lnTo>
                    <a:pt x="143" y="479"/>
                  </a:lnTo>
                  <a:lnTo>
                    <a:pt x="136" y="474"/>
                  </a:lnTo>
                  <a:lnTo>
                    <a:pt x="132" y="467"/>
                  </a:lnTo>
                  <a:lnTo>
                    <a:pt x="129" y="461"/>
                  </a:lnTo>
                  <a:lnTo>
                    <a:pt x="126" y="452"/>
                  </a:lnTo>
                  <a:lnTo>
                    <a:pt x="126" y="443"/>
                  </a:lnTo>
                  <a:lnTo>
                    <a:pt x="126" y="443"/>
                  </a:lnTo>
                  <a:lnTo>
                    <a:pt x="130" y="413"/>
                  </a:lnTo>
                  <a:lnTo>
                    <a:pt x="134" y="386"/>
                  </a:lnTo>
                  <a:lnTo>
                    <a:pt x="138" y="362"/>
                  </a:lnTo>
                  <a:lnTo>
                    <a:pt x="143" y="341"/>
                  </a:lnTo>
                  <a:lnTo>
                    <a:pt x="149" y="323"/>
                  </a:lnTo>
                  <a:lnTo>
                    <a:pt x="157" y="307"/>
                  </a:lnTo>
                  <a:lnTo>
                    <a:pt x="165" y="293"/>
                  </a:lnTo>
                  <a:lnTo>
                    <a:pt x="175" y="281"/>
                  </a:lnTo>
                  <a:lnTo>
                    <a:pt x="187" y="269"/>
                  </a:lnTo>
                  <a:lnTo>
                    <a:pt x="201" y="259"/>
                  </a:lnTo>
                  <a:lnTo>
                    <a:pt x="216" y="250"/>
                  </a:lnTo>
                  <a:lnTo>
                    <a:pt x="234" y="241"/>
                  </a:lnTo>
                  <a:lnTo>
                    <a:pt x="255" y="231"/>
                  </a:lnTo>
                  <a:lnTo>
                    <a:pt x="278" y="223"/>
                  </a:lnTo>
                  <a:lnTo>
                    <a:pt x="333" y="201"/>
                  </a:lnTo>
                  <a:lnTo>
                    <a:pt x="333" y="201"/>
                  </a:lnTo>
                  <a:lnTo>
                    <a:pt x="343" y="199"/>
                  </a:lnTo>
                  <a:lnTo>
                    <a:pt x="355" y="199"/>
                  </a:lnTo>
                  <a:lnTo>
                    <a:pt x="369" y="200"/>
                  </a:lnTo>
                  <a:lnTo>
                    <a:pt x="382" y="202"/>
                  </a:lnTo>
                  <a:lnTo>
                    <a:pt x="407" y="208"/>
                  </a:lnTo>
                  <a:lnTo>
                    <a:pt x="423" y="213"/>
                  </a:lnTo>
                  <a:lnTo>
                    <a:pt x="472" y="300"/>
                  </a:lnTo>
                  <a:lnTo>
                    <a:pt x="503" y="239"/>
                  </a:lnTo>
                  <a:lnTo>
                    <a:pt x="503" y="2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25" name="组合 24"/>
          <p:cNvGrpSpPr/>
          <p:nvPr/>
        </p:nvGrpSpPr>
        <p:grpSpPr>
          <a:xfrm>
            <a:off x="7940414" y="2516073"/>
            <a:ext cx="3001328" cy="1220554"/>
            <a:chOff x="874713" y="3325188"/>
            <a:chExt cx="3001328" cy="1220554"/>
          </a:xfrm>
        </p:grpSpPr>
        <p:sp>
          <p:nvSpPr>
            <p:cNvPr id="26" name="矩形 25"/>
            <p:cNvSpPr/>
            <p:nvPr/>
          </p:nvSpPr>
          <p:spPr>
            <a:xfrm>
              <a:off x="874713" y="3677812"/>
              <a:ext cx="300132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7" name="矩形 2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8" name="组合 27"/>
          <p:cNvGrpSpPr/>
          <p:nvPr/>
        </p:nvGrpSpPr>
        <p:grpSpPr>
          <a:xfrm>
            <a:off x="874713" y="473038"/>
            <a:ext cx="9530805" cy="584775"/>
            <a:chOff x="1516380" y="416171"/>
            <a:chExt cx="9530805" cy="584775"/>
          </a:xfrm>
        </p:grpSpPr>
        <p:sp>
          <p:nvSpPr>
            <p:cNvPr id="29" name="文本框 28"/>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30" name="文本框 29"/>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31" name="组合 30"/>
          <p:cNvGrpSpPr/>
          <p:nvPr/>
        </p:nvGrpSpPr>
        <p:grpSpPr>
          <a:xfrm>
            <a:off x="0" y="863599"/>
            <a:ext cx="12192000" cy="232314"/>
            <a:chOff x="0" y="863599"/>
            <a:chExt cx="12192000" cy="232314"/>
          </a:xfrm>
        </p:grpSpPr>
        <p:cxnSp>
          <p:nvCxnSpPr>
            <p:cNvPr id="32" name="直接连接符 31"/>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383519" y="863599"/>
              <a:ext cx="1024461" cy="232313"/>
              <a:chOff x="9494519" y="680443"/>
              <a:chExt cx="1024461" cy="377370"/>
            </a:xfrm>
          </p:grpSpPr>
          <p:sp>
            <p:nvSpPr>
              <p:cNvPr id="34" name="平行四边形 33"/>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1137744" y="2516073"/>
            <a:ext cx="3001328" cy="1220554"/>
            <a:chOff x="874713" y="3325188"/>
            <a:chExt cx="3001328" cy="1220554"/>
          </a:xfrm>
        </p:grpSpPr>
        <p:sp>
          <p:nvSpPr>
            <p:cNvPr id="38" name="矩形 37"/>
            <p:cNvSpPr/>
            <p:nvPr/>
          </p:nvSpPr>
          <p:spPr>
            <a:xfrm>
              <a:off x="874713" y="3677812"/>
              <a:ext cx="3001328"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39" name="矩形 38"/>
            <p:cNvSpPr/>
            <p:nvPr/>
          </p:nvSpPr>
          <p:spPr>
            <a:xfrm>
              <a:off x="1634067" y="3325188"/>
              <a:ext cx="2241974" cy="40126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
        <p:nvSpPr>
          <p:cNvPr id="40" name="矩形 39"/>
          <p:cNvSpPr/>
          <p:nvPr/>
        </p:nvSpPr>
        <p:spPr>
          <a:xfrm>
            <a:off x="5307052" y="3394535"/>
            <a:ext cx="1602106" cy="830997"/>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Arial"/>
                <a:ea typeface="微软雅黑"/>
                <a:cs typeface="+mn-cs"/>
              </a:rPr>
              <a:t>标题文字</a:t>
            </a:r>
            <a:endParaRPr kumimoji="0" lang="en-US" altLang="zh-CN" sz="2000" b="1" i="0" u="none" strike="noStrike" kern="1200" cap="none" spc="0" normalizeH="0" baseline="0" noProof="0" dirty="0">
              <a:ln>
                <a:noFill/>
              </a:ln>
              <a:solidFill>
                <a:prstClr val="white"/>
              </a:solidFill>
              <a:effectLst/>
              <a:uLnTx/>
              <a:uFillTx/>
              <a:latin typeface="Arial"/>
              <a:ea typeface="微软雅黑"/>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Arial"/>
                <a:ea typeface="微软雅黑"/>
                <a:cs typeface="+mn-cs"/>
              </a:rPr>
              <a:t>添加</a:t>
            </a:r>
          </a:p>
        </p:txBody>
      </p:sp>
    </p:spTree>
    <p:extLst>
      <p:ext uri="{BB962C8B-B14F-4D97-AF65-F5344CB8AC3E}">
        <p14:creationId xmlns:p14="http://schemas.microsoft.com/office/powerpoint/2010/main" val="488560135"/>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1000" fill="hold"/>
                                        <p:tgtEl>
                                          <p:spTgt spid="3"/>
                                        </p:tgtEl>
                                        <p:attrNameLst>
                                          <p:attrName>ppt_w</p:attrName>
                                        </p:attrNameLst>
                                      </p:cBhvr>
                                      <p:tavLst>
                                        <p:tav tm="0">
                                          <p:val>
                                            <p:fltVal val="0"/>
                                          </p:val>
                                        </p:tav>
                                        <p:tav tm="100000">
                                          <p:val>
                                            <p:strVal val="#ppt_w"/>
                                          </p:val>
                                        </p:tav>
                                      </p:tavLst>
                                    </p:anim>
                                    <p:anim calcmode="lin" valueType="num">
                                      <p:cBhvr>
                                        <p:cTn id="18" dur="1000" fill="hold"/>
                                        <p:tgtEl>
                                          <p:spTgt spid="3"/>
                                        </p:tgtEl>
                                        <p:attrNameLst>
                                          <p:attrName>ppt_h</p:attrName>
                                        </p:attrNameLst>
                                      </p:cBhvr>
                                      <p:tavLst>
                                        <p:tav tm="0">
                                          <p:val>
                                            <p:fltVal val="0"/>
                                          </p:val>
                                        </p:tav>
                                        <p:tav tm="100000">
                                          <p:val>
                                            <p:strVal val="#ppt_h"/>
                                          </p:val>
                                        </p:tav>
                                      </p:tavLst>
                                    </p:anim>
                                    <p:anim calcmode="lin" valueType="num">
                                      <p:cBhvr>
                                        <p:cTn id="19" dur="1000" fill="hold"/>
                                        <p:tgtEl>
                                          <p:spTgt spid="3"/>
                                        </p:tgtEl>
                                        <p:attrNameLst>
                                          <p:attrName>style.rotation</p:attrName>
                                        </p:attrNameLst>
                                      </p:cBhvr>
                                      <p:tavLst>
                                        <p:tav tm="0">
                                          <p:val>
                                            <p:fltVal val="90"/>
                                          </p:val>
                                        </p:tav>
                                        <p:tav tm="100000">
                                          <p:val>
                                            <p:fltVal val="0"/>
                                          </p:val>
                                        </p:tav>
                                      </p:tavLst>
                                    </p:anim>
                                    <p:animEffect transition="in" filter="fade">
                                      <p:cBhvr>
                                        <p:cTn id="20" dur="1000"/>
                                        <p:tgtEl>
                                          <p:spTgt spid="3"/>
                                        </p:tgtEl>
                                      </p:cBhvr>
                                    </p:animEffect>
                                  </p:childTnLst>
                                </p:cTn>
                              </p:par>
                            </p:childTnLst>
                          </p:cTn>
                        </p:par>
                        <p:par>
                          <p:cTn id="21" fill="hold">
                            <p:stCondLst>
                              <p:cond delay="2000"/>
                            </p:stCondLst>
                            <p:childTnLst>
                              <p:par>
                                <p:cTn id="22" presetID="53" presetClass="entr" presetSubtype="16"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0-#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additive="base">
                                        <p:cTn id="34" dur="500" fill="hold"/>
                                        <p:tgtEl>
                                          <p:spTgt spid="25"/>
                                        </p:tgtEl>
                                        <p:attrNameLst>
                                          <p:attrName>ppt_x</p:attrName>
                                        </p:attrNameLst>
                                      </p:cBhvr>
                                      <p:tavLst>
                                        <p:tav tm="0">
                                          <p:val>
                                            <p:strVal val="1+#ppt_w/2"/>
                                          </p:val>
                                        </p:tav>
                                        <p:tav tm="100000">
                                          <p:val>
                                            <p:strVal val="#ppt_x"/>
                                          </p:val>
                                        </p:tav>
                                      </p:tavLst>
                                    </p:anim>
                                    <p:anim calcmode="lin" valueType="num">
                                      <p:cBhvr additive="base">
                                        <p:cTn id="35"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7399" y="3156046"/>
            <a:ext cx="8077202"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white"/>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标题文字添加</a:t>
            </a:r>
            <a:endParaRPr kumimoji="0" lang="zh-CN" altLang="en-US" sz="4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菱心体简" panose="02010609000101010101" pitchFamily="49" charset="-122"/>
              <a:ea typeface="汉仪菱心体简" panose="02010609000101010101" pitchFamily="49" charset="-122"/>
            </a:endParaRPr>
          </a:p>
        </p:txBody>
      </p:sp>
      <p:sp>
        <p:nvSpPr>
          <p:cNvPr id="3" name="TextBox 3"/>
          <p:cNvSpPr txBox="1"/>
          <p:nvPr/>
        </p:nvSpPr>
        <p:spPr>
          <a:xfrm>
            <a:off x="2975427" y="3991018"/>
            <a:ext cx="6241144"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Arial"/>
                <a:ea typeface="微软雅黑"/>
                <a:cs typeface="+mn-cs"/>
              </a:rPr>
              <a:t>There are moments in life when you miss someone so much that you just want to pick them from your dreams and hug them for real!  Dream what you want to dream; </a:t>
            </a:r>
            <a:endParaRPr kumimoji="0" lang="zh-CN" altLang="en-US" sz="12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 name="矩形 3"/>
          <p:cNvSpPr/>
          <p:nvPr/>
        </p:nvSpPr>
        <p:spPr>
          <a:xfrm>
            <a:off x="4450070" y="2136407"/>
            <a:ext cx="3291863" cy="1015663"/>
          </a:xfrm>
          <a:prstGeom prst="rect">
            <a:avLst/>
          </a:prstGeom>
        </p:spPr>
        <p:txBody>
          <a:bodyPr wrap="none">
            <a:spAutoFit/>
            <a:scene3d>
              <a:camera prst="orthographicFront"/>
              <a:lightRig rig="threePt" dir="t"/>
            </a:scene3d>
            <a:sp3d contourW="12700"/>
          </a:bodyPr>
          <a:lstStyle/>
          <a:p>
            <a:pPr algn="ctr"/>
            <a:r>
              <a:rPr lang="en-US" altLang="zh-CN" sz="6000" b="1" dirty="0">
                <a:solidFill>
                  <a:schemeClr val="bg1"/>
                </a:solidFill>
                <a:effectLst>
                  <a:outerShdw blurRad="38100" dist="38100" dir="2700000" algn="tl">
                    <a:srgbClr val="000000">
                      <a:alpha val="43137"/>
                    </a:srgbClr>
                  </a:outerShdw>
                </a:effectLst>
              </a:rPr>
              <a:t>PART 04</a:t>
            </a:r>
            <a:endParaRPr lang="zh-CN" altLang="en-US" sz="6000" b="1" dirty="0">
              <a:solidFill>
                <a:schemeClr val="bg1"/>
              </a:solidFill>
              <a:effectLst>
                <a:outerShdw blurRad="38100" dist="38100" dir="2700000" algn="tl">
                  <a:srgbClr val="000000">
                    <a:alpha val="43137"/>
                  </a:srgbClr>
                </a:outerShdw>
              </a:effectLst>
            </a:endParaRPr>
          </a:p>
        </p:txBody>
      </p:sp>
      <p:sp>
        <p:nvSpPr>
          <p:cNvPr id="7" name="任意多边形 6"/>
          <p:cNvSpPr/>
          <p:nvPr/>
        </p:nvSpPr>
        <p:spPr>
          <a:xfrm>
            <a:off x="3875311" y="1785257"/>
            <a:ext cx="4441376" cy="3193143"/>
          </a:xfrm>
          <a:custGeom>
            <a:avLst/>
            <a:gdLst>
              <a:gd name="connsiteX0" fmla="*/ 0 w 4441376"/>
              <a:gd name="connsiteY0" fmla="*/ 2757715 h 3193143"/>
              <a:gd name="connsiteX1" fmla="*/ 58243 w 4441376"/>
              <a:gd name="connsiteY1" fmla="*/ 2757715 h 3193143"/>
              <a:gd name="connsiteX2" fmla="*/ 58243 w 4441376"/>
              <a:gd name="connsiteY2" fmla="*/ 3134900 h 3193143"/>
              <a:gd name="connsiteX3" fmla="*/ 4383133 w 4441376"/>
              <a:gd name="connsiteY3" fmla="*/ 3134900 h 3193143"/>
              <a:gd name="connsiteX4" fmla="*/ 4383133 w 4441376"/>
              <a:gd name="connsiteY4" fmla="*/ 2757715 h 3193143"/>
              <a:gd name="connsiteX5" fmla="*/ 4441376 w 4441376"/>
              <a:gd name="connsiteY5" fmla="*/ 2757715 h 3193143"/>
              <a:gd name="connsiteX6" fmla="*/ 4441376 w 4441376"/>
              <a:gd name="connsiteY6" fmla="*/ 3193143 h 3193143"/>
              <a:gd name="connsiteX7" fmla="*/ 0 w 4441376"/>
              <a:gd name="connsiteY7" fmla="*/ 3193143 h 3193143"/>
              <a:gd name="connsiteX8" fmla="*/ 0 w 4441376"/>
              <a:gd name="connsiteY8" fmla="*/ 0 h 3193143"/>
              <a:gd name="connsiteX9" fmla="*/ 4441376 w 4441376"/>
              <a:gd name="connsiteY9" fmla="*/ 0 h 3193143"/>
              <a:gd name="connsiteX10" fmla="*/ 4441376 w 4441376"/>
              <a:gd name="connsiteY10" fmla="*/ 2187272 h 3193143"/>
              <a:gd name="connsiteX11" fmla="*/ 4383133 w 4441376"/>
              <a:gd name="connsiteY11" fmla="*/ 2187272 h 3193143"/>
              <a:gd name="connsiteX12" fmla="*/ 4383133 w 4441376"/>
              <a:gd name="connsiteY12" fmla="*/ 58243 h 3193143"/>
              <a:gd name="connsiteX13" fmla="*/ 58243 w 4441376"/>
              <a:gd name="connsiteY13" fmla="*/ 58243 h 3193143"/>
              <a:gd name="connsiteX14" fmla="*/ 58243 w 4441376"/>
              <a:gd name="connsiteY14" fmla="*/ 2187272 h 3193143"/>
              <a:gd name="connsiteX15" fmla="*/ 0 w 4441376"/>
              <a:gd name="connsiteY15" fmla="*/ 2187272 h 319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41376" h="3193143">
                <a:moveTo>
                  <a:pt x="0" y="2757715"/>
                </a:moveTo>
                <a:lnTo>
                  <a:pt x="58243" y="2757715"/>
                </a:lnTo>
                <a:lnTo>
                  <a:pt x="58243" y="3134900"/>
                </a:lnTo>
                <a:lnTo>
                  <a:pt x="4383133" y="3134900"/>
                </a:lnTo>
                <a:lnTo>
                  <a:pt x="4383133" y="2757715"/>
                </a:lnTo>
                <a:lnTo>
                  <a:pt x="4441376" y="2757715"/>
                </a:lnTo>
                <a:lnTo>
                  <a:pt x="4441376" y="3193143"/>
                </a:lnTo>
                <a:lnTo>
                  <a:pt x="0" y="3193143"/>
                </a:lnTo>
                <a:close/>
                <a:moveTo>
                  <a:pt x="0" y="0"/>
                </a:moveTo>
                <a:lnTo>
                  <a:pt x="4441376" y="0"/>
                </a:lnTo>
                <a:lnTo>
                  <a:pt x="4441376" y="2187272"/>
                </a:lnTo>
                <a:lnTo>
                  <a:pt x="4383133" y="2187272"/>
                </a:lnTo>
                <a:lnTo>
                  <a:pt x="4383133" y="58243"/>
                </a:lnTo>
                <a:lnTo>
                  <a:pt x="58243" y="58243"/>
                </a:lnTo>
                <a:lnTo>
                  <a:pt x="58243" y="2187272"/>
                </a:lnTo>
                <a:lnTo>
                  <a:pt x="0" y="21872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4769293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rot="20615408">
            <a:off x="4628725" y="2064574"/>
            <a:ext cx="2934549" cy="3805177"/>
            <a:chOff x="4722996" y="2167445"/>
            <a:chExt cx="2934549" cy="3805177"/>
          </a:xfrm>
        </p:grpSpPr>
        <p:sp>
          <p:nvSpPr>
            <p:cNvPr id="24" name="Freeform: Shape 3"/>
            <p:cNvSpPr>
              <a:spLocks/>
            </p:cNvSpPr>
            <p:nvPr/>
          </p:nvSpPr>
          <p:spPr bwMode="gray">
            <a:xfrm flipH="1">
              <a:off x="4722996" y="4779331"/>
              <a:ext cx="2161276"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6"/>
            </a:solidFill>
            <a:ln>
              <a:noFill/>
            </a:ln>
            <a:effectLst/>
            <a:extLst/>
          </p:spPr>
          <p:txBody>
            <a:bodyPr anchor="ctr"/>
            <a:lstStyle/>
            <a:p>
              <a:pPr algn="ctr"/>
              <a:endParaRPr/>
            </a:p>
          </p:txBody>
        </p:sp>
        <p:sp>
          <p:nvSpPr>
            <p:cNvPr id="25" name="Freeform: Shape 4"/>
            <p:cNvSpPr>
              <a:spLocks/>
            </p:cNvSpPr>
            <p:nvPr/>
          </p:nvSpPr>
          <p:spPr bwMode="gray">
            <a:xfrm rot="18000000" flipH="1">
              <a:off x="5756352" y="4555415"/>
              <a:ext cx="2159883"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5"/>
            </a:solidFill>
            <a:ln>
              <a:noFill/>
            </a:ln>
            <a:effectLst/>
            <a:extLst/>
          </p:spPr>
          <p:txBody>
            <a:bodyPr anchor="ctr"/>
            <a:lstStyle/>
            <a:p>
              <a:pPr algn="ctr"/>
              <a:endParaRPr/>
            </a:p>
          </p:txBody>
        </p:sp>
        <p:sp>
          <p:nvSpPr>
            <p:cNvPr id="26" name="Freeform: Shape 5"/>
            <p:cNvSpPr>
              <a:spLocks/>
            </p:cNvSpPr>
            <p:nvPr/>
          </p:nvSpPr>
          <p:spPr bwMode="gray">
            <a:xfrm rot="14400000" flipH="1">
              <a:off x="6044237" y="3416364"/>
              <a:ext cx="2159884" cy="674529"/>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4"/>
            </a:solidFill>
            <a:ln>
              <a:noFill/>
            </a:ln>
            <a:effectLst/>
            <a:extLst/>
          </p:spPr>
          <p:txBody>
            <a:bodyPr anchor="ctr"/>
            <a:lstStyle/>
            <a:p>
              <a:pPr algn="ctr"/>
              <a:endParaRPr/>
            </a:p>
          </p:txBody>
        </p:sp>
        <p:sp>
          <p:nvSpPr>
            <p:cNvPr id="27" name="Freeform: Shape 6"/>
            <p:cNvSpPr>
              <a:spLocks/>
            </p:cNvSpPr>
            <p:nvPr/>
          </p:nvSpPr>
          <p:spPr bwMode="gray">
            <a:xfrm rot="10800000" flipH="1">
              <a:off x="5496269" y="2651434"/>
              <a:ext cx="2161276"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3"/>
            </a:solidFill>
            <a:ln>
              <a:noFill/>
            </a:ln>
            <a:effectLst/>
            <a:extLst/>
          </p:spPr>
          <p:txBody>
            <a:bodyPr anchor="ctr"/>
            <a:lstStyle/>
            <a:p>
              <a:pPr algn="ctr"/>
              <a:endParaRPr/>
            </a:p>
          </p:txBody>
        </p:sp>
        <p:sp>
          <p:nvSpPr>
            <p:cNvPr id="28" name="Freeform: Shape 7"/>
            <p:cNvSpPr>
              <a:spLocks/>
            </p:cNvSpPr>
            <p:nvPr/>
          </p:nvSpPr>
          <p:spPr bwMode="gray">
            <a:xfrm rot="7200000" flipH="1">
              <a:off x="4401726" y="2910121"/>
              <a:ext cx="2159884" cy="674531"/>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2"/>
            </a:solidFill>
            <a:ln>
              <a:noFill/>
            </a:ln>
            <a:effectLst/>
            <a:extLst/>
          </p:spPr>
          <p:txBody>
            <a:bodyPr anchor="ctr"/>
            <a:lstStyle/>
            <a:p>
              <a:pPr algn="ctr"/>
              <a:endParaRPr/>
            </a:p>
          </p:txBody>
        </p:sp>
        <p:sp>
          <p:nvSpPr>
            <p:cNvPr id="29" name="Freeform: Shape 8"/>
            <p:cNvSpPr>
              <a:spLocks/>
            </p:cNvSpPr>
            <p:nvPr/>
          </p:nvSpPr>
          <p:spPr bwMode="gray">
            <a:xfrm rot="3600000" flipH="1">
              <a:off x="4111056" y="3974068"/>
              <a:ext cx="2161274" cy="675920"/>
            </a:xfrm>
            <a:custGeom>
              <a:avLst/>
              <a:gdLst>
                <a:gd name="T0" fmla="*/ 1405 w 1717"/>
                <a:gd name="T1" fmla="*/ 102 h 484"/>
                <a:gd name="T2" fmla="*/ 1540 w 1717"/>
                <a:gd name="T3" fmla="*/ 395 h 484"/>
                <a:gd name="T4" fmla="*/ 1472 w 1717"/>
                <a:gd name="T5" fmla="*/ 369 h 484"/>
                <a:gd name="T6" fmla="*/ 1373 w 1717"/>
                <a:gd name="T7" fmla="*/ 403 h 484"/>
                <a:gd name="T8" fmla="*/ 1274 w 1717"/>
                <a:gd name="T9" fmla="*/ 433 h 484"/>
                <a:gd name="T10" fmla="*/ 1160 w 1717"/>
                <a:gd name="T11" fmla="*/ 458 h 484"/>
                <a:gd name="T12" fmla="*/ 1062 w 1717"/>
                <a:gd name="T13" fmla="*/ 472 h 484"/>
                <a:gd name="T14" fmla="*/ 968 w 1717"/>
                <a:gd name="T15" fmla="*/ 479 h 484"/>
                <a:gd name="T16" fmla="*/ 872 w 1717"/>
                <a:gd name="T17" fmla="*/ 479 h 484"/>
                <a:gd name="T18" fmla="*/ 766 w 1717"/>
                <a:gd name="T19" fmla="*/ 468 h 484"/>
                <a:gd name="T20" fmla="*/ 634 w 1717"/>
                <a:gd name="T21" fmla="*/ 439 h 484"/>
                <a:gd name="T22" fmla="*/ 524 w 1717"/>
                <a:gd name="T23" fmla="*/ 407 h 484"/>
                <a:gd name="T24" fmla="*/ 435 w 1717"/>
                <a:gd name="T25" fmla="*/ 373 h 484"/>
                <a:gd name="T26" fmla="*/ 344 w 1717"/>
                <a:gd name="T27" fmla="*/ 326 h 484"/>
                <a:gd name="T28" fmla="*/ 242 w 1717"/>
                <a:gd name="T29" fmla="*/ 256 h 484"/>
                <a:gd name="T30" fmla="*/ 157 w 1717"/>
                <a:gd name="T31" fmla="*/ 186 h 484"/>
                <a:gd name="T32" fmla="*/ 102 w 1717"/>
                <a:gd name="T33" fmla="*/ 132 h 484"/>
                <a:gd name="T34" fmla="*/ 0 w 1717"/>
                <a:gd name="T35" fmla="*/ 0 h 484"/>
                <a:gd name="T36" fmla="*/ 135 w 1717"/>
                <a:gd name="T37" fmla="*/ 124 h 484"/>
                <a:gd name="T38" fmla="*/ 219 w 1717"/>
                <a:gd name="T39" fmla="*/ 186 h 484"/>
                <a:gd name="T40" fmla="*/ 307 w 1717"/>
                <a:gd name="T41" fmla="*/ 231 h 484"/>
                <a:gd name="T42" fmla="*/ 395 w 1717"/>
                <a:gd name="T43" fmla="*/ 267 h 484"/>
                <a:gd name="T44" fmla="*/ 487 w 1717"/>
                <a:gd name="T45" fmla="*/ 293 h 484"/>
                <a:gd name="T46" fmla="*/ 571 w 1717"/>
                <a:gd name="T47" fmla="*/ 309 h 484"/>
                <a:gd name="T48" fmla="*/ 673 w 1717"/>
                <a:gd name="T49" fmla="*/ 318 h 484"/>
                <a:gd name="T50" fmla="*/ 766 w 1717"/>
                <a:gd name="T51" fmla="*/ 318 h 484"/>
                <a:gd name="T52" fmla="*/ 890 w 1717"/>
                <a:gd name="T53" fmla="*/ 311 h 484"/>
                <a:gd name="T54" fmla="*/ 1000 w 1717"/>
                <a:gd name="T55" fmla="*/ 296 h 484"/>
                <a:gd name="T56" fmla="*/ 1106 w 1717"/>
                <a:gd name="T57" fmla="*/ 274 h 484"/>
                <a:gd name="T58" fmla="*/ 1212 w 1717"/>
                <a:gd name="T59" fmla="*/ 245 h 484"/>
                <a:gd name="T60" fmla="*/ 1318 w 1717"/>
                <a:gd name="T61" fmla="*/ 209 h 484"/>
                <a:gd name="T62" fmla="*/ 1427 w 1717"/>
                <a:gd name="T63" fmla="*/ 15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17" h="484">
                  <a:moveTo>
                    <a:pt x="1427" y="153"/>
                  </a:moveTo>
                  <a:lnTo>
                    <a:pt x="1405" y="102"/>
                  </a:lnTo>
                  <a:lnTo>
                    <a:pt x="1716" y="132"/>
                  </a:lnTo>
                  <a:lnTo>
                    <a:pt x="1540" y="395"/>
                  </a:lnTo>
                  <a:lnTo>
                    <a:pt x="1519" y="344"/>
                  </a:lnTo>
                  <a:lnTo>
                    <a:pt x="1472" y="369"/>
                  </a:lnTo>
                  <a:lnTo>
                    <a:pt x="1413" y="391"/>
                  </a:lnTo>
                  <a:lnTo>
                    <a:pt x="1373" y="403"/>
                  </a:lnTo>
                  <a:lnTo>
                    <a:pt x="1328" y="418"/>
                  </a:lnTo>
                  <a:lnTo>
                    <a:pt x="1274" y="433"/>
                  </a:lnTo>
                  <a:lnTo>
                    <a:pt x="1219" y="447"/>
                  </a:lnTo>
                  <a:lnTo>
                    <a:pt x="1160" y="458"/>
                  </a:lnTo>
                  <a:lnTo>
                    <a:pt x="1117" y="464"/>
                  </a:lnTo>
                  <a:lnTo>
                    <a:pt x="1062" y="472"/>
                  </a:lnTo>
                  <a:lnTo>
                    <a:pt x="1007" y="479"/>
                  </a:lnTo>
                  <a:lnTo>
                    <a:pt x="968" y="479"/>
                  </a:lnTo>
                  <a:lnTo>
                    <a:pt x="916" y="483"/>
                  </a:lnTo>
                  <a:lnTo>
                    <a:pt x="872" y="479"/>
                  </a:lnTo>
                  <a:lnTo>
                    <a:pt x="817" y="475"/>
                  </a:lnTo>
                  <a:lnTo>
                    <a:pt x="766" y="468"/>
                  </a:lnTo>
                  <a:lnTo>
                    <a:pt x="701" y="453"/>
                  </a:lnTo>
                  <a:lnTo>
                    <a:pt x="634" y="439"/>
                  </a:lnTo>
                  <a:lnTo>
                    <a:pt x="576" y="424"/>
                  </a:lnTo>
                  <a:lnTo>
                    <a:pt x="524" y="407"/>
                  </a:lnTo>
                  <a:lnTo>
                    <a:pt x="476" y="391"/>
                  </a:lnTo>
                  <a:lnTo>
                    <a:pt x="435" y="373"/>
                  </a:lnTo>
                  <a:lnTo>
                    <a:pt x="384" y="349"/>
                  </a:lnTo>
                  <a:lnTo>
                    <a:pt x="344" y="326"/>
                  </a:lnTo>
                  <a:lnTo>
                    <a:pt x="293" y="293"/>
                  </a:lnTo>
                  <a:lnTo>
                    <a:pt x="242" y="256"/>
                  </a:lnTo>
                  <a:lnTo>
                    <a:pt x="205" y="226"/>
                  </a:lnTo>
                  <a:lnTo>
                    <a:pt x="157" y="186"/>
                  </a:lnTo>
                  <a:lnTo>
                    <a:pt x="124" y="158"/>
                  </a:lnTo>
                  <a:lnTo>
                    <a:pt x="102" y="132"/>
                  </a:lnTo>
                  <a:lnTo>
                    <a:pt x="62" y="88"/>
                  </a:lnTo>
                  <a:lnTo>
                    <a:pt x="0" y="0"/>
                  </a:lnTo>
                  <a:lnTo>
                    <a:pt x="91" y="88"/>
                  </a:lnTo>
                  <a:lnTo>
                    <a:pt x="135" y="124"/>
                  </a:lnTo>
                  <a:lnTo>
                    <a:pt x="175" y="158"/>
                  </a:lnTo>
                  <a:lnTo>
                    <a:pt x="219" y="186"/>
                  </a:lnTo>
                  <a:lnTo>
                    <a:pt x="263" y="209"/>
                  </a:lnTo>
                  <a:lnTo>
                    <a:pt x="307" y="231"/>
                  </a:lnTo>
                  <a:lnTo>
                    <a:pt x="355" y="253"/>
                  </a:lnTo>
                  <a:lnTo>
                    <a:pt x="395" y="267"/>
                  </a:lnTo>
                  <a:lnTo>
                    <a:pt x="439" y="282"/>
                  </a:lnTo>
                  <a:lnTo>
                    <a:pt x="487" y="293"/>
                  </a:lnTo>
                  <a:lnTo>
                    <a:pt x="534" y="301"/>
                  </a:lnTo>
                  <a:lnTo>
                    <a:pt x="571" y="309"/>
                  </a:lnTo>
                  <a:lnTo>
                    <a:pt x="622" y="312"/>
                  </a:lnTo>
                  <a:lnTo>
                    <a:pt x="673" y="318"/>
                  </a:lnTo>
                  <a:lnTo>
                    <a:pt x="718" y="318"/>
                  </a:lnTo>
                  <a:lnTo>
                    <a:pt x="766" y="318"/>
                  </a:lnTo>
                  <a:lnTo>
                    <a:pt x="828" y="318"/>
                  </a:lnTo>
                  <a:lnTo>
                    <a:pt x="890" y="311"/>
                  </a:lnTo>
                  <a:lnTo>
                    <a:pt x="949" y="304"/>
                  </a:lnTo>
                  <a:lnTo>
                    <a:pt x="1000" y="296"/>
                  </a:lnTo>
                  <a:lnTo>
                    <a:pt x="1058" y="285"/>
                  </a:lnTo>
                  <a:lnTo>
                    <a:pt x="1106" y="274"/>
                  </a:lnTo>
                  <a:lnTo>
                    <a:pt x="1156" y="260"/>
                  </a:lnTo>
                  <a:lnTo>
                    <a:pt x="1212" y="245"/>
                  </a:lnTo>
                  <a:lnTo>
                    <a:pt x="1259" y="231"/>
                  </a:lnTo>
                  <a:lnTo>
                    <a:pt x="1318" y="209"/>
                  </a:lnTo>
                  <a:lnTo>
                    <a:pt x="1362" y="190"/>
                  </a:lnTo>
                  <a:lnTo>
                    <a:pt x="1427" y="153"/>
                  </a:lnTo>
                </a:path>
              </a:pathLst>
            </a:custGeom>
            <a:solidFill>
              <a:schemeClr val="accent1"/>
            </a:solidFill>
            <a:ln>
              <a:noFill/>
            </a:ln>
            <a:effectLst/>
            <a:extLst/>
          </p:spPr>
          <p:txBody>
            <a:bodyPr anchor="ctr"/>
            <a:lstStyle/>
            <a:p>
              <a:pPr algn="ctr"/>
              <a:endParaRPr/>
            </a:p>
          </p:txBody>
        </p:sp>
      </p:grpSp>
      <p:grpSp>
        <p:nvGrpSpPr>
          <p:cNvPr id="30" name="组合 29"/>
          <p:cNvGrpSpPr/>
          <p:nvPr/>
        </p:nvGrpSpPr>
        <p:grpSpPr>
          <a:xfrm>
            <a:off x="7874283" y="1929905"/>
            <a:ext cx="3339817" cy="962022"/>
            <a:chOff x="874712" y="3325188"/>
            <a:chExt cx="3339817" cy="962022"/>
          </a:xfrm>
        </p:grpSpPr>
        <p:sp>
          <p:nvSpPr>
            <p:cNvPr id="31" name="矩形 30"/>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3" name="组合 32"/>
          <p:cNvGrpSpPr/>
          <p:nvPr/>
        </p:nvGrpSpPr>
        <p:grpSpPr>
          <a:xfrm>
            <a:off x="874713" y="473038"/>
            <a:ext cx="9530805" cy="584775"/>
            <a:chOff x="1516380" y="416171"/>
            <a:chExt cx="9530805" cy="584775"/>
          </a:xfrm>
        </p:grpSpPr>
        <p:sp>
          <p:nvSpPr>
            <p:cNvPr id="34" name="文本框 33"/>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35" name="文本框 34"/>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36" name="组合 35"/>
          <p:cNvGrpSpPr/>
          <p:nvPr/>
        </p:nvGrpSpPr>
        <p:grpSpPr>
          <a:xfrm>
            <a:off x="0" y="863599"/>
            <a:ext cx="12192000" cy="232314"/>
            <a:chOff x="0" y="863599"/>
            <a:chExt cx="12192000" cy="232314"/>
          </a:xfrm>
        </p:grpSpPr>
        <p:cxnSp>
          <p:nvCxnSpPr>
            <p:cNvPr id="37" name="直接连接符 36"/>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0383519" y="863599"/>
              <a:ext cx="1024461" cy="232313"/>
              <a:chOff x="9494519" y="680443"/>
              <a:chExt cx="1024461" cy="377370"/>
            </a:xfrm>
          </p:grpSpPr>
          <p:sp>
            <p:nvSpPr>
              <p:cNvPr id="39" name="平行四边形 38"/>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平行四边形 39"/>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平行四边形 40"/>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7874283" y="3264941"/>
            <a:ext cx="3339817" cy="962022"/>
            <a:chOff x="874712" y="3325188"/>
            <a:chExt cx="3339817" cy="962022"/>
          </a:xfrm>
        </p:grpSpPr>
        <p:sp>
          <p:nvSpPr>
            <p:cNvPr id="43" name="矩形 42"/>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44" name="矩形 4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5" name="组合 44"/>
          <p:cNvGrpSpPr/>
          <p:nvPr/>
        </p:nvGrpSpPr>
        <p:grpSpPr>
          <a:xfrm>
            <a:off x="7874283" y="4599977"/>
            <a:ext cx="3339817" cy="962022"/>
            <a:chOff x="874712" y="3325188"/>
            <a:chExt cx="3339817" cy="962022"/>
          </a:xfrm>
        </p:grpSpPr>
        <p:sp>
          <p:nvSpPr>
            <p:cNvPr id="46" name="矩形 45"/>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47" name="矩形 4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8" name="组合 47"/>
          <p:cNvGrpSpPr/>
          <p:nvPr/>
        </p:nvGrpSpPr>
        <p:grpSpPr>
          <a:xfrm>
            <a:off x="939611" y="1929905"/>
            <a:ext cx="3339817" cy="962022"/>
            <a:chOff x="874712" y="3325188"/>
            <a:chExt cx="3339817" cy="962022"/>
          </a:xfrm>
        </p:grpSpPr>
        <p:sp>
          <p:nvSpPr>
            <p:cNvPr id="49" name="矩形 48"/>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50" name="矩形 49"/>
            <p:cNvSpPr/>
            <p:nvPr/>
          </p:nvSpPr>
          <p:spPr>
            <a:xfrm>
              <a:off x="1972555"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51" name="组合 50"/>
          <p:cNvGrpSpPr/>
          <p:nvPr/>
        </p:nvGrpSpPr>
        <p:grpSpPr>
          <a:xfrm>
            <a:off x="939611" y="3264941"/>
            <a:ext cx="3339817" cy="962022"/>
            <a:chOff x="874712" y="3325188"/>
            <a:chExt cx="3339817" cy="962022"/>
          </a:xfrm>
        </p:grpSpPr>
        <p:sp>
          <p:nvSpPr>
            <p:cNvPr id="52" name="矩形 51"/>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53" name="矩形 52"/>
            <p:cNvSpPr/>
            <p:nvPr/>
          </p:nvSpPr>
          <p:spPr>
            <a:xfrm>
              <a:off x="1972555"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54" name="组合 53"/>
          <p:cNvGrpSpPr/>
          <p:nvPr/>
        </p:nvGrpSpPr>
        <p:grpSpPr>
          <a:xfrm>
            <a:off x="939611" y="4599977"/>
            <a:ext cx="3339817" cy="962022"/>
            <a:chOff x="874712" y="3325188"/>
            <a:chExt cx="3339817" cy="962022"/>
          </a:xfrm>
        </p:grpSpPr>
        <p:sp>
          <p:nvSpPr>
            <p:cNvPr id="55" name="矩形 54"/>
            <p:cNvSpPr/>
            <p:nvPr/>
          </p:nvSpPr>
          <p:spPr>
            <a:xfrm>
              <a:off x="874712" y="3677812"/>
              <a:ext cx="333981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a:t>
              </a:r>
            </a:p>
          </p:txBody>
        </p:sp>
        <p:sp>
          <p:nvSpPr>
            <p:cNvPr id="56" name="矩形 55"/>
            <p:cNvSpPr/>
            <p:nvPr/>
          </p:nvSpPr>
          <p:spPr>
            <a:xfrm>
              <a:off x="1972555"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58" name="图片占位符 5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31" r="16631"/>
          <a:stretch>
            <a:fillRect/>
          </a:stretch>
        </p:blipFill>
        <p:spPr/>
      </p:pic>
    </p:spTree>
    <p:extLst>
      <p:ext uri="{BB962C8B-B14F-4D97-AF65-F5344CB8AC3E}">
        <p14:creationId xmlns:p14="http://schemas.microsoft.com/office/powerpoint/2010/main" val="27952028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1+#ppt_w/2"/>
                                          </p:val>
                                        </p:tav>
                                        <p:tav tm="100000">
                                          <p:val>
                                            <p:strVal val="#ppt_x"/>
                                          </p:val>
                                        </p:tav>
                                      </p:tavLst>
                                    </p:anim>
                                    <p:anim calcmode="lin" valueType="num">
                                      <p:cBhvr additive="base">
                                        <p:cTn id="8" dur="500" fill="hold"/>
                                        <p:tgtEl>
                                          <p:spTgt spid="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additive="base">
                                        <p:cTn id="12" dur="500"/>
                                        <p:tgtEl>
                                          <p:spTgt spid="33"/>
                                        </p:tgtEl>
                                        <p:attrNameLst>
                                          <p:attrName>ppt_x</p:attrName>
                                        </p:attrNameLst>
                                      </p:cBhvr>
                                      <p:tavLst>
                                        <p:tav tm="0">
                                          <p:val>
                                            <p:strVal val="#ppt_x-#ppt_w*1.125000"/>
                                          </p:val>
                                        </p:tav>
                                        <p:tav tm="100000">
                                          <p:val>
                                            <p:strVal val="#ppt_x"/>
                                          </p:val>
                                        </p:tav>
                                      </p:tavLst>
                                    </p:anim>
                                    <p:animEffect transition="in" filter="wipe(right)">
                                      <p:cBhvr>
                                        <p:cTn id="13" dur="500"/>
                                        <p:tgtEl>
                                          <p:spTgt spid="33"/>
                                        </p:tgtEl>
                                      </p:cBhvr>
                                    </p:animEffect>
                                  </p:childTnLst>
                                </p:cTn>
                              </p:par>
                            </p:childTnLst>
                          </p:cTn>
                        </p:par>
                        <p:par>
                          <p:cTn id="14" fill="hold">
                            <p:stCondLst>
                              <p:cond delay="1000"/>
                            </p:stCondLst>
                            <p:childTnLst>
                              <p:par>
                                <p:cTn id="15" presetID="31"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fltVal val="0"/>
                                          </p:val>
                                        </p:tav>
                                        <p:tav tm="100000">
                                          <p:val>
                                            <p:strVal val="#ppt_w"/>
                                          </p:val>
                                        </p:tav>
                                      </p:tavLst>
                                    </p:anim>
                                    <p:anim calcmode="lin" valueType="num">
                                      <p:cBhvr>
                                        <p:cTn id="18" dur="1000" fill="hold"/>
                                        <p:tgtEl>
                                          <p:spTgt spid="4"/>
                                        </p:tgtEl>
                                        <p:attrNameLst>
                                          <p:attrName>ppt_h</p:attrName>
                                        </p:attrNameLst>
                                      </p:cBhvr>
                                      <p:tavLst>
                                        <p:tav tm="0">
                                          <p:val>
                                            <p:fltVal val="0"/>
                                          </p:val>
                                        </p:tav>
                                        <p:tav tm="100000">
                                          <p:val>
                                            <p:strVal val="#ppt_h"/>
                                          </p:val>
                                        </p:tav>
                                      </p:tavLst>
                                    </p:anim>
                                    <p:anim calcmode="lin" valueType="num">
                                      <p:cBhvr>
                                        <p:cTn id="19" dur="1000" fill="hold"/>
                                        <p:tgtEl>
                                          <p:spTgt spid="4"/>
                                        </p:tgtEl>
                                        <p:attrNameLst>
                                          <p:attrName>style.rotation</p:attrName>
                                        </p:attrNameLst>
                                      </p:cBhvr>
                                      <p:tavLst>
                                        <p:tav tm="0">
                                          <p:val>
                                            <p:fltVal val="90"/>
                                          </p:val>
                                        </p:tav>
                                        <p:tav tm="100000">
                                          <p:val>
                                            <p:fltVal val="0"/>
                                          </p:val>
                                        </p:tav>
                                      </p:tavLst>
                                    </p:anim>
                                    <p:animEffect transition="in" filter="fade">
                                      <p:cBhvr>
                                        <p:cTn id="20" dur="1000"/>
                                        <p:tgtEl>
                                          <p:spTgt spid="4"/>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p:cTn id="24" dur="500" fill="hold"/>
                                        <p:tgtEl>
                                          <p:spTgt spid="58"/>
                                        </p:tgtEl>
                                        <p:attrNameLst>
                                          <p:attrName>ppt_w</p:attrName>
                                        </p:attrNameLst>
                                      </p:cBhvr>
                                      <p:tavLst>
                                        <p:tav tm="0">
                                          <p:val>
                                            <p:fltVal val="0"/>
                                          </p:val>
                                        </p:tav>
                                        <p:tav tm="100000">
                                          <p:val>
                                            <p:strVal val="#ppt_w"/>
                                          </p:val>
                                        </p:tav>
                                      </p:tavLst>
                                    </p:anim>
                                    <p:anim calcmode="lin" valueType="num">
                                      <p:cBhvr>
                                        <p:cTn id="25" dur="500" fill="hold"/>
                                        <p:tgtEl>
                                          <p:spTgt spid="58"/>
                                        </p:tgtEl>
                                        <p:attrNameLst>
                                          <p:attrName>ppt_h</p:attrName>
                                        </p:attrNameLst>
                                      </p:cBhvr>
                                      <p:tavLst>
                                        <p:tav tm="0">
                                          <p:val>
                                            <p:fltVal val="0"/>
                                          </p:val>
                                        </p:tav>
                                        <p:tav tm="100000">
                                          <p:val>
                                            <p:strVal val="#ppt_h"/>
                                          </p:val>
                                        </p:tav>
                                      </p:tavLst>
                                    </p:anim>
                                    <p:animEffect transition="in" filter="fade">
                                      <p:cBhvr>
                                        <p:cTn id="26" dur="500"/>
                                        <p:tgtEl>
                                          <p:spTgt spid="58"/>
                                        </p:tgtEl>
                                      </p:cBhvr>
                                    </p:animEffect>
                                  </p:childTnLst>
                                </p:cTn>
                              </p:par>
                            </p:childTnLst>
                          </p:cTn>
                        </p:par>
                        <p:par>
                          <p:cTn id="27" fill="hold">
                            <p:stCondLst>
                              <p:cond delay="2500"/>
                            </p:stCondLst>
                            <p:childTnLst>
                              <p:par>
                                <p:cTn id="28" presetID="2" presetClass="entr" presetSubtype="8" fill="hold"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additive="base">
                                        <p:cTn id="30" dur="500" fill="hold"/>
                                        <p:tgtEl>
                                          <p:spTgt spid="48"/>
                                        </p:tgtEl>
                                        <p:attrNameLst>
                                          <p:attrName>ppt_x</p:attrName>
                                        </p:attrNameLst>
                                      </p:cBhvr>
                                      <p:tavLst>
                                        <p:tav tm="0">
                                          <p:val>
                                            <p:strVal val="0-#ppt_w/2"/>
                                          </p:val>
                                        </p:tav>
                                        <p:tav tm="100000">
                                          <p:val>
                                            <p:strVal val="#ppt_x"/>
                                          </p:val>
                                        </p:tav>
                                      </p:tavLst>
                                    </p:anim>
                                    <p:anim calcmode="lin" valueType="num">
                                      <p:cBhvr additive="base">
                                        <p:cTn id="31" dur="500" fill="hold"/>
                                        <p:tgtEl>
                                          <p:spTgt spid="48"/>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51"/>
                                        </p:tgtEl>
                                        <p:attrNameLst>
                                          <p:attrName>style.visibility</p:attrName>
                                        </p:attrNameLst>
                                      </p:cBhvr>
                                      <p:to>
                                        <p:strVal val="visible"/>
                                      </p:to>
                                    </p:set>
                                    <p:anim calcmode="lin" valueType="num">
                                      <p:cBhvr additive="base">
                                        <p:cTn id="34" dur="500" fill="hold"/>
                                        <p:tgtEl>
                                          <p:spTgt spid="51"/>
                                        </p:tgtEl>
                                        <p:attrNameLst>
                                          <p:attrName>ppt_x</p:attrName>
                                        </p:attrNameLst>
                                      </p:cBhvr>
                                      <p:tavLst>
                                        <p:tav tm="0">
                                          <p:val>
                                            <p:strVal val="0-#ppt_w/2"/>
                                          </p:val>
                                        </p:tav>
                                        <p:tav tm="100000">
                                          <p:val>
                                            <p:strVal val="#ppt_x"/>
                                          </p:val>
                                        </p:tav>
                                      </p:tavLst>
                                    </p:anim>
                                    <p:anim calcmode="lin" valueType="num">
                                      <p:cBhvr additive="base">
                                        <p:cTn id="35" dur="500" fill="hold"/>
                                        <p:tgtEl>
                                          <p:spTgt spid="51"/>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fill="hold"/>
                                        <p:tgtEl>
                                          <p:spTgt spid="54"/>
                                        </p:tgtEl>
                                        <p:attrNameLst>
                                          <p:attrName>ppt_x</p:attrName>
                                        </p:attrNameLst>
                                      </p:cBhvr>
                                      <p:tavLst>
                                        <p:tav tm="0">
                                          <p:val>
                                            <p:strVal val="0-#ppt_w/2"/>
                                          </p:val>
                                        </p:tav>
                                        <p:tav tm="100000">
                                          <p:val>
                                            <p:strVal val="#ppt_x"/>
                                          </p:val>
                                        </p:tav>
                                      </p:tavLst>
                                    </p:anim>
                                    <p:anim calcmode="lin" valueType="num">
                                      <p:cBhvr additive="base">
                                        <p:cTn id="39" dur="500" fill="hold"/>
                                        <p:tgtEl>
                                          <p:spTgt spid="54"/>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1+#ppt_w/2"/>
                                          </p:val>
                                        </p:tav>
                                        <p:tav tm="100000">
                                          <p:val>
                                            <p:strVal val="#ppt_x"/>
                                          </p:val>
                                        </p:tav>
                                      </p:tavLst>
                                    </p:anim>
                                    <p:anim calcmode="lin" valueType="num">
                                      <p:cBhvr additive="base">
                                        <p:cTn id="43" dur="500" fill="hold"/>
                                        <p:tgtEl>
                                          <p:spTgt spid="30"/>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500" fill="hold"/>
                                        <p:tgtEl>
                                          <p:spTgt spid="42"/>
                                        </p:tgtEl>
                                        <p:attrNameLst>
                                          <p:attrName>ppt_x</p:attrName>
                                        </p:attrNameLst>
                                      </p:cBhvr>
                                      <p:tavLst>
                                        <p:tav tm="0">
                                          <p:val>
                                            <p:strVal val="1+#ppt_w/2"/>
                                          </p:val>
                                        </p:tav>
                                        <p:tav tm="100000">
                                          <p:val>
                                            <p:strVal val="#ppt_x"/>
                                          </p:val>
                                        </p:tav>
                                      </p:tavLst>
                                    </p:anim>
                                    <p:anim calcmode="lin" valueType="num">
                                      <p:cBhvr additive="base">
                                        <p:cTn id="47" dur="500" fill="hold"/>
                                        <p:tgtEl>
                                          <p:spTgt spid="42"/>
                                        </p:tgtEl>
                                        <p:attrNameLst>
                                          <p:attrName>ppt_y</p:attrName>
                                        </p:attrNameLst>
                                      </p:cBhvr>
                                      <p:tavLst>
                                        <p:tav tm="0">
                                          <p:val>
                                            <p:strVal val="#ppt_y"/>
                                          </p:val>
                                        </p:tav>
                                        <p:tav tm="100000">
                                          <p:val>
                                            <p:strVal val="#ppt_y"/>
                                          </p:val>
                                        </p:tav>
                                      </p:tavLst>
                                    </p:anim>
                                  </p:childTnLst>
                                </p:cTn>
                              </p:par>
                              <p:par>
                                <p:cTn id="48" presetID="2" presetClass="entr" presetSubtype="2" fill="hold"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500" fill="hold"/>
                                        <p:tgtEl>
                                          <p:spTgt spid="45"/>
                                        </p:tgtEl>
                                        <p:attrNameLst>
                                          <p:attrName>ppt_x</p:attrName>
                                        </p:attrNameLst>
                                      </p:cBhvr>
                                      <p:tavLst>
                                        <p:tav tm="0">
                                          <p:val>
                                            <p:strVal val="1+#ppt_w/2"/>
                                          </p:val>
                                        </p:tav>
                                        <p:tav tm="100000">
                                          <p:val>
                                            <p:strVal val="#ppt_x"/>
                                          </p:val>
                                        </p:tav>
                                      </p:tavLst>
                                    </p:anim>
                                    <p:anim calcmode="lin" valueType="num">
                                      <p:cBhvr additive="base">
                                        <p:cTn id="51"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874713" y="2534698"/>
            <a:ext cx="4339650" cy="923330"/>
          </a:xfrm>
          <a:prstGeom prst="rect">
            <a:avLst/>
          </a:prstGeom>
        </p:spPr>
        <p:txBody>
          <a:bodyPr wrap="non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5400" noProof="0" dirty="0">
                <a:solidFill>
                  <a:prstClr val="white"/>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感谢您的观看</a:t>
            </a:r>
            <a:endParaRPr kumimoji="0" lang="zh-CN" altLang="en-US" sz="540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菱心体简" panose="02010609000101010101" pitchFamily="49" charset="-122"/>
              <a:ea typeface="汉仪菱心体简" panose="02010609000101010101" pitchFamily="49" charset="-122"/>
            </a:endParaRPr>
          </a:p>
        </p:txBody>
      </p:sp>
      <p:sp>
        <p:nvSpPr>
          <p:cNvPr id="5" name="矩形 4"/>
          <p:cNvSpPr/>
          <p:nvPr/>
        </p:nvSpPr>
        <p:spPr>
          <a:xfrm>
            <a:off x="918255" y="3594241"/>
            <a:ext cx="6672716" cy="830997"/>
          </a:xfrm>
          <a:prstGeom prst="rect">
            <a:avLst/>
          </a:prstGeom>
        </p:spPr>
        <p:txBody>
          <a:bodyPr wrap="squar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Arial"/>
                <a:ea typeface="微软雅黑"/>
                <a:cs typeface="+mn-cs"/>
              </a:rPr>
              <a:t>There are moments in life when you miss someone so much that you just want to pick them from your dreams and hug them for real!  Dream what you want to dream; </a:t>
            </a:r>
          </a:p>
        </p:txBody>
      </p:sp>
      <p:sp>
        <p:nvSpPr>
          <p:cNvPr id="6" name="矩形 5"/>
          <p:cNvSpPr/>
          <p:nvPr/>
        </p:nvSpPr>
        <p:spPr>
          <a:xfrm>
            <a:off x="874713" y="1625882"/>
            <a:ext cx="3724096" cy="923330"/>
          </a:xfrm>
          <a:prstGeom prst="rect">
            <a:avLst/>
          </a:prstGeom>
        </p:spPr>
        <p:txBody>
          <a:bodyPr wrap="none">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a:ea typeface="微软雅黑"/>
                <a:cs typeface="+mn-cs"/>
              </a:rPr>
              <a:t>BUSINESS</a:t>
            </a:r>
            <a:endParaRPr kumimoji="0" lang="zh-CN" altLang="en-US" sz="5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Arial"/>
              <a:ea typeface="微软雅黑"/>
              <a:cs typeface="+mn-cs"/>
            </a:endParaRPr>
          </a:p>
        </p:txBody>
      </p:sp>
      <p:sp>
        <p:nvSpPr>
          <p:cNvPr id="7" name="矩形 6"/>
          <p:cNvSpPr/>
          <p:nvPr/>
        </p:nvSpPr>
        <p:spPr>
          <a:xfrm>
            <a:off x="1029477" y="4677960"/>
            <a:ext cx="2208245" cy="480053"/>
          </a:xfrm>
          <a:prstGeom prst="rect">
            <a:avLst/>
          </a:prstGeom>
          <a:solidFill>
            <a:srgbClr val="00B050"/>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prstClr val="white"/>
                </a:solidFill>
                <a:effectLst/>
                <a:uLnTx/>
                <a:uFillTx/>
                <a:latin typeface="Arial"/>
                <a:ea typeface="微软雅黑"/>
                <a:cs typeface="+mn-cs"/>
              </a:rPr>
              <a:t>TO BE GFXAA.COM</a:t>
            </a:r>
            <a:endParaRPr kumimoji="0" lang="zh-CN" altLang="en-US" sz="1400" b="0" i="0" u="none" strike="noStrike" kern="1200" cap="none" spc="0" normalizeH="0" baseline="0" noProof="0" dirty="0">
              <a:ln>
                <a:noFill/>
              </a:ln>
              <a:solidFill>
                <a:prstClr val="white"/>
              </a:solidFill>
              <a:effectLst/>
              <a:uLnTx/>
              <a:uFillTx/>
              <a:latin typeface="Arial"/>
              <a:ea typeface="微软雅黑"/>
              <a:cs typeface="+mn-cs"/>
            </a:endParaRPr>
          </a:p>
        </p:txBody>
      </p:sp>
    </p:spTree>
    <p:extLst>
      <p:ext uri="{BB962C8B-B14F-4D97-AF65-F5344CB8AC3E}">
        <p14:creationId xmlns:p14="http://schemas.microsoft.com/office/powerpoint/2010/main" val="193214560"/>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xmlns="" id="{AEF26833-625B-4A1D-B107-737BA0E34486}"/>
              </a:ext>
            </a:extLst>
          </p:cNvPr>
          <p:cNvSpPr txBox="1"/>
          <p:nvPr/>
        </p:nvSpPr>
        <p:spPr>
          <a:xfrm>
            <a:off x="5448300" y="887730"/>
            <a:ext cx="5619872" cy="1200329"/>
          </a:xfrm>
          <a:prstGeom prst="rect">
            <a:avLst/>
          </a:prstGeom>
          <a:noFill/>
        </p:spPr>
        <p:txBody>
          <a:bodyPr wrap="none" rtlCol="0">
            <a:spAutoFit/>
          </a:bodyPr>
          <a:lstStyle/>
          <a:p>
            <a:r>
              <a:rPr lang="en-US" altLang="zh-CN" sz="7200" dirty="0">
                <a:solidFill>
                  <a:srgbClr val="00B0F0"/>
                </a:solidFill>
                <a:latin typeface="Effra Heavy" panose="02000906080000020004" pitchFamily="2" charset="0"/>
              </a:rPr>
              <a:t>GFXAA.COM</a:t>
            </a:r>
            <a:endParaRPr lang="zh-CN" altLang="en-US" sz="7200" dirty="0">
              <a:solidFill>
                <a:srgbClr val="00B0F0"/>
              </a:solidFill>
              <a:latin typeface="Effra Heavy" panose="02000906080000020004" pitchFamily="2" charset="0"/>
            </a:endParaRPr>
          </a:p>
        </p:txBody>
      </p:sp>
    </p:spTree>
    <p:extLst>
      <p:ext uri="{BB962C8B-B14F-4D97-AF65-F5344CB8AC3E}">
        <p14:creationId xmlns:p14="http://schemas.microsoft.com/office/powerpoint/2010/main" val="269903294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顶尖</a:t>
            </a:r>
            <a:r>
              <a:rPr lang="en-US" altLang="zh-CN" dirty="0" smtClean="0"/>
              <a:t>PPT  </a:t>
            </a:r>
            <a:r>
              <a:rPr lang="zh-CN" altLang="en-US" dirty="0" smtClean="0"/>
              <a:t>原创作品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1398593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6"/>
          <p:cNvCxnSpPr/>
          <p:nvPr/>
        </p:nvCxnSpPr>
        <p:spPr>
          <a:xfrm flipV="1">
            <a:off x="4809408" y="3255942"/>
            <a:ext cx="2484276" cy="1080120"/>
          </a:xfrm>
          <a:prstGeom prst="line">
            <a:avLst/>
          </a:prstGeom>
          <a:ln w="158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 name="Straight Connector 18"/>
          <p:cNvCxnSpPr/>
          <p:nvPr/>
        </p:nvCxnSpPr>
        <p:spPr>
          <a:xfrm flipH="1" flipV="1">
            <a:off x="4809408" y="4342106"/>
            <a:ext cx="2484276" cy="1086164"/>
          </a:xfrm>
          <a:prstGeom prst="line">
            <a:avLst/>
          </a:prstGeom>
          <a:ln w="158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Straight Connector 14"/>
          <p:cNvCxnSpPr/>
          <p:nvPr/>
        </p:nvCxnSpPr>
        <p:spPr>
          <a:xfrm>
            <a:off x="4809408" y="2175822"/>
            <a:ext cx="2484276" cy="1080120"/>
          </a:xfrm>
          <a:prstGeom prst="line">
            <a:avLst/>
          </a:prstGeom>
          <a:ln w="15875">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9" name="Oval 5"/>
          <p:cNvSpPr/>
          <p:nvPr/>
        </p:nvSpPr>
        <p:spPr bwMode="auto">
          <a:xfrm>
            <a:off x="4449368" y="1815782"/>
            <a:ext cx="720080" cy="720080"/>
          </a:xfrm>
          <a:prstGeom prst="ellipse">
            <a:avLst/>
          </a:prstGeom>
          <a:solidFill>
            <a:schemeClr val="accent1">
              <a:lumMod val="100000"/>
            </a:schemeClr>
          </a:solidFill>
          <a:ln w="76200">
            <a:solidFill>
              <a:schemeClr val="accent1">
                <a:alpha val="50000"/>
              </a:schemeClr>
            </a:solid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2800" dirty="0">
                <a:solidFill>
                  <a:schemeClr val="bg1">
                    <a:lumMod val="100000"/>
                  </a:schemeClr>
                </a:solidFill>
                <a:latin typeface="Impact" panose="020B0806030902050204" pitchFamily="34" charset="0"/>
              </a:rPr>
              <a:t>01</a:t>
            </a:r>
          </a:p>
        </p:txBody>
      </p:sp>
      <p:sp>
        <p:nvSpPr>
          <p:cNvPr id="11" name="Oval 9"/>
          <p:cNvSpPr/>
          <p:nvPr/>
        </p:nvSpPr>
        <p:spPr bwMode="auto">
          <a:xfrm>
            <a:off x="6933644" y="2898924"/>
            <a:ext cx="720080" cy="720080"/>
          </a:xfrm>
          <a:prstGeom prst="ellipse">
            <a:avLst/>
          </a:prstGeom>
          <a:solidFill>
            <a:schemeClr val="accent2"/>
          </a:solidFill>
          <a:ln w="76200">
            <a:solidFill>
              <a:schemeClr val="accent2">
                <a:alpha val="50000"/>
              </a:schemeClr>
            </a:solid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2800" dirty="0">
                <a:solidFill>
                  <a:schemeClr val="bg1">
                    <a:lumMod val="100000"/>
                  </a:schemeClr>
                </a:solidFill>
                <a:latin typeface="Impact" panose="020B0806030902050204" pitchFamily="34" charset="0"/>
              </a:rPr>
              <a:t>02</a:t>
            </a:r>
          </a:p>
        </p:txBody>
      </p:sp>
      <p:sp>
        <p:nvSpPr>
          <p:cNvPr id="12" name="Oval 10"/>
          <p:cNvSpPr/>
          <p:nvPr/>
        </p:nvSpPr>
        <p:spPr bwMode="auto">
          <a:xfrm>
            <a:off x="6933644" y="5065209"/>
            <a:ext cx="720080" cy="720080"/>
          </a:xfrm>
          <a:prstGeom prst="ellipse">
            <a:avLst/>
          </a:prstGeom>
          <a:solidFill>
            <a:schemeClr val="accent4"/>
          </a:solidFill>
          <a:ln w="76200">
            <a:solidFill>
              <a:schemeClr val="accent2">
                <a:alpha val="50000"/>
              </a:schemeClr>
            </a:solid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2800" dirty="0">
                <a:solidFill>
                  <a:schemeClr val="bg1">
                    <a:lumMod val="100000"/>
                  </a:schemeClr>
                </a:solidFill>
                <a:latin typeface="Impact" panose="020B0806030902050204" pitchFamily="34" charset="0"/>
              </a:rPr>
              <a:t>04</a:t>
            </a:r>
          </a:p>
        </p:txBody>
      </p:sp>
      <p:grpSp>
        <p:nvGrpSpPr>
          <p:cNvPr id="26" name="组合 25"/>
          <p:cNvGrpSpPr/>
          <p:nvPr/>
        </p:nvGrpSpPr>
        <p:grpSpPr>
          <a:xfrm>
            <a:off x="7886692" y="2898924"/>
            <a:ext cx="3073408" cy="712484"/>
            <a:chOff x="1490980" y="390771"/>
            <a:chExt cx="3073408" cy="712484"/>
          </a:xfrm>
        </p:grpSpPr>
        <p:sp>
          <p:nvSpPr>
            <p:cNvPr id="27" name="文本框 26"/>
            <p:cNvSpPr txBox="1"/>
            <p:nvPr/>
          </p:nvSpPr>
          <p:spPr>
            <a:xfrm>
              <a:off x="1490980" y="390771"/>
              <a:ext cx="2705108"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a:t>
              </a:r>
            </a:p>
          </p:txBody>
        </p:sp>
        <p:sp>
          <p:nvSpPr>
            <p:cNvPr id="28" name="文本框 27"/>
            <p:cNvSpPr txBox="1"/>
            <p:nvPr/>
          </p:nvSpPr>
          <p:spPr>
            <a:xfrm>
              <a:off x="1516380" y="817920"/>
              <a:ext cx="3048008"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a:t>
              </a:r>
            </a:p>
          </p:txBody>
        </p:sp>
      </p:grpSp>
      <p:grpSp>
        <p:nvGrpSpPr>
          <p:cNvPr id="29" name="组合 28"/>
          <p:cNvGrpSpPr/>
          <p:nvPr/>
        </p:nvGrpSpPr>
        <p:grpSpPr>
          <a:xfrm>
            <a:off x="7886692" y="5072805"/>
            <a:ext cx="3073408" cy="712484"/>
            <a:chOff x="1490980" y="390771"/>
            <a:chExt cx="3073408" cy="712484"/>
          </a:xfrm>
        </p:grpSpPr>
        <p:sp>
          <p:nvSpPr>
            <p:cNvPr id="30" name="文本框 29"/>
            <p:cNvSpPr txBox="1"/>
            <p:nvPr/>
          </p:nvSpPr>
          <p:spPr>
            <a:xfrm>
              <a:off x="1490980" y="390771"/>
              <a:ext cx="2705108" cy="52322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a:t>
              </a:r>
            </a:p>
          </p:txBody>
        </p:sp>
        <p:sp>
          <p:nvSpPr>
            <p:cNvPr id="31" name="文本框 30"/>
            <p:cNvSpPr txBox="1"/>
            <p:nvPr/>
          </p:nvSpPr>
          <p:spPr>
            <a:xfrm>
              <a:off x="1516380" y="817920"/>
              <a:ext cx="3048008"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a:t>
              </a:r>
            </a:p>
          </p:txBody>
        </p:sp>
      </p:grpSp>
      <p:grpSp>
        <p:nvGrpSpPr>
          <p:cNvPr id="32" name="组合 31"/>
          <p:cNvGrpSpPr/>
          <p:nvPr/>
        </p:nvGrpSpPr>
        <p:grpSpPr>
          <a:xfrm>
            <a:off x="1221340" y="3979820"/>
            <a:ext cx="3048008" cy="712484"/>
            <a:chOff x="1516380" y="390771"/>
            <a:chExt cx="3048008" cy="712484"/>
          </a:xfrm>
        </p:grpSpPr>
        <p:sp>
          <p:nvSpPr>
            <p:cNvPr id="33" name="文本框 32"/>
            <p:cNvSpPr txBox="1"/>
            <p:nvPr/>
          </p:nvSpPr>
          <p:spPr>
            <a:xfrm>
              <a:off x="1859280" y="390771"/>
              <a:ext cx="2705108" cy="523220"/>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a:t>
              </a:r>
            </a:p>
          </p:txBody>
        </p:sp>
        <p:sp>
          <p:nvSpPr>
            <p:cNvPr id="34" name="文本框 33"/>
            <p:cNvSpPr txBox="1"/>
            <p:nvPr/>
          </p:nvSpPr>
          <p:spPr>
            <a:xfrm>
              <a:off x="1516380" y="817920"/>
              <a:ext cx="3048008" cy="28533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a:t>
              </a:r>
            </a:p>
          </p:txBody>
        </p:sp>
      </p:grpSp>
      <p:grpSp>
        <p:nvGrpSpPr>
          <p:cNvPr id="35" name="组合 34"/>
          <p:cNvGrpSpPr/>
          <p:nvPr/>
        </p:nvGrpSpPr>
        <p:grpSpPr>
          <a:xfrm>
            <a:off x="1221340" y="1777341"/>
            <a:ext cx="3048008" cy="712484"/>
            <a:chOff x="1516380" y="390771"/>
            <a:chExt cx="3048008" cy="712484"/>
          </a:xfrm>
        </p:grpSpPr>
        <p:sp>
          <p:nvSpPr>
            <p:cNvPr id="36" name="文本框 35"/>
            <p:cNvSpPr txBox="1"/>
            <p:nvPr/>
          </p:nvSpPr>
          <p:spPr>
            <a:xfrm>
              <a:off x="1859280" y="390771"/>
              <a:ext cx="2705108" cy="523220"/>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a:t>
              </a:r>
            </a:p>
          </p:txBody>
        </p:sp>
        <p:sp>
          <p:nvSpPr>
            <p:cNvPr id="37" name="文本框 36"/>
            <p:cNvSpPr txBox="1"/>
            <p:nvPr/>
          </p:nvSpPr>
          <p:spPr>
            <a:xfrm>
              <a:off x="1516380" y="817920"/>
              <a:ext cx="3048008" cy="285335"/>
            </a:xfrm>
            <a:prstGeom prst="rect">
              <a:avLst/>
            </a:prstGeom>
            <a:noFill/>
          </p:spPr>
          <p:txBody>
            <a:bodyPr wrap="square" rtlCol="0">
              <a:spAutoFit/>
              <a:scene3d>
                <a:camera prst="orthographicFront"/>
                <a:lightRig rig="threePt" dir="t"/>
              </a:scene3d>
              <a:sp3d contourW="12700"/>
            </a:bodyPr>
            <a:lstStyle/>
            <a:p>
              <a:pPr marL="0" marR="0" lvl="0" indent="0" algn="r" defTabSz="914400" rtl="0" eaLnBrk="1" fontAlgn="auto" latinLnBrk="0" hangingPunct="1">
                <a:lnSpc>
                  <a:spcPct val="114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a:t>
              </a:r>
            </a:p>
          </p:txBody>
        </p:sp>
      </p:grpSp>
      <p:sp>
        <p:nvSpPr>
          <p:cNvPr id="38" name="矩形 37"/>
          <p:cNvSpPr/>
          <p:nvPr/>
        </p:nvSpPr>
        <p:spPr>
          <a:xfrm>
            <a:off x="4594627" y="453523"/>
            <a:ext cx="3002745" cy="707886"/>
          </a:xfrm>
          <a:prstGeom prst="rect">
            <a:avLst/>
          </a:prstGeom>
        </p:spPr>
        <p:txBody>
          <a:bodyPr wrap="none">
            <a:spAutoFit/>
            <a:scene3d>
              <a:camera prst="orthographicFront"/>
              <a:lightRig rig="threePt" dir="t"/>
            </a:scene3d>
            <a:sp3d contourW="12700"/>
          </a:bodyPr>
          <a:lstStyle/>
          <a:p>
            <a:pPr algn="ctr"/>
            <a:r>
              <a:rPr lang="en-US" altLang="zh-CN" sz="4000" b="1" dirty="0">
                <a:solidFill>
                  <a:schemeClr val="bg1"/>
                </a:solidFill>
                <a:effectLst>
                  <a:outerShdw blurRad="38100" dist="38100" dir="2700000" algn="tl">
                    <a:srgbClr val="000000">
                      <a:alpha val="43137"/>
                    </a:srgbClr>
                  </a:outerShdw>
                </a:effectLst>
              </a:rPr>
              <a:t>CONTENTS</a:t>
            </a:r>
            <a:endParaRPr lang="zh-CN" altLang="en-US" sz="4000" b="1" dirty="0">
              <a:solidFill>
                <a:schemeClr val="bg1"/>
              </a:solidFill>
              <a:effectLst>
                <a:outerShdw blurRad="38100" dist="38100" dir="2700000" algn="tl">
                  <a:srgbClr val="000000">
                    <a:alpha val="43137"/>
                  </a:srgbClr>
                </a:outerShdw>
              </a:effectLst>
            </a:endParaRPr>
          </a:p>
        </p:txBody>
      </p:sp>
      <p:sp>
        <p:nvSpPr>
          <p:cNvPr id="39" name="Oval 5"/>
          <p:cNvSpPr/>
          <p:nvPr/>
        </p:nvSpPr>
        <p:spPr bwMode="auto">
          <a:xfrm>
            <a:off x="4449368" y="3982066"/>
            <a:ext cx="720080" cy="720080"/>
          </a:xfrm>
          <a:prstGeom prst="ellipse">
            <a:avLst/>
          </a:prstGeom>
          <a:solidFill>
            <a:schemeClr val="accent1">
              <a:lumMod val="100000"/>
            </a:schemeClr>
          </a:solidFill>
          <a:ln w="76200">
            <a:solidFill>
              <a:schemeClr val="accent1">
                <a:alpha val="50000"/>
              </a:schemeClr>
            </a:solidFill>
            <a:round/>
            <a:headEnd/>
            <a:tailEnd/>
          </a:ln>
        </p:spPr>
        <p:txBody>
          <a:bodyPr rot="0" spcFirstLastPara="0" vert="horz" wrap="none" lIns="0" tIns="0" rIns="0" bIns="0" anchor="ctr" anchorCtr="1" forceAA="0" compatLnSpc="1">
            <a:prstTxWarp prst="textNoShape">
              <a:avLst/>
            </a:prstTxWarp>
            <a:normAutofit/>
          </a:bodyPr>
          <a:lstStyle/>
          <a:p>
            <a:pPr algn="ctr"/>
            <a:r>
              <a:rPr lang="en-US" altLang="zh-CN" sz="2800" dirty="0">
                <a:solidFill>
                  <a:schemeClr val="bg1">
                    <a:lumMod val="100000"/>
                  </a:schemeClr>
                </a:solidFill>
                <a:latin typeface="Impact" panose="020B0806030902050204" pitchFamily="34" charset="0"/>
              </a:rPr>
              <a:t>03</a:t>
            </a:r>
          </a:p>
        </p:txBody>
      </p:sp>
    </p:spTree>
    <p:extLst>
      <p:ext uri="{BB962C8B-B14F-4D97-AF65-F5344CB8AC3E}">
        <p14:creationId xmlns:p14="http://schemas.microsoft.com/office/powerpoint/2010/main" val="148709736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2000"/>
                            </p:stCondLst>
                            <p:childTnLst>
                              <p:par>
                                <p:cTn id="27" presetID="22" presetClass="entr" presetSubtype="2"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right)">
                                      <p:cBhvr>
                                        <p:cTn id="29" dur="500"/>
                                        <p:tgtEl>
                                          <p:spTgt spid="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9"/>
                                        </p:tgtEl>
                                        <p:attrNameLst>
                                          <p:attrName>style.visibility</p:attrName>
                                        </p:attrNameLst>
                                      </p:cBhvr>
                                      <p:to>
                                        <p:strVal val="visible"/>
                                      </p:to>
                                    </p:set>
                                    <p:anim calcmode="lin" valueType="num">
                                      <p:cBhvr>
                                        <p:cTn id="33" dur="500" fill="hold"/>
                                        <p:tgtEl>
                                          <p:spTgt spid="39"/>
                                        </p:tgtEl>
                                        <p:attrNameLst>
                                          <p:attrName>ppt_w</p:attrName>
                                        </p:attrNameLst>
                                      </p:cBhvr>
                                      <p:tavLst>
                                        <p:tav tm="0">
                                          <p:val>
                                            <p:fltVal val="0"/>
                                          </p:val>
                                        </p:tav>
                                        <p:tav tm="100000">
                                          <p:val>
                                            <p:strVal val="#ppt_w"/>
                                          </p:val>
                                        </p:tav>
                                      </p:tavLst>
                                    </p:anim>
                                    <p:anim calcmode="lin" valueType="num">
                                      <p:cBhvr>
                                        <p:cTn id="34" dur="500" fill="hold"/>
                                        <p:tgtEl>
                                          <p:spTgt spid="39"/>
                                        </p:tgtEl>
                                        <p:attrNameLst>
                                          <p:attrName>ppt_h</p:attrName>
                                        </p:attrNameLst>
                                      </p:cBhvr>
                                      <p:tavLst>
                                        <p:tav tm="0">
                                          <p:val>
                                            <p:fltVal val="0"/>
                                          </p:val>
                                        </p:tav>
                                        <p:tav tm="100000">
                                          <p:val>
                                            <p:strVal val="#ppt_h"/>
                                          </p:val>
                                        </p:tav>
                                      </p:tavLst>
                                    </p:anim>
                                    <p:animEffect transition="in" filter="fade">
                                      <p:cBhvr>
                                        <p:cTn id="35" dur="500"/>
                                        <p:tgtEl>
                                          <p:spTgt spid="39"/>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childTnLst>
                          </p:cTn>
                        </p:par>
                        <p:par>
                          <p:cTn id="40" fill="hold">
                            <p:stCondLst>
                              <p:cond delay="35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4000"/>
                            </p:stCondLst>
                            <p:childTnLst>
                              <p:par>
                                <p:cTn id="47" presetID="12" presetClass="entr" presetSubtype="2" fill="hold"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p:tgtEl>
                                          <p:spTgt spid="35"/>
                                        </p:tgtEl>
                                        <p:attrNameLst>
                                          <p:attrName>ppt_x</p:attrName>
                                        </p:attrNameLst>
                                      </p:cBhvr>
                                      <p:tavLst>
                                        <p:tav tm="0">
                                          <p:val>
                                            <p:strVal val="#ppt_x+#ppt_w*1.125000"/>
                                          </p:val>
                                        </p:tav>
                                        <p:tav tm="100000">
                                          <p:val>
                                            <p:strVal val="#ppt_x"/>
                                          </p:val>
                                        </p:tav>
                                      </p:tavLst>
                                    </p:anim>
                                    <p:animEffect transition="in" filter="wipe(left)">
                                      <p:cBhvr>
                                        <p:cTn id="50" dur="500"/>
                                        <p:tgtEl>
                                          <p:spTgt spid="35"/>
                                        </p:tgtEl>
                                      </p:cBhvr>
                                    </p:animEffect>
                                  </p:childTnLst>
                                </p:cTn>
                              </p:par>
                            </p:childTnLst>
                          </p:cTn>
                        </p:par>
                        <p:par>
                          <p:cTn id="51" fill="hold">
                            <p:stCondLst>
                              <p:cond delay="4500"/>
                            </p:stCondLst>
                            <p:childTnLst>
                              <p:par>
                                <p:cTn id="52" presetID="12" presetClass="entr" presetSubtype="4"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up)">
                                      <p:cBhvr>
                                        <p:cTn id="55" dur="500"/>
                                        <p:tgtEl>
                                          <p:spTgt spid="26"/>
                                        </p:tgtEl>
                                      </p:cBhvr>
                                    </p:animEffect>
                                  </p:childTnLst>
                                </p:cTn>
                              </p:par>
                            </p:childTnLst>
                          </p:cTn>
                        </p:par>
                        <p:par>
                          <p:cTn id="56" fill="hold">
                            <p:stCondLst>
                              <p:cond delay="5000"/>
                            </p:stCondLst>
                            <p:childTnLst>
                              <p:par>
                                <p:cTn id="57" presetID="12" presetClass="entr" presetSubtype="2"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p:tgtEl>
                                          <p:spTgt spid="32"/>
                                        </p:tgtEl>
                                        <p:attrNameLst>
                                          <p:attrName>ppt_x</p:attrName>
                                        </p:attrNameLst>
                                      </p:cBhvr>
                                      <p:tavLst>
                                        <p:tav tm="0">
                                          <p:val>
                                            <p:strVal val="#ppt_x+#ppt_w*1.125000"/>
                                          </p:val>
                                        </p:tav>
                                        <p:tav tm="100000">
                                          <p:val>
                                            <p:strVal val="#ppt_x"/>
                                          </p:val>
                                        </p:tav>
                                      </p:tavLst>
                                    </p:anim>
                                    <p:animEffect transition="in" filter="wipe(left)">
                                      <p:cBhvr>
                                        <p:cTn id="60" dur="500"/>
                                        <p:tgtEl>
                                          <p:spTgt spid="32"/>
                                        </p:tgtEl>
                                      </p:cBhvr>
                                    </p:animEffect>
                                  </p:childTnLst>
                                </p:cTn>
                              </p:par>
                            </p:childTnLst>
                          </p:cTn>
                        </p:par>
                        <p:par>
                          <p:cTn id="61" fill="hold">
                            <p:stCondLst>
                              <p:cond delay="5500"/>
                            </p:stCondLst>
                            <p:childTnLst>
                              <p:par>
                                <p:cTn id="62" presetID="12" presetClass="entr" presetSubtype="4" fill="hold" nodeType="afterEffect">
                                  <p:stCondLst>
                                    <p:cond delay="0"/>
                                  </p:stCondLst>
                                  <p:childTnLst>
                                    <p:set>
                                      <p:cBhvr>
                                        <p:cTn id="63" dur="1" fill="hold">
                                          <p:stCondLst>
                                            <p:cond delay="0"/>
                                          </p:stCondLst>
                                        </p:cTn>
                                        <p:tgtEl>
                                          <p:spTgt spid="29"/>
                                        </p:tgtEl>
                                        <p:attrNameLst>
                                          <p:attrName>style.visibility</p:attrName>
                                        </p:attrNameLst>
                                      </p:cBhvr>
                                      <p:to>
                                        <p:strVal val="visible"/>
                                      </p:to>
                                    </p:set>
                                    <p:anim calcmode="lin" valueType="num">
                                      <p:cBhvr additive="base">
                                        <p:cTn id="64" dur="500"/>
                                        <p:tgtEl>
                                          <p:spTgt spid="29"/>
                                        </p:tgtEl>
                                        <p:attrNameLst>
                                          <p:attrName>ppt_y</p:attrName>
                                        </p:attrNameLst>
                                      </p:cBhvr>
                                      <p:tavLst>
                                        <p:tav tm="0">
                                          <p:val>
                                            <p:strVal val="#ppt_y+#ppt_h*1.125000"/>
                                          </p:val>
                                        </p:tav>
                                        <p:tav tm="100000">
                                          <p:val>
                                            <p:strVal val="#ppt_y"/>
                                          </p:val>
                                        </p:tav>
                                      </p:tavLst>
                                    </p:anim>
                                    <p:animEffect transition="in" filter="wipe(up)">
                                      <p:cBhvr>
                                        <p:cTn id="6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P spid="38" grpId="0"/>
      <p:bldP spid="3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7399" y="3156046"/>
            <a:ext cx="8077202"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white"/>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标题文字添加</a:t>
            </a:r>
            <a:endParaRPr kumimoji="0" lang="zh-CN" altLang="en-US" sz="4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菱心体简" panose="02010609000101010101" pitchFamily="49" charset="-122"/>
              <a:ea typeface="汉仪菱心体简" panose="02010609000101010101" pitchFamily="49" charset="-122"/>
            </a:endParaRPr>
          </a:p>
        </p:txBody>
      </p:sp>
      <p:sp>
        <p:nvSpPr>
          <p:cNvPr id="3" name="TextBox 3"/>
          <p:cNvSpPr txBox="1"/>
          <p:nvPr/>
        </p:nvSpPr>
        <p:spPr>
          <a:xfrm>
            <a:off x="2975427" y="3991018"/>
            <a:ext cx="6241144"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Arial"/>
                <a:ea typeface="微软雅黑"/>
                <a:cs typeface="+mn-cs"/>
              </a:rPr>
              <a:t>There are moments in life when you miss someone so much that you just want to pick them from your dreams and hug them for real!  Dream what you want to dream; </a:t>
            </a:r>
            <a:endParaRPr kumimoji="0" lang="zh-CN" altLang="en-US" sz="12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 name="矩形 3"/>
          <p:cNvSpPr/>
          <p:nvPr/>
        </p:nvSpPr>
        <p:spPr>
          <a:xfrm>
            <a:off x="4450070" y="2136407"/>
            <a:ext cx="3291863" cy="1015663"/>
          </a:xfrm>
          <a:prstGeom prst="rect">
            <a:avLst/>
          </a:prstGeom>
        </p:spPr>
        <p:txBody>
          <a:bodyPr wrap="none">
            <a:spAutoFit/>
            <a:scene3d>
              <a:camera prst="orthographicFront"/>
              <a:lightRig rig="threePt" dir="t"/>
            </a:scene3d>
            <a:sp3d contourW="12700"/>
          </a:bodyPr>
          <a:lstStyle/>
          <a:p>
            <a:pPr algn="ctr"/>
            <a:r>
              <a:rPr lang="en-US" altLang="zh-CN" sz="6000" b="1" dirty="0">
                <a:solidFill>
                  <a:schemeClr val="bg1"/>
                </a:solidFill>
                <a:effectLst>
                  <a:outerShdw blurRad="38100" dist="38100" dir="2700000" algn="tl">
                    <a:srgbClr val="000000">
                      <a:alpha val="43137"/>
                    </a:srgbClr>
                  </a:outerShdw>
                </a:effectLst>
              </a:rPr>
              <a:t>PART 01</a:t>
            </a:r>
            <a:endParaRPr lang="zh-CN" altLang="en-US" sz="6000" b="1" dirty="0">
              <a:solidFill>
                <a:schemeClr val="bg1"/>
              </a:solidFill>
              <a:effectLst>
                <a:outerShdw blurRad="38100" dist="38100" dir="2700000" algn="tl">
                  <a:srgbClr val="000000">
                    <a:alpha val="43137"/>
                  </a:srgbClr>
                </a:outerShdw>
              </a:effectLst>
            </a:endParaRPr>
          </a:p>
        </p:txBody>
      </p:sp>
      <p:sp>
        <p:nvSpPr>
          <p:cNvPr id="7" name="任意多边形 6"/>
          <p:cNvSpPr/>
          <p:nvPr/>
        </p:nvSpPr>
        <p:spPr>
          <a:xfrm>
            <a:off x="3875311" y="1785257"/>
            <a:ext cx="4441376" cy="3193143"/>
          </a:xfrm>
          <a:custGeom>
            <a:avLst/>
            <a:gdLst>
              <a:gd name="connsiteX0" fmla="*/ 0 w 4441376"/>
              <a:gd name="connsiteY0" fmla="*/ 2757715 h 3193143"/>
              <a:gd name="connsiteX1" fmla="*/ 58243 w 4441376"/>
              <a:gd name="connsiteY1" fmla="*/ 2757715 h 3193143"/>
              <a:gd name="connsiteX2" fmla="*/ 58243 w 4441376"/>
              <a:gd name="connsiteY2" fmla="*/ 3134900 h 3193143"/>
              <a:gd name="connsiteX3" fmla="*/ 4383133 w 4441376"/>
              <a:gd name="connsiteY3" fmla="*/ 3134900 h 3193143"/>
              <a:gd name="connsiteX4" fmla="*/ 4383133 w 4441376"/>
              <a:gd name="connsiteY4" fmla="*/ 2757715 h 3193143"/>
              <a:gd name="connsiteX5" fmla="*/ 4441376 w 4441376"/>
              <a:gd name="connsiteY5" fmla="*/ 2757715 h 3193143"/>
              <a:gd name="connsiteX6" fmla="*/ 4441376 w 4441376"/>
              <a:gd name="connsiteY6" fmla="*/ 3193143 h 3193143"/>
              <a:gd name="connsiteX7" fmla="*/ 0 w 4441376"/>
              <a:gd name="connsiteY7" fmla="*/ 3193143 h 3193143"/>
              <a:gd name="connsiteX8" fmla="*/ 0 w 4441376"/>
              <a:gd name="connsiteY8" fmla="*/ 0 h 3193143"/>
              <a:gd name="connsiteX9" fmla="*/ 4441376 w 4441376"/>
              <a:gd name="connsiteY9" fmla="*/ 0 h 3193143"/>
              <a:gd name="connsiteX10" fmla="*/ 4441376 w 4441376"/>
              <a:gd name="connsiteY10" fmla="*/ 2187272 h 3193143"/>
              <a:gd name="connsiteX11" fmla="*/ 4383133 w 4441376"/>
              <a:gd name="connsiteY11" fmla="*/ 2187272 h 3193143"/>
              <a:gd name="connsiteX12" fmla="*/ 4383133 w 4441376"/>
              <a:gd name="connsiteY12" fmla="*/ 58243 h 3193143"/>
              <a:gd name="connsiteX13" fmla="*/ 58243 w 4441376"/>
              <a:gd name="connsiteY13" fmla="*/ 58243 h 3193143"/>
              <a:gd name="connsiteX14" fmla="*/ 58243 w 4441376"/>
              <a:gd name="connsiteY14" fmla="*/ 2187272 h 3193143"/>
              <a:gd name="connsiteX15" fmla="*/ 0 w 4441376"/>
              <a:gd name="connsiteY15" fmla="*/ 2187272 h 319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41376" h="3193143">
                <a:moveTo>
                  <a:pt x="0" y="2757715"/>
                </a:moveTo>
                <a:lnTo>
                  <a:pt x="58243" y="2757715"/>
                </a:lnTo>
                <a:lnTo>
                  <a:pt x="58243" y="3134900"/>
                </a:lnTo>
                <a:lnTo>
                  <a:pt x="4383133" y="3134900"/>
                </a:lnTo>
                <a:lnTo>
                  <a:pt x="4383133" y="2757715"/>
                </a:lnTo>
                <a:lnTo>
                  <a:pt x="4441376" y="2757715"/>
                </a:lnTo>
                <a:lnTo>
                  <a:pt x="4441376" y="3193143"/>
                </a:lnTo>
                <a:lnTo>
                  <a:pt x="0" y="3193143"/>
                </a:lnTo>
                <a:close/>
                <a:moveTo>
                  <a:pt x="0" y="0"/>
                </a:moveTo>
                <a:lnTo>
                  <a:pt x="4441376" y="0"/>
                </a:lnTo>
                <a:lnTo>
                  <a:pt x="4441376" y="2187272"/>
                </a:lnTo>
                <a:lnTo>
                  <a:pt x="4383133" y="2187272"/>
                </a:lnTo>
                <a:lnTo>
                  <a:pt x="4383133" y="58243"/>
                </a:lnTo>
                <a:lnTo>
                  <a:pt x="58243" y="58243"/>
                </a:lnTo>
                <a:lnTo>
                  <a:pt x="58243" y="2187272"/>
                </a:lnTo>
                <a:lnTo>
                  <a:pt x="0" y="21872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3096112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67ea1a4-08e3-4b07-ab7d-646249f5c792"/>
          <p:cNvGrpSpPr>
            <a:grpSpLocks noChangeAspect="1"/>
          </p:cNvGrpSpPr>
          <p:nvPr/>
        </p:nvGrpSpPr>
        <p:grpSpPr>
          <a:xfrm>
            <a:off x="2768599" y="2450923"/>
            <a:ext cx="6654802" cy="2438922"/>
            <a:chOff x="3381688" y="2526946"/>
            <a:chExt cx="5962705" cy="2185276"/>
          </a:xfrm>
        </p:grpSpPr>
        <p:cxnSp>
          <p:nvCxnSpPr>
            <p:cNvPr id="4" name="Straight Arrow Connector 2"/>
            <p:cNvCxnSpPr/>
            <p:nvPr/>
          </p:nvCxnSpPr>
          <p:spPr>
            <a:xfrm>
              <a:off x="5027872" y="4202411"/>
              <a:ext cx="0" cy="509811"/>
            </a:xfrm>
            <a:prstGeom prst="straightConnector1">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5" name="Straight Arrow Connector 3"/>
            <p:cNvCxnSpPr/>
            <p:nvPr/>
          </p:nvCxnSpPr>
          <p:spPr>
            <a:xfrm>
              <a:off x="7653322" y="4187162"/>
              <a:ext cx="0" cy="525060"/>
            </a:xfrm>
            <a:prstGeom prst="straightConnector1">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 name="Freeform: Shape 4"/>
            <p:cNvSpPr>
              <a:spLocks/>
            </p:cNvSpPr>
            <p:nvPr/>
          </p:nvSpPr>
          <p:spPr bwMode="auto">
            <a:xfrm>
              <a:off x="4587172" y="3018120"/>
              <a:ext cx="922766" cy="1399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accent1"/>
            </a:solidFill>
            <a:ln w="15875">
              <a:noFill/>
              <a:miter lim="800000"/>
              <a:headEnd/>
              <a:tailEnd/>
            </a:ln>
          </p:spPr>
          <p:txBody>
            <a:bodyPr anchor="ctr"/>
            <a:lstStyle/>
            <a:p>
              <a:pPr algn="ctr"/>
              <a:endParaRPr/>
            </a:p>
          </p:txBody>
        </p:sp>
        <p:sp>
          <p:nvSpPr>
            <p:cNvPr id="7" name="Freeform: Shape 5"/>
            <p:cNvSpPr>
              <a:spLocks/>
            </p:cNvSpPr>
            <p:nvPr/>
          </p:nvSpPr>
          <p:spPr bwMode="auto">
            <a:xfrm>
              <a:off x="7192444" y="3018120"/>
              <a:ext cx="922766" cy="1399769"/>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accent3"/>
            </a:solidFill>
            <a:ln w="15875">
              <a:noFill/>
              <a:miter lim="800000"/>
              <a:headEnd/>
              <a:tailEnd/>
            </a:ln>
          </p:spPr>
          <p:txBody>
            <a:bodyPr anchor="ctr"/>
            <a:lstStyle/>
            <a:p>
              <a:pPr algn="ctr"/>
              <a:endParaRPr/>
            </a:p>
          </p:txBody>
        </p:sp>
        <p:sp>
          <p:nvSpPr>
            <p:cNvPr id="8" name="Freeform: Shape 6"/>
            <p:cNvSpPr>
              <a:spLocks/>
            </p:cNvSpPr>
            <p:nvPr/>
          </p:nvSpPr>
          <p:spPr bwMode="auto">
            <a:xfrm>
              <a:off x="8670223" y="3206671"/>
              <a:ext cx="674170" cy="1022667"/>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rgbClr val="A6A6A6"/>
            </a:solidFill>
            <a:ln w="15875">
              <a:noFill/>
              <a:miter lim="800000"/>
              <a:headEnd/>
              <a:tailEnd/>
            </a:ln>
          </p:spPr>
          <p:txBody>
            <a:bodyPr anchor="ctr"/>
            <a:lstStyle/>
            <a:p>
              <a:pPr algn="ctr"/>
              <a:endParaRPr/>
            </a:p>
          </p:txBody>
        </p:sp>
        <p:sp>
          <p:nvSpPr>
            <p:cNvPr id="9" name="Freeform: Shape 7"/>
            <p:cNvSpPr>
              <a:spLocks/>
            </p:cNvSpPr>
            <p:nvPr/>
          </p:nvSpPr>
          <p:spPr bwMode="auto">
            <a:xfrm>
              <a:off x="3381688" y="3206671"/>
              <a:ext cx="674170" cy="1022667"/>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rgbClr val="A6A6A6"/>
            </a:solidFill>
            <a:ln w="15875">
              <a:noFill/>
              <a:miter lim="800000"/>
              <a:headEnd/>
              <a:tailEnd/>
            </a:ln>
          </p:spPr>
          <p:txBody>
            <a:bodyPr anchor="ctr"/>
            <a:lstStyle/>
            <a:p>
              <a:pPr algn="ctr"/>
              <a:endParaRPr/>
            </a:p>
          </p:txBody>
        </p:sp>
        <p:cxnSp>
          <p:nvCxnSpPr>
            <p:cNvPr id="10" name="Straight Arrow Connector 8"/>
            <p:cNvCxnSpPr/>
            <p:nvPr/>
          </p:nvCxnSpPr>
          <p:spPr>
            <a:xfrm flipV="1">
              <a:off x="5941158" y="2526946"/>
              <a:ext cx="0" cy="423241"/>
            </a:xfrm>
            <a:prstGeom prst="straightConnector1">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1" name="Freeform: Shape 9"/>
            <p:cNvSpPr>
              <a:spLocks/>
            </p:cNvSpPr>
            <p:nvPr/>
          </p:nvSpPr>
          <p:spPr bwMode="auto">
            <a:xfrm>
              <a:off x="5656317" y="2879972"/>
              <a:ext cx="1104907" cy="1676065"/>
            </a:xfrm>
            <a:custGeom>
              <a:avLst/>
              <a:gdLst>
                <a:gd name="T0" fmla="*/ 1226 w 6380"/>
                <a:gd name="T1" fmla="*/ 9676 h 9678"/>
                <a:gd name="T2" fmla="*/ 1034 w 6380"/>
                <a:gd name="T3" fmla="*/ 9652 h 9678"/>
                <a:gd name="T4" fmla="*/ 846 w 6380"/>
                <a:gd name="T5" fmla="*/ 9600 h 9678"/>
                <a:gd name="T6" fmla="*/ 666 w 6380"/>
                <a:gd name="T7" fmla="*/ 9518 h 9678"/>
                <a:gd name="T8" fmla="*/ 500 w 6380"/>
                <a:gd name="T9" fmla="*/ 9408 h 9678"/>
                <a:gd name="T10" fmla="*/ 348 w 6380"/>
                <a:gd name="T11" fmla="*/ 9268 h 9678"/>
                <a:gd name="T12" fmla="*/ 262 w 6380"/>
                <a:gd name="T13" fmla="*/ 9168 h 9678"/>
                <a:gd name="T14" fmla="*/ 156 w 6380"/>
                <a:gd name="T15" fmla="*/ 9004 h 9678"/>
                <a:gd name="T16" fmla="*/ 78 w 6380"/>
                <a:gd name="T17" fmla="*/ 8832 h 9678"/>
                <a:gd name="T18" fmla="*/ 26 w 6380"/>
                <a:gd name="T19" fmla="*/ 8652 h 9678"/>
                <a:gd name="T20" fmla="*/ 2 w 6380"/>
                <a:gd name="T21" fmla="*/ 8466 h 9678"/>
                <a:gd name="T22" fmla="*/ 4 w 6380"/>
                <a:gd name="T23" fmla="*/ 8282 h 9678"/>
                <a:gd name="T24" fmla="*/ 32 w 6380"/>
                <a:gd name="T25" fmla="*/ 8098 h 9678"/>
                <a:gd name="T26" fmla="*/ 88 w 6380"/>
                <a:gd name="T27" fmla="*/ 7918 h 9678"/>
                <a:gd name="T28" fmla="*/ 168 w 6380"/>
                <a:gd name="T29" fmla="*/ 7748 h 9678"/>
                <a:gd name="T30" fmla="*/ 276 w 6380"/>
                <a:gd name="T31" fmla="*/ 7588 h 9678"/>
                <a:gd name="T32" fmla="*/ 410 w 6380"/>
                <a:gd name="T33" fmla="*/ 7442 h 9678"/>
                <a:gd name="T34" fmla="*/ 410 w 6380"/>
                <a:gd name="T35" fmla="*/ 2234 h 9678"/>
                <a:gd name="T36" fmla="*/ 276 w 6380"/>
                <a:gd name="T37" fmla="*/ 2090 h 9678"/>
                <a:gd name="T38" fmla="*/ 168 w 6380"/>
                <a:gd name="T39" fmla="*/ 1930 h 9678"/>
                <a:gd name="T40" fmla="*/ 88 w 6380"/>
                <a:gd name="T41" fmla="*/ 1760 h 9678"/>
                <a:gd name="T42" fmla="*/ 32 w 6380"/>
                <a:gd name="T43" fmla="*/ 1580 h 9678"/>
                <a:gd name="T44" fmla="*/ 4 w 6380"/>
                <a:gd name="T45" fmla="*/ 1396 h 9678"/>
                <a:gd name="T46" fmla="*/ 2 w 6380"/>
                <a:gd name="T47" fmla="*/ 1210 h 9678"/>
                <a:gd name="T48" fmla="*/ 26 w 6380"/>
                <a:gd name="T49" fmla="*/ 1026 h 9678"/>
                <a:gd name="T50" fmla="*/ 78 w 6380"/>
                <a:gd name="T51" fmla="*/ 846 h 9678"/>
                <a:gd name="T52" fmla="*/ 156 w 6380"/>
                <a:gd name="T53" fmla="*/ 672 h 9678"/>
                <a:gd name="T54" fmla="*/ 262 w 6380"/>
                <a:gd name="T55" fmla="*/ 510 h 9678"/>
                <a:gd name="T56" fmla="*/ 348 w 6380"/>
                <a:gd name="T57" fmla="*/ 410 h 9678"/>
                <a:gd name="T58" fmla="*/ 492 w 6380"/>
                <a:gd name="T59" fmla="*/ 276 h 9678"/>
                <a:gd name="T60" fmla="*/ 652 w 6380"/>
                <a:gd name="T61" fmla="*/ 168 h 9678"/>
                <a:gd name="T62" fmla="*/ 822 w 6380"/>
                <a:gd name="T63" fmla="*/ 86 h 9678"/>
                <a:gd name="T64" fmla="*/ 1002 w 6380"/>
                <a:gd name="T65" fmla="*/ 32 h 9678"/>
                <a:gd name="T66" fmla="*/ 1186 w 6380"/>
                <a:gd name="T67" fmla="*/ 4 h 9678"/>
                <a:gd name="T68" fmla="*/ 1372 w 6380"/>
                <a:gd name="T69" fmla="*/ 2 h 9678"/>
                <a:gd name="T70" fmla="*/ 1556 w 6380"/>
                <a:gd name="T71" fmla="*/ 26 h 9678"/>
                <a:gd name="T72" fmla="*/ 1736 w 6380"/>
                <a:gd name="T73" fmla="*/ 78 h 9678"/>
                <a:gd name="T74" fmla="*/ 1910 w 6380"/>
                <a:gd name="T75" fmla="*/ 156 h 9678"/>
                <a:gd name="T76" fmla="*/ 2072 w 6380"/>
                <a:gd name="T77" fmla="*/ 262 h 9678"/>
                <a:gd name="T78" fmla="*/ 5970 w 6380"/>
                <a:gd name="T79" fmla="*/ 3896 h 9678"/>
                <a:gd name="T80" fmla="*/ 6062 w 6380"/>
                <a:gd name="T81" fmla="*/ 3992 h 9678"/>
                <a:gd name="T82" fmla="*/ 6180 w 6380"/>
                <a:gd name="T83" fmla="*/ 4150 h 9678"/>
                <a:gd name="T84" fmla="*/ 6274 w 6380"/>
                <a:gd name="T85" fmla="*/ 4324 h 9678"/>
                <a:gd name="T86" fmla="*/ 6338 w 6380"/>
                <a:gd name="T87" fmla="*/ 4510 h 9678"/>
                <a:gd name="T88" fmla="*/ 6374 w 6380"/>
                <a:gd name="T89" fmla="*/ 4706 h 9678"/>
                <a:gd name="T90" fmla="*/ 6380 w 6380"/>
                <a:gd name="T91" fmla="*/ 4838 h 9678"/>
                <a:gd name="T92" fmla="*/ 6364 w 6380"/>
                <a:gd name="T93" fmla="*/ 5038 h 9678"/>
                <a:gd name="T94" fmla="*/ 6320 w 6380"/>
                <a:gd name="T95" fmla="*/ 5230 h 9678"/>
                <a:gd name="T96" fmla="*/ 6246 w 6380"/>
                <a:gd name="T97" fmla="*/ 5412 h 9678"/>
                <a:gd name="T98" fmla="*/ 6144 w 6380"/>
                <a:gd name="T99" fmla="*/ 5582 h 9678"/>
                <a:gd name="T100" fmla="*/ 6018 w 6380"/>
                <a:gd name="T101" fmla="*/ 5736 h 9678"/>
                <a:gd name="T102" fmla="*/ 2174 w 6380"/>
                <a:gd name="T103" fmla="*/ 9330 h 9678"/>
                <a:gd name="T104" fmla="*/ 2026 w 6380"/>
                <a:gd name="T105" fmla="*/ 9448 h 9678"/>
                <a:gd name="T106" fmla="*/ 1868 w 6380"/>
                <a:gd name="T107" fmla="*/ 9542 h 9678"/>
                <a:gd name="T108" fmla="*/ 1700 w 6380"/>
                <a:gd name="T109" fmla="*/ 9612 h 9678"/>
                <a:gd name="T110" fmla="*/ 1528 w 6380"/>
                <a:gd name="T111" fmla="*/ 9656 h 9678"/>
                <a:gd name="T112" fmla="*/ 1350 w 6380"/>
                <a:gd name="T113" fmla="*/ 9676 h 9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380" h="9678">
                  <a:moveTo>
                    <a:pt x="1292" y="9678"/>
                  </a:moveTo>
                  <a:lnTo>
                    <a:pt x="1292" y="9678"/>
                  </a:lnTo>
                  <a:lnTo>
                    <a:pt x="1226" y="9676"/>
                  </a:lnTo>
                  <a:lnTo>
                    <a:pt x="1162" y="9672"/>
                  </a:lnTo>
                  <a:lnTo>
                    <a:pt x="1098" y="9664"/>
                  </a:lnTo>
                  <a:lnTo>
                    <a:pt x="1034" y="9652"/>
                  </a:lnTo>
                  <a:lnTo>
                    <a:pt x="970" y="9638"/>
                  </a:lnTo>
                  <a:lnTo>
                    <a:pt x="908" y="9620"/>
                  </a:lnTo>
                  <a:lnTo>
                    <a:pt x="846" y="9600"/>
                  </a:lnTo>
                  <a:lnTo>
                    <a:pt x="786" y="9576"/>
                  </a:lnTo>
                  <a:lnTo>
                    <a:pt x="726" y="9548"/>
                  </a:lnTo>
                  <a:lnTo>
                    <a:pt x="666" y="9518"/>
                  </a:lnTo>
                  <a:lnTo>
                    <a:pt x="610" y="9484"/>
                  </a:lnTo>
                  <a:lnTo>
                    <a:pt x="554" y="9448"/>
                  </a:lnTo>
                  <a:lnTo>
                    <a:pt x="500" y="9408"/>
                  </a:lnTo>
                  <a:lnTo>
                    <a:pt x="446" y="9364"/>
                  </a:lnTo>
                  <a:lnTo>
                    <a:pt x="396" y="9318"/>
                  </a:lnTo>
                  <a:lnTo>
                    <a:pt x="348" y="9268"/>
                  </a:lnTo>
                  <a:lnTo>
                    <a:pt x="348" y="9268"/>
                  </a:lnTo>
                  <a:lnTo>
                    <a:pt x="304" y="9218"/>
                  </a:lnTo>
                  <a:lnTo>
                    <a:pt x="262" y="9168"/>
                  </a:lnTo>
                  <a:lnTo>
                    <a:pt x="224" y="9114"/>
                  </a:lnTo>
                  <a:lnTo>
                    <a:pt x="188" y="9060"/>
                  </a:lnTo>
                  <a:lnTo>
                    <a:pt x="156" y="9004"/>
                  </a:lnTo>
                  <a:lnTo>
                    <a:pt x="128" y="8948"/>
                  </a:lnTo>
                  <a:lnTo>
                    <a:pt x="102" y="8890"/>
                  </a:lnTo>
                  <a:lnTo>
                    <a:pt x="78" y="8832"/>
                  </a:lnTo>
                  <a:lnTo>
                    <a:pt x="58" y="8772"/>
                  </a:lnTo>
                  <a:lnTo>
                    <a:pt x="42" y="8712"/>
                  </a:lnTo>
                  <a:lnTo>
                    <a:pt x="26" y="8652"/>
                  </a:lnTo>
                  <a:lnTo>
                    <a:pt x="16" y="8590"/>
                  </a:lnTo>
                  <a:lnTo>
                    <a:pt x="8" y="8528"/>
                  </a:lnTo>
                  <a:lnTo>
                    <a:pt x="2" y="8466"/>
                  </a:lnTo>
                  <a:lnTo>
                    <a:pt x="0" y="8404"/>
                  </a:lnTo>
                  <a:lnTo>
                    <a:pt x="0" y="8342"/>
                  </a:lnTo>
                  <a:lnTo>
                    <a:pt x="4" y="8282"/>
                  </a:lnTo>
                  <a:lnTo>
                    <a:pt x="10" y="8220"/>
                  </a:lnTo>
                  <a:lnTo>
                    <a:pt x="20" y="8158"/>
                  </a:lnTo>
                  <a:lnTo>
                    <a:pt x="32" y="8098"/>
                  </a:lnTo>
                  <a:lnTo>
                    <a:pt x="48" y="8036"/>
                  </a:lnTo>
                  <a:lnTo>
                    <a:pt x="66" y="7978"/>
                  </a:lnTo>
                  <a:lnTo>
                    <a:pt x="88" y="7918"/>
                  </a:lnTo>
                  <a:lnTo>
                    <a:pt x="112" y="7860"/>
                  </a:lnTo>
                  <a:lnTo>
                    <a:pt x="138" y="7804"/>
                  </a:lnTo>
                  <a:lnTo>
                    <a:pt x="168" y="7748"/>
                  </a:lnTo>
                  <a:lnTo>
                    <a:pt x="202" y="7694"/>
                  </a:lnTo>
                  <a:lnTo>
                    <a:pt x="238" y="7640"/>
                  </a:lnTo>
                  <a:lnTo>
                    <a:pt x="276" y="7588"/>
                  </a:lnTo>
                  <a:lnTo>
                    <a:pt x="318" y="7538"/>
                  </a:lnTo>
                  <a:lnTo>
                    <a:pt x="362" y="7490"/>
                  </a:lnTo>
                  <a:lnTo>
                    <a:pt x="410" y="7442"/>
                  </a:lnTo>
                  <a:lnTo>
                    <a:pt x="3196" y="4838"/>
                  </a:lnTo>
                  <a:lnTo>
                    <a:pt x="410" y="2234"/>
                  </a:lnTo>
                  <a:lnTo>
                    <a:pt x="410" y="2234"/>
                  </a:lnTo>
                  <a:lnTo>
                    <a:pt x="362" y="2188"/>
                  </a:lnTo>
                  <a:lnTo>
                    <a:pt x="318" y="2140"/>
                  </a:lnTo>
                  <a:lnTo>
                    <a:pt x="276" y="2090"/>
                  </a:lnTo>
                  <a:lnTo>
                    <a:pt x="238" y="2038"/>
                  </a:lnTo>
                  <a:lnTo>
                    <a:pt x="202" y="1984"/>
                  </a:lnTo>
                  <a:lnTo>
                    <a:pt x="168" y="1930"/>
                  </a:lnTo>
                  <a:lnTo>
                    <a:pt x="138" y="1874"/>
                  </a:lnTo>
                  <a:lnTo>
                    <a:pt x="112" y="1818"/>
                  </a:lnTo>
                  <a:lnTo>
                    <a:pt x="88" y="1760"/>
                  </a:lnTo>
                  <a:lnTo>
                    <a:pt x="66" y="1700"/>
                  </a:lnTo>
                  <a:lnTo>
                    <a:pt x="48" y="1640"/>
                  </a:lnTo>
                  <a:lnTo>
                    <a:pt x="32" y="1580"/>
                  </a:lnTo>
                  <a:lnTo>
                    <a:pt x="20" y="1520"/>
                  </a:lnTo>
                  <a:lnTo>
                    <a:pt x="10" y="1458"/>
                  </a:lnTo>
                  <a:lnTo>
                    <a:pt x="4" y="1396"/>
                  </a:lnTo>
                  <a:lnTo>
                    <a:pt x="0" y="1334"/>
                  </a:lnTo>
                  <a:lnTo>
                    <a:pt x="0" y="1272"/>
                  </a:lnTo>
                  <a:lnTo>
                    <a:pt x="2" y="1210"/>
                  </a:lnTo>
                  <a:lnTo>
                    <a:pt x="8" y="1148"/>
                  </a:lnTo>
                  <a:lnTo>
                    <a:pt x="16" y="1088"/>
                  </a:lnTo>
                  <a:lnTo>
                    <a:pt x="26" y="1026"/>
                  </a:lnTo>
                  <a:lnTo>
                    <a:pt x="42" y="966"/>
                  </a:lnTo>
                  <a:lnTo>
                    <a:pt x="58" y="906"/>
                  </a:lnTo>
                  <a:lnTo>
                    <a:pt x="78" y="846"/>
                  </a:lnTo>
                  <a:lnTo>
                    <a:pt x="102" y="788"/>
                  </a:lnTo>
                  <a:lnTo>
                    <a:pt x="128" y="730"/>
                  </a:lnTo>
                  <a:lnTo>
                    <a:pt x="156" y="672"/>
                  </a:lnTo>
                  <a:lnTo>
                    <a:pt x="188" y="618"/>
                  </a:lnTo>
                  <a:lnTo>
                    <a:pt x="224" y="562"/>
                  </a:lnTo>
                  <a:lnTo>
                    <a:pt x="262" y="510"/>
                  </a:lnTo>
                  <a:lnTo>
                    <a:pt x="304" y="458"/>
                  </a:lnTo>
                  <a:lnTo>
                    <a:pt x="348" y="410"/>
                  </a:lnTo>
                  <a:lnTo>
                    <a:pt x="348" y="410"/>
                  </a:lnTo>
                  <a:lnTo>
                    <a:pt x="394" y="362"/>
                  </a:lnTo>
                  <a:lnTo>
                    <a:pt x="442" y="318"/>
                  </a:lnTo>
                  <a:lnTo>
                    <a:pt x="492" y="276"/>
                  </a:lnTo>
                  <a:lnTo>
                    <a:pt x="544" y="236"/>
                  </a:lnTo>
                  <a:lnTo>
                    <a:pt x="598" y="200"/>
                  </a:lnTo>
                  <a:lnTo>
                    <a:pt x="652" y="168"/>
                  </a:lnTo>
                  <a:lnTo>
                    <a:pt x="708" y="138"/>
                  </a:lnTo>
                  <a:lnTo>
                    <a:pt x="764" y="112"/>
                  </a:lnTo>
                  <a:lnTo>
                    <a:pt x="822" y="86"/>
                  </a:lnTo>
                  <a:lnTo>
                    <a:pt x="882" y="66"/>
                  </a:lnTo>
                  <a:lnTo>
                    <a:pt x="942" y="48"/>
                  </a:lnTo>
                  <a:lnTo>
                    <a:pt x="1002" y="32"/>
                  </a:lnTo>
                  <a:lnTo>
                    <a:pt x="1062" y="20"/>
                  </a:lnTo>
                  <a:lnTo>
                    <a:pt x="1124" y="10"/>
                  </a:lnTo>
                  <a:lnTo>
                    <a:pt x="1186" y="4"/>
                  </a:lnTo>
                  <a:lnTo>
                    <a:pt x="1248" y="0"/>
                  </a:lnTo>
                  <a:lnTo>
                    <a:pt x="1310" y="0"/>
                  </a:lnTo>
                  <a:lnTo>
                    <a:pt x="1372" y="2"/>
                  </a:lnTo>
                  <a:lnTo>
                    <a:pt x="1434" y="8"/>
                  </a:lnTo>
                  <a:lnTo>
                    <a:pt x="1494" y="16"/>
                  </a:lnTo>
                  <a:lnTo>
                    <a:pt x="1556" y="26"/>
                  </a:lnTo>
                  <a:lnTo>
                    <a:pt x="1616" y="40"/>
                  </a:lnTo>
                  <a:lnTo>
                    <a:pt x="1676" y="58"/>
                  </a:lnTo>
                  <a:lnTo>
                    <a:pt x="1736" y="78"/>
                  </a:lnTo>
                  <a:lnTo>
                    <a:pt x="1796" y="102"/>
                  </a:lnTo>
                  <a:lnTo>
                    <a:pt x="1852" y="128"/>
                  </a:lnTo>
                  <a:lnTo>
                    <a:pt x="1910" y="156"/>
                  </a:lnTo>
                  <a:lnTo>
                    <a:pt x="1964" y="188"/>
                  </a:lnTo>
                  <a:lnTo>
                    <a:pt x="2020" y="224"/>
                  </a:lnTo>
                  <a:lnTo>
                    <a:pt x="2072" y="262"/>
                  </a:lnTo>
                  <a:lnTo>
                    <a:pt x="2124" y="302"/>
                  </a:lnTo>
                  <a:lnTo>
                    <a:pt x="2174" y="348"/>
                  </a:lnTo>
                  <a:lnTo>
                    <a:pt x="5970" y="3896"/>
                  </a:lnTo>
                  <a:lnTo>
                    <a:pt x="5970" y="3896"/>
                  </a:lnTo>
                  <a:lnTo>
                    <a:pt x="6018" y="3942"/>
                  </a:lnTo>
                  <a:lnTo>
                    <a:pt x="6062" y="3992"/>
                  </a:lnTo>
                  <a:lnTo>
                    <a:pt x="6106" y="4042"/>
                  </a:lnTo>
                  <a:lnTo>
                    <a:pt x="6144" y="4096"/>
                  </a:lnTo>
                  <a:lnTo>
                    <a:pt x="6180" y="4150"/>
                  </a:lnTo>
                  <a:lnTo>
                    <a:pt x="6214" y="4206"/>
                  </a:lnTo>
                  <a:lnTo>
                    <a:pt x="6246" y="4264"/>
                  </a:lnTo>
                  <a:lnTo>
                    <a:pt x="6274" y="4324"/>
                  </a:lnTo>
                  <a:lnTo>
                    <a:pt x="6298" y="4386"/>
                  </a:lnTo>
                  <a:lnTo>
                    <a:pt x="6320" y="4448"/>
                  </a:lnTo>
                  <a:lnTo>
                    <a:pt x="6338" y="4510"/>
                  </a:lnTo>
                  <a:lnTo>
                    <a:pt x="6352" y="4574"/>
                  </a:lnTo>
                  <a:lnTo>
                    <a:pt x="6364" y="4640"/>
                  </a:lnTo>
                  <a:lnTo>
                    <a:pt x="6374" y="4706"/>
                  </a:lnTo>
                  <a:lnTo>
                    <a:pt x="6378" y="4772"/>
                  </a:lnTo>
                  <a:lnTo>
                    <a:pt x="6380" y="4838"/>
                  </a:lnTo>
                  <a:lnTo>
                    <a:pt x="6380" y="4838"/>
                  </a:lnTo>
                  <a:lnTo>
                    <a:pt x="6378" y="4906"/>
                  </a:lnTo>
                  <a:lnTo>
                    <a:pt x="6374" y="4972"/>
                  </a:lnTo>
                  <a:lnTo>
                    <a:pt x="6364" y="5038"/>
                  </a:lnTo>
                  <a:lnTo>
                    <a:pt x="6352" y="5102"/>
                  </a:lnTo>
                  <a:lnTo>
                    <a:pt x="6338" y="5166"/>
                  </a:lnTo>
                  <a:lnTo>
                    <a:pt x="6320" y="5230"/>
                  </a:lnTo>
                  <a:lnTo>
                    <a:pt x="6298" y="5292"/>
                  </a:lnTo>
                  <a:lnTo>
                    <a:pt x="6274" y="5354"/>
                  </a:lnTo>
                  <a:lnTo>
                    <a:pt x="6246" y="5412"/>
                  </a:lnTo>
                  <a:lnTo>
                    <a:pt x="6214" y="5470"/>
                  </a:lnTo>
                  <a:lnTo>
                    <a:pt x="6180" y="5528"/>
                  </a:lnTo>
                  <a:lnTo>
                    <a:pt x="6144" y="5582"/>
                  </a:lnTo>
                  <a:lnTo>
                    <a:pt x="6106" y="5636"/>
                  </a:lnTo>
                  <a:lnTo>
                    <a:pt x="6062" y="5686"/>
                  </a:lnTo>
                  <a:lnTo>
                    <a:pt x="6018" y="5736"/>
                  </a:lnTo>
                  <a:lnTo>
                    <a:pt x="5970" y="5782"/>
                  </a:lnTo>
                  <a:lnTo>
                    <a:pt x="2174" y="9330"/>
                  </a:lnTo>
                  <a:lnTo>
                    <a:pt x="2174" y="9330"/>
                  </a:lnTo>
                  <a:lnTo>
                    <a:pt x="2126" y="9372"/>
                  </a:lnTo>
                  <a:lnTo>
                    <a:pt x="2076" y="9412"/>
                  </a:lnTo>
                  <a:lnTo>
                    <a:pt x="2026" y="9448"/>
                  </a:lnTo>
                  <a:lnTo>
                    <a:pt x="1974" y="9482"/>
                  </a:lnTo>
                  <a:lnTo>
                    <a:pt x="1922" y="9514"/>
                  </a:lnTo>
                  <a:lnTo>
                    <a:pt x="1868" y="9542"/>
                  </a:lnTo>
                  <a:lnTo>
                    <a:pt x="1814" y="9568"/>
                  </a:lnTo>
                  <a:lnTo>
                    <a:pt x="1758" y="9592"/>
                  </a:lnTo>
                  <a:lnTo>
                    <a:pt x="1700" y="9612"/>
                  </a:lnTo>
                  <a:lnTo>
                    <a:pt x="1644" y="9630"/>
                  </a:lnTo>
                  <a:lnTo>
                    <a:pt x="1586" y="9644"/>
                  </a:lnTo>
                  <a:lnTo>
                    <a:pt x="1528" y="9656"/>
                  </a:lnTo>
                  <a:lnTo>
                    <a:pt x="1468" y="9666"/>
                  </a:lnTo>
                  <a:lnTo>
                    <a:pt x="1410" y="9672"/>
                  </a:lnTo>
                  <a:lnTo>
                    <a:pt x="1350" y="9676"/>
                  </a:lnTo>
                  <a:lnTo>
                    <a:pt x="1292" y="9678"/>
                  </a:lnTo>
                  <a:lnTo>
                    <a:pt x="1292" y="9678"/>
                  </a:lnTo>
                  <a:close/>
                </a:path>
              </a:pathLst>
            </a:custGeom>
            <a:solidFill>
              <a:schemeClr val="accent2"/>
            </a:solidFill>
            <a:ln w="15875">
              <a:noFill/>
              <a:miter lim="800000"/>
              <a:headEnd/>
              <a:tailEnd/>
            </a:ln>
          </p:spPr>
          <p:txBody>
            <a:bodyPr anchor="ctr"/>
            <a:lstStyle/>
            <a:p>
              <a:pPr algn="ctr"/>
              <a:endParaRPr/>
            </a:p>
          </p:txBody>
        </p:sp>
      </p:grpSp>
      <p:grpSp>
        <p:nvGrpSpPr>
          <p:cNvPr id="21" name="组合 20"/>
          <p:cNvGrpSpPr/>
          <p:nvPr/>
        </p:nvGrpSpPr>
        <p:grpSpPr>
          <a:xfrm>
            <a:off x="5741604" y="1865731"/>
            <a:ext cx="4725987" cy="962022"/>
            <a:chOff x="874712" y="3325188"/>
            <a:chExt cx="4725987" cy="962022"/>
          </a:xfrm>
        </p:grpSpPr>
        <p:sp>
          <p:nvSpPr>
            <p:cNvPr id="22" name="矩形 21"/>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3" name="矩形 2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4" name="组合 23"/>
          <p:cNvGrpSpPr/>
          <p:nvPr/>
        </p:nvGrpSpPr>
        <p:grpSpPr>
          <a:xfrm>
            <a:off x="874713" y="473038"/>
            <a:ext cx="9530805" cy="584775"/>
            <a:chOff x="1516380" y="416171"/>
            <a:chExt cx="9530805" cy="584775"/>
          </a:xfrm>
        </p:grpSpPr>
        <p:sp>
          <p:nvSpPr>
            <p:cNvPr id="25" name="文本框 24"/>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26" name="文本框 25"/>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27" name="组合 26"/>
          <p:cNvGrpSpPr/>
          <p:nvPr/>
        </p:nvGrpSpPr>
        <p:grpSpPr>
          <a:xfrm>
            <a:off x="0" y="863599"/>
            <a:ext cx="12192000" cy="232314"/>
            <a:chOff x="0" y="863599"/>
            <a:chExt cx="12192000" cy="232314"/>
          </a:xfrm>
        </p:grpSpPr>
        <p:cxnSp>
          <p:nvCxnSpPr>
            <p:cNvPr id="28" name="直接连接符 27"/>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0383519" y="863599"/>
              <a:ext cx="1024461" cy="232313"/>
              <a:chOff x="9494519" y="680443"/>
              <a:chExt cx="1024461" cy="377370"/>
            </a:xfrm>
          </p:grpSpPr>
          <p:sp>
            <p:nvSpPr>
              <p:cNvPr id="30" name="平行四边形 29"/>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平行四边形 30"/>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31"/>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3" name="组合 32"/>
          <p:cNvGrpSpPr/>
          <p:nvPr/>
        </p:nvGrpSpPr>
        <p:grpSpPr>
          <a:xfrm>
            <a:off x="2407165" y="4969834"/>
            <a:ext cx="2963958" cy="962022"/>
            <a:chOff x="1755727" y="3325188"/>
            <a:chExt cx="2963958" cy="962022"/>
          </a:xfrm>
        </p:grpSpPr>
        <p:sp>
          <p:nvSpPr>
            <p:cNvPr id="34" name="矩形 33"/>
            <p:cNvSpPr/>
            <p:nvPr/>
          </p:nvSpPr>
          <p:spPr>
            <a:xfrm>
              <a:off x="1755727" y="3677812"/>
              <a:ext cx="2963958"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35" name="矩形 34"/>
            <p:cNvSpPr/>
            <p:nvPr/>
          </p:nvSpPr>
          <p:spPr>
            <a:xfrm>
              <a:off x="2477711"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6" name="组合 35"/>
          <p:cNvGrpSpPr/>
          <p:nvPr/>
        </p:nvGrpSpPr>
        <p:grpSpPr>
          <a:xfrm>
            <a:off x="6824492" y="4969834"/>
            <a:ext cx="2963958" cy="962022"/>
            <a:chOff x="1755727" y="3325188"/>
            <a:chExt cx="2963958" cy="962022"/>
          </a:xfrm>
        </p:grpSpPr>
        <p:sp>
          <p:nvSpPr>
            <p:cNvPr id="37" name="矩形 36"/>
            <p:cNvSpPr/>
            <p:nvPr/>
          </p:nvSpPr>
          <p:spPr>
            <a:xfrm>
              <a:off x="1755727" y="3677812"/>
              <a:ext cx="2963958" cy="609398"/>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38" name="矩形 37"/>
            <p:cNvSpPr/>
            <p:nvPr/>
          </p:nvSpPr>
          <p:spPr>
            <a:xfrm>
              <a:off x="1755727" y="3325188"/>
              <a:ext cx="2241974" cy="424732"/>
            </a:xfrm>
            <a:prstGeom prst="rect">
              <a:avLst/>
            </a:prstGeom>
          </p:spPr>
          <p:txBody>
            <a:bodyPr wrap="square">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Tree>
    <p:extLst>
      <p:ext uri="{BB962C8B-B14F-4D97-AF65-F5344CB8AC3E}">
        <p14:creationId xmlns:p14="http://schemas.microsoft.com/office/powerpoint/2010/main" val="33033532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p:tgtEl>
                                          <p:spTgt spid="24"/>
                                        </p:tgtEl>
                                        <p:attrNameLst>
                                          <p:attrName>ppt_x</p:attrName>
                                        </p:attrNameLst>
                                      </p:cBhvr>
                                      <p:tavLst>
                                        <p:tav tm="0">
                                          <p:val>
                                            <p:strVal val="#ppt_x-#ppt_w*1.125000"/>
                                          </p:val>
                                        </p:tav>
                                        <p:tav tm="100000">
                                          <p:val>
                                            <p:strVal val="#ppt_x"/>
                                          </p:val>
                                        </p:tav>
                                      </p:tavLst>
                                    </p:anim>
                                    <p:animEffect transition="in" filter="wipe(right)">
                                      <p:cBhvr>
                                        <p:cTn id="13" dur="500"/>
                                        <p:tgtEl>
                                          <p:spTgt spid="24"/>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randombar(horizontal)">
                                      <p:cBhvr>
                                        <p:cTn id="22" dur="500"/>
                                        <p:tgtEl>
                                          <p:spTgt spid="33"/>
                                        </p:tgtEl>
                                      </p:cBhvr>
                                    </p:animEffect>
                                  </p:childTnLst>
                                </p:cTn>
                              </p:par>
                            </p:childTnLst>
                          </p:cTn>
                        </p:par>
                        <p:par>
                          <p:cTn id="23" fill="hold">
                            <p:stCondLst>
                              <p:cond delay="2000"/>
                            </p:stCondLst>
                            <p:childTnLst>
                              <p:par>
                                <p:cTn id="24" presetID="14" presetClass="entr" presetSubtype="10"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randombar(horizontal)">
                                      <p:cBhvr>
                                        <p:cTn id="26" dur="500"/>
                                        <p:tgtEl>
                                          <p:spTgt spid="36"/>
                                        </p:tgtEl>
                                      </p:cBhvr>
                                    </p:animEffect>
                                  </p:childTnLst>
                                </p:cTn>
                              </p:par>
                            </p:childTnLst>
                          </p:cTn>
                        </p:par>
                        <p:par>
                          <p:cTn id="27" fill="hold">
                            <p:stCondLst>
                              <p:cond delay="2500"/>
                            </p:stCondLst>
                            <p:childTnLst>
                              <p:par>
                                <p:cTn id="28" presetID="14" presetClass="entr" presetSubtype="1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randombar(horizontal)">
                                      <p:cBhvr>
                                        <p:cTn id="3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a942f5d-0777-4a9e-a035-cbf9792192d7"/>
          <p:cNvGrpSpPr>
            <a:grpSpLocks noChangeAspect="1"/>
          </p:cNvGrpSpPr>
          <p:nvPr/>
        </p:nvGrpSpPr>
        <p:grpSpPr>
          <a:xfrm>
            <a:off x="3859979" y="2547093"/>
            <a:ext cx="4472042" cy="2814740"/>
            <a:chOff x="3834628" y="1992661"/>
            <a:chExt cx="4472042" cy="2814740"/>
          </a:xfrm>
        </p:grpSpPr>
        <p:grpSp>
          <p:nvGrpSpPr>
            <p:cNvPr id="4" name="Group 32"/>
            <p:cNvGrpSpPr/>
            <p:nvPr/>
          </p:nvGrpSpPr>
          <p:grpSpPr>
            <a:xfrm>
              <a:off x="4707046" y="2029485"/>
              <a:ext cx="2777909" cy="2777916"/>
              <a:chOff x="4721501" y="2370782"/>
              <a:chExt cx="2777909" cy="2777916"/>
            </a:xfrm>
          </p:grpSpPr>
          <p:sp>
            <p:nvSpPr>
              <p:cNvPr id="30" name="Freeform: Shape 4"/>
              <p:cNvSpPr/>
              <p:nvPr/>
            </p:nvSpPr>
            <p:spPr>
              <a:xfrm>
                <a:off x="6135210" y="2370782"/>
                <a:ext cx="136420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endParaRPr/>
              </a:p>
            </p:txBody>
          </p:sp>
          <p:sp>
            <p:nvSpPr>
              <p:cNvPr id="31" name="Freeform: Shape 5"/>
              <p:cNvSpPr/>
              <p:nvPr/>
            </p:nvSpPr>
            <p:spPr>
              <a:xfrm>
                <a:off x="6135215" y="3784497"/>
                <a:ext cx="1364190" cy="1364201"/>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endParaRPr/>
              </a:p>
            </p:txBody>
          </p:sp>
          <p:sp>
            <p:nvSpPr>
              <p:cNvPr id="32" name="Freeform: Shape 6"/>
              <p:cNvSpPr/>
              <p:nvPr/>
            </p:nvSpPr>
            <p:spPr>
              <a:xfrm>
                <a:off x="4721506" y="3784497"/>
                <a:ext cx="1364201" cy="1364201"/>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endParaRPr/>
              </a:p>
            </p:txBody>
          </p:sp>
          <p:sp>
            <p:nvSpPr>
              <p:cNvPr id="33" name="Freeform: Shape 7"/>
              <p:cNvSpPr/>
              <p:nvPr/>
            </p:nvSpPr>
            <p:spPr>
              <a:xfrm>
                <a:off x="4721501" y="2370782"/>
                <a:ext cx="1364211" cy="1364201"/>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endParaRPr/>
              </a:p>
            </p:txBody>
          </p:sp>
        </p:grpSp>
        <p:grpSp>
          <p:nvGrpSpPr>
            <p:cNvPr id="5" name="Group 31"/>
            <p:cNvGrpSpPr/>
            <p:nvPr/>
          </p:nvGrpSpPr>
          <p:grpSpPr>
            <a:xfrm>
              <a:off x="3834628" y="1992661"/>
              <a:ext cx="4472042" cy="2482686"/>
              <a:chOff x="3834628" y="1919329"/>
              <a:chExt cx="4472042" cy="2482686"/>
            </a:xfrm>
          </p:grpSpPr>
          <p:grpSp>
            <p:nvGrpSpPr>
              <p:cNvPr id="6" name="Group 8"/>
              <p:cNvGrpSpPr/>
              <p:nvPr/>
            </p:nvGrpSpPr>
            <p:grpSpPr>
              <a:xfrm>
                <a:off x="7913490" y="1919697"/>
                <a:ext cx="393180" cy="393180"/>
                <a:chOff x="0" y="0"/>
                <a:chExt cx="786356" cy="786356"/>
              </a:xfrm>
            </p:grpSpPr>
            <p:sp>
              <p:nvSpPr>
                <p:cNvPr id="27" name="Oval 9"/>
                <p:cNvSpPr/>
                <p:nvPr/>
              </p:nvSpPr>
              <p:spPr>
                <a:xfrm>
                  <a:off x="0" y="0"/>
                  <a:ext cx="786356" cy="786356"/>
                </a:xfrm>
                <a:prstGeom prst="ellipse">
                  <a:avLst/>
                </a:prstGeom>
                <a:solidFill>
                  <a:schemeClr val="accent1"/>
                </a:solidFill>
                <a:ln w="12700" cap="flat">
                  <a:noFill/>
                  <a:miter lim="400000"/>
                </a:ln>
                <a:effectLst/>
              </p:spPr>
              <p:txBody>
                <a:bodyPr anchor="ctr"/>
                <a:lstStyle/>
                <a:p>
                  <a:pPr algn="ctr"/>
                  <a:endParaRPr/>
                </a:p>
              </p:txBody>
            </p:sp>
            <p:sp>
              <p:nvSpPr>
                <p:cNvPr id="28" name="Freeform: Shape 10"/>
                <p:cNvSpPr/>
                <p:nvPr/>
              </p:nvSpPr>
              <p:spPr>
                <a:xfrm>
                  <a:off x="189967" y="189240"/>
                  <a:ext cx="406421" cy="406401"/>
                </a:xfrm>
                <a:custGeom>
                  <a:avLst/>
                  <a:gdLst/>
                  <a:ahLst/>
                  <a:cxnLst>
                    <a:cxn ang="0">
                      <a:pos x="wd2" y="hd2"/>
                    </a:cxn>
                    <a:cxn ang="5400000">
                      <a:pos x="wd2" y="hd2"/>
                    </a:cxn>
                    <a:cxn ang="10800000">
                      <a:pos x="wd2" y="hd2"/>
                    </a:cxn>
                    <a:cxn ang="16200000">
                      <a:pos x="wd2" y="hd2"/>
                    </a:cxn>
                  </a:cxnLst>
                  <a:rect l="0" t="0" r="r" b="b"/>
                  <a:pathLst>
                    <a:path w="21600" h="21600" extrusionOk="0">
                      <a:moveTo>
                        <a:pt x="10799" y="15494"/>
                      </a:moveTo>
                      <a:cubicBezTo>
                        <a:pt x="8204" y="15494"/>
                        <a:pt x="6102" y="13392"/>
                        <a:pt x="6102" y="10799"/>
                      </a:cubicBezTo>
                      <a:cubicBezTo>
                        <a:pt x="6102" y="8205"/>
                        <a:pt x="8206" y="6102"/>
                        <a:pt x="10799" y="6102"/>
                      </a:cubicBezTo>
                      <a:cubicBezTo>
                        <a:pt x="13393" y="6102"/>
                        <a:pt x="15494" y="8206"/>
                        <a:pt x="15494" y="10799"/>
                      </a:cubicBezTo>
                      <a:cubicBezTo>
                        <a:pt x="15494" y="13394"/>
                        <a:pt x="13393" y="15494"/>
                        <a:pt x="10799" y="15494"/>
                      </a:cubicBezTo>
                      <a:close/>
                      <a:moveTo>
                        <a:pt x="19519" y="10799"/>
                      </a:moveTo>
                      <a:cubicBezTo>
                        <a:pt x="19519" y="9451"/>
                        <a:pt x="20349" y="8389"/>
                        <a:pt x="21598" y="7658"/>
                      </a:cubicBezTo>
                      <a:cubicBezTo>
                        <a:pt x="21371" y="6908"/>
                        <a:pt x="21074" y="6186"/>
                        <a:pt x="20708" y="5509"/>
                      </a:cubicBezTo>
                      <a:cubicBezTo>
                        <a:pt x="19308" y="5876"/>
                        <a:pt x="18175" y="5328"/>
                        <a:pt x="17223" y="4374"/>
                      </a:cubicBezTo>
                      <a:cubicBezTo>
                        <a:pt x="16270" y="3422"/>
                        <a:pt x="15978" y="2290"/>
                        <a:pt x="16345" y="889"/>
                      </a:cubicBezTo>
                      <a:cubicBezTo>
                        <a:pt x="15667" y="522"/>
                        <a:pt x="14946" y="222"/>
                        <a:pt x="14195" y="0"/>
                      </a:cubicBezTo>
                      <a:cubicBezTo>
                        <a:pt x="13465" y="1247"/>
                        <a:pt x="12145" y="2076"/>
                        <a:pt x="10799" y="2076"/>
                      </a:cubicBezTo>
                      <a:cubicBezTo>
                        <a:pt x="9451" y="2076"/>
                        <a:pt x="8132" y="1247"/>
                        <a:pt x="7401" y="0"/>
                      </a:cubicBezTo>
                      <a:cubicBezTo>
                        <a:pt x="6649" y="222"/>
                        <a:pt x="5930" y="522"/>
                        <a:pt x="5253" y="889"/>
                      </a:cubicBezTo>
                      <a:cubicBezTo>
                        <a:pt x="5619" y="2290"/>
                        <a:pt x="5329" y="3422"/>
                        <a:pt x="4373" y="4374"/>
                      </a:cubicBezTo>
                      <a:cubicBezTo>
                        <a:pt x="3422" y="5328"/>
                        <a:pt x="2290" y="5876"/>
                        <a:pt x="888" y="5509"/>
                      </a:cubicBezTo>
                      <a:cubicBezTo>
                        <a:pt x="522" y="6186"/>
                        <a:pt x="224" y="6908"/>
                        <a:pt x="0" y="7658"/>
                      </a:cubicBezTo>
                      <a:cubicBezTo>
                        <a:pt x="1247" y="8389"/>
                        <a:pt x="2076" y="9451"/>
                        <a:pt x="2076" y="10799"/>
                      </a:cubicBezTo>
                      <a:cubicBezTo>
                        <a:pt x="2076" y="12145"/>
                        <a:pt x="1247" y="13466"/>
                        <a:pt x="0" y="14197"/>
                      </a:cubicBezTo>
                      <a:cubicBezTo>
                        <a:pt x="225" y="14948"/>
                        <a:pt x="522" y="15668"/>
                        <a:pt x="888" y="16347"/>
                      </a:cubicBezTo>
                      <a:cubicBezTo>
                        <a:pt x="2290" y="15980"/>
                        <a:pt x="3422" y="16271"/>
                        <a:pt x="4373" y="17223"/>
                      </a:cubicBezTo>
                      <a:cubicBezTo>
                        <a:pt x="5326" y="18177"/>
                        <a:pt x="5619" y="19310"/>
                        <a:pt x="5253" y="20709"/>
                      </a:cubicBezTo>
                      <a:cubicBezTo>
                        <a:pt x="5930" y="21075"/>
                        <a:pt x="6650" y="21375"/>
                        <a:pt x="7402" y="21600"/>
                      </a:cubicBezTo>
                      <a:cubicBezTo>
                        <a:pt x="8132" y="20349"/>
                        <a:pt x="9453" y="19521"/>
                        <a:pt x="10800" y="19521"/>
                      </a:cubicBezTo>
                      <a:cubicBezTo>
                        <a:pt x="12146" y="19521"/>
                        <a:pt x="13466" y="20350"/>
                        <a:pt x="14198" y="21600"/>
                      </a:cubicBezTo>
                      <a:cubicBezTo>
                        <a:pt x="14949" y="21373"/>
                        <a:pt x="15669" y="21075"/>
                        <a:pt x="16347" y="20709"/>
                      </a:cubicBezTo>
                      <a:cubicBezTo>
                        <a:pt x="15981" y="19310"/>
                        <a:pt x="16271" y="18177"/>
                        <a:pt x="17225" y="17223"/>
                      </a:cubicBezTo>
                      <a:cubicBezTo>
                        <a:pt x="18178" y="16272"/>
                        <a:pt x="19310" y="15725"/>
                        <a:pt x="20710" y="16088"/>
                      </a:cubicBezTo>
                      <a:cubicBezTo>
                        <a:pt x="21077" y="15411"/>
                        <a:pt x="21375" y="14692"/>
                        <a:pt x="21600" y="13938"/>
                      </a:cubicBezTo>
                      <a:cubicBezTo>
                        <a:pt x="20349" y="13207"/>
                        <a:pt x="19519" y="12145"/>
                        <a:pt x="19519" y="10799"/>
                      </a:cubicBezTo>
                      <a:close/>
                    </a:path>
                  </a:pathLst>
                </a:custGeom>
                <a:solidFill>
                  <a:srgbClr val="FFFFFF"/>
                </a:solidFill>
                <a:ln w="12700" cap="flat">
                  <a:noFill/>
                  <a:miter lim="400000"/>
                </a:ln>
                <a:effectLst/>
              </p:spPr>
              <p:txBody>
                <a:bodyPr anchor="ctr"/>
                <a:lstStyle/>
                <a:p>
                  <a:pPr algn="ctr"/>
                  <a:endParaRPr/>
                </a:p>
              </p:txBody>
            </p:sp>
          </p:grpSp>
          <p:grpSp>
            <p:nvGrpSpPr>
              <p:cNvPr id="7" name="Group 11"/>
              <p:cNvGrpSpPr/>
              <p:nvPr/>
            </p:nvGrpSpPr>
            <p:grpSpPr>
              <a:xfrm>
                <a:off x="7913490" y="4008836"/>
                <a:ext cx="393180" cy="393179"/>
                <a:chOff x="0" y="0"/>
                <a:chExt cx="786356" cy="786356"/>
              </a:xfrm>
            </p:grpSpPr>
            <p:sp>
              <p:nvSpPr>
                <p:cNvPr id="25" name="Oval 12"/>
                <p:cNvSpPr/>
                <p:nvPr/>
              </p:nvSpPr>
              <p:spPr>
                <a:xfrm>
                  <a:off x="0" y="0"/>
                  <a:ext cx="786356" cy="786356"/>
                </a:xfrm>
                <a:prstGeom prst="ellipse">
                  <a:avLst/>
                </a:prstGeom>
                <a:solidFill>
                  <a:schemeClr val="accent2"/>
                </a:solidFill>
                <a:ln w="12700" cap="flat">
                  <a:noFill/>
                  <a:miter lim="400000"/>
                </a:ln>
                <a:effectLst/>
              </p:spPr>
              <p:txBody>
                <a:bodyPr anchor="ctr"/>
                <a:lstStyle/>
                <a:p>
                  <a:pPr algn="ctr"/>
                  <a:endParaRPr/>
                </a:p>
              </p:txBody>
            </p:sp>
            <p:sp>
              <p:nvSpPr>
                <p:cNvPr id="26" name="Freeform: Shape 13"/>
                <p:cNvSpPr/>
                <p:nvPr/>
              </p:nvSpPr>
              <p:spPr>
                <a:xfrm>
                  <a:off x="189966" y="189977"/>
                  <a:ext cx="406423" cy="406401"/>
                </a:xfrm>
                <a:custGeom>
                  <a:avLst/>
                  <a:gdLst/>
                  <a:ahLst/>
                  <a:cxnLst>
                    <a:cxn ang="0">
                      <a:pos x="wd2" y="hd2"/>
                    </a:cxn>
                    <a:cxn ang="5400000">
                      <a:pos x="wd2" y="hd2"/>
                    </a:cxn>
                    <a:cxn ang="10800000">
                      <a:pos x="wd2" y="hd2"/>
                    </a:cxn>
                    <a:cxn ang="16200000">
                      <a:pos x="wd2" y="hd2"/>
                    </a:cxn>
                  </a:cxnLst>
                  <a:rect l="0" t="0" r="r" b="b"/>
                  <a:pathLst>
                    <a:path w="21600" h="21600" extrusionOk="0">
                      <a:moveTo>
                        <a:pt x="7903" y="19542"/>
                      </a:moveTo>
                      <a:cubicBezTo>
                        <a:pt x="8456" y="19249"/>
                        <a:pt x="8512" y="18871"/>
                        <a:pt x="9014" y="18852"/>
                      </a:cubicBezTo>
                      <a:cubicBezTo>
                        <a:pt x="9588" y="18826"/>
                        <a:pt x="10055" y="18628"/>
                        <a:pt x="10702" y="18485"/>
                      </a:cubicBezTo>
                      <a:cubicBezTo>
                        <a:pt x="11275" y="18360"/>
                        <a:pt x="12302" y="17777"/>
                        <a:pt x="13206" y="17703"/>
                      </a:cubicBezTo>
                      <a:cubicBezTo>
                        <a:pt x="13968" y="17641"/>
                        <a:pt x="15472" y="17742"/>
                        <a:pt x="15877" y="18478"/>
                      </a:cubicBezTo>
                      <a:cubicBezTo>
                        <a:pt x="14421" y="19447"/>
                        <a:pt x="12673" y="20012"/>
                        <a:pt x="10799" y="20012"/>
                      </a:cubicBezTo>
                      <a:cubicBezTo>
                        <a:pt x="9788" y="20012"/>
                        <a:pt x="8814" y="19844"/>
                        <a:pt x="7903" y="19542"/>
                      </a:cubicBezTo>
                      <a:close/>
                      <a:moveTo>
                        <a:pt x="9535" y="1680"/>
                      </a:moveTo>
                      <a:cubicBezTo>
                        <a:pt x="9315" y="2110"/>
                        <a:pt x="8733" y="2284"/>
                        <a:pt x="8380" y="2607"/>
                      </a:cubicBezTo>
                      <a:cubicBezTo>
                        <a:pt x="7610" y="3303"/>
                        <a:pt x="7280" y="3206"/>
                        <a:pt x="6866" y="3875"/>
                      </a:cubicBezTo>
                      <a:cubicBezTo>
                        <a:pt x="6448" y="4543"/>
                        <a:pt x="5103" y="5505"/>
                        <a:pt x="5103" y="5988"/>
                      </a:cubicBezTo>
                      <a:cubicBezTo>
                        <a:pt x="5103" y="6472"/>
                        <a:pt x="5782" y="7042"/>
                        <a:pt x="6122" y="6931"/>
                      </a:cubicBezTo>
                      <a:cubicBezTo>
                        <a:pt x="6462" y="6819"/>
                        <a:pt x="7358" y="6825"/>
                        <a:pt x="7885" y="7010"/>
                      </a:cubicBezTo>
                      <a:cubicBezTo>
                        <a:pt x="8412" y="7197"/>
                        <a:pt x="12288" y="7383"/>
                        <a:pt x="11053" y="10659"/>
                      </a:cubicBezTo>
                      <a:cubicBezTo>
                        <a:pt x="10661" y="11701"/>
                        <a:pt x="8945" y="11526"/>
                        <a:pt x="8489" y="13250"/>
                      </a:cubicBezTo>
                      <a:cubicBezTo>
                        <a:pt x="8420" y="13504"/>
                        <a:pt x="8183" y="14585"/>
                        <a:pt x="8168" y="14938"/>
                      </a:cubicBezTo>
                      <a:cubicBezTo>
                        <a:pt x="8140" y="15485"/>
                        <a:pt x="8555" y="17545"/>
                        <a:pt x="8028" y="17545"/>
                      </a:cubicBezTo>
                      <a:cubicBezTo>
                        <a:pt x="7498" y="17545"/>
                        <a:pt x="6072" y="15702"/>
                        <a:pt x="6072" y="15368"/>
                      </a:cubicBezTo>
                      <a:cubicBezTo>
                        <a:pt x="6072" y="15033"/>
                        <a:pt x="5704" y="13862"/>
                        <a:pt x="5704" y="12859"/>
                      </a:cubicBezTo>
                      <a:cubicBezTo>
                        <a:pt x="5704" y="11856"/>
                        <a:pt x="3996" y="11872"/>
                        <a:pt x="3996" y="10539"/>
                      </a:cubicBezTo>
                      <a:cubicBezTo>
                        <a:pt x="3996" y="9338"/>
                        <a:pt x="4922" y="8739"/>
                        <a:pt x="4713" y="8162"/>
                      </a:cubicBezTo>
                      <a:cubicBezTo>
                        <a:pt x="4510" y="7588"/>
                        <a:pt x="2883" y="7569"/>
                        <a:pt x="2205" y="7498"/>
                      </a:cubicBezTo>
                      <a:cubicBezTo>
                        <a:pt x="3389" y="4426"/>
                        <a:pt x="6176" y="2145"/>
                        <a:pt x="9535" y="1680"/>
                      </a:cubicBezTo>
                      <a:close/>
                      <a:moveTo>
                        <a:pt x="20011" y="10800"/>
                      </a:moveTo>
                      <a:cubicBezTo>
                        <a:pt x="20011" y="12907"/>
                        <a:pt x="19296" y="14850"/>
                        <a:pt x="18104" y="16403"/>
                      </a:cubicBezTo>
                      <a:cubicBezTo>
                        <a:pt x="17766" y="16139"/>
                        <a:pt x="17407" y="15427"/>
                        <a:pt x="17745" y="14689"/>
                      </a:cubicBezTo>
                      <a:cubicBezTo>
                        <a:pt x="18086" y="13947"/>
                        <a:pt x="18175" y="12228"/>
                        <a:pt x="18096" y="11558"/>
                      </a:cubicBezTo>
                      <a:cubicBezTo>
                        <a:pt x="18021" y="10890"/>
                        <a:pt x="17674" y="9280"/>
                        <a:pt x="16730" y="9265"/>
                      </a:cubicBezTo>
                      <a:cubicBezTo>
                        <a:pt x="15787" y="9251"/>
                        <a:pt x="15140" y="8939"/>
                        <a:pt x="14580" y="7821"/>
                      </a:cubicBezTo>
                      <a:cubicBezTo>
                        <a:pt x="13418" y="5495"/>
                        <a:pt x="16762" y="5048"/>
                        <a:pt x="15599" y="3761"/>
                      </a:cubicBezTo>
                      <a:cubicBezTo>
                        <a:pt x="15274" y="3399"/>
                        <a:pt x="13594" y="5248"/>
                        <a:pt x="13347" y="2784"/>
                      </a:cubicBezTo>
                      <a:cubicBezTo>
                        <a:pt x="13332" y="2607"/>
                        <a:pt x="13499" y="2342"/>
                        <a:pt x="13725" y="2068"/>
                      </a:cubicBezTo>
                      <a:cubicBezTo>
                        <a:pt x="17375" y="3294"/>
                        <a:pt x="20011" y="6744"/>
                        <a:pt x="20011" y="10800"/>
                      </a:cubicBezTo>
                      <a:close/>
                      <a:moveTo>
                        <a:pt x="10801" y="0"/>
                      </a:moveTo>
                      <a:cubicBezTo>
                        <a:pt x="4844" y="0"/>
                        <a:pt x="0" y="4845"/>
                        <a:pt x="0" y="10800"/>
                      </a:cubicBezTo>
                      <a:cubicBezTo>
                        <a:pt x="0" y="16755"/>
                        <a:pt x="4844" y="21600"/>
                        <a:pt x="10801" y="21600"/>
                      </a:cubicBezTo>
                      <a:cubicBezTo>
                        <a:pt x="16755" y="21600"/>
                        <a:pt x="21600" y="16755"/>
                        <a:pt x="21600" y="10800"/>
                      </a:cubicBezTo>
                      <a:cubicBezTo>
                        <a:pt x="21600" y="4845"/>
                        <a:pt x="16755" y="0"/>
                        <a:pt x="10801" y="0"/>
                      </a:cubicBezTo>
                      <a:close/>
                    </a:path>
                  </a:pathLst>
                </a:custGeom>
                <a:solidFill>
                  <a:srgbClr val="FFFFFF"/>
                </a:solidFill>
                <a:ln w="12700" cap="flat">
                  <a:noFill/>
                  <a:miter lim="400000"/>
                </a:ln>
                <a:effectLst/>
              </p:spPr>
              <p:txBody>
                <a:bodyPr anchor="ctr"/>
                <a:lstStyle/>
                <a:p>
                  <a:pPr algn="ctr"/>
                  <a:endParaRPr/>
                </a:p>
              </p:txBody>
            </p:sp>
          </p:grpSp>
          <p:grpSp>
            <p:nvGrpSpPr>
              <p:cNvPr id="8" name="Group 14"/>
              <p:cNvGrpSpPr/>
              <p:nvPr/>
            </p:nvGrpSpPr>
            <p:grpSpPr>
              <a:xfrm>
                <a:off x="3834628" y="4008836"/>
                <a:ext cx="393179" cy="393179"/>
                <a:chOff x="0" y="0"/>
                <a:chExt cx="786356" cy="786356"/>
              </a:xfrm>
            </p:grpSpPr>
            <p:sp>
              <p:nvSpPr>
                <p:cNvPr id="23" name="Oval 15"/>
                <p:cNvSpPr/>
                <p:nvPr/>
              </p:nvSpPr>
              <p:spPr>
                <a:xfrm>
                  <a:off x="0" y="0"/>
                  <a:ext cx="786356" cy="786356"/>
                </a:xfrm>
                <a:prstGeom prst="ellipse">
                  <a:avLst/>
                </a:prstGeom>
                <a:solidFill>
                  <a:schemeClr val="accent3"/>
                </a:solidFill>
                <a:ln w="12700" cap="flat">
                  <a:noFill/>
                  <a:miter lim="400000"/>
                </a:ln>
                <a:effectLst/>
              </p:spPr>
              <p:txBody>
                <a:bodyPr anchor="ctr"/>
                <a:lstStyle/>
                <a:p>
                  <a:pPr algn="ctr"/>
                  <a:endParaRPr/>
                </a:p>
              </p:txBody>
            </p:sp>
            <p:sp>
              <p:nvSpPr>
                <p:cNvPr id="24" name="Freeform: Shape 16"/>
                <p:cNvSpPr/>
                <p:nvPr/>
              </p:nvSpPr>
              <p:spPr>
                <a:xfrm>
                  <a:off x="204425" y="233464"/>
                  <a:ext cx="377505" cy="319427"/>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55" y="21600"/>
                        <a:pt x="16615" y="20726"/>
                        <a:pt x="16615" y="19636"/>
                      </a:cubicBezTo>
                      <a:cubicBezTo>
                        <a:pt x="16615" y="18547"/>
                        <a:pt x="17355" y="17673"/>
                        <a:pt x="18277" y="17673"/>
                      </a:cubicBezTo>
                      <a:cubicBezTo>
                        <a:pt x="19199" y="17673"/>
                        <a:pt x="19938" y="18547"/>
                        <a:pt x="19938" y="19636"/>
                      </a:cubicBezTo>
                      <a:cubicBezTo>
                        <a:pt x="19938" y="20726"/>
                        <a:pt x="19199" y="21600"/>
                        <a:pt x="18277" y="21600"/>
                      </a:cubicBezTo>
                      <a:close/>
                      <a:moveTo>
                        <a:pt x="15785" y="5891"/>
                      </a:moveTo>
                      <a:cubicBezTo>
                        <a:pt x="15564" y="5891"/>
                        <a:pt x="15356" y="5998"/>
                        <a:pt x="15200" y="6182"/>
                      </a:cubicBezTo>
                      <a:lnTo>
                        <a:pt x="13292" y="8422"/>
                      </a:lnTo>
                      <a:lnTo>
                        <a:pt x="13292" y="3927"/>
                      </a:lnTo>
                      <a:cubicBezTo>
                        <a:pt x="13292" y="3390"/>
                        <a:pt x="12916" y="2945"/>
                        <a:pt x="12462" y="2945"/>
                      </a:cubicBezTo>
                      <a:cubicBezTo>
                        <a:pt x="12007" y="2945"/>
                        <a:pt x="11631" y="3390"/>
                        <a:pt x="11631" y="3927"/>
                      </a:cubicBezTo>
                      <a:lnTo>
                        <a:pt x="11631" y="8422"/>
                      </a:lnTo>
                      <a:lnTo>
                        <a:pt x="9723" y="6182"/>
                      </a:lnTo>
                      <a:cubicBezTo>
                        <a:pt x="9567" y="5998"/>
                        <a:pt x="9359" y="5891"/>
                        <a:pt x="9138" y="5891"/>
                      </a:cubicBezTo>
                      <a:cubicBezTo>
                        <a:pt x="8684" y="5891"/>
                        <a:pt x="8308" y="6336"/>
                        <a:pt x="8308" y="6873"/>
                      </a:cubicBezTo>
                      <a:cubicBezTo>
                        <a:pt x="8308" y="7134"/>
                        <a:pt x="8399" y="7379"/>
                        <a:pt x="8554" y="7563"/>
                      </a:cubicBezTo>
                      <a:lnTo>
                        <a:pt x="11877" y="11490"/>
                      </a:lnTo>
                      <a:cubicBezTo>
                        <a:pt x="12033" y="11674"/>
                        <a:pt x="12241" y="11782"/>
                        <a:pt x="12462" y="11782"/>
                      </a:cubicBezTo>
                      <a:cubicBezTo>
                        <a:pt x="12682" y="11782"/>
                        <a:pt x="12890" y="11674"/>
                        <a:pt x="13046" y="11490"/>
                      </a:cubicBezTo>
                      <a:lnTo>
                        <a:pt x="16369" y="7563"/>
                      </a:lnTo>
                      <a:cubicBezTo>
                        <a:pt x="16525" y="7379"/>
                        <a:pt x="16615" y="7134"/>
                        <a:pt x="16615" y="6873"/>
                      </a:cubicBezTo>
                      <a:cubicBezTo>
                        <a:pt x="16615" y="6336"/>
                        <a:pt x="16239" y="5891"/>
                        <a:pt x="15785" y="5891"/>
                      </a:cubicBezTo>
                      <a:close/>
                      <a:moveTo>
                        <a:pt x="6646" y="21600"/>
                      </a:moveTo>
                      <a:cubicBezTo>
                        <a:pt x="5725" y="21600"/>
                        <a:pt x="4985" y="20726"/>
                        <a:pt x="4985" y="19636"/>
                      </a:cubicBezTo>
                      <a:cubicBezTo>
                        <a:pt x="4985" y="18547"/>
                        <a:pt x="5725" y="17673"/>
                        <a:pt x="6646" y="17673"/>
                      </a:cubicBezTo>
                      <a:cubicBezTo>
                        <a:pt x="7568" y="17673"/>
                        <a:pt x="8308" y="18547"/>
                        <a:pt x="8308" y="19636"/>
                      </a:cubicBezTo>
                      <a:cubicBezTo>
                        <a:pt x="8308" y="20726"/>
                        <a:pt x="7568" y="21600"/>
                        <a:pt x="6646" y="21600"/>
                      </a:cubicBezTo>
                      <a:close/>
                      <a:moveTo>
                        <a:pt x="21600" y="10800"/>
                      </a:moveTo>
                      <a:cubicBezTo>
                        <a:pt x="21600" y="11291"/>
                        <a:pt x="21288" y="11720"/>
                        <a:pt x="20860" y="11782"/>
                      </a:cubicBezTo>
                      <a:lnTo>
                        <a:pt x="7308" y="13653"/>
                      </a:lnTo>
                      <a:cubicBezTo>
                        <a:pt x="7360" y="13991"/>
                        <a:pt x="7477" y="14374"/>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95" y="15034"/>
                        <a:pt x="5776" y="14589"/>
                      </a:cubicBezTo>
                      <a:lnTo>
                        <a:pt x="3479" y="1964"/>
                      </a:lnTo>
                      <a:lnTo>
                        <a:pt x="831" y="1964"/>
                      </a:lnTo>
                      <a:cubicBezTo>
                        <a:pt x="376" y="1964"/>
                        <a:pt x="0" y="1519"/>
                        <a:pt x="0" y="982"/>
                      </a:cubicBezTo>
                      <a:cubicBezTo>
                        <a:pt x="0" y="445"/>
                        <a:pt x="376" y="0"/>
                        <a:pt x="831" y="0"/>
                      </a:cubicBezTo>
                      <a:lnTo>
                        <a:pt x="4154" y="0"/>
                      </a:lnTo>
                      <a:cubicBezTo>
                        <a:pt x="5037"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p>
              </p:txBody>
            </p:sp>
          </p:grpSp>
          <p:grpSp>
            <p:nvGrpSpPr>
              <p:cNvPr id="9" name="Group 17"/>
              <p:cNvGrpSpPr/>
              <p:nvPr/>
            </p:nvGrpSpPr>
            <p:grpSpPr>
              <a:xfrm>
                <a:off x="3834628" y="1919329"/>
                <a:ext cx="393179" cy="393179"/>
                <a:chOff x="0" y="0"/>
                <a:chExt cx="786356" cy="786356"/>
              </a:xfrm>
            </p:grpSpPr>
            <p:sp>
              <p:nvSpPr>
                <p:cNvPr id="21" name="Oval 18"/>
                <p:cNvSpPr/>
                <p:nvPr/>
              </p:nvSpPr>
              <p:spPr>
                <a:xfrm>
                  <a:off x="0" y="0"/>
                  <a:ext cx="786356" cy="786356"/>
                </a:xfrm>
                <a:prstGeom prst="ellipse">
                  <a:avLst/>
                </a:prstGeom>
                <a:solidFill>
                  <a:schemeClr val="accent4"/>
                </a:solidFill>
                <a:ln w="12700" cap="flat">
                  <a:noFill/>
                  <a:miter lim="400000"/>
                </a:ln>
                <a:effectLst/>
              </p:spPr>
              <p:txBody>
                <a:bodyPr anchor="ctr"/>
                <a:lstStyle/>
                <a:p>
                  <a:pPr algn="ctr"/>
                  <a:endParaRPr/>
                </a:p>
              </p:txBody>
            </p:sp>
            <p:sp>
              <p:nvSpPr>
                <p:cNvPr id="22" name="Freeform: Shape 19"/>
                <p:cNvSpPr/>
                <p:nvPr/>
              </p:nvSpPr>
              <p:spPr>
                <a:xfrm>
                  <a:off x="178309" y="242388"/>
                  <a:ext cx="429738" cy="301580"/>
                </a:xfrm>
                <a:custGeom>
                  <a:avLst/>
                  <a:gdLst/>
                  <a:ahLst/>
                  <a:cxnLst>
                    <a:cxn ang="0">
                      <a:pos x="wd2" y="hd2"/>
                    </a:cxn>
                    <a:cxn ang="5400000">
                      <a:pos x="wd2" y="hd2"/>
                    </a:cxn>
                    <a:cxn ang="10800000">
                      <a:pos x="wd2" y="hd2"/>
                    </a:cxn>
                    <a:cxn ang="16200000">
                      <a:pos x="wd2" y="hd2"/>
                    </a:cxn>
                  </a:cxnLst>
                  <a:rect l="0" t="0" r="r" b="b"/>
                  <a:pathLst>
                    <a:path w="20583" h="20879" extrusionOk="0">
                      <a:moveTo>
                        <a:pt x="15437" y="7465"/>
                      </a:moveTo>
                      <a:cubicBezTo>
                        <a:pt x="14868" y="7465"/>
                        <a:pt x="14408" y="6800"/>
                        <a:pt x="14408" y="5977"/>
                      </a:cubicBezTo>
                      <a:cubicBezTo>
                        <a:pt x="14408" y="5154"/>
                        <a:pt x="14868" y="4490"/>
                        <a:pt x="15437" y="4490"/>
                      </a:cubicBezTo>
                      <a:cubicBezTo>
                        <a:pt x="16006" y="4490"/>
                        <a:pt x="16466" y="5154"/>
                        <a:pt x="16466" y="5977"/>
                      </a:cubicBezTo>
                      <a:cubicBezTo>
                        <a:pt x="16466" y="6800"/>
                        <a:pt x="16006" y="7465"/>
                        <a:pt x="15437" y="7465"/>
                      </a:cubicBezTo>
                      <a:close/>
                      <a:moveTo>
                        <a:pt x="13379" y="10440"/>
                      </a:moveTo>
                      <a:cubicBezTo>
                        <a:pt x="12809" y="10440"/>
                        <a:pt x="12349" y="9775"/>
                        <a:pt x="12349" y="8952"/>
                      </a:cubicBezTo>
                      <a:cubicBezTo>
                        <a:pt x="12349" y="8130"/>
                        <a:pt x="12809" y="7465"/>
                        <a:pt x="13379" y="7465"/>
                      </a:cubicBezTo>
                      <a:cubicBezTo>
                        <a:pt x="13948" y="7465"/>
                        <a:pt x="14408" y="8130"/>
                        <a:pt x="14408" y="8952"/>
                      </a:cubicBezTo>
                      <a:cubicBezTo>
                        <a:pt x="14408" y="9775"/>
                        <a:pt x="13948" y="10440"/>
                        <a:pt x="13379" y="10440"/>
                      </a:cubicBezTo>
                      <a:close/>
                      <a:moveTo>
                        <a:pt x="6174" y="10440"/>
                      </a:moveTo>
                      <a:cubicBezTo>
                        <a:pt x="5037" y="10440"/>
                        <a:pt x="4116" y="9107"/>
                        <a:pt x="4116" y="7465"/>
                      </a:cubicBezTo>
                      <a:cubicBezTo>
                        <a:pt x="4116" y="5821"/>
                        <a:pt x="5037" y="4490"/>
                        <a:pt x="6174" y="4490"/>
                      </a:cubicBezTo>
                      <a:cubicBezTo>
                        <a:pt x="7312" y="4490"/>
                        <a:pt x="8233" y="5821"/>
                        <a:pt x="8233" y="7465"/>
                      </a:cubicBezTo>
                      <a:cubicBezTo>
                        <a:pt x="8233" y="9107"/>
                        <a:pt x="7311" y="10440"/>
                        <a:pt x="6174" y="10440"/>
                      </a:cubicBezTo>
                      <a:close/>
                      <a:moveTo>
                        <a:pt x="20010" y="9489"/>
                      </a:moveTo>
                      <a:cubicBezTo>
                        <a:pt x="19103" y="2161"/>
                        <a:pt x="17073" y="0"/>
                        <a:pt x="15993" y="0"/>
                      </a:cubicBezTo>
                      <a:cubicBezTo>
                        <a:pt x="14309" y="0"/>
                        <a:pt x="13876" y="1810"/>
                        <a:pt x="10291" y="1871"/>
                      </a:cubicBezTo>
                      <a:cubicBezTo>
                        <a:pt x="6705" y="1810"/>
                        <a:pt x="6273" y="0"/>
                        <a:pt x="4589" y="0"/>
                      </a:cubicBezTo>
                      <a:cubicBezTo>
                        <a:pt x="3509" y="0"/>
                        <a:pt x="1478" y="2161"/>
                        <a:pt x="571" y="9489"/>
                      </a:cubicBezTo>
                      <a:cubicBezTo>
                        <a:pt x="53" y="13672"/>
                        <a:pt x="-509" y="19918"/>
                        <a:pt x="830" y="20667"/>
                      </a:cubicBezTo>
                      <a:cubicBezTo>
                        <a:pt x="2496" y="21600"/>
                        <a:pt x="3061" y="19267"/>
                        <a:pt x="4891" y="17296"/>
                      </a:cubicBezTo>
                      <a:cubicBezTo>
                        <a:pt x="6749" y="15298"/>
                        <a:pt x="7640" y="14828"/>
                        <a:pt x="10291" y="14828"/>
                      </a:cubicBezTo>
                      <a:cubicBezTo>
                        <a:pt x="12942" y="14828"/>
                        <a:pt x="13833" y="15298"/>
                        <a:pt x="15691" y="17296"/>
                      </a:cubicBezTo>
                      <a:cubicBezTo>
                        <a:pt x="17521" y="19266"/>
                        <a:pt x="18086" y="21600"/>
                        <a:pt x="19752" y="20667"/>
                      </a:cubicBezTo>
                      <a:cubicBezTo>
                        <a:pt x="21091" y="19918"/>
                        <a:pt x="20529" y="13674"/>
                        <a:pt x="20010" y="9489"/>
                      </a:cubicBezTo>
                      <a:close/>
                    </a:path>
                  </a:pathLst>
                </a:custGeom>
                <a:solidFill>
                  <a:srgbClr val="FFFFFF"/>
                </a:solidFill>
                <a:ln w="12700" cap="flat">
                  <a:noFill/>
                  <a:miter lim="400000"/>
                </a:ln>
                <a:effectLst/>
              </p:spPr>
              <p:txBody>
                <a:bodyPr anchor="ctr"/>
                <a:lstStyle/>
                <a:p>
                  <a:pPr algn="ctr"/>
                  <a:endParaRPr/>
                </a:p>
              </p:txBody>
            </p:sp>
          </p:grpSp>
        </p:grpSp>
      </p:grpSp>
      <p:grpSp>
        <p:nvGrpSpPr>
          <p:cNvPr id="36" name="组合 35"/>
          <p:cNvGrpSpPr/>
          <p:nvPr/>
        </p:nvGrpSpPr>
        <p:grpSpPr>
          <a:xfrm>
            <a:off x="8377815" y="2133405"/>
            <a:ext cx="2830874" cy="1220554"/>
            <a:chOff x="874713" y="3325188"/>
            <a:chExt cx="2830874" cy="1220554"/>
          </a:xfrm>
        </p:grpSpPr>
        <p:sp>
          <p:nvSpPr>
            <p:cNvPr id="37" name="矩形 36"/>
            <p:cNvSpPr/>
            <p:nvPr/>
          </p:nvSpPr>
          <p:spPr>
            <a:xfrm>
              <a:off x="874713" y="3677812"/>
              <a:ext cx="283087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38" name="矩形 3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39" name="组合 38"/>
          <p:cNvGrpSpPr/>
          <p:nvPr/>
        </p:nvGrpSpPr>
        <p:grpSpPr>
          <a:xfrm>
            <a:off x="874713" y="473038"/>
            <a:ext cx="9530805" cy="584775"/>
            <a:chOff x="1516380" y="416171"/>
            <a:chExt cx="9530805" cy="584775"/>
          </a:xfrm>
        </p:grpSpPr>
        <p:sp>
          <p:nvSpPr>
            <p:cNvPr id="40" name="文本框 39"/>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41" name="文本框 40"/>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42" name="组合 41"/>
          <p:cNvGrpSpPr/>
          <p:nvPr/>
        </p:nvGrpSpPr>
        <p:grpSpPr>
          <a:xfrm>
            <a:off x="0" y="863599"/>
            <a:ext cx="12192000" cy="232314"/>
            <a:chOff x="0" y="863599"/>
            <a:chExt cx="12192000" cy="232314"/>
          </a:xfrm>
        </p:grpSpPr>
        <p:cxnSp>
          <p:nvCxnSpPr>
            <p:cNvPr id="43" name="直接连接符 42"/>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10383519" y="863599"/>
              <a:ext cx="1024461" cy="232313"/>
              <a:chOff x="9494519" y="680443"/>
              <a:chExt cx="1024461" cy="377370"/>
            </a:xfrm>
          </p:grpSpPr>
          <p:sp>
            <p:nvSpPr>
              <p:cNvPr id="45" name="平行四边形 44"/>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平行四边形 45"/>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平行四边形 46"/>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8" name="组合 47"/>
          <p:cNvGrpSpPr/>
          <p:nvPr/>
        </p:nvGrpSpPr>
        <p:grpSpPr>
          <a:xfrm>
            <a:off x="8377815" y="4222912"/>
            <a:ext cx="2830874" cy="1220554"/>
            <a:chOff x="874713" y="3325188"/>
            <a:chExt cx="2830874" cy="1220554"/>
          </a:xfrm>
        </p:grpSpPr>
        <p:sp>
          <p:nvSpPr>
            <p:cNvPr id="49" name="矩形 48"/>
            <p:cNvSpPr/>
            <p:nvPr/>
          </p:nvSpPr>
          <p:spPr>
            <a:xfrm>
              <a:off x="874713" y="3677812"/>
              <a:ext cx="283087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50" name="矩形 4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51" name="组合 50"/>
          <p:cNvGrpSpPr/>
          <p:nvPr/>
        </p:nvGrpSpPr>
        <p:grpSpPr>
          <a:xfrm>
            <a:off x="934121" y="2133405"/>
            <a:ext cx="2830874" cy="1220554"/>
            <a:chOff x="874713" y="3325188"/>
            <a:chExt cx="2830874" cy="1220554"/>
          </a:xfrm>
        </p:grpSpPr>
        <p:sp>
          <p:nvSpPr>
            <p:cNvPr id="52" name="矩形 51"/>
            <p:cNvSpPr/>
            <p:nvPr/>
          </p:nvSpPr>
          <p:spPr>
            <a:xfrm>
              <a:off x="874713" y="3677812"/>
              <a:ext cx="2830874"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53" name="矩形 52"/>
            <p:cNvSpPr/>
            <p:nvPr/>
          </p:nvSpPr>
          <p:spPr>
            <a:xfrm>
              <a:off x="1463613"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54" name="组合 53"/>
          <p:cNvGrpSpPr/>
          <p:nvPr/>
        </p:nvGrpSpPr>
        <p:grpSpPr>
          <a:xfrm>
            <a:off x="934121" y="4222912"/>
            <a:ext cx="2830874" cy="1220554"/>
            <a:chOff x="874713" y="3325188"/>
            <a:chExt cx="2830874" cy="1220554"/>
          </a:xfrm>
        </p:grpSpPr>
        <p:sp>
          <p:nvSpPr>
            <p:cNvPr id="55" name="矩形 54"/>
            <p:cNvSpPr/>
            <p:nvPr/>
          </p:nvSpPr>
          <p:spPr>
            <a:xfrm>
              <a:off x="874713" y="3677812"/>
              <a:ext cx="2830874"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56" name="矩形 55"/>
            <p:cNvSpPr/>
            <p:nvPr/>
          </p:nvSpPr>
          <p:spPr>
            <a:xfrm>
              <a:off x="1463613"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58" name="图片占位符 5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3989960959"/>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500" fill="hold"/>
                                        <p:tgtEl>
                                          <p:spTgt spid="42"/>
                                        </p:tgtEl>
                                        <p:attrNameLst>
                                          <p:attrName>ppt_x</p:attrName>
                                        </p:attrNameLst>
                                      </p:cBhvr>
                                      <p:tavLst>
                                        <p:tav tm="0">
                                          <p:val>
                                            <p:strVal val="1+#ppt_w/2"/>
                                          </p:val>
                                        </p:tav>
                                        <p:tav tm="100000">
                                          <p:val>
                                            <p:strVal val="#ppt_x"/>
                                          </p:val>
                                        </p:tav>
                                      </p:tavLst>
                                    </p:anim>
                                    <p:anim calcmode="lin" valueType="num">
                                      <p:cBhvr additive="base">
                                        <p:cTn id="8" dur="5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p:tgtEl>
                                          <p:spTgt spid="39"/>
                                        </p:tgtEl>
                                        <p:attrNameLst>
                                          <p:attrName>ppt_x</p:attrName>
                                        </p:attrNameLst>
                                      </p:cBhvr>
                                      <p:tavLst>
                                        <p:tav tm="0">
                                          <p:val>
                                            <p:strVal val="#ppt_x-#ppt_w*1.125000"/>
                                          </p:val>
                                        </p:tav>
                                        <p:tav tm="100000">
                                          <p:val>
                                            <p:strVal val="#ppt_x"/>
                                          </p:val>
                                        </p:tav>
                                      </p:tavLst>
                                    </p:anim>
                                    <p:animEffect transition="in" filter="wipe(right)">
                                      <p:cBhvr>
                                        <p:cTn id="13" dur="500"/>
                                        <p:tgtEl>
                                          <p:spTgt spid="3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10"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Effect transition="in" filter="fade">
                                      <p:cBhvr>
                                        <p:cTn id="23" dur="500"/>
                                        <p:tgtEl>
                                          <p:spTgt spid="58"/>
                                        </p:tgtEl>
                                      </p:cBhvr>
                                    </p:animEffect>
                                  </p:childTnLst>
                                </p:cTn>
                              </p:par>
                            </p:childTnLst>
                          </p:cTn>
                        </p:par>
                        <p:par>
                          <p:cTn id="24" fill="hold">
                            <p:stCondLst>
                              <p:cond delay="2000"/>
                            </p:stCondLst>
                            <p:childTnLst>
                              <p:par>
                                <p:cTn id="25" presetID="14" presetClass="entr" presetSubtype="1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randombar(horizontal)">
                                      <p:cBhvr>
                                        <p:cTn id="27" dur="500"/>
                                        <p:tgtEl>
                                          <p:spTgt spid="51"/>
                                        </p:tgtEl>
                                      </p:cBhvr>
                                    </p:animEffect>
                                  </p:childTnLst>
                                </p:cTn>
                              </p:par>
                            </p:childTnLst>
                          </p:cTn>
                        </p:par>
                        <p:par>
                          <p:cTn id="28" fill="hold">
                            <p:stCondLst>
                              <p:cond delay="2500"/>
                            </p:stCondLst>
                            <p:childTnLst>
                              <p:par>
                                <p:cTn id="29" presetID="14" presetClass="entr" presetSubtype="10" fill="hold"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randombar(horizontal)">
                                      <p:cBhvr>
                                        <p:cTn id="31" dur="500"/>
                                        <p:tgtEl>
                                          <p:spTgt spid="54"/>
                                        </p:tgtEl>
                                      </p:cBhvr>
                                    </p:animEffect>
                                  </p:childTnLst>
                                </p:cTn>
                              </p:par>
                            </p:childTnLst>
                          </p:cTn>
                        </p:par>
                        <p:par>
                          <p:cTn id="32" fill="hold">
                            <p:stCondLst>
                              <p:cond delay="3000"/>
                            </p:stCondLst>
                            <p:childTnLst>
                              <p:par>
                                <p:cTn id="33" presetID="14" presetClass="entr" presetSubtype="1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randombar(horizontal)">
                                      <p:cBhvr>
                                        <p:cTn id="35" dur="500"/>
                                        <p:tgtEl>
                                          <p:spTgt spid="36"/>
                                        </p:tgtEl>
                                      </p:cBhvr>
                                    </p:animEffect>
                                  </p:childTnLst>
                                </p:cTn>
                              </p:par>
                            </p:childTnLst>
                          </p:cTn>
                        </p:par>
                        <p:par>
                          <p:cTn id="36" fill="hold">
                            <p:stCondLst>
                              <p:cond delay="3500"/>
                            </p:stCondLst>
                            <p:childTnLst>
                              <p:par>
                                <p:cTn id="37" presetID="14" presetClass="entr" presetSubtype="10"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randombar(horizontal)">
                                      <p:cBhvr>
                                        <p:cTn id="3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57399" y="3156046"/>
            <a:ext cx="8077202" cy="830997"/>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800" dirty="0">
                <a:solidFill>
                  <a:prstClr val="white"/>
                </a:solidFill>
                <a:effectLst>
                  <a:outerShdw blurRad="38100" dist="38100" dir="2700000" algn="tl">
                    <a:srgbClr val="000000">
                      <a:alpha val="43137"/>
                    </a:srgbClr>
                  </a:outerShdw>
                </a:effectLst>
                <a:latin typeface="汉仪菱心体简" panose="02010609000101010101" pitchFamily="49" charset="-122"/>
                <a:ea typeface="汉仪菱心体简" panose="02010609000101010101" pitchFamily="49" charset="-122"/>
              </a:rPr>
              <a:t>标题文字添加</a:t>
            </a:r>
            <a:endParaRPr kumimoji="0" lang="zh-CN" altLang="en-US" sz="4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汉仪菱心体简" panose="02010609000101010101" pitchFamily="49" charset="-122"/>
              <a:ea typeface="汉仪菱心体简" panose="02010609000101010101" pitchFamily="49" charset="-122"/>
            </a:endParaRPr>
          </a:p>
        </p:txBody>
      </p:sp>
      <p:sp>
        <p:nvSpPr>
          <p:cNvPr id="3" name="TextBox 3"/>
          <p:cNvSpPr txBox="1"/>
          <p:nvPr/>
        </p:nvSpPr>
        <p:spPr>
          <a:xfrm>
            <a:off x="2975427" y="3991018"/>
            <a:ext cx="6241144" cy="46166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Arial"/>
                <a:ea typeface="微软雅黑"/>
                <a:cs typeface="+mn-cs"/>
              </a:rPr>
              <a:t>There are moments in life when you miss someone so much that you just want to pick them from your dreams and hug them for real!  Dream what you want to dream; </a:t>
            </a:r>
            <a:endParaRPr kumimoji="0" lang="zh-CN" altLang="en-US" sz="1200" b="0" i="0" u="none" strike="noStrike" kern="1200" cap="none" spc="0" normalizeH="0" baseline="0" noProof="0" dirty="0">
              <a:ln>
                <a:noFill/>
              </a:ln>
              <a:solidFill>
                <a:prstClr val="white"/>
              </a:solidFill>
              <a:effectLst/>
              <a:uLnTx/>
              <a:uFillTx/>
              <a:latin typeface="Arial"/>
              <a:ea typeface="微软雅黑"/>
              <a:cs typeface="+mn-cs"/>
            </a:endParaRPr>
          </a:p>
        </p:txBody>
      </p:sp>
      <p:sp>
        <p:nvSpPr>
          <p:cNvPr id="4" name="矩形 3"/>
          <p:cNvSpPr/>
          <p:nvPr/>
        </p:nvSpPr>
        <p:spPr>
          <a:xfrm>
            <a:off x="4450070" y="2136407"/>
            <a:ext cx="3291863" cy="1015663"/>
          </a:xfrm>
          <a:prstGeom prst="rect">
            <a:avLst/>
          </a:prstGeom>
        </p:spPr>
        <p:txBody>
          <a:bodyPr wrap="none">
            <a:spAutoFit/>
            <a:scene3d>
              <a:camera prst="orthographicFront"/>
              <a:lightRig rig="threePt" dir="t"/>
            </a:scene3d>
            <a:sp3d contourW="12700"/>
          </a:bodyPr>
          <a:lstStyle/>
          <a:p>
            <a:pPr algn="ctr"/>
            <a:r>
              <a:rPr lang="en-US" altLang="zh-CN" sz="6000" b="1" dirty="0">
                <a:solidFill>
                  <a:schemeClr val="bg1"/>
                </a:solidFill>
                <a:effectLst>
                  <a:outerShdw blurRad="38100" dist="38100" dir="2700000" algn="tl">
                    <a:srgbClr val="000000">
                      <a:alpha val="43137"/>
                    </a:srgbClr>
                  </a:outerShdw>
                </a:effectLst>
              </a:rPr>
              <a:t>PART 02</a:t>
            </a:r>
            <a:endParaRPr lang="zh-CN" altLang="en-US" sz="6000" b="1" dirty="0">
              <a:solidFill>
                <a:schemeClr val="bg1"/>
              </a:solidFill>
              <a:effectLst>
                <a:outerShdw blurRad="38100" dist="38100" dir="2700000" algn="tl">
                  <a:srgbClr val="000000">
                    <a:alpha val="43137"/>
                  </a:srgbClr>
                </a:outerShdw>
              </a:effectLst>
            </a:endParaRPr>
          </a:p>
        </p:txBody>
      </p:sp>
      <p:sp>
        <p:nvSpPr>
          <p:cNvPr id="7" name="任意多边形 6"/>
          <p:cNvSpPr/>
          <p:nvPr/>
        </p:nvSpPr>
        <p:spPr>
          <a:xfrm>
            <a:off x="3875311" y="1785257"/>
            <a:ext cx="4441376" cy="3193143"/>
          </a:xfrm>
          <a:custGeom>
            <a:avLst/>
            <a:gdLst>
              <a:gd name="connsiteX0" fmla="*/ 0 w 4441376"/>
              <a:gd name="connsiteY0" fmla="*/ 2757715 h 3193143"/>
              <a:gd name="connsiteX1" fmla="*/ 58243 w 4441376"/>
              <a:gd name="connsiteY1" fmla="*/ 2757715 h 3193143"/>
              <a:gd name="connsiteX2" fmla="*/ 58243 w 4441376"/>
              <a:gd name="connsiteY2" fmla="*/ 3134900 h 3193143"/>
              <a:gd name="connsiteX3" fmla="*/ 4383133 w 4441376"/>
              <a:gd name="connsiteY3" fmla="*/ 3134900 h 3193143"/>
              <a:gd name="connsiteX4" fmla="*/ 4383133 w 4441376"/>
              <a:gd name="connsiteY4" fmla="*/ 2757715 h 3193143"/>
              <a:gd name="connsiteX5" fmla="*/ 4441376 w 4441376"/>
              <a:gd name="connsiteY5" fmla="*/ 2757715 h 3193143"/>
              <a:gd name="connsiteX6" fmla="*/ 4441376 w 4441376"/>
              <a:gd name="connsiteY6" fmla="*/ 3193143 h 3193143"/>
              <a:gd name="connsiteX7" fmla="*/ 0 w 4441376"/>
              <a:gd name="connsiteY7" fmla="*/ 3193143 h 3193143"/>
              <a:gd name="connsiteX8" fmla="*/ 0 w 4441376"/>
              <a:gd name="connsiteY8" fmla="*/ 0 h 3193143"/>
              <a:gd name="connsiteX9" fmla="*/ 4441376 w 4441376"/>
              <a:gd name="connsiteY9" fmla="*/ 0 h 3193143"/>
              <a:gd name="connsiteX10" fmla="*/ 4441376 w 4441376"/>
              <a:gd name="connsiteY10" fmla="*/ 2187272 h 3193143"/>
              <a:gd name="connsiteX11" fmla="*/ 4383133 w 4441376"/>
              <a:gd name="connsiteY11" fmla="*/ 2187272 h 3193143"/>
              <a:gd name="connsiteX12" fmla="*/ 4383133 w 4441376"/>
              <a:gd name="connsiteY12" fmla="*/ 58243 h 3193143"/>
              <a:gd name="connsiteX13" fmla="*/ 58243 w 4441376"/>
              <a:gd name="connsiteY13" fmla="*/ 58243 h 3193143"/>
              <a:gd name="connsiteX14" fmla="*/ 58243 w 4441376"/>
              <a:gd name="connsiteY14" fmla="*/ 2187272 h 3193143"/>
              <a:gd name="connsiteX15" fmla="*/ 0 w 4441376"/>
              <a:gd name="connsiteY15" fmla="*/ 2187272 h 3193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41376" h="3193143">
                <a:moveTo>
                  <a:pt x="0" y="2757715"/>
                </a:moveTo>
                <a:lnTo>
                  <a:pt x="58243" y="2757715"/>
                </a:lnTo>
                <a:lnTo>
                  <a:pt x="58243" y="3134900"/>
                </a:lnTo>
                <a:lnTo>
                  <a:pt x="4383133" y="3134900"/>
                </a:lnTo>
                <a:lnTo>
                  <a:pt x="4383133" y="2757715"/>
                </a:lnTo>
                <a:lnTo>
                  <a:pt x="4441376" y="2757715"/>
                </a:lnTo>
                <a:lnTo>
                  <a:pt x="4441376" y="3193143"/>
                </a:lnTo>
                <a:lnTo>
                  <a:pt x="0" y="3193143"/>
                </a:lnTo>
                <a:close/>
                <a:moveTo>
                  <a:pt x="0" y="0"/>
                </a:moveTo>
                <a:lnTo>
                  <a:pt x="4441376" y="0"/>
                </a:lnTo>
                <a:lnTo>
                  <a:pt x="4441376" y="2187272"/>
                </a:lnTo>
                <a:lnTo>
                  <a:pt x="4383133" y="2187272"/>
                </a:lnTo>
                <a:lnTo>
                  <a:pt x="4383133" y="58243"/>
                </a:lnTo>
                <a:lnTo>
                  <a:pt x="58243" y="58243"/>
                </a:lnTo>
                <a:lnTo>
                  <a:pt x="58243" y="2187272"/>
                </a:lnTo>
                <a:lnTo>
                  <a:pt x="0" y="218727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20286557"/>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randombar(horizontal)">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47"/>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008" b="1008"/>
          <a:stretch>
            <a:fillRect/>
          </a:stretch>
        </p:blipFill>
        <p:spPr/>
      </p:pic>
      <p:pic>
        <p:nvPicPr>
          <p:cNvPr id="49" name="图片占位符 48"/>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4612" r="4612"/>
          <a:stretch>
            <a:fillRect/>
          </a:stretch>
        </p:blipFill>
        <p:spPr/>
      </p:pic>
      <p:pic>
        <p:nvPicPr>
          <p:cNvPr id="50" name="图片占位符 49"/>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5898" r="5898"/>
          <a:stretch>
            <a:fillRect/>
          </a:stretch>
        </p:blipFill>
        <p:spPr/>
      </p:pic>
      <p:grpSp>
        <p:nvGrpSpPr>
          <p:cNvPr id="3" name="de653d42-90bd-4dc3-86af-469061653972"/>
          <p:cNvGrpSpPr>
            <a:grpSpLocks noChangeAspect="1"/>
          </p:cNvGrpSpPr>
          <p:nvPr/>
        </p:nvGrpSpPr>
        <p:grpSpPr>
          <a:xfrm>
            <a:off x="2624248" y="3417144"/>
            <a:ext cx="6942092" cy="1094893"/>
            <a:chOff x="2055873" y="3736857"/>
            <a:chExt cx="8080263" cy="1274404"/>
          </a:xfrm>
        </p:grpSpPr>
        <p:cxnSp>
          <p:nvCxnSpPr>
            <p:cNvPr id="7" name="Straight Connector 4"/>
            <p:cNvCxnSpPr/>
            <p:nvPr/>
          </p:nvCxnSpPr>
          <p:spPr>
            <a:xfrm rot="5400000">
              <a:off x="2292003"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Straight Connector 5"/>
            <p:cNvCxnSpPr/>
            <p:nvPr/>
          </p:nvCxnSpPr>
          <p:spPr>
            <a:xfrm rot="5400000">
              <a:off x="5900420"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6"/>
            <p:cNvCxnSpPr/>
            <p:nvPr/>
          </p:nvCxnSpPr>
          <p:spPr>
            <a:xfrm rot="5400000">
              <a:off x="9508837" y="4827587"/>
              <a:ext cx="365760" cy="1588"/>
            </a:xfrm>
            <a:prstGeom prst="line">
              <a:avLst/>
            </a:prstGeom>
            <a:ln w="19050">
              <a:solidFill>
                <a:schemeClr val="bg1">
                  <a:lumMod val="6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0" name="Oval 8"/>
            <p:cNvSpPr/>
            <p:nvPr/>
          </p:nvSpPr>
          <p:spPr>
            <a:xfrm>
              <a:off x="2055873" y="3736857"/>
              <a:ext cx="834851" cy="834851"/>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Oval 9"/>
            <p:cNvSpPr/>
            <p:nvPr/>
          </p:nvSpPr>
          <p:spPr>
            <a:xfrm>
              <a:off x="2130398" y="3811382"/>
              <a:ext cx="685801" cy="68580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11"/>
            <p:cNvSpPr/>
            <p:nvPr/>
          </p:nvSpPr>
          <p:spPr>
            <a:xfrm>
              <a:off x="5678581" y="3736857"/>
              <a:ext cx="834851" cy="834851"/>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2"/>
            <p:cNvSpPr/>
            <p:nvPr/>
          </p:nvSpPr>
          <p:spPr>
            <a:xfrm>
              <a:off x="5753106" y="3811382"/>
              <a:ext cx="685801" cy="68580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Oval 14"/>
            <p:cNvSpPr/>
            <p:nvPr/>
          </p:nvSpPr>
          <p:spPr>
            <a:xfrm>
              <a:off x="9301285" y="3736857"/>
              <a:ext cx="834851" cy="834851"/>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Oval 15"/>
            <p:cNvSpPr/>
            <p:nvPr/>
          </p:nvSpPr>
          <p:spPr>
            <a:xfrm>
              <a:off x="9375810" y="3811382"/>
              <a:ext cx="685801" cy="68580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6" name="Freeform: Shape 16"/>
            <p:cNvSpPr>
              <a:spLocks/>
            </p:cNvSpPr>
            <p:nvPr/>
          </p:nvSpPr>
          <p:spPr bwMode="auto">
            <a:xfrm>
              <a:off x="2291235" y="4024888"/>
              <a:ext cx="360460" cy="282893"/>
            </a:xfrm>
            <a:custGeom>
              <a:avLst/>
              <a:gdLst/>
              <a:ahLst/>
              <a:cxnLst>
                <a:cxn ang="0">
                  <a:pos x="57" y="37"/>
                </a:cxn>
                <a:cxn ang="0">
                  <a:pos x="38" y="56"/>
                </a:cxn>
                <a:cxn ang="0">
                  <a:pos x="34" y="57"/>
                </a:cxn>
                <a:cxn ang="0">
                  <a:pos x="31" y="56"/>
                </a:cxn>
                <a:cxn ang="0">
                  <a:pos x="4" y="28"/>
                </a:cxn>
                <a:cxn ang="0">
                  <a:pos x="0" y="20"/>
                </a:cxn>
                <a:cxn ang="0">
                  <a:pos x="0" y="4"/>
                </a:cxn>
                <a:cxn ang="0">
                  <a:pos x="5" y="0"/>
                </a:cxn>
                <a:cxn ang="0">
                  <a:pos x="21" y="0"/>
                </a:cxn>
                <a:cxn ang="0">
                  <a:pos x="29" y="3"/>
                </a:cxn>
                <a:cxn ang="0">
                  <a:pos x="57" y="30"/>
                </a:cxn>
                <a:cxn ang="0">
                  <a:pos x="58" y="34"/>
                </a:cxn>
                <a:cxn ang="0">
                  <a:pos x="57" y="37"/>
                </a:cxn>
                <a:cxn ang="0">
                  <a:pos x="13" y="7"/>
                </a:cxn>
                <a:cxn ang="0">
                  <a:pos x="8" y="12"/>
                </a:cxn>
                <a:cxn ang="0">
                  <a:pos x="13" y="17"/>
                </a:cxn>
                <a:cxn ang="0">
                  <a:pos x="17" y="12"/>
                </a:cxn>
                <a:cxn ang="0">
                  <a:pos x="13" y="7"/>
                </a:cxn>
                <a:cxn ang="0">
                  <a:pos x="71" y="37"/>
                </a:cxn>
                <a:cxn ang="0">
                  <a:pos x="52" y="56"/>
                </a:cxn>
                <a:cxn ang="0">
                  <a:pos x="49" y="57"/>
                </a:cxn>
                <a:cxn ang="0">
                  <a:pos x="45" y="55"/>
                </a:cxn>
                <a:cxn ang="0">
                  <a:pos x="63" y="37"/>
                </a:cxn>
                <a:cxn ang="0">
                  <a:pos x="64" y="34"/>
                </a:cxn>
                <a:cxn ang="0">
                  <a:pos x="63" y="30"/>
                </a:cxn>
                <a:cxn ang="0">
                  <a:pos x="35" y="3"/>
                </a:cxn>
                <a:cxn ang="0">
                  <a:pos x="27" y="0"/>
                </a:cxn>
                <a:cxn ang="0">
                  <a:pos x="36" y="0"/>
                </a:cxn>
                <a:cxn ang="0">
                  <a:pos x="44" y="3"/>
                </a:cxn>
                <a:cxn ang="0">
                  <a:pos x="71" y="30"/>
                </a:cxn>
                <a:cxn ang="0">
                  <a:pos x="73" y="34"/>
                </a:cxn>
                <a:cxn ang="0">
                  <a:pos x="71" y="37"/>
                </a:cxn>
              </a:cxnLst>
              <a:rect l="0" t="0" r="r" b="b"/>
              <a:pathLst>
                <a:path w="73" h="57">
                  <a:moveTo>
                    <a:pt x="57" y="37"/>
                  </a:moveTo>
                  <a:cubicBezTo>
                    <a:pt x="38" y="56"/>
                    <a:pt x="38" y="56"/>
                    <a:pt x="38" y="56"/>
                  </a:cubicBezTo>
                  <a:cubicBezTo>
                    <a:pt x="37" y="57"/>
                    <a:pt x="36" y="57"/>
                    <a:pt x="34" y="57"/>
                  </a:cubicBezTo>
                  <a:cubicBezTo>
                    <a:pt x="33" y="57"/>
                    <a:pt x="32" y="57"/>
                    <a:pt x="31" y="56"/>
                  </a:cubicBezTo>
                  <a:cubicBezTo>
                    <a:pt x="4" y="28"/>
                    <a:pt x="4" y="28"/>
                    <a:pt x="4" y="28"/>
                  </a:cubicBezTo>
                  <a:cubicBezTo>
                    <a:pt x="2" y="27"/>
                    <a:pt x="0" y="23"/>
                    <a:pt x="0" y="20"/>
                  </a:cubicBezTo>
                  <a:cubicBezTo>
                    <a:pt x="0" y="4"/>
                    <a:pt x="0" y="4"/>
                    <a:pt x="0" y="4"/>
                  </a:cubicBezTo>
                  <a:cubicBezTo>
                    <a:pt x="0" y="2"/>
                    <a:pt x="3" y="0"/>
                    <a:pt x="5" y="0"/>
                  </a:cubicBezTo>
                  <a:cubicBezTo>
                    <a:pt x="21" y="0"/>
                    <a:pt x="21" y="0"/>
                    <a:pt x="21" y="0"/>
                  </a:cubicBezTo>
                  <a:cubicBezTo>
                    <a:pt x="24" y="0"/>
                    <a:pt x="27" y="1"/>
                    <a:pt x="29" y="3"/>
                  </a:cubicBezTo>
                  <a:cubicBezTo>
                    <a:pt x="57" y="30"/>
                    <a:pt x="57" y="30"/>
                    <a:pt x="57" y="30"/>
                  </a:cubicBezTo>
                  <a:cubicBezTo>
                    <a:pt x="57" y="31"/>
                    <a:pt x="58" y="32"/>
                    <a:pt x="58" y="34"/>
                  </a:cubicBezTo>
                  <a:cubicBezTo>
                    <a:pt x="58" y="35"/>
                    <a:pt x="57" y="36"/>
                    <a:pt x="57" y="37"/>
                  </a:cubicBezTo>
                  <a:close/>
                  <a:moveTo>
                    <a:pt x="13" y="7"/>
                  </a:moveTo>
                  <a:cubicBezTo>
                    <a:pt x="10" y="7"/>
                    <a:pt x="8" y="9"/>
                    <a:pt x="8" y="12"/>
                  </a:cubicBezTo>
                  <a:cubicBezTo>
                    <a:pt x="8" y="14"/>
                    <a:pt x="10" y="17"/>
                    <a:pt x="13" y="17"/>
                  </a:cubicBezTo>
                  <a:cubicBezTo>
                    <a:pt x="15" y="17"/>
                    <a:pt x="17" y="14"/>
                    <a:pt x="17" y="12"/>
                  </a:cubicBezTo>
                  <a:cubicBezTo>
                    <a:pt x="17" y="9"/>
                    <a:pt x="15" y="7"/>
                    <a:pt x="13" y="7"/>
                  </a:cubicBezTo>
                  <a:close/>
                  <a:moveTo>
                    <a:pt x="71" y="37"/>
                  </a:moveTo>
                  <a:cubicBezTo>
                    <a:pt x="52" y="56"/>
                    <a:pt x="52" y="56"/>
                    <a:pt x="52" y="56"/>
                  </a:cubicBezTo>
                  <a:cubicBezTo>
                    <a:pt x="52" y="57"/>
                    <a:pt x="50" y="57"/>
                    <a:pt x="49" y="57"/>
                  </a:cubicBezTo>
                  <a:cubicBezTo>
                    <a:pt x="47" y="57"/>
                    <a:pt x="46" y="56"/>
                    <a:pt x="45" y="55"/>
                  </a:cubicBezTo>
                  <a:cubicBezTo>
                    <a:pt x="63" y="37"/>
                    <a:pt x="63" y="37"/>
                    <a:pt x="63" y="37"/>
                  </a:cubicBezTo>
                  <a:cubicBezTo>
                    <a:pt x="63" y="36"/>
                    <a:pt x="64" y="35"/>
                    <a:pt x="64" y="34"/>
                  </a:cubicBezTo>
                  <a:cubicBezTo>
                    <a:pt x="64" y="32"/>
                    <a:pt x="63" y="31"/>
                    <a:pt x="63" y="30"/>
                  </a:cubicBezTo>
                  <a:cubicBezTo>
                    <a:pt x="35" y="3"/>
                    <a:pt x="35" y="3"/>
                    <a:pt x="35" y="3"/>
                  </a:cubicBezTo>
                  <a:cubicBezTo>
                    <a:pt x="34" y="1"/>
                    <a:pt x="30" y="0"/>
                    <a:pt x="27" y="0"/>
                  </a:cubicBezTo>
                  <a:cubicBezTo>
                    <a:pt x="36" y="0"/>
                    <a:pt x="36" y="0"/>
                    <a:pt x="36" y="0"/>
                  </a:cubicBezTo>
                  <a:cubicBezTo>
                    <a:pt x="38" y="0"/>
                    <a:pt x="42" y="1"/>
                    <a:pt x="44" y="3"/>
                  </a:cubicBezTo>
                  <a:cubicBezTo>
                    <a:pt x="71" y="30"/>
                    <a:pt x="71" y="30"/>
                    <a:pt x="71" y="30"/>
                  </a:cubicBezTo>
                  <a:cubicBezTo>
                    <a:pt x="72" y="31"/>
                    <a:pt x="73" y="32"/>
                    <a:pt x="73" y="34"/>
                  </a:cubicBezTo>
                  <a:cubicBezTo>
                    <a:pt x="73" y="35"/>
                    <a:pt x="72" y="36"/>
                    <a:pt x="71" y="37"/>
                  </a:cubicBezTo>
                  <a:close/>
                </a:path>
              </a:pathLst>
            </a:custGeom>
            <a:solidFill>
              <a:schemeClr val="bg1"/>
            </a:solidFill>
            <a:ln w="9525">
              <a:noFill/>
              <a:round/>
              <a:headEnd/>
              <a:tailEnd/>
            </a:ln>
          </p:spPr>
          <p:txBody>
            <a:bodyPr anchor="ctr"/>
            <a:lstStyle/>
            <a:p>
              <a:pPr algn="ctr"/>
              <a:endParaRPr/>
            </a:p>
          </p:txBody>
        </p:sp>
        <p:sp>
          <p:nvSpPr>
            <p:cNvPr id="17" name="Freeform: Shape 17"/>
            <p:cNvSpPr>
              <a:spLocks/>
            </p:cNvSpPr>
            <p:nvPr/>
          </p:nvSpPr>
          <p:spPr bwMode="auto">
            <a:xfrm>
              <a:off x="5917143" y="4001466"/>
              <a:ext cx="330732" cy="305641"/>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anchor="ctr"/>
            <a:lstStyle/>
            <a:p>
              <a:pPr algn="ctr"/>
              <a:endParaRPr/>
            </a:p>
          </p:txBody>
        </p:sp>
        <p:sp>
          <p:nvSpPr>
            <p:cNvPr id="18" name="Freeform: Shape 18"/>
            <p:cNvSpPr>
              <a:spLocks/>
            </p:cNvSpPr>
            <p:nvPr/>
          </p:nvSpPr>
          <p:spPr bwMode="auto">
            <a:xfrm>
              <a:off x="9548793" y="4001461"/>
              <a:ext cx="284279" cy="286211"/>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bg1"/>
            </a:solidFill>
            <a:ln w="9525">
              <a:noFill/>
              <a:round/>
              <a:headEnd/>
              <a:tailEnd/>
            </a:ln>
          </p:spPr>
          <p:txBody>
            <a:bodyPr anchor="ctr"/>
            <a:lstStyle/>
            <a:p>
              <a:pPr algn="ctr"/>
              <a:endParaRPr/>
            </a:p>
          </p:txBody>
        </p:sp>
      </p:grpSp>
      <p:grpSp>
        <p:nvGrpSpPr>
          <p:cNvPr id="25" name="组合 24"/>
          <p:cNvGrpSpPr/>
          <p:nvPr/>
        </p:nvGrpSpPr>
        <p:grpSpPr>
          <a:xfrm>
            <a:off x="1614981" y="4614808"/>
            <a:ext cx="2732638" cy="1220554"/>
            <a:chOff x="1871387" y="3325188"/>
            <a:chExt cx="2732638" cy="1220554"/>
          </a:xfrm>
        </p:grpSpPr>
        <p:sp>
          <p:nvSpPr>
            <p:cNvPr id="26" name="矩形 25"/>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27" name="矩形 26"/>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8" name="组合 27"/>
          <p:cNvGrpSpPr/>
          <p:nvPr/>
        </p:nvGrpSpPr>
        <p:grpSpPr>
          <a:xfrm>
            <a:off x="874713" y="473038"/>
            <a:ext cx="9530805" cy="584775"/>
            <a:chOff x="1516380" y="416171"/>
            <a:chExt cx="9530805" cy="584775"/>
          </a:xfrm>
        </p:grpSpPr>
        <p:sp>
          <p:nvSpPr>
            <p:cNvPr id="29" name="文本框 28"/>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30" name="文本框 29"/>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31" name="组合 30"/>
          <p:cNvGrpSpPr/>
          <p:nvPr/>
        </p:nvGrpSpPr>
        <p:grpSpPr>
          <a:xfrm>
            <a:off x="0" y="863599"/>
            <a:ext cx="12192000" cy="232314"/>
            <a:chOff x="0" y="863599"/>
            <a:chExt cx="12192000" cy="232314"/>
          </a:xfrm>
        </p:grpSpPr>
        <p:cxnSp>
          <p:nvCxnSpPr>
            <p:cNvPr id="32" name="直接连接符 31"/>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383519" y="863599"/>
              <a:ext cx="1024461" cy="232313"/>
              <a:chOff x="9494519" y="680443"/>
              <a:chExt cx="1024461" cy="377370"/>
            </a:xfrm>
          </p:grpSpPr>
          <p:sp>
            <p:nvSpPr>
              <p:cNvPr id="34" name="平行四边形 33"/>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4717378" y="4614808"/>
            <a:ext cx="2732638" cy="1220554"/>
            <a:chOff x="1871387" y="3325188"/>
            <a:chExt cx="2732638" cy="1220554"/>
          </a:xfrm>
        </p:grpSpPr>
        <p:sp>
          <p:nvSpPr>
            <p:cNvPr id="38" name="矩形 37"/>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39" name="矩形 38"/>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0" name="组合 39"/>
          <p:cNvGrpSpPr/>
          <p:nvPr/>
        </p:nvGrpSpPr>
        <p:grpSpPr>
          <a:xfrm>
            <a:off x="7815992" y="4614808"/>
            <a:ext cx="2732638" cy="1220554"/>
            <a:chOff x="1871387" y="3325188"/>
            <a:chExt cx="2732638" cy="1220554"/>
          </a:xfrm>
        </p:grpSpPr>
        <p:sp>
          <p:nvSpPr>
            <p:cNvPr id="41" name="矩形 40"/>
            <p:cNvSpPr/>
            <p:nvPr/>
          </p:nvSpPr>
          <p:spPr>
            <a:xfrm>
              <a:off x="1871387" y="3677812"/>
              <a:ext cx="2732638"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a:t>
              </a:r>
            </a:p>
          </p:txBody>
        </p:sp>
        <p:sp>
          <p:nvSpPr>
            <p:cNvPr id="42" name="矩形 41"/>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spTree>
    <p:extLst>
      <p:ext uri="{BB962C8B-B14F-4D97-AF65-F5344CB8AC3E}">
        <p14:creationId xmlns:p14="http://schemas.microsoft.com/office/powerpoint/2010/main" val="120140873"/>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fade">
                                      <p:cBhvr>
                                        <p:cTn id="17" dur="1000"/>
                                        <p:tgtEl>
                                          <p:spTgt spid="48"/>
                                        </p:tgtEl>
                                      </p:cBhvr>
                                    </p:animEffect>
                                    <p:anim calcmode="lin" valueType="num">
                                      <p:cBhvr>
                                        <p:cTn id="18" dur="1000" fill="hold"/>
                                        <p:tgtEl>
                                          <p:spTgt spid="48"/>
                                        </p:tgtEl>
                                        <p:attrNameLst>
                                          <p:attrName>ppt_x</p:attrName>
                                        </p:attrNameLst>
                                      </p:cBhvr>
                                      <p:tavLst>
                                        <p:tav tm="0">
                                          <p:val>
                                            <p:strVal val="#ppt_x"/>
                                          </p:val>
                                        </p:tav>
                                        <p:tav tm="100000">
                                          <p:val>
                                            <p:strVal val="#ppt_x"/>
                                          </p:val>
                                        </p:tav>
                                      </p:tavLst>
                                    </p:anim>
                                    <p:anim calcmode="lin" valueType="num">
                                      <p:cBhvr>
                                        <p:cTn id="19" dur="1000" fill="hold"/>
                                        <p:tgtEl>
                                          <p:spTgt spid="4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7" presetClass="entr" presetSubtype="0"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animEffect transition="in" filter="fade">
                                      <p:cBhvr>
                                        <p:cTn id="5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Quad 5"/>
          <p:cNvSpPr/>
          <p:nvPr/>
        </p:nvSpPr>
        <p:spPr>
          <a:xfrm>
            <a:off x="4208463" y="1901826"/>
            <a:ext cx="3775076" cy="3775074"/>
          </a:xfrm>
          <a:prstGeom prst="quadArrow">
            <a:avLst>
              <a:gd name="adj1" fmla="val 2000"/>
              <a:gd name="adj2" fmla="val 4000"/>
              <a:gd name="adj3" fmla="val 5000"/>
            </a:avLst>
          </a:prstGeom>
          <a:solidFill>
            <a:schemeClr val="bg1">
              <a:lumMod val="85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txBody>
          <a:bodyPr anchor="ctr"/>
          <a:lstStyle/>
          <a:p>
            <a:pPr algn="ctr"/>
            <a:endParaRPr/>
          </a:p>
        </p:txBody>
      </p:sp>
      <p:grpSp>
        <p:nvGrpSpPr>
          <p:cNvPr id="25" name="组合 24"/>
          <p:cNvGrpSpPr/>
          <p:nvPr/>
        </p:nvGrpSpPr>
        <p:grpSpPr>
          <a:xfrm>
            <a:off x="8002413" y="2421209"/>
            <a:ext cx="3173587" cy="962022"/>
            <a:chOff x="874712" y="3325188"/>
            <a:chExt cx="3173587" cy="962022"/>
          </a:xfrm>
        </p:grpSpPr>
        <p:sp>
          <p:nvSpPr>
            <p:cNvPr id="26" name="矩形 25"/>
            <p:cNvSpPr/>
            <p:nvPr/>
          </p:nvSpPr>
          <p:spPr>
            <a:xfrm>
              <a:off x="874712" y="3677812"/>
              <a:ext cx="31735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27" name="矩形 2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28" name="组合 27"/>
          <p:cNvGrpSpPr/>
          <p:nvPr/>
        </p:nvGrpSpPr>
        <p:grpSpPr>
          <a:xfrm>
            <a:off x="874713" y="473038"/>
            <a:ext cx="9530805" cy="584775"/>
            <a:chOff x="1516380" y="416171"/>
            <a:chExt cx="9530805" cy="584775"/>
          </a:xfrm>
        </p:grpSpPr>
        <p:sp>
          <p:nvSpPr>
            <p:cNvPr id="29" name="文本框 28"/>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30" name="文本框 29"/>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31" name="组合 30"/>
          <p:cNvGrpSpPr/>
          <p:nvPr/>
        </p:nvGrpSpPr>
        <p:grpSpPr>
          <a:xfrm>
            <a:off x="0" y="863599"/>
            <a:ext cx="12192000" cy="232314"/>
            <a:chOff x="0" y="863599"/>
            <a:chExt cx="12192000" cy="232314"/>
          </a:xfrm>
        </p:grpSpPr>
        <p:cxnSp>
          <p:nvCxnSpPr>
            <p:cNvPr id="32" name="直接连接符 31"/>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33" name="组合 32"/>
            <p:cNvGrpSpPr/>
            <p:nvPr/>
          </p:nvGrpSpPr>
          <p:grpSpPr>
            <a:xfrm>
              <a:off x="10383519" y="863599"/>
              <a:ext cx="1024461" cy="232313"/>
              <a:chOff x="9494519" y="680443"/>
              <a:chExt cx="1024461" cy="377370"/>
            </a:xfrm>
          </p:grpSpPr>
          <p:sp>
            <p:nvSpPr>
              <p:cNvPr id="34" name="平行四边形 33"/>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34"/>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5"/>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37" name="组合 36"/>
          <p:cNvGrpSpPr/>
          <p:nvPr/>
        </p:nvGrpSpPr>
        <p:grpSpPr>
          <a:xfrm>
            <a:off x="8002413" y="4195493"/>
            <a:ext cx="3173587" cy="962022"/>
            <a:chOff x="874712" y="3325188"/>
            <a:chExt cx="3173587" cy="962022"/>
          </a:xfrm>
        </p:grpSpPr>
        <p:sp>
          <p:nvSpPr>
            <p:cNvPr id="38" name="矩形 37"/>
            <p:cNvSpPr/>
            <p:nvPr/>
          </p:nvSpPr>
          <p:spPr>
            <a:xfrm>
              <a:off x="874712" y="3677812"/>
              <a:ext cx="31735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39" name="矩形 3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0" name="组合 39"/>
          <p:cNvGrpSpPr/>
          <p:nvPr/>
        </p:nvGrpSpPr>
        <p:grpSpPr>
          <a:xfrm>
            <a:off x="1003301" y="2421209"/>
            <a:ext cx="3173587" cy="962022"/>
            <a:chOff x="874712" y="3325188"/>
            <a:chExt cx="3173587" cy="962022"/>
          </a:xfrm>
        </p:grpSpPr>
        <p:sp>
          <p:nvSpPr>
            <p:cNvPr id="41" name="矩形 40"/>
            <p:cNvSpPr/>
            <p:nvPr/>
          </p:nvSpPr>
          <p:spPr>
            <a:xfrm>
              <a:off x="874712" y="3677812"/>
              <a:ext cx="317358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42" name="矩形 41"/>
            <p:cNvSpPr/>
            <p:nvPr/>
          </p:nvSpPr>
          <p:spPr>
            <a:xfrm>
              <a:off x="1806325" y="3325188"/>
              <a:ext cx="2241974" cy="424732"/>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3" name="组合 42"/>
          <p:cNvGrpSpPr/>
          <p:nvPr/>
        </p:nvGrpSpPr>
        <p:grpSpPr>
          <a:xfrm>
            <a:off x="1003301" y="4195493"/>
            <a:ext cx="3173587" cy="962022"/>
            <a:chOff x="874712" y="3325188"/>
            <a:chExt cx="3173587" cy="962022"/>
          </a:xfrm>
        </p:grpSpPr>
        <p:sp>
          <p:nvSpPr>
            <p:cNvPr id="44" name="矩形 43"/>
            <p:cNvSpPr/>
            <p:nvPr/>
          </p:nvSpPr>
          <p:spPr>
            <a:xfrm>
              <a:off x="874712" y="3677812"/>
              <a:ext cx="3173587"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a:t>
              </a:r>
            </a:p>
          </p:txBody>
        </p:sp>
        <p:sp>
          <p:nvSpPr>
            <p:cNvPr id="45" name="矩形 44"/>
            <p:cNvSpPr/>
            <p:nvPr/>
          </p:nvSpPr>
          <p:spPr>
            <a:xfrm>
              <a:off x="1806325" y="3325188"/>
              <a:ext cx="2241974" cy="401264"/>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50" name="图片占位符 49"/>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6750" r="16750"/>
          <a:stretch>
            <a:fillRect/>
          </a:stretch>
        </p:blipFill>
        <p:spPr/>
      </p:pic>
      <p:pic>
        <p:nvPicPr>
          <p:cNvPr id="51" name="图片占位符 50"/>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l="16694" r="16694"/>
          <a:stretch>
            <a:fillRect/>
          </a:stretch>
        </p:blipFill>
        <p:spPr/>
      </p:pic>
      <p:pic>
        <p:nvPicPr>
          <p:cNvPr id="52" name="图片占位符 51"/>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15000" r="15000"/>
          <a:stretch>
            <a:fillRect/>
          </a:stretch>
        </p:blipFill>
        <p:spPr/>
      </p:pic>
      <p:pic>
        <p:nvPicPr>
          <p:cNvPr id="53" name="图片占位符 52"/>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1284589631"/>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1+#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ppt_x</p:attrName>
                                        </p:attrNameLst>
                                      </p:cBhvr>
                                      <p:tavLst>
                                        <p:tav tm="0">
                                          <p:val>
                                            <p:strVal val="#ppt_x-#ppt_w*1.125000"/>
                                          </p:val>
                                        </p:tav>
                                        <p:tav tm="100000">
                                          <p:val>
                                            <p:strVal val="#ppt_x"/>
                                          </p:val>
                                        </p:tav>
                                      </p:tavLst>
                                    </p:anim>
                                    <p:animEffect transition="in" filter="wipe(right)">
                                      <p:cBhvr>
                                        <p:cTn id="13" dur="500"/>
                                        <p:tgtEl>
                                          <p:spTgt spid="28"/>
                                        </p:tgtEl>
                                      </p:cBhvr>
                                    </p:animEffect>
                                  </p:childTnLst>
                                </p:cTn>
                              </p:par>
                            </p:childTnLst>
                          </p:cTn>
                        </p:par>
                        <p:par>
                          <p:cTn id="14" fill="hold">
                            <p:stCondLst>
                              <p:cond delay="1000"/>
                            </p:stCondLst>
                            <p:childTnLst>
                              <p:par>
                                <p:cTn id="15" presetID="53" presetClass="entr" presetSubtype="52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anim calcmode="lin" valueType="num">
                                      <p:cBhvr>
                                        <p:cTn id="20" dur="500" fill="hold"/>
                                        <p:tgtEl>
                                          <p:spTgt spid="4"/>
                                        </p:tgtEl>
                                        <p:attrNameLst>
                                          <p:attrName>ppt_x</p:attrName>
                                        </p:attrNameLst>
                                      </p:cBhvr>
                                      <p:tavLst>
                                        <p:tav tm="0">
                                          <p:val>
                                            <p:fltVal val="0.5"/>
                                          </p:val>
                                        </p:tav>
                                        <p:tav tm="100000">
                                          <p:val>
                                            <p:strVal val="#ppt_x"/>
                                          </p:val>
                                        </p:tav>
                                      </p:tavLst>
                                    </p:anim>
                                    <p:anim calcmode="lin" valueType="num">
                                      <p:cBhvr>
                                        <p:cTn id="21" dur="500" fill="hold"/>
                                        <p:tgtEl>
                                          <p:spTgt spid="4"/>
                                        </p:tgtEl>
                                        <p:attrNameLst>
                                          <p:attrName>ppt_y</p:attrName>
                                        </p:attrNameLst>
                                      </p:cBhvr>
                                      <p:tavLst>
                                        <p:tav tm="0">
                                          <p:val>
                                            <p:fltVal val="0.5"/>
                                          </p:val>
                                        </p:tav>
                                        <p:tav tm="100000">
                                          <p:val>
                                            <p:strVal val="#ppt_y"/>
                                          </p:val>
                                        </p:tav>
                                      </p:tavLst>
                                    </p:anim>
                                  </p:childTnLst>
                                </p:cTn>
                              </p:par>
                              <p:par>
                                <p:cTn id="22" presetID="53" presetClass="entr" presetSubtype="528"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500" fill="hold"/>
                                        <p:tgtEl>
                                          <p:spTgt spid="50"/>
                                        </p:tgtEl>
                                        <p:attrNameLst>
                                          <p:attrName>ppt_w</p:attrName>
                                        </p:attrNameLst>
                                      </p:cBhvr>
                                      <p:tavLst>
                                        <p:tav tm="0">
                                          <p:val>
                                            <p:fltVal val="0"/>
                                          </p:val>
                                        </p:tav>
                                        <p:tav tm="100000">
                                          <p:val>
                                            <p:strVal val="#ppt_w"/>
                                          </p:val>
                                        </p:tav>
                                      </p:tavLst>
                                    </p:anim>
                                    <p:anim calcmode="lin" valueType="num">
                                      <p:cBhvr>
                                        <p:cTn id="25" dur="500" fill="hold"/>
                                        <p:tgtEl>
                                          <p:spTgt spid="50"/>
                                        </p:tgtEl>
                                        <p:attrNameLst>
                                          <p:attrName>ppt_h</p:attrName>
                                        </p:attrNameLst>
                                      </p:cBhvr>
                                      <p:tavLst>
                                        <p:tav tm="0">
                                          <p:val>
                                            <p:fltVal val="0"/>
                                          </p:val>
                                        </p:tav>
                                        <p:tav tm="100000">
                                          <p:val>
                                            <p:strVal val="#ppt_h"/>
                                          </p:val>
                                        </p:tav>
                                      </p:tavLst>
                                    </p:anim>
                                    <p:animEffect transition="in" filter="fade">
                                      <p:cBhvr>
                                        <p:cTn id="26" dur="500"/>
                                        <p:tgtEl>
                                          <p:spTgt spid="50"/>
                                        </p:tgtEl>
                                      </p:cBhvr>
                                    </p:animEffect>
                                    <p:anim calcmode="lin" valueType="num">
                                      <p:cBhvr>
                                        <p:cTn id="27" dur="500" fill="hold"/>
                                        <p:tgtEl>
                                          <p:spTgt spid="50"/>
                                        </p:tgtEl>
                                        <p:attrNameLst>
                                          <p:attrName>ppt_x</p:attrName>
                                        </p:attrNameLst>
                                      </p:cBhvr>
                                      <p:tavLst>
                                        <p:tav tm="0">
                                          <p:val>
                                            <p:fltVal val="0.5"/>
                                          </p:val>
                                        </p:tav>
                                        <p:tav tm="100000">
                                          <p:val>
                                            <p:strVal val="#ppt_x"/>
                                          </p:val>
                                        </p:tav>
                                      </p:tavLst>
                                    </p:anim>
                                    <p:anim calcmode="lin" valueType="num">
                                      <p:cBhvr>
                                        <p:cTn id="28" dur="500" fill="hold"/>
                                        <p:tgtEl>
                                          <p:spTgt spid="50"/>
                                        </p:tgtEl>
                                        <p:attrNameLst>
                                          <p:attrName>ppt_y</p:attrName>
                                        </p:attrNameLst>
                                      </p:cBhvr>
                                      <p:tavLst>
                                        <p:tav tm="0">
                                          <p:val>
                                            <p:fltVal val="0.5"/>
                                          </p:val>
                                        </p:tav>
                                        <p:tav tm="100000">
                                          <p:val>
                                            <p:strVal val="#ppt_y"/>
                                          </p:val>
                                        </p:tav>
                                      </p:tavLst>
                                    </p:anim>
                                  </p:childTnLst>
                                </p:cTn>
                              </p:par>
                              <p:par>
                                <p:cTn id="29" presetID="53" presetClass="entr" presetSubtype="528" fill="hold" nodeType="with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fltVal val="0"/>
                                          </p:val>
                                        </p:tav>
                                        <p:tav tm="100000">
                                          <p:val>
                                            <p:strVal val="#ppt_w"/>
                                          </p:val>
                                        </p:tav>
                                      </p:tavLst>
                                    </p:anim>
                                    <p:anim calcmode="lin" valueType="num">
                                      <p:cBhvr>
                                        <p:cTn id="32" dur="500" fill="hold"/>
                                        <p:tgtEl>
                                          <p:spTgt spid="51"/>
                                        </p:tgtEl>
                                        <p:attrNameLst>
                                          <p:attrName>ppt_h</p:attrName>
                                        </p:attrNameLst>
                                      </p:cBhvr>
                                      <p:tavLst>
                                        <p:tav tm="0">
                                          <p:val>
                                            <p:fltVal val="0"/>
                                          </p:val>
                                        </p:tav>
                                        <p:tav tm="100000">
                                          <p:val>
                                            <p:strVal val="#ppt_h"/>
                                          </p:val>
                                        </p:tav>
                                      </p:tavLst>
                                    </p:anim>
                                    <p:animEffect transition="in" filter="fade">
                                      <p:cBhvr>
                                        <p:cTn id="33" dur="500"/>
                                        <p:tgtEl>
                                          <p:spTgt spid="51"/>
                                        </p:tgtEl>
                                      </p:cBhvr>
                                    </p:animEffect>
                                    <p:anim calcmode="lin" valueType="num">
                                      <p:cBhvr>
                                        <p:cTn id="34" dur="500" fill="hold"/>
                                        <p:tgtEl>
                                          <p:spTgt spid="51"/>
                                        </p:tgtEl>
                                        <p:attrNameLst>
                                          <p:attrName>ppt_x</p:attrName>
                                        </p:attrNameLst>
                                      </p:cBhvr>
                                      <p:tavLst>
                                        <p:tav tm="0">
                                          <p:val>
                                            <p:fltVal val="0.5"/>
                                          </p:val>
                                        </p:tav>
                                        <p:tav tm="100000">
                                          <p:val>
                                            <p:strVal val="#ppt_x"/>
                                          </p:val>
                                        </p:tav>
                                      </p:tavLst>
                                    </p:anim>
                                    <p:anim calcmode="lin" valueType="num">
                                      <p:cBhvr>
                                        <p:cTn id="35" dur="500" fill="hold"/>
                                        <p:tgtEl>
                                          <p:spTgt spid="51"/>
                                        </p:tgtEl>
                                        <p:attrNameLst>
                                          <p:attrName>ppt_y</p:attrName>
                                        </p:attrNameLst>
                                      </p:cBhvr>
                                      <p:tavLst>
                                        <p:tav tm="0">
                                          <p:val>
                                            <p:fltVal val="0.5"/>
                                          </p:val>
                                        </p:tav>
                                        <p:tav tm="100000">
                                          <p:val>
                                            <p:strVal val="#ppt_y"/>
                                          </p:val>
                                        </p:tav>
                                      </p:tavLst>
                                    </p:anim>
                                  </p:childTnLst>
                                </p:cTn>
                              </p:par>
                              <p:par>
                                <p:cTn id="36" presetID="53" presetClass="entr" presetSubtype="528" fill="hold" nodeType="withEffect">
                                  <p:stCondLst>
                                    <p:cond delay="0"/>
                                  </p:stCondLst>
                                  <p:childTnLst>
                                    <p:set>
                                      <p:cBhvr>
                                        <p:cTn id="37" dur="1" fill="hold">
                                          <p:stCondLst>
                                            <p:cond delay="0"/>
                                          </p:stCondLst>
                                        </p:cTn>
                                        <p:tgtEl>
                                          <p:spTgt spid="52"/>
                                        </p:tgtEl>
                                        <p:attrNameLst>
                                          <p:attrName>style.visibility</p:attrName>
                                        </p:attrNameLst>
                                      </p:cBhvr>
                                      <p:to>
                                        <p:strVal val="visible"/>
                                      </p:to>
                                    </p:set>
                                    <p:anim calcmode="lin" valueType="num">
                                      <p:cBhvr>
                                        <p:cTn id="38" dur="500" fill="hold"/>
                                        <p:tgtEl>
                                          <p:spTgt spid="52"/>
                                        </p:tgtEl>
                                        <p:attrNameLst>
                                          <p:attrName>ppt_w</p:attrName>
                                        </p:attrNameLst>
                                      </p:cBhvr>
                                      <p:tavLst>
                                        <p:tav tm="0">
                                          <p:val>
                                            <p:fltVal val="0"/>
                                          </p:val>
                                        </p:tav>
                                        <p:tav tm="100000">
                                          <p:val>
                                            <p:strVal val="#ppt_w"/>
                                          </p:val>
                                        </p:tav>
                                      </p:tavLst>
                                    </p:anim>
                                    <p:anim calcmode="lin" valueType="num">
                                      <p:cBhvr>
                                        <p:cTn id="39" dur="500" fill="hold"/>
                                        <p:tgtEl>
                                          <p:spTgt spid="52"/>
                                        </p:tgtEl>
                                        <p:attrNameLst>
                                          <p:attrName>ppt_h</p:attrName>
                                        </p:attrNameLst>
                                      </p:cBhvr>
                                      <p:tavLst>
                                        <p:tav tm="0">
                                          <p:val>
                                            <p:fltVal val="0"/>
                                          </p:val>
                                        </p:tav>
                                        <p:tav tm="100000">
                                          <p:val>
                                            <p:strVal val="#ppt_h"/>
                                          </p:val>
                                        </p:tav>
                                      </p:tavLst>
                                    </p:anim>
                                    <p:animEffect transition="in" filter="fade">
                                      <p:cBhvr>
                                        <p:cTn id="40" dur="500"/>
                                        <p:tgtEl>
                                          <p:spTgt spid="52"/>
                                        </p:tgtEl>
                                      </p:cBhvr>
                                    </p:animEffect>
                                    <p:anim calcmode="lin" valueType="num">
                                      <p:cBhvr>
                                        <p:cTn id="41" dur="500" fill="hold"/>
                                        <p:tgtEl>
                                          <p:spTgt spid="52"/>
                                        </p:tgtEl>
                                        <p:attrNameLst>
                                          <p:attrName>ppt_x</p:attrName>
                                        </p:attrNameLst>
                                      </p:cBhvr>
                                      <p:tavLst>
                                        <p:tav tm="0">
                                          <p:val>
                                            <p:fltVal val="0.5"/>
                                          </p:val>
                                        </p:tav>
                                        <p:tav tm="100000">
                                          <p:val>
                                            <p:strVal val="#ppt_x"/>
                                          </p:val>
                                        </p:tav>
                                      </p:tavLst>
                                    </p:anim>
                                    <p:anim calcmode="lin" valueType="num">
                                      <p:cBhvr>
                                        <p:cTn id="42" dur="500" fill="hold"/>
                                        <p:tgtEl>
                                          <p:spTgt spid="52"/>
                                        </p:tgtEl>
                                        <p:attrNameLst>
                                          <p:attrName>ppt_y</p:attrName>
                                        </p:attrNameLst>
                                      </p:cBhvr>
                                      <p:tavLst>
                                        <p:tav tm="0">
                                          <p:val>
                                            <p:fltVal val="0.5"/>
                                          </p:val>
                                        </p:tav>
                                        <p:tav tm="100000">
                                          <p:val>
                                            <p:strVal val="#ppt_y"/>
                                          </p:val>
                                        </p:tav>
                                      </p:tavLst>
                                    </p:anim>
                                  </p:childTnLst>
                                </p:cTn>
                              </p:par>
                              <p:par>
                                <p:cTn id="43" presetID="53" presetClass="entr" presetSubtype="528" fill="hold" nodeType="withEffect">
                                  <p:stCondLst>
                                    <p:cond delay="0"/>
                                  </p:stCondLst>
                                  <p:childTnLst>
                                    <p:set>
                                      <p:cBhvr>
                                        <p:cTn id="44" dur="1" fill="hold">
                                          <p:stCondLst>
                                            <p:cond delay="0"/>
                                          </p:stCondLst>
                                        </p:cTn>
                                        <p:tgtEl>
                                          <p:spTgt spid="53"/>
                                        </p:tgtEl>
                                        <p:attrNameLst>
                                          <p:attrName>style.visibility</p:attrName>
                                        </p:attrNameLst>
                                      </p:cBhvr>
                                      <p:to>
                                        <p:strVal val="visible"/>
                                      </p:to>
                                    </p:set>
                                    <p:anim calcmode="lin" valueType="num">
                                      <p:cBhvr>
                                        <p:cTn id="45" dur="500" fill="hold"/>
                                        <p:tgtEl>
                                          <p:spTgt spid="53"/>
                                        </p:tgtEl>
                                        <p:attrNameLst>
                                          <p:attrName>ppt_w</p:attrName>
                                        </p:attrNameLst>
                                      </p:cBhvr>
                                      <p:tavLst>
                                        <p:tav tm="0">
                                          <p:val>
                                            <p:fltVal val="0"/>
                                          </p:val>
                                        </p:tav>
                                        <p:tav tm="100000">
                                          <p:val>
                                            <p:strVal val="#ppt_w"/>
                                          </p:val>
                                        </p:tav>
                                      </p:tavLst>
                                    </p:anim>
                                    <p:anim calcmode="lin" valueType="num">
                                      <p:cBhvr>
                                        <p:cTn id="46" dur="500" fill="hold"/>
                                        <p:tgtEl>
                                          <p:spTgt spid="53"/>
                                        </p:tgtEl>
                                        <p:attrNameLst>
                                          <p:attrName>ppt_h</p:attrName>
                                        </p:attrNameLst>
                                      </p:cBhvr>
                                      <p:tavLst>
                                        <p:tav tm="0">
                                          <p:val>
                                            <p:fltVal val="0"/>
                                          </p:val>
                                        </p:tav>
                                        <p:tav tm="100000">
                                          <p:val>
                                            <p:strVal val="#ppt_h"/>
                                          </p:val>
                                        </p:tav>
                                      </p:tavLst>
                                    </p:anim>
                                    <p:animEffect transition="in" filter="fade">
                                      <p:cBhvr>
                                        <p:cTn id="47" dur="500"/>
                                        <p:tgtEl>
                                          <p:spTgt spid="53"/>
                                        </p:tgtEl>
                                      </p:cBhvr>
                                    </p:animEffect>
                                    <p:anim calcmode="lin" valueType="num">
                                      <p:cBhvr>
                                        <p:cTn id="48" dur="500" fill="hold"/>
                                        <p:tgtEl>
                                          <p:spTgt spid="53"/>
                                        </p:tgtEl>
                                        <p:attrNameLst>
                                          <p:attrName>ppt_x</p:attrName>
                                        </p:attrNameLst>
                                      </p:cBhvr>
                                      <p:tavLst>
                                        <p:tav tm="0">
                                          <p:val>
                                            <p:fltVal val="0.5"/>
                                          </p:val>
                                        </p:tav>
                                        <p:tav tm="100000">
                                          <p:val>
                                            <p:strVal val="#ppt_x"/>
                                          </p:val>
                                        </p:tav>
                                      </p:tavLst>
                                    </p:anim>
                                    <p:anim calcmode="lin" valueType="num">
                                      <p:cBhvr>
                                        <p:cTn id="49" dur="500" fill="hold"/>
                                        <p:tgtEl>
                                          <p:spTgt spid="53"/>
                                        </p:tgtEl>
                                        <p:attrNameLst>
                                          <p:attrName>ppt_y</p:attrName>
                                        </p:attrNameLst>
                                      </p:cBhvr>
                                      <p:tavLst>
                                        <p:tav tm="0">
                                          <p:val>
                                            <p:fltVal val="0.5"/>
                                          </p:val>
                                        </p:tav>
                                        <p:tav tm="100000">
                                          <p:val>
                                            <p:strVal val="#ppt_y"/>
                                          </p:val>
                                        </p:tav>
                                      </p:tavLst>
                                    </p:anim>
                                  </p:childTnLst>
                                </p:cTn>
                              </p:par>
                            </p:childTnLst>
                          </p:cTn>
                        </p:par>
                        <p:par>
                          <p:cTn id="50" fill="hold">
                            <p:stCondLst>
                              <p:cond delay="1500"/>
                            </p:stCondLst>
                            <p:childTnLst>
                              <p:par>
                                <p:cTn id="51" presetID="2" presetClass="entr" presetSubtype="8"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0-#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fill="hold"/>
                                        <p:tgtEl>
                                          <p:spTgt spid="43"/>
                                        </p:tgtEl>
                                        <p:attrNameLst>
                                          <p:attrName>ppt_x</p:attrName>
                                        </p:attrNameLst>
                                      </p:cBhvr>
                                      <p:tavLst>
                                        <p:tav tm="0">
                                          <p:val>
                                            <p:strVal val="0-#ppt_w/2"/>
                                          </p:val>
                                        </p:tav>
                                        <p:tav tm="100000">
                                          <p:val>
                                            <p:strVal val="#ppt_x"/>
                                          </p:val>
                                        </p:tav>
                                      </p:tavLst>
                                    </p:anim>
                                    <p:anim calcmode="lin" valueType="num">
                                      <p:cBhvr additive="base">
                                        <p:cTn id="58" dur="500" fill="hold"/>
                                        <p:tgtEl>
                                          <p:spTgt spid="43"/>
                                        </p:tgtEl>
                                        <p:attrNameLst>
                                          <p:attrName>ppt_y</p:attrName>
                                        </p:attrNameLst>
                                      </p:cBhvr>
                                      <p:tavLst>
                                        <p:tav tm="0">
                                          <p:val>
                                            <p:strVal val="#ppt_y"/>
                                          </p:val>
                                        </p:tav>
                                        <p:tav tm="100000">
                                          <p:val>
                                            <p:strVal val="#ppt_y"/>
                                          </p:val>
                                        </p:tav>
                                      </p:tavLst>
                                    </p:anim>
                                  </p:childTnLst>
                                </p:cTn>
                              </p:par>
                              <p:par>
                                <p:cTn id="59" presetID="2" presetClass="entr" presetSubtype="2" fill="hold"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1+#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par>
                                <p:cTn id="63" presetID="2" presetClass="entr" presetSubtype="2"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additive="base">
                                        <p:cTn id="65" dur="500" fill="hold"/>
                                        <p:tgtEl>
                                          <p:spTgt spid="37"/>
                                        </p:tgtEl>
                                        <p:attrNameLst>
                                          <p:attrName>ppt_x</p:attrName>
                                        </p:attrNameLst>
                                      </p:cBhvr>
                                      <p:tavLst>
                                        <p:tav tm="0">
                                          <p:val>
                                            <p:strVal val="1+#ppt_w/2"/>
                                          </p:val>
                                        </p:tav>
                                        <p:tav tm="100000">
                                          <p:val>
                                            <p:strVal val="#ppt_x"/>
                                          </p:val>
                                        </p:tav>
                                      </p:tavLst>
                                    </p:anim>
                                    <p:anim calcmode="lin" valueType="num">
                                      <p:cBhvr additive="base">
                                        <p:cTn id="66"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68608"/>
          <p:cNvGrpSpPr>
            <a:grpSpLocks/>
          </p:cNvGrpSpPr>
          <p:nvPr/>
        </p:nvGrpSpPr>
        <p:grpSpPr bwMode="auto">
          <a:xfrm>
            <a:off x="3303562" y="2920161"/>
            <a:ext cx="5729360" cy="3281450"/>
            <a:chOff x="2007319" y="1438225"/>
            <a:chExt cx="8493749" cy="4865200"/>
          </a:xfrm>
        </p:grpSpPr>
        <p:sp>
          <p:nvSpPr>
            <p:cNvPr id="34" name="Freeform: Shape 68638"/>
            <p:cNvSpPr>
              <a:spLocks/>
            </p:cNvSpPr>
            <p:nvPr/>
          </p:nvSpPr>
          <p:spPr bwMode="auto">
            <a:xfrm>
              <a:off x="2007319" y="6114624"/>
              <a:ext cx="4278332" cy="188801"/>
            </a:xfrm>
            <a:custGeom>
              <a:avLst/>
              <a:gdLst>
                <a:gd name="T0" fmla="*/ 0 w 885"/>
                <a:gd name="T1" fmla="*/ 77457 h 39"/>
                <a:gd name="T2" fmla="*/ 377073 w 885"/>
                <a:gd name="T3" fmla="*/ 188801 h 39"/>
                <a:gd name="T4" fmla="*/ 4278332 w 885"/>
                <a:gd name="T5" fmla="*/ 188801 h 39"/>
                <a:gd name="T6" fmla="*/ 4278332 w 885"/>
                <a:gd name="T7" fmla="*/ 0 h 39"/>
                <a:gd name="T8" fmla="*/ 0 w 885"/>
                <a:gd name="T9" fmla="*/ 0 h 39"/>
                <a:gd name="T10" fmla="*/ 0 w 885"/>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Freeform: Shape 68639"/>
            <p:cNvSpPr>
              <a:spLocks/>
            </p:cNvSpPr>
            <p:nvPr/>
          </p:nvSpPr>
          <p:spPr bwMode="auto">
            <a:xfrm>
              <a:off x="6222734" y="6114624"/>
              <a:ext cx="4278332" cy="188801"/>
            </a:xfrm>
            <a:custGeom>
              <a:avLst/>
              <a:gdLst>
                <a:gd name="T0" fmla="*/ 4278332 w 884"/>
                <a:gd name="T1" fmla="*/ 77457 h 39"/>
                <a:gd name="T2" fmla="*/ 3900832 w 884"/>
                <a:gd name="T3" fmla="*/ 188801 h 39"/>
                <a:gd name="T4" fmla="*/ 0 w 884"/>
                <a:gd name="T5" fmla="*/ 188801 h 39"/>
                <a:gd name="T6" fmla="*/ 0 w 884"/>
                <a:gd name="T7" fmla="*/ 0 h 39"/>
                <a:gd name="T8" fmla="*/ 4278332 w 884"/>
                <a:gd name="T9" fmla="*/ 0 h 39"/>
                <a:gd name="T10" fmla="*/ 4278332 w 884"/>
                <a:gd name="T11" fmla="*/ 77457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 name="Freeform: Shape 41"/>
            <p:cNvSpPr>
              <a:spLocks/>
            </p:cNvSpPr>
            <p:nvPr/>
          </p:nvSpPr>
          <p:spPr bwMode="auto">
            <a:xfrm>
              <a:off x="2868228" y="1438225"/>
              <a:ext cx="6839899" cy="4667461"/>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75000"/>
                <a:lumOff val="25000"/>
              </a:schemeClr>
            </a:solidFill>
            <a:ln w="31750">
              <a:solidFill>
                <a:schemeClr val="bg1">
                  <a:lumMod val="75000"/>
                </a:schemeClr>
              </a:solidFill>
            </a:ln>
            <a:extLst>
              <a:ext uri="{91240B29-F687-4f45-9708-019B960494DF}"/>
            </a:extLst>
          </p:spPr>
          <p:txBody>
            <a:bodyPr anchor="ctr"/>
            <a:lstStyle/>
            <a:p>
              <a:pPr algn="ctr"/>
              <a:endParaRPr/>
            </a:p>
          </p:txBody>
        </p:sp>
        <p:sp>
          <p:nvSpPr>
            <p:cNvPr id="37" name="Rectangle 42"/>
            <p:cNvSpPr>
              <a:spLocks/>
            </p:cNvSpPr>
            <p:nvPr/>
          </p:nvSpPr>
          <p:spPr bwMode="auto">
            <a:xfrm>
              <a:off x="2007319" y="6037714"/>
              <a:ext cx="8493749" cy="154483"/>
            </a:xfrm>
            <a:prstGeom prst="rect">
              <a:avLst/>
            </a:prstGeom>
            <a:solidFill>
              <a:schemeClr val="bg1">
                <a:lumMod val="95000"/>
              </a:schemeClr>
            </a:solidFill>
            <a:ln>
              <a:noFill/>
            </a:ln>
            <a:extLst>
              <a:ext uri="{91240B29-F687-4f45-9708-019B960494DF}"/>
            </a:extLst>
          </p:spPr>
          <p:txBody>
            <a:bodyPr anchor="ctr"/>
            <a:lstStyle/>
            <a:p>
              <a:pPr algn="ctr"/>
              <a:endParaRPr/>
            </a:p>
          </p:txBody>
        </p:sp>
        <p:sp>
          <p:nvSpPr>
            <p:cNvPr id="38" name="Freeform: Shape 68642"/>
            <p:cNvSpPr>
              <a:spLocks/>
            </p:cNvSpPr>
            <p:nvPr/>
          </p:nvSpPr>
          <p:spPr bwMode="auto">
            <a:xfrm>
              <a:off x="5641962" y="6037170"/>
              <a:ext cx="1219614" cy="87138"/>
            </a:xfrm>
            <a:custGeom>
              <a:avLst/>
              <a:gdLst>
                <a:gd name="T0" fmla="*/ 0 w 252"/>
                <a:gd name="T1" fmla="*/ 0 h 18"/>
                <a:gd name="T2" fmla="*/ 106474 w 252"/>
                <a:gd name="T3" fmla="*/ 87138 h 18"/>
                <a:gd name="T4" fmla="*/ 1113140 w 252"/>
                <a:gd name="T5" fmla="*/ 87138 h 18"/>
                <a:gd name="T6" fmla="*/ 1219614 w 252"/>
                <a:gd name="T7" fmla="*/ 0 h 18"/>
                <a:gd name="T8" fmla="*/ 0 w 25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Oval 45"/>
            <p:cNvSpPr/>
            <p:nvPr/>
          </p:nvSpPr>
          <p:spPr>
            <a:xfrm>
              <a:off x="6252135" y="1545334"/>
              <a:ext cx="78264" cy="80332"/>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pic>
        <p:nvPicPr>
          <p:cNvPr id="56" name="图片占位符 55"/>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t="2627" b="2627"/>
          <a:stretch>
            <a:fillRect/>
          </a:stretch>
        </p:blipFill>
        <p:spPr/>
      </p:pic>
      <p:grpSp>
        <p:nvGrpSpPr>
          <p:cNvPr id="6" name="Group 68609"/>
          <p:cNvGrpSpPr>
            <a:grpSpLocks/>
          </p:cNvGrpSpPr>
          <p:nvPr/>
        </p:nvGrpSpPr>
        <p:grpSpPr bwMode="auto">
          <a:xfrm>
            <a:off x="8427198" y="4419189"/>
            <a:ext cx="840510" cy="1765764"/>
            <a:chOff x="3835384" y="1981165"/>
            <a:chExt cx="1711044" cy="3597978"/>
          </a:xfrm>
        </p:grpSpPr>
        <p:sp>
          <p:nvSpPr>
            <p:cNvPr id="18" name="Freeform: Shape 19"/>
            <p:cNvSpPr>
              <a:spLocks/>
            </p:cNvSpPr>
            <p:nvPr/>
          </p:nvSpPr>
          <p:spPr bwMode="auto">
            <a:xfrm>
              <a:off x="3835384" y="1981165"/>
              <a:ext cx="1711044" cy="3597978"/>
            </a:xfrm>
            <a:custGeom>
              <a:avLst/>
              <a:gdLst>
                <a:gd name="T0" fmla="*/ 37 w 401"/>
                <a:gd name="T1" fmla="*/ 843 h 843"/>
                <a:gd name="T2" fmla="*/ 0 w 401"/>
                <a:gd name="T3" fmla="*/ 806 h 843"/>
                <a:gd name="T4" fmla="*/ 0 w 401"/>
                <a:gd name="T5" fmla="*/ 37 h 843"/>
                <a:gd name="T6" fmla="*/ 37 w 401"/>
                <a:gd name="T7" fmla="*/ 0 h 843"/>
                <a:gd name="T8" fmla="*/ 365 w 401"/>
                <a:gd name="T9" fmla="*/ 0 h 843"/>
                <a:gd name="T10" fmla="*/ 401 w 401"/>
                <a:gd name="T11" fmla="*/ 37 h 843"/>
                <a:gd name="T12" fmla="*/ 401 w 401"/>
                <a:gd name="T13" fmla="*/ 806 h 843"/>
                <a:gd name="T14" fmla="*/ 365 w 401"/>
                <a:gd name="T15" fmla="*/ 843 h 843"/>
                <a:gd name="T16" fmla="*/ 37 w 401"/>
                <a:gd name="T17" fmla="*/ 843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1" h="843">
                  <a:moveTo>
                    <a:pt x="37" y="843"/>
                  </a:moveTo>
                  <a:cubicBezTo>
                    <a:pt x="16" y="843"/>
                    <a:pt x="0" y="827"/>
                    <a:pt x="0" y="806"/>
                  </a:cubicBezTo>
                  <a:cubicBezTo>
                    <a:pt x="0" y="37"/>
                    <a:pt x="0" y="37"/>
                    <a:pt x="0" y="37"/>
                  </a:cubicBezTo>
                  <a:cubicBezTo>
                    <a:pt x="0" y="16"/>
                    <a:pt x="16" y="0"/>
                    <a:pt x="37" y="0"/>
                  </a:cubicBezTo>
                  <a:cubicBezTo>
                    <a:pt x="365" y="0"/>
                    <a:pt x="365" y="0"/>
                    <a:pt x="365" y="0"/>
                  </a:cubicBezTo>
                  <a:cubicBezTo>
                    <a:pt x="385" y="0"/>
                    <a:pt x="401" y="16"/>
                    <a:pt x="401" y="37"/>
                  </a:cubicBezTo>
                  <a:cubicBezTo>
                    <a:pt x="401" y="806"/>
                    <a:pt x="401" y="806"/>
                    <a:pt x="401" y="806"/>
                  </a:cubicBezTo>
                  <a:cubicBezTo>
                    <a:pt x="401" y="827"/>
                    <a:pt x="385" y="843"/>
                    <a:pt x="365" y="843"/>
                  </a:cubicBezTo>
                  <a:lnTo>
                    <a:pt x="37" y="843"/>
                  </a:lnTo>
                  <a:close/>
                </a:path>
              </a:pathLst>
            </a:custGeom>
            <a:solidFill>
              <a:schemeClr val="tx1">
                <a:lumMod val="75000"/>
                <a:lumOff val="25000"/>
              </a:schemeClr>
            </a:solidFill>
            <a:ln w="31750">
              <a:solidFill>
                <a:schemeClr val="bg1">
                  <a:lumMod val="75000"/>
                </a:schemeClr>
              </a:solidFill>
            </a:ln>
            <a:extLst>
              <a:ext uri="{91240B29-F687-4f45-9708-019B960494DF}"/>
            </a:extLst>
          </p:spPr>
          <p:txBody>
            <a:bodyPr anchor="ctr"/>
            <a:lstStyle/>
            <a:p>
              <a:pPr algn="ctr"/>
              <a:endParaRPr/>
            </a:p>
          </p:txBody>
        </p:sp>
        <p:sp>
          <p:nvSpPr>
            <p:cNvPr id="19" name="Oval 20"/>
            <p:cNvSpPr>
              <a:spLocks/>
            </p:cNvSpPr>
            <p:nvPr/>
          </p:nvSpPr>
          <p:spPr bwMode="auto">
            <a:xfrm>
              <a:off x="4666866" y="2134030"/>
              <a:ext cx="50907" cy="50955"/>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0" name="Oval 21"/>
            <p:cNvSpPr>
              <a:spLocks/>
            </p:cNvSpPr>
            <p:nvPr/>
          </p:nvSpPr>
          <p:spPr bwMode="auto">
            <a:xfrm>
              <a:off x="4683835" y="2151015"/>
              <a:ext cx="14142" cy="14153"/>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1" name="Oval 22"/>
            <p:cNvSpPr>
              <a:spLocks/>
            </p:cNvSpPr>
            <p:nvPr/>
          </p:nvSpPr>
          <p:spPr bwMode="auto">
            <a:xfrm>
              <a:off x="4666866" y="2131198"/>
              <a:ext cx="50907" cy="50955"/>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2" name="Oval 23"/>
            <p:cNvSpPr>
              <a:spLocks/>
            </p:cNvSpPr>
            <p:nvPr/>
          </p:nvSpPr>
          <p:spPr bwMode="auto">
            <a:xfrm>
              <a:off x="4683835" y="2148183"/>
              <a:ext cx="14142" cy="11323"/>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3" name="Oval 24"/>
            <p:cNvSpPr>
              <a:spLocks/>
            </p:cNvSpPr>
            <p:nvPr/>
          </p:nvSpPr>
          <p:spPr bwMode="auto">
            <a:xfrm>
              <a:off x="4675352" y="2139691"/>
              <a:ext cx="33938" cy="33970"/>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4" name="Oval 25"/>
            <p:cNvSpPr>
              <a:spLocks/>
            </p:cNvSpPr>
            <p:nvPr/>
          </p:nvSpPr>
          <p:spPr bwMode="auto">
            <a:xfrm>
              <a:off x="4675352" y="2139691"/>
              <a:ext cx="33938" cy="33970"/>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5" name="Oval 26"/>
            <p:cNvSpPr>
              <a:spLocks/>
            </p:cNvSpPr>
            <p:nvPr/>
          </p:nvSpPr>
          <p:spPr bwMode="auto">
            <a:xfrm>
              <a:off x="4683835" y="2148183"/>
              <a:ext cx="16969" cy="16985"/>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6" name="Oval 27"/>
            <p:cNvSpPr>
              <a:spLocks/>
            </p:cNvSpPr>
            <p:nvPr/>
          </p:nvSpPr>
          <p:spPr bwMode="auto">
            <a:xfrm>
              <a:off x="4683835" y="2148183"/>
              <a:ext cx="16969" cy="16985"/>
            </a:xfrm>
            <a:prstGeom prst="ellipse">
              <a:avLst/>
            </a:prstGeom>
            <a:solidFill>
              <a:schemeClr val="bg1">
                <a:lumMod val="95000"/>
              </a:schemeClr>
            </a:solidFill>
            <a:ln>
              <a:noFill/>
            </a:ln>
            <a:extLst>
              <a:ext uri="{91240B29-F687-4f45-9708-019B960494DF}"/>
            </a:extLst>
          </p:spPr>
          <p:txBody>
            <a:bodyPr anchor="ctr"/>
            <a:lstStyle/>
            <a:p>
              <a:pPr algn="ctr"/>
              <a:endParaRPr/>
            </a:p>
          </p:txBody>
        </p:sp>
        <p:sp>
          <p:nvSpPr>
            <p:cNvPr id="27" name="Freeform: Shape 28"/>
            <p:cNvSpPr>
              <a:spLocks/>
            </p:cNvSpPr>
            <p:nvPr/>
          </p:nvSpPr>
          <p:spPr bwMode="auto">
            <a:xfrm>
              <a:off x="4689491" y="2151015"/>
              <a:ext cx="2829" cy="566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anchor="ctr"/>
            <a:lstStyle/>
            <a:p>
              <a:pPr algn="ctr"/>
              <a:endParaRPr/>
            </a:p>
          </p:txBody>
        </p:sp>
        <p:sp>
          <p:nvSpPr>
            <p:cNvPr id="28" name="Freeform: Shape 29"/>
            <p:cNvSpPr>
              <a:spLocks/>
            </p:cNvSpPr>
            <p:nvPr/>
          </p:nvSpPr>
          <p:spPr bwMode="auto">
            <a:xfrm>
              <a:off x="4689491" y="2151015"/>
              <a:ext cx="2829" cy="5662"/>
            </a:xfrm>
            <a:custGeom>
              <a:avLst/>
              <a:gdLst>
                <a:gd name="T0" fmla="*/ 1 w 1"/>
                <a:gd name="T1" fmla="*/ 1 h 1"/>
                <a:gd name="T2" fmla="*/ 1 w 1"/>
                <a:gd name="T3" fmla="*/ 1 h 1"/>
                <a:gd name="T4" fmla="*/ 0 w 1"/>
                <a:gd name="T5" fmla="*/ 1 h 1"/>
                <a:gd name="T6" fmla="*/ 1 w 1"/>
                <a:gd name="T7" fmla="*/ 0 h 1"/>
                <a:gd name="T8" fmla="*/ 1 w 1"/>
                <a:gd name="T9" fmla="*/ 1 h 1"/>
              </a:gdLst>
              <a:ahLst/>
              <a:cxnLst>
                <a:cxn ang="0">
                  <a:pos x="T0" y="T1"/>
                </a:cxn>
                <a:cxn ang="0">
                  <a:pos x="T2" y="T3"/>
                </a:cxn>
                <a:cxn ang="0">
                  <a:pos x="T4" y="T5"/>
                </a:cxn>
                <a:cxn ang="0">
                  <a:pos x="T6" y="T7"/>
                </a:cxn>
                <a:cxn ang="0">
                  <a:pos x="T8" y="T9"/>
                </a:cxn>
              </a:cxnLst>
              <a:rect l="0" t="0" r="r" b="b"/>
              <a:pathLst>
                <a:path w="1" h="1">
                  <a:moveTo>
                    <a:pt x="1" y="1"/>
                  </a:moveTo>
                  <a:lnTo>
                    <a:pt x="1" y="1"/>
                  </a:lnTo>
                  <a:lnTo>
                    <a:pt x="0" y="1"/>
                  </a:lnTo>
                  <a:lnTo>
                    <a:pt x="1" y="0"/>
                  </a:lnTo>
                  <a:lnTo>
                    <a:pt x="1" y="1"/>
                  </a:lnTo>
                  <a:close/>
                </a:path>
              </a:pathLst>
            </a:custGeom>
            <a:solidFill>
              <a:schemeClr val="bg1">
                <a:lumMod val="95000"/>
              </a:schemeClr>
            </a:solidFill>
            <a:ln>
              <a:noFill/>
            </a:ln>
            <a:extLst>
              <a:ext uri="{91240B29-F687-4f45-9708-019B960494DF}"/>
            </a:extLst>
          </p:spPr>
          <p:txBody>
            <a:bodyPr anchor="ctr"/>
            <a:lstStyle/>
            <a:p>
              <a:pPr algn="ctr"/>
              <a:endParaRPr/>
            </a:p>
          </p:txBody>
        </p:sp>
        <p:sp>
          <p:nvSpPr>
            <p:cNvPr id="29" name="Oval 30"/>
            <p:cNvSpPr>
              <a:spLocks/>
            </p:cNvSpPr>
            <p:nvPr/>
          </p:nvSpPr>
          <p:spPr bwMode="auto">
            <a:xfrm>
              <a:off x="4550912" y="5216797"/>
              <a:ext cx="279988" cy="277421"/>
            </a:xfrm>
            <a:prstGeom prst="ellipse">
              <a:avLst/>
            </a:prstGeom>
            <a:noFill/>
            <a:ln>
              <a:solidFill>
                <a:schemeClr val="bg1">
                  <a:lumMod val="95000"/>
                </a:schemeClr>
              </a:solidFill>
            </a:ln>
            <a:extLst>
              <a:ext uri="{91240B29-F687-4f45-9708-019B960494DF}"/>
            </a:extLst>
          </p:spPr>
          <p:txBody>
            <a:bodyPr anchor="ctr"/>
            <a:lstStyle/>
            <a:p>
              <a:pPr algn="ctr"/>
              <a:endParaRPr/>
            </a:p>
          </p:txBody>
        </p:sp>
        <p:sp>
          <p:nvSpPr>
            <p:cNvPr id="31" name="Freeform: Shape 33"/>
            <p:cNvSpPr>
              <a:spLocks/>
            </p:cNvSpPr>
            <p:nvPr/>
          </p:nvSpPr>
          <p:spPr bwMode="auto">
            <a:xfrm>
              <a:off x="4559396" y="2258586"/>
              <a:ext cx="313928" cy="73601"/>
            </a:xfrm>
            <a:custGeom>
              <a:avLst/>
              <a:gdLst>
                <a:gd name="T0" fmla="*/ 8 w 73"/>
                <a:gd name="T1" fmla="*/ 17 h 17"/>
                <a:gd name="T2" fmla="*/ 0 w 73"/>
                <a:gd name="T3" fmla="*/ 9 h 17"/>
                <a:gd name="T4" fmla="*/ 8 w 73"/>
                <a:gd name="T5" fmla="*/ 0 h 17"/>
                <a:gd name="T6" fmla="*/ 65 w 73"/>
                <a:gd name="T7" fmla="*/ 0 h 17"/>
                <a:gd name="T8" fmla="*/ 73 w 73"/>
                <a:gd name="T9" fmla="*/ 9 h 17"/>
                <a:gd name="T10" fmla="*/ 65 w 73"/>
                <a:gd name="T11" fmla="*/ 17 h 17"/>
                <a:gd name="T12" fmla="*/ 8 w 73"/>
                <a:gd name="T13" fmla="*/ 17 h 17"/>
              </a:gdLst>
              <a:ahLst/>
              <a:cxnLst>
                <a:cxn ang="0">
                  <a:pos x="T0" y="T1"/>
                </a:cxn>
                <a:cxn ang="0">
                  <a:pos x="T2" y="T3"/>
                </a:cxn>
                <a:cxn ang="0">
                  <a:pos x="T4" y="T5"/>
                </a:cxn>
                <a:cxn ang="0">
                  <a:pos x="T6" y="T7"/>
                </a:cxn>
                <a:cxn ang="0">
                  <a:pos x="T8" y="T9"/>
                </a:cxn>
                <a:cxn ang="0">
                  <a:pos x="T10" y="T11"/>
                </a:cxn>
                <a:cxn ang="0">
                  <a:pos x="T12" y="T13"/>
                </a:cxn>
              </a:cxnLst>
              <a:rect l="0" t="0" r="r" b="b"/>
              <a:pathLst>
                <a:path w="73" h="17">
                  <a:moveTo>
                    <a:pt x="8" y="17"/>
                  </a:moveTo>
                  <a:cubicBezTo>
                    <a:pt x="3" y="17"/>
                    <a:pt x="0" y="13"/>
                    <a:pt x="0" y="9"/>
                  </a:cubicBezTo>
                  <a:cubicBezTo>
                    <a:pt x="0" y="4"/>
                    <a:pt x="3" y="0"/>
                    <a:pt x="8" y="0"/>
                  </a:cubicBezTo>
                  <a:cubicBezTo>
                    <a:pt x="65" y="0"/>
                    <a:pt x="65" y="0"/>
                    <a:pt x="65" y="0"/>
                  </a:cubicBezTo>
                  <a:cubicBezTo>
                    <a:pt x="70" y="0"/>
                    <a:pt x="73" y="4"/>
                    <a:pt x="73" y="9"/>
                  </a:cubicBezTo>
                  <a:cubicBezTo>
                    <a:pt x="73" y="13"/>
                    <a:pt x="70" y="17"/>
                    <a:pt x="65" y="17"/>
                  </a:cubicBezTo>
                  <a:lnTo>
                    <a:pt x="8" y="17"/>
                  </a:lnTo>
                  <a:close/>
                </a:path>
              </a:pathLst>
            </a:custGeom>
            <a:solidFill>
              <a:schemeClr val="bg1">
                <a:lumMod val="95000"/>
              </a:schemeClr>
            </a:solidFill>
            <a:ln>
              <a:noFill/>
            </a:ln>
            <a:extLst>
              <a:ext uri="{91240B29-F687-4f45-9708-019B960494DF}"/>
            </a:extLst>
          </p:spPr>
          <p:txBody>
            <a:bodyPr anchor="ctr"/>
            <a:lstStyle/>
            <a:p>
              <a:pPr algn="ctr"/>
              <a:endParaRPr/>
            </a:p>
          </p:txBody>
        </p:sp>
        <p:sp>
          <p:nvSpPr>
            <p:cNvPr id="32" name="Freeform: Shape 34"/>
            <p:cNvSpPr>
              <a:spLocks/>
            </p:cNvSpPr>
            <p:nvPr/>
          </p:nvSpPr>
          <p:spPr bwMode="auto">
            <a:xfrm>
              <a:off x="4579194" y="2281232"/>
              <a:ext cx="277161" cy="28308"/>
            </a:xfrm>
            <a:custGeom>
              <a:avLst/>
              <a:gdLst>
                <a:gd name="T0" fmla="*/ 65 w 65"/>
                <a:gd name="T1" fmla="*/ 4 h 7"/>
                <a:gd name="T2" fmla="*/ 61 w 65"/>
                <a:gd name="T3" fmla="*/ 7 h 7"/>
                <a:gd name="T4" fmla="*/ 4 w 65"/>
                <a:gd name="T5" fmla="*/ 7 h 7"/>
                <a:gd name="T6" fmla="*/ 0 w 65"/>
                <a:gd name="T7" fmla="*/ 4 h 7"/>
                <a:gd name="T8" fmla="*/ 4 w 65"/>
                <a:gd name="T9" fmla="*/ 0 h 7"/>
                <a:gd name="T10" fmla="*/ 61 w 65"/>
                <a:gd name="T11" fmla="*/ 0 h 7"/>
                <a:gd name="T12" fmla="*/ 65 w 6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65" h="7">
                  <a:moveTo>
                    <a:pt x="65" y="4"/>
                  </a:moveTo>
                  <a:cubicBezTo>
                    <a:pt x="65" y="6"/>
                    <a:pt x="63" y="7"/>
                    <a:pt x="61" y="7"/>
                  </a:cubicBezTo>
                  <a:cubicBezTo>
                    <a:pt x="4" y="7"/>
                    <a:pt x="4" y="7"/>
                    <a:pt x="4" y="7"/>
                  </a:cubicBezTo>
                  <a:cubicBezTo>
                    <a:pt x="2" y="7"/>
                    <a:pt x="0" y="6"/>
                    <a:pt x="0" y="4"/>
                  </a:cubicBezTo>
                  <a:cubicBezTo>
                    <a:pt x="0" y="2"/>
                    <a:pt x="2" y="0"/>
                    <a:pt x="4" y="0"/>
                  </a:cubicBezTo>
                  <a:cubicBezTo>
                    <a:pt x="61" y="0"/>
                    <a:pt x="61" y="0"/>
                    <a:pt x="61" y="0"/>
                  </a:cubicBezTo>
                  <a:cubicBezTo>
                    <a:pt x="63" y="0"/>
                    <a:pt x="65" y="2"/>
                    <a:pt x="65" y="4"/>
                  </a:cubicBezTo>
                  <a:close/>
                </a:path>
              </a:pathLst>
            </a:custGeom>
            <a:solidFill>
              <a:schemeClr val="tx1">
                <a:lumMod val="75000"/>
                <a:lumOff val="25000"/>
              </a:schemeClr>
            </a:solidFill>
            <a:ln>
              <a:noFill/>
            </a:ln>
            <a:extLst>
              <a:ext uri="{91240B29-F687-4f45-9708-019B960494DF}"/>
            </a:extLst>
          </p:spPr>
          <p:txBody>
            <a:bodyPr anchor="ctr"/>
            <a:lstStyle/>
            <a:p>
              <a:pPr algn="ctr"/>
              <a:endParaRPr/>
            </a:p>
          </p:txBody>
        </p:sp>
        <p:sp>
          <p:nvSpPr>
            <p:cNvPr id="33" name="Oval 35"/>
            <p:cNvSpPr>
              <a:spLocks/>
            </p:cNvSpPr>
            <p:nvPr/>
          </p:nvSpPr>
          <p:spPr bwMode="auto">
            <a:xfrm>
              <a:off x="4457581" y="2272739"/>
              <a:ext cx="48080" cy="45293"/>
            </a:xfrm>
            <a:prstGeom prst="ellipse">
              <a:avLst/>
            </a:prstGeom>
            <a:solidFill>
              <a:schemeClr val="bg1">
                <a:lumMod val="95000"/>
              </a:schemeClr>
            </a:solidFill>
            <a:ln>
              <a:noFill/>
            </a:ln>
            <a:extLst>
              <a:ext uri="{91240B29-F687-4f45-9708-019B960494DF}"/>
            </a:extLst>
          </p:spPr>
          <p:txBody>
            <a:bodyPr anchor="ctr"/>
            <a:lstStyle/>
            <a:p>
              <a:pPr algn="ctr"/>
              <a:endParaRPr/>
            </a:p>
          </p:txBody>
        </p:sp>
      </p:grpSp>
      <p:grpSp>
        <p:nvGrpSpPr>
          <p:cNvPr id="8" name="Group 68611"/>
          <p:cNvGrpSpPr>
            <a:grpSpLocks/>
          </p:cNvGrpSpPr>
          <p:nvPr/>
        </p:nvGrpSpPr>
        <p:grpSpPr bwMode="auto">
          <a:xfrm>
            <a:off x="2608925" y="3600908"/>
            <a:ext cx="1737980" cy="2585437"/>
            <a:chOff x="6355336" y="926969"/>
            <a:chExt cx="3439889" cy="5114261"/>
          </a:xfrm>
        </p:grpSpPr>
        <p:sp>
          <p:nvSpPr>
            <p:cNvPr id="14" name="Freeform: Shape 3"/>
            <p:cNvSpPr>
              <a:spLocks/>
            </p:cNvSpPr>
            <p:nvPr/>
          </p:nvSpPr>
          <p:spPr bwMode="auto">
            <a:xfrm>
              <a:off x="6355336" y="926969"/>
              <a:ext cx="3439889" cy="5114261"/>
            </a:xfrm>
            <a:custGeom>
              <a:avLst/>
              <a:gdLst>
                <a:gd name="T0" fmla="*/ 3197735 w 8992"/>
                <a:gd name="T1" fmla="*/ 0 h 13368"/>
                <a:gd name="T2" fmla="*/ 3439506 w 8992"/>
                <a:gd name="T3" fmla="*/ 244465 h 13368"/>
                <a:gd name="T4" fmla="*/ 3439506 w 8992"/>
                <a:gd name="T5" fmla="*/ 4871708 h 13368"/>
                <a:gd name="T6" fmla="*/ 3195440 w 8992"/>
                <a:gd name="T7" fmla="*/ 5113877 h 13368"/>
                <a:gd name="T8" fmla="*/ 242154 w 8992"/>
                <a:gd name="T9" fmla="*/ 5111582 h 13368"/>
                <a:gd name="T10" fmla="*/ 0 w 8992"/>
                <a:gd name="T11" fmla="*/ 4869412 h 13368"/>
                <a:gd name="T12" fmla="*/ 0 w 8992"/>
                <a:gd name="T13" fmla="*/ 242170 h 13368"/>
                <a:gd name="T14" fmla="*/ 244449 w 8992"/>
                <a:gd name="T15" fmla="*/ 0 h 13368"/>
                <a:gd name="T16" fmla="*/ 3197735 w 8992"/>
                <a:gd name="T17" fmla="*/ 0 h 13368"/>
                <a:gd name="T18" fmla="*/ 3197735 w 8992"/>
                <a:gd name="T19" fmla="*/ 0 h 133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992" h="13368">
                  <a:moveTo>
                    <a:pt x="8359" y="0"/>
                  </a:moveTo>
                  <a:cubicBezTo>
                    <a:pt x="8710" y="0"/>
                    <a:pt x="8991" y="287"/>
                    <a:pt x="8991" y="639"/>
                  </a:cubicBezTo>
                  <a:cubicBezTo>
                    <a:pt x="8991" y="639"/>
                    <a:pt x="8991" y="639"/>
                    <a:pt x="8991" y="12734"/>
                  </a:cubicBezTo>
                  <a:cubicBezTo>
                    <a:pt x="8991" y="13081"/>
                    <a:pt x="8704" y="13367"/>
                    <a:pt x="8353" y="13367"/>
                  </a:cubicBezTo>
                  <a:cubicBezTo>
                    <a:pt x="8353" y="13367"/>
                    <a:pt x="8353" y="13367"/>
                    <a:pt x="633" y="13361"/>
                  </a:cubicBezTo>
                  <a:cubicBezTo>
                    <a:pt x="281" y="13361"/>
                    <a:pt x="0" y="13081"/>
                    <a:pt x="0" y="12728"/>
                  </a:cubicBezTo>
                  <a:cubicBezTo>
                    <a:pt x="0" y="12728"/>
                    <a:pt x="0" y="12728"/>
                    <a:pt x="0" y="633"/>
                  </a:cubicBezTo>
                  <a:cubicBezTo>
                    <a:pt x="6" y="287"/>
                    <a:pt x="286" y="0"/>
                    <a:pt x="639" y="0"/>
                  </a:cubicBezTo>
                  <a:cubicBezTo>
                    <a:pt x="639" y="0"/>
                    <a:pt x="639" y="0"/>
                    <a:pt x="8359" y="0"/>
                  </a:cubicBezTo>
                </a:path>
              </a:pathLst>
            </a:custGeom>
            <a:solidFill>
              <a:schemeClr val="tx1">
                <a:lumMod val="85000"/>
                <a:lumOff val="15000"/>
              </a:schemeClr>
            </a:solidFill>
            <a:ln w="31750" cap="flat">
              <a:solidFill>
                <a:srgbClr val="BFBFBF"/>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anchor="ctr"/>
            <a:lstStyle/>
            <a:p>
              <a:pPr algn="ctr"/>
              <a:endParaRPr/>
            </a:p>
          </p:txBody>
        </p:sp>
        <p:sp>
          <p:nvSpPr>
            <p:cNvPr id="16" name="Oval 14"/>
            <p:cNvSpPr/>
            <p:nvPr/>
          </p:nvSpPr>
          <p:spPr>
            <a:xfrm>
              <a:off x="8035412" y="1163307"/>
              <a:ext cx="79741" cy="82444"/>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Oval 15"/>
            <p:cNvSpPr/>
            <p:nvPr/>
          </p:nvSpPr>
          <p:spPr>
            <a:xfrm>
              <a:off x="7963920" y="5675727"/>
              <a:ext cx="222726" cy="225346"/>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10" name="Cross 48"/>
          <p:cNvSpPr/>
          <p:nvPr/>
        </p:nvSpPr>
        <p:spPr>
          <a:xfrm>
            <a:off x="9501106" y="3489766"/>
            <a:ext cx="544595" cy="544595"/>
          </a:xfrm>
          <a:prstGeom prst="plus">
            <a:avLst>
              <a:gd name="adj" fmla="val 42526"/>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Cross 49"/>
          <p:cNvSpPr/>
          <p:nvPr/>
        </p:nvSpPr>
        <p:spPr>
          <a:xfrm>
            <a:off x="2146299" y="3159119"/>
            <a:ext cx="180605" cy="180605"/>
          </a:xfrm>
          <a:prstGeom prst="plus">
            <a:avLst>
              <a:gd name="adj" fmla="val 42526"/>
            </a:avLst>
          </a:pr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41" name="组合 40"/>
          <p:cNvGrpSpPr/>
          <p:nvPr/>
        </p:nvGrpSpPr>
        <p:grpSpPr>
          <a:xfrm>
            <a:off x="3459603" y="1673598"/>
            <a:ext cx="5273236" cy="962022"/>
            <a:chOff x="601088" y="3325188"/>
            <a:chExt cx="5273236" cy="962022"/>
          </a:xfrm>
        </p:grpSpPr>
        <p:sp>
          <p:nvSpPr>
            <p:cNvPr id="42" name="矩形 41"/>
            <p:cNvSpPr/>
            <p:nvPr/>
          </p:nvSpPr>
          <p:spPr>
            <a:xfrm>
              <a:off x="601088" y="3677812"/>
              <a:ext cx="5273236"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3" name="矩形 42"/>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4" name="组合 43"/>
          <p:cNvGrpSpPr/>
          <p:nvPr/>
        </p:nvGrpSpPr>
        <p:grpSpPr>
          <a:xfrm>
            <a:off x="874713" y="473038"/>
            <a:ext cx="9530805" cy="584775"/>
            <a:chOff x="1516380" y="416171"/>
            <a:chExt cx="9530805" cy="584775"/>
          </a:xfrm>
        </p:grpSpPr>
        <p:sp>
          <p:nvSpPr>
            <p:cNvPr id="45" name="文本框 44"/>
            <p:cNvSpPr txBox="1"/>
            <p:nvPr/>
          </p:nvSpPr>
          <p:spPr>
            <a:xfrm>
              <a:off x="1516380" y="416171"/>
              <a:ext cx="4457700" cy="58477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碳纤维正粗黑简体" panose="02010601030101010101" pitchFamily="2" charset="-122"/>
                  <a:ea typeface="碳纤维正粗黑简体" panose="02010601030101010101" pitchFamily="2" charset="-122"/>
                  <a:cs typeface="+mn-cs"/>
                </a:rPr>
                <a:t>标题文字添加此处</a:t>
              </a:r>
            </a:p>
          </p:txBody>
        </p:sp>
        <p:sp>
          <p:nvSpPr>
            <p:cNvPr id="46" name="文本框 45"/>
            <p:cNvSpPr txBox="1"/>
            <p:nvPr/>
          </p:nvSpPr>
          <p:spPr>
            <a:xfrm>
              <a:off x="4989285" y="580404"/>
              <a:ext cx="6057900" cy="285335"/>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微软雅黑"/>
                  <a:ea typeface="微软雅黑"/>
                  <a:cs typeface="+mn-cs"/>
                </a:rPr>
                <a:t>The user can demonstrate on a projector or computer</a:t>
              </a:r>
            </a:p>
          </p:txBody>
        </p:sp>
      </p:grpSp>
      <p:grpSp>
        <p:nvGrpSpPr>
          <p:cNvPr id="47" name="组合 46"/>
          <p:cNvGrpSpPr/>
          <p:nvPr/>
        </p:nvGrpSpPr>
        <p:grpSpPr>
          <a:xfrm>
            <a:off x="0" y="863599"/>
            <a:ext cx="12192000" cy="232314"/>
            <a:chOff x="0" y="863599"/>
            <a:chExt cx="12192000" cy="232314"/>
          </a:xfrm>
        </p:grpSpPr>
        <p:cxnSp>
          <p:nvCxnSpPr>
            <p:cNvPr id="48" name="直接连接符 47"/>
            <p:cNvCxnSpPr/>
            <p:nvPr/>
          </p:nvCxnSpPr>
          <p:spPr>
            <a:xfrm>
              <a:off x="0" y="1095913"/>
              <a:ext cx="1219200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nvGrpSpPr>
          <p:grpSpPr>
            <a:xfrm>
              <a:off x="10383519" y="863599"/>
              <a:ext cx="1024461" cy="232313"/>
              <a:chOff x="9494519" y="680443"/>
              <a:chExt cx="1024461" cy="377370"/>
            </a:xfrm>
          </p:grpSpPr>
          <p:sp>
            <p:nvSpPr>
              <p:cNvPr id="50" name="平行四边形 49"/>
              <p:cNvSpPr/>
              <p:nvPr/>
            </p:nvSpPr>
            <p:spPr>
              <a:xfrm>
                <a:off x="949451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平行四边形 50"/>
              <p:cNvSpPr/>
              <p:nvPr/>
            </p:nvSpPr>
            <p:spPr>
              <a:xfrm>
                <a:off x="983910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51"/>
              <p:cNvSpPr/>
              <p:nvPr/>
            </p:nvSpPr>
            <p:spPr>
              <a:xfrm>
                <a:off x="10183699" y="680443"/>
                <a:ext cx="335281" cy="377370"/>
              </a:xfrm>
              <a:prstGeom prst="parallelogram">
                <a:avLst>
                  <a:gd name="adj" fmla="val 3741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60" name="图片占位符 5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25880" r="25880"/>
          <a:stretch>
            <a:fillRect/>
          </a:stretch>
        </p:blipFill>
        <p:spPr/>
      </p:pic>
      <p:pic>
        <p:nvPicPr>
          <p:cNvPr id="59" name="图片占位符 58"/>
          <p:cNvPicPr>
            <a:picLocks noGrp="1" noChangeAspect="1"/>
          </p:cNvPicPr>
          <p:nvPr>
            <p:ph type="pic" sz="quarter" idx="12"/>
          </p:nvPr>
        </p:nvPicPr>
        <p:blipFill>
          <a:blip r:embed="rId5" cstate="print">
            <a:extLst>
              <a:ext uri="{28A0092B-C50C-407E-A947-70E740481C1C}">
                <a14:useLocalDpi xmlns:a14="http://schemas.microsoft.com/office/drawing/2010/main" val="0"/>
              </a:ext>
            </a:extLst>
          </a:blip>
          <a:srcRect l="31070" r="31070"/>
          <a:stretch>
            <a:fillRect/>
          </a:stretch>
        </p:blipFill>
        <p:spPr/>
      </p:pic>
    </p:spTree>
    <p:extLst>
      <p:ext uri="{BB962C8B-B14F-4D97-AF65-F5344CB8AC3E}">
        <p14:creationId xmlns:p14="http://schemas.microsoft.com/office/powerpoint/2010/main" val="19369632"/>
      </p:ext>
    </p:extLst>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1+#ppt_w/2"/>
                                          </p:val>
                                        </p:tav>
                                        <p:tav tm="100000">
                                          <p:val>
                                            <p:strVal val="#ppt_x"/>
                                          </p:val>
                                        </p:tav>
                                      </p:tavLst>
                                    </p:anim>
                                    <p:anim calcmode="lin" valueType="num">
                                      <p:cBhvr additive="base">
                                        <p:cTn id="8" dur="500" fill="hold"/>
                                        <p:tgtEl>
                                          <p:spTgt spid="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 calcmode="lin" valueType="num">
                                      <p:cBhvr additive="base">
                                        <p:cTn id="12" dur="500"/>
                                        <p:tgtEl>
                                          <p:spTgt spid="44"/>
                                        </p:tgtEl>
                                        <p:attrNameLst>
                                          <p:attrName>ppt_x</p:attrName>
                                        </p:attrNameLst>
                                      </p:cBhvr>
                                      <p:tavLst>
                                        <p:tav tm="0">
                                          <p:val>
                                            <p:strVal val="#ppt_x-#ppt_w*1.125000"/>
                                          </p:val>
                                        </p:tav>
                                        <p:tav tm="100000">
                                          <p:val>
                                            <p:strVal val="#ppt_x"/>
                                          </p:val>
                                        </p:tav>
                                      </p:tavLst>
                                    </p:anim>
                                    <p:animEffect transition="in" filter="wipe(right)">
                                      <p:cBhvr>
                                        <p:cTn id="13" dur="500"/>
                                        <p:tgtEl>
                                          <p:spTgt spid="44"/>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6"/>
                                        </p:tgtEl>
                                        <p:attrNameLst>
                                          <p:attrName>style.visibility</p:attrName>
                                        </p:attrNameLst>
                                      </p:cBhvr>
                                      <p:to>
                                        <p:strVal val="visible"/>
                                      </p:to>
                                    </p:set>
                                    <p:animEffect transition="in" filter="fade">
                                      <p:cBhvr>
                                        <p:cTn id="22" dur="1000"/>
                                        <p:tgtEl>
                                          <p:spTgt spid="56"/>
                                        </p:tgtEl>
                                      </p:cBhvr>
                                    </p:animEffect>
                                    <p:anim calcmode="lin" valueType="num">
                                      <p:cBhvr>
                                        <p:cTn id="23" dur="1000" fill="hold"/>
                                        <p:tgtEl>
                                          <p:spTgt spid="56"/>
                                        </p:tgtEl>
                                        <p:attrNameLst>
                                          <p:attrName>ppt_x</p:attrName>
                                        </p:attrNameLst>
                                      </p:cBhvr>
                                      <p:tavLst>
                                        <p:tav tm="0">
                                          <p:val>
                                            <p:strVal val="#ppt_x"/>
                                          </p:val>
                                        </p:tav>
                                        <p:tav tm="100000">
                                          <p:val>
                                            <p:strVal val="#ppt_x"/>
                                          </p:val>
                                        </p:tav>
                                      </p:tavLst>
                                    </p:anim>
                                    <p:anim calcmode="lin" valueType="num">
                                      <p:cBhvr>
                                        <p:cTn id="24" dur="1000" fill="hold"/>
                                        <p:tgtEl>
                                          <p:spTgt spid="5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fade">
                                      <p:cBhvr>
                                        <p:cTn id="47" dur="1000"/>
                                        <p:tgtEl>
                                          <p:spTgt spid="60"/>
                                        </p:tgtEl>
                                      </p:cBhvr>
                                    </p:animEffect>
                                    <p:anim calcmode="lin" valueType="num">
                                      <p:cBhvr>
                                        <p:cTn id="48" dur="1000" fill="hold"/>
                                        <p:tgtEl>
                                          <p:spTgt spid="60"/>
                                        </p:tgtEl>
                                        <p:attrNameLst>
                                          <p:attrName>ppt_x</p:attrName>
                                        </p:attrNameLst>
                                      </p:cBhvr>
                                      <p:tavLst>
                                        <p:tav tm="0">
                                          <p:val>
                                            <p:strVal val="#ppt_x"/>
                                          </p:val>
                                        </p:tav>
                                        <p:tav tm="100000">
                                          <p:val>
                                            <p:strVal val="#ppt_x"/>
                                          </p:val>
                                        </p:tav>
                                      </p:tavLst>
                                    </p:anim>
                                    <p:anim calcmode="lin" valueType="num">
                                      <p:cBhvr>
                                        <p:cTn id="49" dur="1000" fill="hold"/>
                                        <p:tgtEl>
                                          <p:spTgt spid="60"/>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1000"/>
                                        <p:tgtEl>
                                          <p:spTgt spid="59"/>
                                        </p:tgtEl>
                                      </p:cBhvr>
                                    </p:animEffect>
                                    <p:anim calcmode="lin" valueType="num">
                                      <p:cBhvr>
                                        <p:cTn id="53" dur="1000" fill="hold"/>
                                        <p:tgtEl>
                                          <p:spTgt spid="59"/>
                                        </p:tgtEl>
                                        <p:attrNameLst>
                                          <p:attrName>ppt_x</p:attrName>
                                        </p:attrNameLst>
                                      </p:cBhvr>
                                      <p:tavLst>
                                        <p:tav tm="0">
                                          <p:val>
                                            <p:strVal val="#ppt_x"/>
                                          </p:val>
                                        </p:tav>
                                        <p:tav tm="100000">
                                          <p:val>
                                            <p:strVal val="#ppt_x"/>
                                          </p:val>
                                        </p:tav>
                                      </p:tavLst>
                                    </p:anim>
                                    <p:anim calcmode="lin" valueType="num">
                                      <p:cBhvr>
                                        <p:cTn id="54" dur="1000" fill="hold"/>
                                        <p:tgtEl>
                                          <p:spTgt spid="59"/>
                                        </p:tgtEl>
                                        <p:attrNameLst>
                                          <p:attrName>ppt_y</p:attrName>
                                        </p:attrNameLst>
                                      </p:cBhvr>
                                      <p:tavLst>
                                        <p:tav tm="0">
                                          <p:val>
                                            <p:strVal val="#ppt_y+.1"/>
                                          </p:val>
                                        </p:tav>
                                        <p:tav tm="100000">
                                          <p:val>
                                            <p:strVal val="#ppt_y"/>
                                          </p:val>
                                        </p:tav>
                                      </p:tavLst>
                                    </p:anim>
                                  </p:childTnLst>
                                </p:cTn>
                              </p:par>
                            </p:childTnLst>
                          </p:cTn>
                        </p:par>
                        <p:par>
                          <p:cTn id="55" fill="hold">
                            <p:stCondLst>
                              <p:cond delay="2000"/>
                            </p:stCondLst>
                            <p:childTnLst>
                              <p:par>
                                <p:cTn id="56" presetID="53" presetClass="entr" presetSubtype="16"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包图主题2">
  <a:themeElements>
    <a:clrScheme name="自定义 73">
      <a:dk1>
        <a:sysClr val="windowText" lastClr="000000"/>
      </a:dk1>
      <a:lt1>
        <a:sysClr val="window" lastClr="FFFFFF"/>
      </a:lt1>
      <a:dk2>
        <a:srgbClr val="44546A"/>
      </a:dk2>
      <a:lt2>
        <a:srgbClr val="E7E6E6"/>
      </a:lt2>
      <a:accent1>
        <a:srgbClr val="00B050"/>
      </a:accent1>
      <a:accent2>
        <a:srgbClr val="0070C0"/>
      </a:accent2>
      <a:accent3>
        <a:srgbClr val="00B050"/>
      </a:accent3>
      <a:accent4>
        <a:srgbClr val="0070C0"/>
      </a:accent4>
      <a:accent5>
        <a:srgbClr val="00B050"/>
      </a:accent5>
      <a:accent6>
        <a:srgbClr val="0070C0"/>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367</TotalTime>
  <Words>1573</Words>
  <Application>Microsoft Office PowerPoint</Application>
  <PresentationFormat>宽屏</PresentationFormat>
  <Paragraphs>124</Paragraphs>
  <Slides>18</Slides>
  <Notes>16</Notes>
  <HiddenSlides>0</HiddenSlides>
  <MMClips>1</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18</vt:i4>
      </vt:variant>
    </vt:vector>
  </HeadingPairs>
  <TitlesOfParts>
    <vt:vector size="28" baseType="lpstr">
      <vt:lpstr>Effra Heavy</vt:lpstr>
      <vt:lpstr>等线</vt:lpstr>
      <vt:lpstr>等线 Light</vt:lpstr>
      <vt:lpstr>汉仪菱心体简</vt:lpstr>
      <vt:lpstr>碳纤维正粗黑简体</vt:lpstr>
      <vt:lpstr>微软雅黑</vt:lpstr>
      <vt:lpstr>Arial</vt:lpstr>
      <vt:lpstr>Impact</vt:lpstr>
      <vt:lpstr>包图主题2</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顶尖PPT</dc:creator>
  <cp:keywords>www.51pptmoban.com</cp:keywords>
  <cp:lastModifiedBy>YANGS</cp:lastModifiedBy>
  <cp:revision>25</cp:revision>
  <dcterms:created xsi:type="dcterms:W3CDTF">2017-07-15T05:24:02Z</dcterms:created>
  <dcterms:modified xsi:type="dcterms:W3CDTF">2017-07-16T13:38:59Z</dcterms:modified>
</cp:coreProperties>
</file>