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29"/>
  </p:notesMasterIdLst>
  <p:sldIdLst>
    <p:sldId id="3176" r:id="rId2"/>
    <p:sldId id="3179" r:id="rId3"/>
    <p:sldId id="3212" r:id="rId4"/>
    <p:sldId id="3185" r:id="rId5"/>
    <p:sldId id="3203" r:id="rId6"/>
    <p:sldId id="3193" r:id="rId7"/>
    <p:sldId id="3196" r:id="rId8"/>
    <p:sldId id="3204" r:id="rId9"/>
    <p:sldId id="3213" r:id="rId10"/>
    <p:sldId id="3188" r:id="rId11"/>
    <p:sldId id="3206" r:id="rId12"/>
    <p:sldId id="3190" r:id="rId13"/>
    <p:sldId id="3186" r:id="rId14"/>
    <p:sldId id="3184" r:id="rId15"/>
    <p:sldId id="3214" r:id="rId16"/>
    <p:sldId id="3197" r:id="rId17"/>
    <p:sldId id="3207" r:id="rId18"/>
    <p:sldId id="3191" r:id="rId19"/>
    <p:sldId id="3183" r:id="rId20"/>
    <p:sldId id="3205" r:id="rId21"/>
    <p:sldId id="3215" r:id="rId22"/>
    <p:sldId id="3189" r:id="rId23"/>
    <p:sldId id="3195" r:id="rId24"/>
    <p:sldId id="3192" r:id="rId25"/>
    <p:sldId id="3187" r:id="rId26"/>
    <p:sldId id="3216" r:id="rId27"/>
    <p:sldId id="3217" r:id="rId28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397"/>
    <a:srgbClr val="00A7FB"/>
    <a:srgbClr val="CE3184"/>
    <a:srgbClr val="87AE1F"/>
    <a:srgbClr val="02B8CD"/>
    <a:srgbClr val="2E7438"/>
    <a:srgbClr val="063A3C"/>
    <a:srgbClr val="0E1F0D"/>
    <a:srgbClr val="266435"/>
    <a:srgbClr val="286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2" autoAdjust="0"/>
    <p:restoredTop sz="92986" autoAdjust="0"/>
  </p:normalViewPr>
  <p:slideViewPr>
    <p:cSldViewPr>
      <p:cViewPr varScale="1">
        <p:scale>
          <a:sx n="70" d="100"/>
          <a:sy n="70" d="100"/>
        </p:scale>
        <p:origin x="768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97-4685-8731-2320CA5987B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797-4685-8731-2320CA5987B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797-4685-8731-2320CA5987B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797-4685-8731-2320CA5987B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43533120"/>
        <c:axId val="-243543456"/>
      </c:areaChart>
      <c:catAx>
        <c:axId val="-24353312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-243543456"/>
        <c:crosses val="autoZero"/>
        <c:auto val="1"/>
        <c:lblAlgn val="ctr"/>
        <c:lblOffset val="100"/>
        <c:noMultiLvlLbl val="1"/>
      </c:catAx>
      <c:valAx>
        <c:axId val="-243543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243533120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96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802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13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87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360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04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615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919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0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982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78578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581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8602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77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7156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573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4742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19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53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165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27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91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71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33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135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648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018" y="1687514"/>
            <a:ext cx="11572715" cy="4772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2017/7/17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104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988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17/07/2017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01891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335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73000">
                <a:srgbClr val="E6E6E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77" r:id="rId2"/>
    <p:sldLayoutId id="2147484085" r:id="rId3"/>
    <p:sldLayoutId id="2147484086" r:id="rId4"/>
    <p:sldLayoutId id="2147484087" r:id="rId5"/>
    <p:sldLayoutId id="2147484088" r:id="rId6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" y="4690518"/>
            <a:ext cx="12858045" cy="22481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48" y="5098811"/>
            <a:ext cx="12858045" cy="16361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65998"/>
            <a:ext cx="12858397" cy="1672109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2590664" y="2019796"/>
            <a:ext cx="7677423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sz="6000" cap="all" dirty="0" smtClean="0">
                <a:solidFill>
                  <a:srgbClr val="00639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工作总结述职报告</a:t>
            </a:r>
            <a:r>
              <a:rPr lang="en-US" altLang="zh-CN" sz="6000" cap="all" dirty="0" smtClean="0">
                <a:solidFill>
                  <a:srgbClr val="00639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endParaRPr lang="zh-CN" altLang="en-US" sz="6000" cap="all" dirty="0">
              <a:solidFill>
                <a:srgbClr val="00639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182385" y="3897595"/>
            <a:ext cx="24939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zh-CN" altLang="en-US" sz="12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3955621" y="2953825"/>
            <a:ext cx="4947508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适用于工作计划</a:t>
            </a:r>
            <a:r>
              <a:rPr lang="en-US" altLang="zh-CN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工作汇报</a:t>
            </a:r>
            <a:r>
              <a:rPr lang="en-US" altLang="zh-CN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年终总结</a:t>
            </a:r>
            <a:r>
              <a:rPr lang="en-US" altLang="zh-CN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简单易修改</a:t>
            </a:r>
            <a:endParaRPr lang="zh-CN" altLang="en-US" cap="all" dirty="0">
              <a:solidFill>
                <a:srgbClr val="0063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32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1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633041"/>
            <a:ext cx="3450035" cy="60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483879"/>
            <a:ext cx="3450035" cy="60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334717"/>
            <a:ext cx="3450035" cy="60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185554"/>
            <a:ext cx="3403172" cy="60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427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3" y="0"/>
            <a:ext cx="4219030" cy="36163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639367" y="0"/>
            <a:ext cx="4219030" cy="361632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53" y="3616325"/>
            <a:ext cx="6428977" cy="361632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0849358" y="3616325"/>
            <a:ext cx="2009039" cy="3616325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219383" y="0"/>
            <a:ext cx="4419984" cy="3616325"/>
            <a:chOff x="3000364" y="0"/>
            <a:chExt cx="3143272" cy="2571750"/>
          </a:xfrm>
        </p:grpSpPr>
        <p:sp>
          <p:nvSpPr>
            <p:cNvPr id="19" name="Rectangle 18"/>
            <p:cNvSpPr/>
            <p:nvPr/>
          </p:nvSpPr>
          <p:spPr>
            <a:xfrm>
              <a:off x="3000364" y="0"/>
              <a:ext cx="3143272" cy="2571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13"/>
            <p:cNvGrpSpPr/>
            <p:nvPr/>
          </p:nvGrpSpPr>
          <p:grpSpPr>
            <a:xfrm>
              <a:off x="3143240" y="472789"/>
              <a:ext cx="2857520" cy="1114245"/>
              <a:chOff x="3143240" y="472789"/>
              <a:chExt cx="2857520" cy="1114245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3428992" y="1142990"/>
                <a:ext cx="2571768" cy="4440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替换文字内容，点击添加相关标题文字，修改文字内容，也可以直接复制你的内容到此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3143240" y="472789"/>
                <a:ext cx="1444577" cy="297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3500430" y="1000114"/>
                <a:ext cx="857256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6429375" y="3616325"/>
            <a:ext cx="4419984" cy="3616325"/>
            <a:chOff x="4572000" y="2571750"/>
            <a:chExt cx="3143272" cy="2571750"/>
          </a:xfrm>
        </p:grpSpPr>
        <p:sp>
          <p:nvSpPr>
            <p:cNvPr id="21" name="Rectangle 20"/>
            <p:cNvSpPr/>
            <p:nvPr/>
          </p:nvSpPr>
          <p:spPr>
            <a:xfrm>
              <a:off x="4572000" y="2571750"/>
              <a:ext cx="3143272" cy="2571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14"/>
            <p:cNvGrpSpPr/>
            <p:nvPr/>
          </p:nvGrpSpPr>
          <p:grpSpPr>
            <a:xfrm>
              <a:off x="4643438" y="2928940"/>
              <a:ext cx="2928958" cy="1229862"/>
              <a:chOff x="4643438" y="2928940"/>
              <a:chExt cx="2928958" cy="1229862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5000628" y="3714758"/>
                <a:ext cx="2571768" cy="4440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4643438" y="2928940"/>
                <a:ext cx="1444577" cy="297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5072066" y="3571882"/>
                <a:ext cx="857256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591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2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121469" y="3052761"/>
            <a:ext cx="455574" cy="652568"/>
            <a:chOff x="804989" y="2176759"/>
            <a:chExt cx="323982" cy="46407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04989" y="2216099"/>
              <a:ext cx="323982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847309" y="2198822"/>
            <a:ext cx="455574" cy="652568"/>
            <a:chOff x="804989" y="2176759"/>
            <a:chExt cx="323981" cy="464074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039865" y="2651823"/>
            <a:ext cx="455574" cy="652568"/>
            <a:chOff x="804989" y="2176759"/>
            <a:chExt cx="323981" cy="464074"/>
          </a:xfrm>
        </p:grpSpPr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857117" y="2843829"/>
            <a:ext cx="455574" cy="652568"/>
            <a:chOff x="804989" y="2176759"/>
            <a:chExt cx="323981" cy="464074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685232" y="2613704"/>
            <a:ext cx="455574" cy="652568"/>
            <a:chOff x="804989" y="2176759"/>
            <a:chExt cx="323981" cy="464074"/>
          </a:xfrm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988767" y="3046694"/>
            <a:ext cx="455574" cy="652568"/>
            <a:chOff x="804989" y="2176759"/>
            <a:chExt cx="323981" cy="464074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56%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74312" y="2838260"/>
            <a:ext cx="455574" cy="652568"/>
            <a:chOff x="804989" y="2176759"/>
            <a:chExt cx="323981" cy="464074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80107" y="1976759"/>
            <a:ext cx="455574" cy="652568"/>
            <a:chOff x="804989" y="2176759"/>
            <a:chExt cx="323982" cy="46407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4989" y="2216099"/>
              <a:ext cx="323982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39%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85627" y="2825407"/>
            <a:ext cx="455574" cy="652568"/>
            <a:chOff x="804989" y="2176759"/>
            <a:chExt cx="323981" cy="464074"/>
          </a:xfrm>
        </p:grpSpPr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175817" y="3312634"/>
            <a:ext cx="455574" cy="652568"/>
            <a:chOff x="804989" y="2176759"/>
            <a:chExt cx="323981" cy="464074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4989" y="2216099"/>
              <a:ext cx="323981" cy="180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05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26%</a:t>
              </a:r>
            </a:p>
          </p:txBody>
        </p:sp>
      </p:grpSp>
      <p:sp>
        <p:nvSpPr>
          <p:cNvPr id="34" name="Content Placeholder 2"/>
          <p:cNvSpPr txBox="1">
            <a:spLocks/>
          </p:cNvSpPr>
          <p:nvPr/>
        </p:nvSpPr>
        <p:spPr>
          <a:xfrm>
            <a:off x="1065117" y="5717123"/>
            <a:ext cx="10787650" cy="858503"/>
          </a:xfrm>
          <a:prstGeom prst="rect">
            <a:avLst/>
          </a:prstGeom>
        </p:spPr>
        <p:txBody>
          <a:bodyPr vert="horz" lIns="128580" tIns="64290" rIns="128580" bIns="6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1065118" y="5513670"/>
            <a:ext cx="1508983" cy="242589"/>
          </a:xfrm>
          <a:prstGeom prst="rect">
            <a:avLst/>
          </a:prstGeom>
        </p:spPr>
        <p:txBody>
          <a:bodyPr vert="horz" lIns="128580" tIns="64290" rIns="128580" bIns="6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267629" y="3571221"/>
            <a:ext cx="1634544" cy="1473132"/>
            <a:chOff x="755576" y="2395604"/>
            <a:chExt cx="1162406" cy="1047618"/>
          </a:xfrm>
        </p:grpSpPr>
        <p:sp>
          <p:nvSpPr>
            <p:cNvPr id="37" name="Isosceles Triangle 2"/>
            <p:cNvSpPr/>
            <p:nvPr/>
          </p:nvSpPr>
          <p:spPr>
            <a:xfrm>
              <a:off x="75557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988884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57818" y="2955588"/>
            <a:ext cx="1634544" cy="2088763"/>
            <a:chOff x="1459750" y="1957798"/>
            <a:chExt cx="1162406" cy="1485424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691223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15957" y="3379046"/>
            <a:ext cx="1503379" cy="1665307"/>
            <a:chOff x="2354476" y="2258939"/>
            <a:chExt cx="1069128" cy="1184283"/>
          </a:xfrm>
        </p:grpSpPr>
        <p:sp>
          <p:nvSpPr>
            <p:cNvPr id="43" name="Isosceles Triangle 2"/>
            <p:cNvSpPr/>
            <p:nvPr/>
          </p:nvSpPr>
          <p:spPr>
            <a:xfrm>
              <a:off x="2354476" y="2258939"/>
              <a:ext cx="1069128" cy="96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2539310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648309" y="3799449"/>
            <a:ext cx="1401890" cy="1244904"/>
            <a:chOff x="3159748" y="2557908"/>
            <a:chExt cx="996954" cy="885314"/>
          </a:xfrm>
        </p:grpSpPr>
        <p:sp>
          <p:nvSpPr>
            <p:cNvPr id="46" name="Isosceles Triangle 2"/>
            <p:cNvSpPr/>
            <p:nvPr/>
          </p:nvSpPr>
          <p:spPr>
            <a:xfrm>
              <a:off x="3159748" y="2557908"/>
              <a:ext cx="996954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3308495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596138" y="3571221"/>
            <a:ext cx="1634544" cy="1473132"/>
            <a:chOff x="3833796" y="2395604"/>
            <a:chExt cx="1162406" cy="1047618"/>
          </a:xfrm>
        </p:grpSpPr>
        <p:sp>
          <p:nvSpPr>
            <p:cNvPr id="49" name="Isosceles Triangle 2"/>
            <p:cNvSpPr/>
            <p:nvPr/>
          </p:nvSpPr>
          <p:spPr>
            <a:xfrm>
              <a:off x="3833796" y="2395604"/>
              <a:ext cx="1162406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4065269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586329" y="4057403"/>
            <a:ext cx="1634544" cy="986949"/>
            <a:chOff x="4537970" y="2741353"/>
            <a:chExt cx="1162406" cy="701869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4771278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444225" y="2707140"/>
            <a:ext cx="1739254" cy="2337213"/>
            <a:chOff x="5148063" y="1781113"/>
            <a:chExt cx="1236871" cy="1662109"/>
          </a:xfrm>
        </p:grpSpPr>
        <p:sp>
          <p:nvSpPr>
            <p:cNvPr id="55" name="Isosceles Triangle 2"/>
            <p:cNvSpPr/>
            <p:nvPr/>
          </p:nvSpPr>
          <p:spPr>
            <a:xfrm>
              <a:off x="5148063" y="1781113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5414366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360307" y="3799447"/>
            <a:ext cx="1621842" cy="1244904"/>
            <a:chOff x="5799535" y="2557908"/>
            <a:chExt cx="1153373" cy="885314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6060556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156596" y="3571221"/>
            <a:ext cx="1890998" cy="1473132"/>
            <a:chOff x="6365816" y="2395604"/>
            <a:chExt cx="1344784" cy="1047618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6690313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102096" y="3389394"/>
            <a:ext cx="1621842" cy="1654959"/>
            <a:chOff x="7038208" y="2266298"/>
            <a:chExt cx="1153373" cy="1176924"/>
          </a:xfrm>
        </p:grpSpPr>
        <p:sp>
          <p:nvSpPr>
            <p:cNvPr id="64" name="Isosceles Triangle 2"/>
            <p:cNvSpPr/>
            <p:nvPr/>
          </p:nvSpPr>
          <p:spPr>
            <a:xfrm>
              <a:off x="7038208" y="2266298"/>
              <a:ext cx="1153373" cy="957470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7266999" y="3235159"/>
              <a:ext cx="695790" cy="208063"/>
            </a:xfrm>
            <a:prstGeom prst="rect">
              <a:avLst/>
            </a:prstGeom>
          </p:spPr>
          <p:txBody>
            <a:bodyPr vert="horz" wrap="square" lIns="128580" tIns="64290" rIns="128580" bIns="6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72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5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147976"/>
            <a:ext cx="2362794" cy="87716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568449"/>
            <a:ext cx="2362794" cy="8552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005701"/>
            <a:ext cx="2362794" cy="8552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147976"/>
            <a:ext cx="2362794" cy="87716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568449"/>
            <a:ext cx="2362794" cy="87716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018513"/>
            <a:ext cx="2362794" cy="85523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矩形 28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32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1539200" y="4372560"/>
            <a:ext cx="998196" cy="99903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753711" y="4155905"/>
            <a:ext cx="1431139" cy="1432339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10478577" y="2892391"/>
            <a:ext cx="1014753" cy="101560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70499" y="2780583"/>
            <a:ext cx="1523532" cy="1524807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727185" y="4155930"/>
            <a:ext cx="1431090" cy="1432288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050652" y="2780583"/>
            <a:ext cx="1185473" cy="11864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538071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36286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10081617" y="3841058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268775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213658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883865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2475611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295753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831716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94340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325119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402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223639" y="250636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79419" y="1614088"/>
            <a:ext cx="2808782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239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3900" b="1" dirty="0">
              <a:solidFill>
                <a:schemeClr val="accent2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11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03567" y="3461339"/>
            <a:ext cx="1581355" cy="1596273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667780" y="3603393"/>
            <a:ext cx="1285473" cy="924943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379822" y="3466734"/>
            <a:ext cx="1287958" cy="105672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232620" y="4007330"/>
            <a:ext cx="1285473" cy="1673352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883485" y="4988430"/>
            <a:ext cx="1148719" cy="1148719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0455" y="5362734"/>
            <a:ext cx="954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38513" y="3542214"/>
            <a:ext cx="184731" cy="274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11123" y="5476889"/>
            <a:ext cx="1221497" cy="2012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515544" y="4007265"/>
            <a:ext cx="1287958" cy="1064736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944756" y="2130855"/>
            <a:ext cx="1285473" cy="1673352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0501997" y="2019158"/>
            <a:ext cx="1385430" cy="43661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4471259" y="5891214"/>
            <a:ext cx="7562936" cy="72650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34446" y="2879513"/>
            <a:ext cx="2224289" cy="878670"/>
            <a:chOff x="3379735" y="2398844"/>
            <a:chExt cx="2109071" cy="833155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684167" y="2398844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11516" y="4716224"/>
            <a:ext cx="2224289" cy="876164"/>
            <a:chOff x="3379735" y="2401220"/>
            <a:chExt cx="2109071" cy="830779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672776" y="2401220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745099" y="2271319"/>
            <a:ext cx="2224289" cy="858816"/>
            <a:chOff x="3379735" y="2417669"/>
            <a:chExt cx="2109071" cy="814330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727201" y="2417669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079931" y="3953570"/>
            <a:ext cx="2224289" cy="878670"/>
            <a:chOff x="3379735" y="2398844"/>
            <a:chExt cx="2109071" cy="833155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684167" y="2398844"/>
              <a:ext cx="1522988" cy="263905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672470"/>
              <a:ext cx="2109071" cy="559529"/>
            </a:xfrm>
            <a:prstGeom prst="rect">
              <a:avLst/>
            </a:prstGeom>
          </p:spPr>
          <p:txBody>
            <a:bodyPr vert="horz" lIns="96435" tIns="48218" rIns="96435" bIns="48218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79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09391" y="1607241"/>
            <a:ext cx="8940422" cy="220999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009391" y="3917688"/>
            <a:ext cx="2109538" cy="130590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009391" y="5324046"/>
            <a:ext cx="2109538" cy="130590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219383" y="3917687"/>
            <a:ext cx="2109538" cy="2712263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6429375" y="3917687"/>
            <a:ext cx="4520438" cy="2712263"/>
            <a:chOff x="4572000" y="2786064"/>
            <a:chExt cx="3214710" cy="1928826"/>
          </a:xfrm>
        </p:grpSpPr>
        <p:sp>
          <p:nvSpPr>
            <p:cNvPr id="14" name="Rectangle 13"/>
            <p:cNvSpPr/>
            <p:nvPr/>
          </p:nvSpPr>
          <p:spPr>
            <a:xfrm>
              <a:off x="4572000" y="2786064"/>
              <a:ext cx="3214710" cy="19288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714876" y="2928940"/>
              <a:ext cx="2857520" cy="1158423"/>
              <a:chOff x="4714876" y="2928940"/>
              <a:chExt cx="2857520" cy="1158423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714876" y="3643320"/>
                <a:ext cx="2857520" cy="44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14876" y="2928940"/>
                <a:ext cx="1444577" cy="297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4857752" y="3500444"/>
                <a:ext cx="714380" cy="15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矩形 18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35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447491" y="2218338"/>
            <a:ext cx="2227330" cy="618888"/>
            <a:chOff x="4597686" y="3155872"/>
            <a:chExt cx="1583966" cy="440122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53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38"/>
              <a:ext cx="1583966" cy="24705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444690" y="2218338"/>
            <a:ext cx="2169031" cy="618888"/>
            <a:chOff x="6978976" y="3155872"/>
            <a:chExt cx="1542507" cy="440122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53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38"/>
              <a:ext cx="1542507" cy="24705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447490" y="3126359"/>
            <a:ext cx="2169031" cy="618888"/>
            <a:chOff x="4597685" y="3914331"/>
            <a:chExt cx="1542507" cy="440122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53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397"/>
              <a:ext cx="1542507" cy="24705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444690" y="3126360"/>
            <a:ext cx="2169031" cy="640816"/>
            <a:chOff x="6978976" y="3914331"/>
            <a:chExt cx="1542507" cy="455716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53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397"/>
              <a:ext cx="1542507" cy="26265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447490" y="4152083"/>
            <a:ext cx="2169031" cy="640816"/>
            <a:chOff x="4597685" y="3914331"/>
            <a:chExt cx="1542507" cy="455716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53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397"/>
              <a:ext cx="1542507" cy="26265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444690" y="4152083"/>
            <a:ext cx="2169031" cy="640816"/>
            <a:chOff x="6978976" y="3914331"/>
            <a:chExt cx="1542507" cy="455716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532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397"/>
              <a:ext cx="1542507" cy="26265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352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507936" y="4580678"/>
            <a:ext cx="64289" cy="26519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913432" y="3468008"/>
            <a:ext cx="64289" cy="37646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802318" y="5202353"/>
            <a:ext cx="64289" cy="20302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159205" y="5202353"/>
            <a:ext cx="64289" cy="20302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820585" y="5759333"/>
            <a:ext cx="64289" cy="147331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850689" y="1709532"/>
            <a:ext cx="2178938" cy="802058"/>
            <a:chOff x="5603652" y="1656480"/>
            <a:chExt cx="1947726" cy="570383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427981" y="1656480"/>
              <a:ext cx="1123397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848483"/>
              <a:ext cx="1947726" cy="3783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311531" y="2883912"/>
            <a:ext cx="2178938" cy="758517"/>
            <a:chOff x="5603652" y="1687443"/>
            <a:chExt cx="1947726" cy="539418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427981" y="1687443"/>
              <a:ext cx="1123397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848481"/>
              <a:ext cx="1947726" cy="3783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557097" y="5150786"/>
            <a:ext cx="2178939" cy="787546"/>
            <a:chOff x="5603652" y="1666801"/>
            <a:chExt cx="1947727" cy="560062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427982" y="1666801"/>
              <a:ext cx="1123397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848483"/>
              <a:ext cx="1947726" cy="37838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952958" y="2759123"/>
            <a:ext cx="2035179" cy="812127"/>
            <a:chOff x="7174424" y="1401232"/>
            <a:chExt cx="2276195" cy="577544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783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405585" cy="15321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917312" y="3830627"/>
            <a:ext cx="2035179" cy="812128"/>
            <a:chOff x="7174424" y="1401232"/>
            <a:chExt cx="2276195" cy="57754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6"/>
              <a:ext cx="2276195" cy="3783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405585" cy="15321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5154550" y="4911551"/>
            <a:ext cx="791847" cy="792505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7443324" y="6187139"/>
            <a:ext cx="791847" cy="792505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554439" y="5394560"/>
            <a:ext cx="791847" cy="792505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8488950" y="6187139"/>
            <a:ext cx="791847" cy="792505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3790640" y="5866483"/>
            <a:ext cx="791847" cy="792505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138"/>
          <p:cNvGrpSpPr/>
          <p:nvPr/>
        </p:nvGrpSpPr>
        <p:grpSpPr>
          <a:xfrm>
            <a:off x="8381560" y="4902130"/>
            <a:ext cx="942340" cy="943127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734456" y="2968087"/>
            <a:ext cx="1611246" cy="1612592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7202905" y="3959002"/>
            <a:ext cx="1242314" cy="1243352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559793" y="3959002"/>
            <a:ext cx="1242314" cy="1243352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6088373" y="1752170"/>
            <a:ext cx="1714406" cy="1715837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398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1568" y="519981"/>
            <a:ext cx="2678759" cy="903551"/>
          </a:xfrm>
          <a:prstGeom prst="rect">
            <a:avLst/>
          </a:prstGeom>
          <a:noFill/>
        </p:spPr>
        <p:txBody>
          <a:bodyPr wrap="square" lIns="80363" tIns="40181" rIns="80363" bIns="40181" rtlCol="0">
            <a:spAutoFit/>
          </a:bodyPr>
          <a:lstStyle/>
          <a:p>
            <a:r>
              <a:rPr lang="zh-CN" altLang="en-US" sz="5344" dirty="0">
                <a:solidFill>
                  <a:srgbClr val="00A7F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 录</a:t>
            </a:r>
            <a:endParaRPr lang="en-US" sz="5344" dirty="0">
              <a:solidFill>
                <a:srgbClr val="00A7F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714550" y="1412602"/>
            <a:ext cx="2879666" cy="0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507156" y="1423424"/>
            <a:ext cx="0" cy="1775105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507154" y="2692455"/>
            <a:ext cx="1975586" cy="513934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3918039" y="3351396"/>
            <a:ext cx="0" cy="346457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3918037" y="3191779"/>
            <a:ext cx="1975586" cy="513934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6280825" y="3850719"/>
            <a:ext cx="0" cy="346457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6280825" y="3691101"/>
            <a:ext cx="1975586" cy="513934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8706320" y="4350042"/>
            <a:ext cx="0" cy="346457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8706320" y="4190425"/>
            <a:ext cx="1975586" cy="513934"/>
          </a:xfrm>
          <a:prstGeom prst="line">
            <a:avLst/>
          </a:prstGeom>
          <a:ln w="9525">
            <a:solidFill>
              <a:srgbClr val="00A7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924800" y="1878255"/>
            <a:ext cx="1522011" cy="152200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914721" y="2487783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528527" y="2421587"/>
            <a:ext cx="1500108" cy="1500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5505134" y="3020164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7919423" y="2984888"/>
            <a:ext cx="1500108" cy="1500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7891740" y="3577255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0379208" y="3469209"/>
            <a:ext cx="1500108" cy="1500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cs typeface="+mn-ea"/>
                <a:sym typeface="+mn-lt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378347" y="4056888"/>
            <a:ext cx="157551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" y="4690518"/>
            <a:ext cx="12858045" cy="224817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48" y="5098811"/>
            <a:ext cx="12858045" cy="16361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65998"/>
            <a:ext cx="12858397" cy="16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9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41" grpId="0"/>
      <p:bldP spid="45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-46525" y="4041578"/>
            <a:ext cx="2730661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645628" y="1953821"/>
            <a:ext cx="2576632" cy="2086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5192123" y="4041578"/>
            <a:ext cx="2578306" cy="20860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7748665" y="1953821"/>
            <a:ext cx="2576632" cy="20860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0310228" y="4041578"/>
            <a:ext cx="2593374" cy="2086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-49873" y="1953821"/>
            <a:ext cx="2715592" cy="208608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7748664" y="4041578"/>
            <a:ext cx="2561564" cy="208608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213888" y="1953821"/>
            <a:ext cx="2534776" cy="208608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10310228" y="1953821"/>
            <a:ext cx="2593374" cy="2086084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2640606" y="4041578"/>
            <a:ext cx="2581654" cy="2086084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 bwMode="auto">
          <a:xfrm>
            <a:off x="5232305" y="4746428"/>
            <a:ext cx="2484549" cy="89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1" name="Title 13"/>
          <p:cNvSpPr txBox="1">
            <a:spLocks/>
          </p:cNvSpPr>
          <p:nvPr/>
        </p:nvSpPr>
        <p:spPr bwMode="auto">
          <a:xfrm>
            <a:off x="2893413" y="2566587"/>
            <a:ext cx="2276947" cy="89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2" name="Title 13"/>
          <p:cNvSpPr txBox="1">
            <a:spLocks/>
          </p:cNvSpPr>
          <p:nvPr/>
        </p:nvSpPr>
        <p:spPr bwMode="auto">
          <a:xfrm>
            <a:off x="10576430" y="4654345"/>
            <a:ext cx="2124590" cy="89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33" name="Title 13"/>
          <p:cNvSpPr txBox="1">
            <a:spLocks/>
          </p:cNvSpPr>
          <p:nvPr/>
        </p:nvSpPr>
        <p:spPr bwMode="auto">
          <a:xfrm>
            <a:off x="120502" y="4454005"/>
            <a:ext cx="2374841" cy="129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 bwMode="auto">
          <a:xfrm>
            <a:off x="7939525" y="2595048"/>
            <a:ext cx="2171470" cy="89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8" name="矩形 17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26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6" grpId="0" animBg="1"/>
      <p:bldP spid="20" grpId="0" animBg="1"/>
      <p:bldP spid="25" grpId="0" animBg="1"/>
      <p:bldP spid="28" grpId="0" animBg="1"/>
      <p:bldP spid="30" grpId="0"/>
      <p:bldP spid="31" grpId="0"/>
      <p:bldP spid="32" grpId="0"/>
      <p:bldP spid="33" grpId="0"/>
      <p:bldP spid="34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223639" y="250636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599643" y="1614088"/>
            <a:ext cx="2688558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239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3900" b="1" dirty="0">
              <a:solidFill>
                <a:schemeClr val="accent2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25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3" y="2883785"/>
            <a:ext cx="4716523" cy="1553100"/>
            <a:chOff x="0" y="2734405"/>
            <a:chExt cx="4472208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0" y="2734405"/>
              <a:ext cx="4472208" cy="1472650"/>
              <a:chOff x="0" y="2903219"/>
              <a:chExt cx="4472208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0" y="2903219"/>
                <a:ext cx="3713871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1130798"/>
              <a:chOff x="578142" y="3091663"/>
              <a:chExt cx="2475011" cy="1130798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366755" cy="3574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7879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-411385" y="770807"/>
            <a:ext cx="11234380" cy="5779059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07206" tIns="150011" rIns="150011" bIns="150011" numCol="1" spcCol="1270" anchor="ctr" anchorCtr="0">
                <a:noAutofit/>
              </a:bodyPr>
              <a:lstStyle/>
              <a:p>
                <a:pPr algn="just" defTabSz="262511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07206" tIns="150011" rIns="150011" bIns="150011" numCol="1" spcCol="1270" anchor="ctr" anchorCtr="0">
                <a:noAutofit/>
              </a:bodyPr>
              <a:lstStyle/>
              <a:p>
                <a:pPr algn="just" defTabSz="262511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07206" tIns="150011" rIns="150011" bIns="150011" numCol="1" spcCol="1270" anchor="ctr" anchorCtr="0">
                <a:noAutofit/>
              </a:bodyPr>
              <a:lstStyle/>
              <a:p>
                <a:pPr algn="just" defTabSz="262511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29581" y="2036133"/>
              <a:ext cx="445654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sz="200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39223" y="3261651"/>
              <a:ext cx="445654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sz="20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43253" y="4478807"/>
              <a:ext cx="445654" cy="379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sz="20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2048842"/>
              <a:ext cx="398845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239239"/>
              <a:ext cx="398845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91515"/>
              <a:ext cx="398845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927883" y="5903768"/>
            <a:ext cx="8895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3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肘形连接符 43"/>
          <p:cNvSpPr>
            <a:spLocks noChangeShapeType="1"/>
          </p:cNvSpPr>
          <p:nvPr/>
        </p:nvSpPr>
        <p:spPr bwMode="auto">
          <a:xfrm rot="10800000" flipH="1">
            <a:off x="8429088" y="1837974"/>
            <a:ext cx="112371" cy="2210325"/>
          </a:xfrm>
          <a:prstGeom prst="bentConnector2">
            <a:avLst/>
          </a:prstGeom>
          <a:noFill/>
          <a:ln w="19050" cap="flat" cmpd="sng">
            <a:solidFill>
              <a:schemeClr val="accent5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肘形连接符 17"/>
          <p:cNvSpPr>
            <a:spLocks noChangeShapeType="1"/>
          </p:cNvSpPr>
          <p:nvPr/>
        </p:nvSpPr>
        <p:spPr bwMode="auto">
          <a:xfrm rot="16200000" flipH="1">
            <a:off x="8284742" y="4303093"/>
            <a:ext cx="391418" cy="4106761"/>
          </a:xfrm>
          <a:prstGeom prst="bentConnector2">
            <a:avLst/>
          </a:prstGeom>
          <a:noFill/>
          <a:ln w="19050" cap="flat" cmpd="sng">
            <a:solidFill>
              <a:schemeClr val="accent4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肘形连接符 46"/>
          <p:cNvSpPr>
            <a:spLocks noChangeShapeType="1"/>
          </p:cNvSpPr>
          <p:nvPr/>
        </p:nvSpPr>
        <p:spPr bwMode="auto">
          <a:xfrm rot="10800000" flipV="1">
            <a:off x="4096364" y="4239387"/>
            <a:ext cx="218619" cy="929303"/>
          </a:xfrm>
          <a:prstGeom prst="bentConnector2">
            <a:avLst/>
          </a:prstGeom>
          <a:noFill/>
          <a:ln w="19050" cap="flat" cmpd="sng">
            <a:solidFill>
              <a:schemeClr val="accent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肘形连接符 51"/>
          <p:cNvSpPr>
            <a:spLocks noChangeShapeType="1"/>
          </p:cNvSpPr>
          <p:nvPr/>
        </p:nvSpPr>
        <p:spPr bwMode="auto">
          <a:xfrm rot="16200000" flipV="1">
            <a:off x="5261920" y="1171819"/>
            <a:ext cx="147563" cy="2192824"/>
          </a:xfrm>
          <a:prstGeom prst="bentConnector2">
            <a:avLst/>
          </a:prstGeom>
          <a:noFill/>
          <a:ln w="19050" cap="flat" cmpd="sng">
            <a:solidFill>
              <a:schemeClr val="accent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426134" y="2507943"/>
            <a:ext cx="4024538" cy="3730814"/>
            <a:chOff x="3898426" y="1805124"/>
            <a:chExt cx="4494140" cy="4166144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en-US" sz="9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5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en-US" sz="9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en-US" sz="9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en-US" sz="9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91193" y="2905592"/>
              <a:ext cx="1609613" cy="343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872490" y="3278974"/>
              <a:ext cx="2447020" cy="771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981606" y="5340702"/>
              <a:ext cx="317153" cy="317695"/>
              <a:chOff x="9145588" y="4435475"/>
              <a:chExt cx="464344" cy="465138"/>
            </a:xfrm>
          </p:grpSpPr>
          <p:sp>
            <p:nvSpPr>
              <p:cNvPr id="71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81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146263" y="3609533"/>
              <a:ext cx="238000" cy="317695"/>
              <a:chOff x="2639219" y="3510757"/>
              <a:chExt cx="348456" cy="465138"/>
            </a:xfrm>
          </p:grpSpPr>
          <p:sp>
            <p:nvSpPr>
              <p:cNvPr id="88" name="AutoShape 115"/>
              <p:cNvSpPr>
                <a:spLocks/>
              </p:cNvSpPr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</p:grpSpPr>
          <p:sp>
            <p:nvSpPr>
              <p:cNvPr id="9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42424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1757661" y="1837975"/>
            <a:ext cx="2415268" cy="1162170"/>
            <a:chOff x="773723" y="1924636"/>
            <a:chExt cx="2945744" cy="1101970"/>
          </a:xfrm>
        </p:grpSpPr>
        <p:sp>
          <p:nvSpPr>
            <p:cNvPr id="96" name="TextBox 95"/>
            <p:cNvSpPr txBox="1"/>
            <p:nvPr/>
          </p:nvSpPr>
          <p:spPr>
            <a:xfrm>
              <a:off x="1961462" y="1924636"/>
              <a:ext cx="1758005" cy="291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3723" y="2259448"/>
              <a:ext cx="294520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777691" y="5303394"/>
            <a:ext cx="2485237" cy="1162171"/>
            <a:chOff x="773723" y="1924636"/>
            <a:chExt cx="3031080" cy="1101971"/>
          </a:xfrm>
        </p:grpSpPr>
        <p:sp>
          <p:nvSpPr>
            <p:cNvPr id="100" name="TextBox 99"/>
            <p:cNvSpPr txBox="1"/>
            <p:nvPr/>
          </p:nvSpPr>
          <p:spPr>
            <a:xfrm>
              <a:off x="2046798" y="1924636"/>
              <a:ext cx="1758005" cy="291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3723" y="2259449"/>
              <a:ext cx="2945199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589882" y="1804645"/>
            <a:ext cx="2616322" cy="1162171"/>
            <a:chOff x="773723" y="1924636"/>
            <a:chExt cx="2945200" cy="1101971"/>
          </a:xfrm>
        </p:grpSpPr>
        <p:sp>
          <p:nvSpPr>
            <p:cNvPr id="103" name="TextBox 102"/>
            <p:cNvSpPr txBox="1"/>
            <p:nvPr/>
          </p:nvSpPr>
          <p:spPr>
            <a:xfrm>
              <a:off x="776762" y="1924636"/>
              <a:ext cx="1622610" cy="291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73723" y="2259449"/>
              <a:ext cx="294520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146124" y="5392833"/>
            <a:ext cx="2635900" cy="1134036"/>
            <a:chOff x="751684" y="1951314"/>
            <a:chExt cx="2967239" cy="1075293"/>
          </a:xfrm>
        </p:grpSpPr>
        <p:sp>
          <p:nvSpPr>
            <p:cNvPr id="109" name="TextBox 108"/>
            <p:cNvSpPr txBox="1"/>
            <p:nvPr/>
          </p:nvSpPr>
          <p:spPr>
            <a:xfrm>
              <a:off x="751684" y="1951314"/>
              <a:ext cx="1622610" cy="291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723" y="2259449"/>
              <a:ext cx="2945200" cy="767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552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700000">
            <a:off x="8749304" y="982702"/>
            <a:ext cx="995524" cy="4882626"/>
            <a:chOff x="5529181" y="1323332"/>
            <a:chExt cx="1082945" cy="5311388"/>
          </a:xfrm>
        </p:grpSpPr>
        <p:sp>
          <p:nvSpPr>
            <p:cNvPr id="5" name="Rectangle 4"/>
            <p:cNvSpPr/>
            <p:nvPr/>
          </p:nvSpPr>
          <p:spPr>
            <a:xfrm>
              <a:off x="5674859" y="1469010"/>
              <a:ext cx="769258" cy="3872246"/>
            </a:xfrm>
            <a:prstGeom prst="rect">
              <a:avLst/>
            </a:prstGeom>
            <a:noFill/>
            <a:ln w="19050">
              <a:solidFill>
                <a:schemeClr val="accent6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674859" y="5586622"/>
              <a:ext cx="769258" cy="1048098"/>
              <a:chOff x="5674859" y="5586622"/>
              <a:chExt cx="769258" cy="1048098"/>
            </a:xfrm>
          </p:grpSpPr>
          <p:sp>
            <p:nvSpPr>
              <p:cNvPr id="42" name="Isosceles Triangle 41"/>
              <p:cNvSpPr/>
              <p:nvPr/>
            </p:nvSpPr>
            <p:spPr>
              <a:xfrm flipV="1">
                <a:off x="5674859" y="5586622"/>
                <a:ext cx="769258" cy="10480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Isosceles Triangle 7"/>
              <p:cNvSpPr/>
              <p:nvPr/>
            </p:nvSpPr>
            <p:spPr>
              <a:xfrm flipV="1">
                <a:off x="5882403" y="6097350"/>
                <a:ext cx="354170" cy="537369"/>
              </a:xfrm>
              <a:custGeom>
                <a:avLst/>
                <a:gdLst>
                  <a:gd name="connsiteX0" fmla="*/ 0 w 354170"/>
                  <a:gd name="connsiteY0" fmla="*/ 479252 h 479252"/>
                  <a:gd name="connsiteX1" fmla="*/ 177085 w 354170"/>
                  <a:gd name="connsiteY1" fmla="*/ 0 h 479252"/>
                  <a:gd name="connsiteX2" fmla="*/ 354170 w 354170"/>
                  <a:gd name="connsiteY2" fmla="*/ 479252 h 479252"/>
                  <a:gd name="connsiteX3" fmla="*/ 0 w 354170"/>
                  <a:gd name="connsiteY3" fmla="*/ 479252 h 479252"/>
                  <a:gd name="connsiteX0" fmla="*/ 0 w 354170"/>
                  <a:gd name="connsiteY0" fmla="*/ 479252 h 537369"/>
                  <a:gd name="connsiteX1" fmla="*/ 177085 w 354170"/>
                  <a:gd name="connsiteY1" fmla="*/ 0 h 537369"/>
                  <a:gd name="connsiteX2" fmla="*/ 354170 w 354170"/>
                  <a:gd name="connsiteY2" fmla="*/ 479252 h 537369"/>
                  <a:gd name="connsiteX3" fmla="*/ 173116 w 354170"/>
                  <a:gd name="connsiteY3" fmla="*/ 537369 h 537369"/>
                  <a:gd name="connsiteX4" fmla="*/ 0 w 354170"/>
                  <a:gd name="connsiteY4" fmla="*/ 479252 h 53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70" h="537369">
                    <a:moveTo>
                      <a:pt x="0" y="479252"/>
                    </a:moveTo>
                    <a:lnTo>
                      <a:pt x="177085" y="0"/>
                    </a:lnTo>
                    <a:lnTo>
                      <a:pt x="354170" y="479252"/>
                    </a:lnTo>
                    <a:cubicBezTo>
                      <a:pt x="289056" y="480368"/>
                      <a:pt x="238230" y="536253"/>
                      <a:pt x="173116" y="537369"/>
                    </a:cubicBezTo>
                    <a:lnTo>
                      <a:pt x="0" y="47925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GB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5966215" y="5245359"/>
              <a:ext cx="199000" cy="199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Straight Connector 7"/>
            <p:cNvCxnSpPr>
              <a:endCxn id="27" idx="7"/>
            </p:cNvCxnSpPr>
            <p:nvPr/>
          </p:nvCxnSpPr>
          <p:spPr>
            <a:xfrm flipH="1">
              <a:off x="5745363" y="1501892"/>
              <a:ext cx="648320" cy="43399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endCxn id="31" idx="7"/>
            </p:cNvCxnSpPr>
            <p:nvPr/>
          </p:nvCxnSpPr>
          <p:spPr>
            <a:xfrm flipH="1">
              <a:off x="6131091" y="1960955"/>
              <a:ext cx="225981" cy="206020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endCxn id="31" idx="5"/>
            </p:cNvCxnSpPr>
            <p:nvPr/>
          </p:nvCxnSpPr>
          <p:spPr>
            <a:xfrm flipH="1" flipV="1">
              <a:off x="6131091" y="2372995"/>
              <a:ext cx="218473" cy="261112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31" idx="1"/>
            </p:cNvCxnSpPr>
            <p:nvPr/>
          </p:nvCxnSpPr>
          <p:spPr>
            <a:xfrm flipH="1" flipV="1">
              <a:off x="5674860" y="1974065"/>
              <a:ext cx="250211" cy="192910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34" idx="7"/>
            </p:cNvCxnSpPr>
            <p:nvPr/>
          </p:nvCxnSpPr>
          <p:spPr>
            <a:xfrm flipV="1">
              <a:off x="5745363" y="2308332"/>
              <a:ext cx="233620" cy="365764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stCxn id="33" idx="1"/>
            </p:cNvCxnSpPr>
            <p:nvPr/>
          </p:nvCxnSpPr>
          <p:spPr>
            <a:xfrm flipH="1" flipV="1">
              <a:off x="6007136" y="3077187"/>
              <a:ext cx="350523" cy="114087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32" idx="7"/>
            </p:cNvCxnSpPr>
            <p:nvPr/>
          </p:nvCxnSpPr>
          <p:spPr>
            <a:xfrm flipV="1">
              <a:off x="5761616" y="3091254"/>
              <a:ext cx="202309" cy="41195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5659729" y="2786494"/>
              <a:ext cx="336895" cy="278331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6028081" y="2655938"/>
              <a:ext cx="416280" cy="36494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32" idx="6"/>
            </p:cNvCxnSpPr>
            <p:nvPr/>
          </p:nvCxnSpPr>
          <p:spPr>
            <a:xfrm flipV="1">
              <a:off x="5800405" y="3322550"/>
              <a:ext cx="673799" cy="274306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40" idx="1"/>
            </p:cNvCxnSpPr>
            <p:nvPr/>
          </p:nvCxnSpPr>
          <p:spPr>
            <a:xfrm flipH="1" flipV="1">
              <a:off x="5703418" y="3660075"/>
              <a:ext cx="155908" cy="353941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40" idx="3"/>
            </p:cNvCxnSpPr>
            <p:nvPr/>
          </p:nvCxnSpPr>
          <p:spPr>
            <a:xfrm flipV="1">
              <a:off x="5859326" y="3828930"/>
              <a:ext cx="555891" cy="372377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37" idx="1"/>
            </p:cNvCxnSpPr>
            <p:nvPr/>
          </p:nvCxnSpPr>
          <p:spPr>
            <a:xfrm flipH="1" flipV="1">
              <a:off x="6051555" y="4670502"/>
              <a:ext cx="322205" cy="48679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734273" y="4644686"/>
              <a:ext cx="231941" cy="62087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6036673" y="4731339"/>
              <a:ext cx="378544" cy="548529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5997660" y="3903674"/>
              <a:ext cx="358924" cy="736503"/>
            </a:xfrm>
            <a:prstGeom prst="line">
              <a:avLst/>
            </a:prstGeom>
            <a:ln w="19050"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5529181" y="1323332"/>
              <a:ext cx="291356" cy="2913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284233" y="1326934"/>
              <a:ext cx="291356" cy="291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6320461" y="1794381"/>
              <a:ext cx="218900" cy="21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558520" y="1903831"/>
              <a:ext cx="218900" cy="21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959988" y="1363160"/>
              <a:ext cx="199000" cy="199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529181" y="5137946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270027" y="5137945"/>
              <a:ext cx="291356" cy="2913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882403" y="2124307"/>
              <a:ext cx="291356" cy="2913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535536" y="3464421"/>
              <a:ext cx="264869" cy="26486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6325602" y="3159217"/>
              <a:ext cx="218900" cy="2189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558520" y="2642039"/>
              <a:ext cx="218900" cy="21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299057" y="3706305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320770" y="2480618"/>
              <a:ext cx="291356" cy="2913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6344617" y="4690038"/>
              <a:ext cx="199000" cy="199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589565" y="4269595"/>
              <a:ext cx="199000" cy="199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820537" y="4436997"/>
              <a:ext cx="352541" cy="3525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820537" y="3975227"/>
              <a:ext cx="264869" cy="2648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5854553" y="2904089"/>
              <a:ext cx="291356" cy="291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Freeform 43"/>
          <p:cNvSpPr/>
          <p:nvPr/>
        </p:nvSpPr>
        <p:spPr>
          <a:xfrm>
            <a:off x="5014180" y="5148901"/>
            <a:ext cx="2378805" cy="1380622"/>
          </a:xfrm>
          <a:custGeom>
            <a:avLst/>
            <a:gdLst>
              <a:gd name="connsiteX0" fmla="*/ 3878334 w 3878334"/>
              <a:gd name="connsiteY0" fmla="*/ 88371 h 1501535"/>
              <a:gd name="connsiteX1" fmla="*/ 3448843 w 3878334"/>
              <a:gd name="connsiteY1" fmla="*/ 19098 h 1501535"/>
              <a:gd name="connsiteX2" fmla="*/ 3656661 w 3878334"/>
              <a:gd name="connsiteY2" fmla="*/ 393171 h 1501535"/>
              <a:gd name="connsiteX3" fmla="*/ 2908516 w 3878334"/>
              <a:gd name="connsiteY3" fmla="*/ 199207 h 1501535"/>
              <a:gd name="connsiteX4" fmla="*/ 2382043 w 3878334"/>
              <a:gd name="connsiteY4" fmla="*/ 171498 h 1501535"/>
              <a:gd name="connsiteX5" fmla="*/ 2963934 w 3878334"/>
              <a:gd name="connsiteY5" fmla="*/ 794953 h 1501535"/>
              <a:gd name="connsiteX6" fmla="*/ 1315243 w 3878334"/>
              <a:gd name="connsiteY6" fmla="*/ 365462 h 1501535"/>
              <a:gd name="connsiteX7" fmla="*/ 1869425 w 3878334"/>
              <a:gd name="connsiteY7" fmla="*/ 1501535 h 1501535"/>
              <a:gd name="connsiteX8" fmla="*/ 206879 w 3878334"/>
              <a:gd name="connsiteY8" fmla="*/ 822662 h 1501535"/>
              <a:gd name="connsiteX9" fmla="*/ 82188 w 3878334"/>
              <a:gd name="connsiteY9" fmla="*/ 767244 h 1501535"/>
              <a:gd name="connsiteX0" fmla="*/ 3671455 w 3671455"/>
              <a:gd name="connsiteY0" fmla="*/ 88371 h 1501535"/>
              <a:gd name="connsiteX1" fmla="*/ 3241964 w 3671455"/>
              <a:gd name="connsiteY1" fmla="*/ 19098 h 1501535"/>
              <a:gd name="connsiteX2" fmla="*/ 3449782 w 3671455"/>
              <a:gd name="connsiteY2" fmla="*/ 393171 h 1501535"/>
              <a:gd name="connsiteX3" fmla="*/ 2701637 w 3671455"/>
              <a:gd name="connsiteY3" fmla="*/ 199207 h 1501535"/>
              <a:gd name="connsiteX4" fmla="*/ 2175164 w 3671455"/>
              <a:gd name="connsiteY4" fmla="*/ 171498 h 1501535"/>
              <a:gd name="connsiteX5" fmla="*/ 2757055 w 3671455"/>
              <a:gd name="connsiteY5" fmla="*/ 794953 h 1501535"/>
              <a:gd name="connsiteX6" fmla="*/ 1108364 w 3671455"/>
              <a:gd name="connsiteY6" fmla="*/ 365462 h 1501535"/>
              <a:gd name="connsiteX7" fmla="*/ 1662546 w 3671455"/>
              <a:gd name="connsiteY7" fmla="*/ 1501535 h 1501535"/>
              <a:gd name="connsiteX8" fmla="*/ 0 w 3671455"/>
              <a:gd name="connsiteY8" fmla="*/ 822662 h 1501535"/>
              <a:gd name="connsiteX0" fmla="*/ 2587137 w 2587137"/>
              <a:gd name="connsiteY0" fmla="*/ 88371 h 1501535"/>
              <a:gd name="connsiteX1" fmla="*/ 2157646 w 2587137"/>
              <a:gd name="connsiteY1" fmla="*/ 19098 h 1501535"/>
              <a:gd name="connsiteX2" fmla="*/ 2365464 w 2587137"/>
              <a:gd name="connsiteY2" fmla="*/ 393171 h 1501535"/>
              <a:gd name="connsiteX3" fmla="*/ 1617319 w 2587137"/>
              <a:gd name="connsiteY3" fmla="*/ 199207 h 1501535"/>
              <a:gd name="connsiteX4" fmla="*/ 1090846 w 2587137"/>
              <a:gd name="connsiteY4" fmla="*/ 171498 h 1501535"/>
              <a:gd name="connsiteX5" fmla="*/ 1672737 w 2587137"/>
              <a:gd name="connsiteY5" fmla="*/ 794953 h 1501535"/>
              <a:gd name="connsiteX6" fmla="*/ 24046 w 2587137"/>
              <a:gd name="connsiteY6" fmla="*/ 365462 h 1501535"/>
              <a:gd name="connsiteX7" fmla="*/ 578228 w 2587137"/>
              <a:gd name="connsiteY7" fmla="*/ 1501535 h 150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87137" h="1501535">
                <a:moveTo>
                  <a:pt x="2587137" y="88371"/>
                </a:moveTo>
                <a:cubicBezTo>
                  <a:pt x="2390864" y="28334"/>
                  <a:pt x="2194591" y="-31702"/>
                  <a:pt x="2157646" y="19098"/>
                </a:cubicBezTo>
                <a:cubicBezTo>
                  <a:pt x="2120701" y="69898"/>
                  <a:pt x="2455518" y="363153"/>
                  <a:pt x="2365464" y="393171"/>
                </a:cubicBezTo>
                <a:cubicBezTo>
                  <a:pt x="2275409" y="423189"/>
                  <a:pt x="1829755" y="236153"/>
                  <a:pt x="1617319" y="199207"/>
                </a:cubicBezTo>
                <a:cubicBezTo>
                  <a:pt x="1404883" y="162262"/>
                  <a:pt x="1081610" y="72207"/>
                  <a:pt x="1090846" y="171498"/>
                </a:cubicBezTo>
                <a:cubicBezTo>
                  <a:pt x="1100082" y="270789"/>
                  <a:pt x="1850537" y="762626"/>
                  <a:pt x="1672737" y="794953"/>
                </a:cubicBezTo>
                <a:cubicBezTo>
                  <a:pt x="1494937" y="827280"/>
                  <a:pt x="206464" y="247698"/>
                  <a:pt x="24046" y="365462"/>
                </a:cubicBezTo>
                <a:cubicBezTo>
                  <a:pt x="-158372" y="483226"/>
                  <a:pt x="762955" y="1425335"/>
                  <a:pt x="578228" y="1501535"/>
                </a:cubicBezTo>
              </a:path>
            </a:pathLst>
          </a:custGeom>
          <a:noFill/>
          <a:ln w="57150" cap="rnd" cmpd="sng">
            <a:solidFill>
              <a:schemeClr val="tx1"/>
            </a:solidFill>
            <a:prstDash val="solid"/>
            <a:round/>
            <a:tailEnd w="sm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GB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3494470" y="3302271"/>
            <a:ext cx="3768273" cy="1230663"/>
            <a:chOff x="2565766" y="2879837"/>
            <a:chExt cx="3573078" cy="1166914"/>
          </a:xfrm>
        </p:grpSpPr>
        <p:sp>
          <p:nvSpPr>
            <p:cNvPr id="48" name="TextBox 47"/>
            <p:cNvSpPr txBox="1"/>
            <p:nvPr/>
          </p:nvSpPr>
          <p:spPr>
            <a:xfrm>
              <a:off x="2616500" y="2879837"/>
              <a:ext cx="1366755" cy="291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65766" y="3171250"/>
              <a:ext cx="3573078" cy="875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28206" y="3093243"/>
            <a:ext cx="1708410" cy="1708410"/>
            <a:chOff x="751623" y="2577152"/>
            <a:chExt cx="1619915" cy="1619915"/>
          </a:xfrm>
        </p:grpSpPr>
        <p:sp>
          <p:nvSpPr>
            <p:cNvPr id="51" name="Oval 50"/>
            <p:cNvSpPr/>
            <p:nvPr/>
          </p:nvSpPr>
          <p:spPr>
            <a:xfrm>
              <a:off x="751623" y="2577152"/>
              <a:ext cx="1619915" cy="161991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1344248" y="3162255"/>
              <a:ext cx="439876" cy="449708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74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931696"/>
            <a:ext cx="2106786" cy="1020707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4442926"/>
            <a:ext cx="2099520" cy="1020707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832434"/>
            <a:ext cx="2099520" cy="1020707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5343664"/>
            <a:ext cx="2165014" cy="1020707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762041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3318558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722329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4187031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670551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4239116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3253886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815736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7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" y="4690518"/>
            <a:ext cx="12858045" cy="22481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48" y="5098811"/>
            <a:ext cx="12858045" cy="16361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65998"/>
            <a:ext cx="12858397" cy="1672109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3204615" y="2019796"/>
            <a:ext cx="7063472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sz="6000" cap="all" dirty="0" smtClean="0">
                <a:solidFill>
                  <a:srgbClr val="00639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6000" cap="all" dirty="0">
              <a:solidFill>
                <a:srgbClr val="00639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182385" y="3897595"/>
            <a:ext cx="249398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en-US" altLang="zh-CN" sz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</a:t>
            </a:r>
            <a:endParaRPr lang="zh-CN" altLang="en-US" sz="12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3955621" y="2953825"/>
            <a:ext cx="4947508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r">
              <a:buNone/>
            </a:pP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适用于工作计划</a:t>
            </a:r>
            <a:r>
              <a:rPr lang="en-US" altLang="zh-CN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工作汇报</a:t>
            </a:r>
            <a:r>
              <a:rPr lang="en-US" altLang="zh-CN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年终总结</a:t>
            </a:r>
            <a:r>
              <a:rPr lang="en-US" altLang="zh-CN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cap="all" dirty="0" smtClean="0">
                <a:solidFill>
                  <a:srgbClr val="00639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简单易修改</a:t>
            </a:r>
            <a:endParaRPr lang="zh-CN" altLang="en-US" cap="all" dirty="0">
              <a:solidFill>
                <a:srgbClr val="006397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2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1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44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44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20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219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223639" y="250636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8151077" y="1614088"/>
            <a:ext cx="2137124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239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3900" b="1" dirty="0">
              <a:solidFill>
                <a:schemeClr val="accent2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91433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/>
        </p:nvSpPr>
        <p:spPr>
          <a:xfrm rot="2700000">
            <a:off x="6361828" y="1783369"/>
            <a:ext cx="1203526" cy="12035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2700000">
            <a:off x="5509146" y="2262188"/>
            <a:ext cx="1203526" cy="1773620"/>
            <a:chOff x="3124200" y="2114550"/>
            <a:chExt cx="1447800" cy="2133600"/>
          </a:xfrm>
          <a:solidFill>
            <a:schemeClr val="accent4"/>
          </a:solidFill>
        </p:grpSpPr>
        <p:sp>
          <p:nvSpPr>
            <p:cNvPr id="12" name="Oval 11"/>
            <p:cNvSpPr/>
            <p:nvPr/>
          </p:nvSpPr>
          <p:spPr>
            <a:xfrm>
              <a:off x="3124200" y="2800350"/>
              <a:ext cx="1447800" cy="144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Up Arrow 12"/>
            <p:cNvSpPr/>
            <p:nvPr/>
          </p:nvSpPr>
          <p:spPr>
            <a:xfrm>
              <a:off x="3352800" y="2114550"/>
              <a:ext cx="990600" cy="91440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8900000">
            <a:off x="6079237" y="3295963"/>
            <a:ext cx="1203528" cy="1773618"/>
            <a:chOff x="3124200" y="2114550"/>
            <a:chExt cx="1447800" cy="2133600"/>
          </a:xfrm>
          <a:solidFill>
            <a:schemeClr val="accent3"/>
          </a:solidFill>
        </p:grpSpPr>
        <p:sp>
          <p:nvSpPr>
            <p:cNvPr id="15" name="Oval 14"/>
            <p:cNvSpPr/>
            <p:nvPr/>
          </p:nvSpPr>
          <p:spPr>
            <a:xfrm>
              <a:off x="3124200" y="2800350"/>
              <a:ext cx="1447800" cy="144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Up Arrow 15"/>
            <p:cNvSpPr/>
            <p:nvPr/>
          </p:nvSpPr>
          <p:spPr>
            <a:xfrm>
              <a:off x="3352800" y="2114550"/>
              <a:ext cx="990600" cy="91440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 rot="2700000">
            <a:off x="5509146" y="4264789"/>
            <a:ext cx="1203526" cy="1773620"/>
            <a:chOff x="3124200" y="2114550"/>
            <a:chExt cx="1447800" cy="2133600"/>
          </a:xfrm>
          <a:solidFill>
            <a:schemeClr val="accent2"/>
          </a:solidFill>
        </p:grpSpPr>
        <p:sp>
          <p:nvSpPr>
            <p:cNvPr id="8" name="Oval 7"/>
            <p:cNvSpPr/>
            <p:nvPr/>
          </p:nvSpPr>
          <p:spPr>
            <a:xfrm>
              <a:off x="3124200" y="2800350"/>
              <a:ext cx="1447800" cy="1447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Up Arrow 8"/>
            <p:cNvSpPr/>
            <p:nvPr/>
          </p:nvSpPr>
          <p:spPr>
            <a:xfrm>
              <a:off x="3352800" y="2114550"/>
              <a:ext cx="990600" cy="91440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 rot="18900000">
            <a:off x="6079237" y="5210517"/>
            <a:ext cx="1203528" cy="1773618"/>
            <a:chOff x="3124200" y="2114550"/>
            <a:chExt cx="1447800" cy="2133600"/>
          </a:xfrm>
        </p:grpSpPr>
        <p:sp>
          <p:nvSpPr>
            <p:cNvPr id="4" name="Oval 3"/>
            <p:cNvSpPr/>
            <p:nvPr/>
          </p:nvSpPr>
          <p:spPr>
            <a:xfrm>
              <a:off x="3124200" y="2800350"/>
              <a:ext cx="1447800" cy="1447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Up Arrow 4"/>
            <p:cNvSpPr/>
            <p:nvPr/>
          </p:nvSpPr>
          <p:spPr>
            <a:xfrm>
              <a:off x="3352800" y="2114550"/>
              <a:ext cx="990600" cy="914400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" name="Freeform 107"/>
          <p:cNvSpPr>
            <a:spLocks noEditPoints="1"/>
          </p:cNvSpPr>
          <p:nvPr/>
        </p:nvSpPr>
        <p:spPr bwMode="auto">
          <a:xfrm>
            <a:off x="6688348" y="6088335"/>
            <a:ext cx="415208" cy="421097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74"/>
          <p:cNvSpPr>
            <a:spLocks noEditPoints="1"/>
          </p:cNvSpPr>
          <p:nvPr/>
        </p:nvSpPr>
        <p:spPr bwMode="auto">
          <a:xfrm>
            <a:off x="6674954" y="4166013"/>
            <a:ext cx="448697" cy="348029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148"/>
          <p:cNvSpPr>
            <a:spLocks noEditPoints="1"/>
          </p:cNvSpPr>
          <p:nvPr/>
        </p:nvSpPr>
        <p:spPr bwMode="auto">
          <a:xfrm>
            <a:off x="5675922" y="5095544"/>
            <a:ext cx="457626" cy="441164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5642249" y="3136775"/>
            <a:ext cx="435299" cy="353498"/>
          </a:xfrm>
          <a:custGeom>
            <a:avLst/>
            <a:gdLst/>
            <a:ahLst/>
            <a:cxnLst>
              <a:cxn ang="0">
                <a:pos x="69" y="43"/>
              </a:cxn>
              <a:cxn ang="0">
                <a:pos x="64" y="46"/>
              </a:cxn>
              <a:cxn ang="0">
                <a:pos x="54" y="56"/>
              </a:cxn>
              <a:cxn ang="0">
                <a:pos x="44" y="46"/>
              </a:cxn>
              <a:cxn ang="0">
                <a:pos x="28" y="46"/>
              </a:cxn>
              <a:cxn ang="0">
                <a:pos x="18" y="56"/>
              </a:cxn>
              <a:cxn ang="0">
                <a:pos x="8" y="46"/>
              </a:cxn>
              <a:cxn ang="0">
                <a:pos x="5" y="46"/>
              </a:cxn>
              <a:cxn ang="0">
                <a:pos x="0" y="43"/>
              </a:cxn>
              <a:cxn ang="0">
                <a:pos x="3" y="41"/>
              </a:cxn>
              <a:cxn ang="0">
                <a:pos x="3" y="28"/>
              </a:cxn>
              <a:cxn ang="0">
                <a:pos x="4" y="20"/>
              </a:cxn>
              <a:cxn ang="0">
                <a:pos x="12" y="12"/>
              </a:cxn>
              <a:cxn ang="0">
                <a:pos x="17" y="10"/>
              </a:cxn>
              <a:cxn ang="0">
                <a:pos x="23" y="10"/>
              </a:cxn>
              <a:cxn ang="0">
                <a:pos x="23" y="2"/>
              </a:cxn>
              <a:cxn ang="0">
                <a:pos x="26" y="0"/>
              </a:cxn>
              <a:cxn ang="0">
                <a:pos x="67" y="0"/>
              </a:cxn>
              <a:cxn ang="0">
                <a:pos x="69" y="2"/>
              </a:cxn>
              <a:cxn ang="0">
                <a:pos x="69" y="43"/>
              </a:cxn>
              <a:cxn ang="0">
                <a:pos x="23" y="25"/>
              </a:cxn>
              <a:cxn ang="0">
                <a:pos x="23" y="15"/>
              </a:cxn>
              <a:cxn ang="0">
                <a:pos x="17" y="15"/>
              </a:cxn>
              <a:cxn ang="0">
                <a:pos x="16" y="15"/>
              </a:cxn>
              <a:cxn ang="0">
                <a:pos x="8" y="23"/>
              </a:cxn>
              <a:cxn ang="0">
                <a:pos x="8" y="24"/>
              </a:cxn>
              <a:cxn ang="0">
                <a:pos x="8" y="25"/>
              </a:cxn>
              <a:cxn ang="0">
                <a:pos x="23" y="25"/>
              </a:cxn>
              <a:cxn ang="0">
                <a:pos x="18" y="41"/>
              </a:cxn>
              <a:cxn ang="0">
                <a:pos x="13" y="46"/>
              </a:cxn>
              <a:cxn ang="0">
                <a:pos x="18" y="51"/>
              </a:cxn>
              <a:cxn ang="0">
                <a:pos x="23" y="46"/>
              </a:cxn>
              <a:cxn ang="0">
                <a:pos x="18" y="41"/>
              </a:cxn>
              <a:cxn ang="0">
                <a:pos x="54" y="41"/>
              </a:cxn>
              <a:cxn ang="0">
                <a:pos x="49" y="46"/>
              </a:cxn>
              <a:cxn ang="0">
                <a:pos x="54" y="51"/>
              </a:cxn>
              <a:cxn ang="0">
                <a:pos x="59" y="46"/>
              </a:cxn>
              <a:cxn ang="0">
                <a:pos x="54" y="41"/>
              </a:cxn>
            </a:cxnLst>
            <a:rect l="0" t="0" r="r" b="b"/>
            <a:pathLst>
              <a:path w="69" h="56">
                <a:moveTo>
                  <a:pt x="69" y="43"/>
                </a:moveTo>
                <a:cubicBezTo>
                  <a:pt x="69" y="46"/>
                  <a:pt x="66" y="46"/>
                  <a:pt x="64" y="46"/>
                </a:cubicBezTo>
                <a:cubicBezTo>
                  <a:pt x="64" y="52"/>
                  <a:pt x="60" y="56"/>
                  <a:pt x="54" y="56"/>
                </a:cubicBezTo>
                <a:cubicBezTo>
                  <a:pt x="48" y="56"/>
                  <a:pt x="44" y="52"/>
                  <a:pt x="44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52"/>
                  <a:pt x="24" y="56"/>
                  <a:pt x="18" y="56"/>
                </a:cubicBezTo>
                <a:cubicBezTo>
                  <a:pt x="12" y="56"/>
                  <a:pt x="8" y="52"/>
                  <a:pt x="8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3" y="46"/>
                  <a:pt x="0" y="46"/>
                  <a:pt x="0" y="43"/>
                </a:cubicBezTo>
                <a:cubicBezTo>
                  <a:pt x="0" y="42"/>
                  <a:pt x="1" y="41"/>
                  <a:pt x="3" y="41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5"/>
                  <a:pt x="2" y="22"/>
                  <a:pt x="4" y="20"/>
                </a:cubicBezTo>
                <a:cubicBezTo>
                  <a:pt x="12" y="12"/>
                  <a:pt x="12" y="12"/>
                  <a:pt x="12" y="12"/>
                </a:cubicBezTo>
                <a:cubicBezTo>
                  <a:pt x="13" y="11"/>
                  <a:pt x="15" y="10"/>
                  <a:pt x="17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1"/>
                  <a:pt x="69" y="2"/>
                </a:cubicBezTo>
                <a:lnTo>
                  <a:pt x="69" y="43"/>
                </a:lnTo>
                <a:close/>
                <a:moveTo>
                  <a:pt x="23" y="25"/>
                </a:moveTo>
                <a:cubicBezTo>
                  <a:pt x="23" y="15"/>
                  <a:pt x="23" y="15"/>
                  <a:pt x="23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6" y="15"/>
                  <a:pt x="16" y="15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lnTo>
                  <a:pt x="23" y="25"/>
                </a:lnTo>
                <a:close/>
                <a:moveTo>
                  <a:pt x="18" y="41"/>
                </a:moveTo>
                <a:cubicBezTo>
                  <a:pt x="15" y="41"/>
                  <a:pt x="13" y="43"/>
                  <a:pt x="13" y="46"/>
                </a:cubicBezTo>
                <a:cubicBezTo>
                  <a:pt x="13" y="49"/>
                  <a:pt x="15" y="51"/>
                  <a:pt x="18" y="51"/>
                </a:cubicBezTo>
                <a:cubicBezTo>
                  <a:pt x="21" y="51"/>
                  <a:pt x="23" y="49"/>
                  <a:pt x="23" y="46"/>
                </a:cubicBezTo>
                <a:cubicBezTo>
                  <a:pt x="23" y="43"/>
                  <a:pt x="21" y="41"/>
                  <a:pt x="18" y="41"/>
                </a:cubicBezTo>
                <a:close/>
                <a:moveTo>
                  <a:pt x="54" y="41"/>
                </a:moveTo>
                <a:cubicBezTo>
                  <a:pt x="51" y="41"/>
                  <a:pt x="49" y="43"/>
                  <a:pt x="49" y="46"/>
                </a:cubicBezTo>
                <a:cubicBezTo>
                  <a:pt x="49" y="49"/>
                  <a:pt x="51" y="51"/>
                  <a:pt x="54" y="51"/>
                </a:cubicBezTo>
                <a:cubicBezTo>
                  <a:pt x="57" y="51"/>
                  <a:pt x="59" y="49"/>
                  <a:pt x="59" y="46"/>
                </a:cubicBezTo>
                <a:cubicBezTo>
                  <a:pt x="59" y="43"/>
                  <a:pt x="57" y="41"/>
                  <a:pt x="5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118"/>
          <p:cNvSpPr>
            <a:spLocks noEditPoints="1"/>
          </p:cNvSpPr>
          <p:nvPr/>
        </p:nvSpPr>
        <p:spPr bwMode="auto">
          <a:xfrm>
            <a:off x="6733587" y="2115862"/>
            <a:ext cx="459854" cy="447509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1" y="67"/>
              </a:cxn>
              <a:cxn ang="0">
                <a:pos x="0" y="36"/>
              </a:cxn>
              <a:cxn ang="0">
                <a:pos x="31" y="5"/>
              </a:cxn>
              <a:cxn ang="0">
                <a:pos x="31" y="36"/>
              </a:cxn>
              <a:cxn ang="0">
                <a:pos x="53" y="58"/>
              </a:cxn>
              <a:cxn ang="0">
                <a:pos x="36" y="31"/>
              </a:cxn>
              <a:cxn ang="0">
                <a:pos x="36" y="0"/>
              </a:cxn>
              <a:cxn ang="0">
                <a:pos x="67" y="31"/>
              </a:cxn>
              <a:cxn ang="0">
                <a:pos x="36" y="31"/>
              </a:cxn>
              <a:cxn ang="0">
                <a:pos x="69" y="36"/>
              </a:cxn>
              <a:cxn ang="0">
                <a:pos x="60" y="58"/>
              </a:cxn>
              <a:cxn ang="0">
                <a:pos x="38" y="36"/>
              </a:cxn>
              <a:cxn ang="0">
                <a:pos x="69" y="36"/>
              </a:cxn>
            </a:cxnLst>
            <a:rect l="0" t="0" r="r" b="b"/>
            <a:pathLst>
              <a:path w="69" h="67">
                <a:moveTo>
                  <a:pt x="53" y="58"/>
                </a:moveTo>
                <a:cubicBezTo>
                  <a:pt x="47" y="64"/>
                  <a:pt x="39" y="67"/>
                  <a:pt x="31" y="67"/>
                </a:cubicBezTo>
                <a:cubicBezTo>
                  <a:pt x="14" y="67"/>
                  <a:pt x="0" y="53"/>
                  <a:pt x="0" y="36"/>
                </a:cubicBezTo>
                <a:cubicBezTo>
                  <a:pt x="0" y="19"/>
                  <a:pt x="14" y="5"/>
                  <a:pt x="31" y="5"/>
                </a:cubicBezTo>
                <a:cubicBezTo>
                  <a:pt x="31" y="36"/>
                  <a:pt x="31" y="36"/>
                  <a:pt x="31" y="36"/>
                </a:cubicBezTo>
                <a:lnTo>
                  <a:pt x="53" y="58"/>
                </a:lnTo>
                <a:close/>
                <a:moveTo>
                  <a:pt x="36" y="31"/>
                </a:moveTo>
                <a:cubicBezTo>
                  <a:pt x="36" y="0"/>
                  <a:pt x="36" y="0"/>
                  <a:pt x="36" y="0"/>
                </a:cubicBezTo>
                <a:cubicBezTo>
                  <a:pt x="53" y="0"/>
                  <a:pt x="67" y="14"/>
                  <a:pt x="67" y="31"/>
                </a:cubicBezTo>
                <a:lnTo>
                  <a:pt x="36" y="31"/>
                </a:lnTo>
                <a:close/>
                <a:moveTo>
                  <a:pt x="69" y="36"/>
                </a:moveTo>
                <a:cubicBezTo>
                  <a:pt x="69" y="45"/>
                  <a:pt x="66" y="53"/>
                  <a:pt x="60" y="58"/>
                </a:cubicBezTo>
                <a:cubicBezTo>
                  <a:pt x="38" y="36"/>
                  <a:pt x="38" y="36"/>
                  <a:pt x="38" y="36"/>
                </a:cubicBezTo>
                <a:lnTo>
                  <a:pt x="69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184121" y="5624659"/>
            <a:ext cx="198772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175192" y="3696010"/>
            <a:ext cx="198772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391236" y="4673232"/>
            <a:ext cx="198772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6391237" y="2691326"/>
            <a:ext cx="198772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1548317" y="2747744"/>
            <a:ext cx="3619566" cy="825920"/>
            <a:chOff x="838200" y="1856133"/>
            <a:chExt cx="2893138" cy="783203"/>
          </a:xfrm>
        </p:grpSpPr>
        <p:sp>
          <p:nvSpPr>
            <p:cNvPr id="34" name="Footer Text"/>
            <p:cNvSpPr txBox="1"/>
            <p:nvPr/>
          </p:nvSpPr>
          <p:spPr>
            <a:xfrm>
              <a:off x="1012372" y="1987825"/>
              <a:ext cx="2354559" cy="504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838200" y="1856133"/>
              <a:ext cx="2893138" cy="783203"/>
              <a:chOff x="838200" y="1919136"/>
              <a:chExt cx="2893138" cy="783203"/>
            </a:xfrm>
          </p:grpSpPr>
          <p:sp>
            <p:nvSpPr>
              <p:cNvPr id="38" name="Isosceles Triangle 37"/>
              <p:cNvSpPr/>
              <p:nvPr/>
            </p:nvSpPr>
            <p:spPr>
              <a:xfrm rot="5400000">
                <a:off x="3542239" y="2235938"/>
                <a:ext cx="228600" cy="14959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>
                <a:off x="838200" y="1919136"/>
                <a:ext cx="2743200" cy="783203"/>
              </a:xfrm>
              <a:prstGeom prst="roundRect">
                <a:avLst>
                  <a:gd name="adj" fmla="val 15647"/>
                </a:avLst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1548317" y="5026889"/>
            <a:ext cx="3619566" cy="825920"/>
            <a:chOff x="838200" y="1856133"/>
            <a:chExt cx="2893138" cy="783203"/>
          </a:xfrm>
        </p:grpSpPr>
        <p:sp>
          <p:nvSpPr>
            <p:cNvPr id="42" name="Footer Text"/>
            <p:cNvSpPr txBox="1"/>
            <p:nvPr/>
          </p:nvSpPr>
          <p:spPr>
            <a:xfrm>
              <a:off x="1022523" y="1979159"/>
              <a:ext cx="2382574" cy="504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838200" y="1856133"/>
              <a:ext cx="2893138" cy="783203"/>
              <a:chOff x="838200" y="1919136"/>
              <a:chExt cx="2893138" cy="783203"/>
            </a:xfrm>
          </p:grpSpPr>
          <p:sp>
            <p:nvSpPr>
              <p:cNvPr id="44" name="Isosceles Triangle 43"/>
              <p:cNvSpPr/>
              <p:nvPr/>
            </p:nvSpPr>
            <p:spPr>
              <a:xfrm rot="5400000">
                <a:off x="3542239" y="2235938"/>
                <a:ext cx="228600" cy="14959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ounded Rectangle 45"/>
              <p:cNvSpPr/>
              <p:nvPr/>
            </p:nvSpPr>
            <p:spPr>
              <a:xfrm>
                <a:off x="838200" y="1919136"/>
                <a:ext cx="2743200" cy="783203"/>
              </a:xfrm>
              <a:prstGeom prst="roundRect">
                <a:avLst>
                  <a:gd name="adj" fmla="val 15647"/>
                </a:avLst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 flipH="1">
            <a:off x="7650607" y="1968436"/>
            <a:ext cx="3619566" cy="825920"/>
            <a:chOff x="838200" y="1856133"/>
            <a:chExt cx="2893138" cy="783203"/>
          </a:xfrm>
        </p:grpSpPr>
        <p:sp>
          <p:nvSpPr>
            <p:cNvPr id="48" name="Footer Text"/>
            <p:cNvSpPr txBox="1"/>
            <p:nvPr/>
          </p:nvSpPr>
          <p:spPr>
            <a:xfrm>
              <a:off x="989369" y="1994214"/>
              <a:ext cx="2448445" cy="504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838200" y="1856133"/>
              <a:ext cx="2893138" cy="783203"/>
              <a:chOff x="838200" y="1919136"/>
              <a:chExt cx="2893138" cy="783203"/>
            </a:xfrm>
          </p:grpSpPr>
          <p:sp>
            <p:nvSpPr>
              <p:cNvPr id="50" name="Isosceles Triangle 49"/>
              <p:cNvSpPr/>
              <p:nvPr/>
            </p:nvSpPr>
            <p:spPr>
              <a:xfrm rot="5400000">
                <a:off x="3542239" y="2235938"/>
                <a:ext cx="228600" cy="14959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Rounded Rectangle 50"/>
              <p:cNvSpPr/>
              <p:nvPr/>
            </p:nvSpPr>
            <p:spPr>
              <a:xfrm>
                <a:off x="838200" y="1919136"/>
                <a:ext cx="2743200" cy="783203"/>
              </a:xfrm>
              <a:prstGeom prst="roundRect">
                <a:avLst>
                  <a:gd name="adj" fmla="val 15647"/>
                </a:avLst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 flipH="1">
            <a:off x="7650607" y="4089174"/>
            <a:ext cx="3619566" cy="825920"/>
            <a:chOff x="838200" y="1856133"/>
            <a:chExt cx="2893138" cy="783203"/>
          </a:xfrm>
        </p:grpSpPr>
        <p:sp>
          <p:nvSpPr>
            <p:cNvPr id="53" name="Footer Text"/>
            <p:cNvSpPr txBox="1"/>
            <p:nvPr/>
          </p:nvSpPr>
          <p:spPr>
            <a:xfrm>
              <a:off x="989369" y="2003245"/>
              <a:ext cx="2448445" cy="504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838200" y="1856133"/>
              <a:ext cx="2893138" cy="783203"/>
              <a:chOff x="838200" y="1919136"/>
              <a:chExt cx="2893138" cy="783203"/>
            </a:xfrm>
          </p:grpSpPr>
          <p:sp>
            <p:nvSpPr>
              <p:cNvPr id="55" name="Isosceles Triangle 54"/>
              <p:cNvSpPr/>
              <p:nvPr/>
            </p:nvSpPr>
            <p:spPr>
              <a:xfrm rot="5400000">
                <a:off x="3542239" y="2235938"/>
                <a:ext cx="228600" cy="14959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838200" y="1919136"/>
                <a:ext cx="2743200" cy="783203"/>
              </a:xfrm>
              <a:prstGeom prst="roundRect">
                <a:avLst>
                  <a:gd name="adj" fmla="val 15647"/>
                </a:avLst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 flipH="1">
            <a:off x="7650607" y="5994401"/>
            <a:ext cx="3619566" cy="825920"/>
            <a:chOff x="838200" y="1856133"/>
            <a:chExt cx="2893138" cy="783203"/>
          </a:xfrm>
        </p:grpSpPr>
        <p:sp>
          <p:nvSpPr>
            <p:cNvPr id="58" name="Footer Text"/>
            <p:cNvSpPr txBox="1"/>
            <p:nvPr/>
          </p:nvSpPr>
          <p:spPr>
            <a:xfrm>
              <a:off x="989369" y="1991199"/>
              <a:ext cx="2448445" cy="5045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838200" y="1856133"/>
              <a:ext cx="2893138" cy="783203"/>
              <a:chOff x="838200" y="1919136"/>
              <a:chExt cx="2893138" cy="783203"/>
            </a:xfrm>
          </p:grpSpPr>
          <p:sp>
            <p:nvSpPr>
              <p:cNvPr id="60" name="Isosceles Triangle 59"/>
              <p:cNvSpPr/>
              <p:nvPr/>
            </p:nvSpPr>
            <p:spPr>
              <a:xfrm rot="5400000">
                <a:off x="3542239" y="2235938"/>
                <a:ext cx="228600" cy="14959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Rounded Rectangle 60"/>
              <p:cNvSpPr/>
              <p:nvPr/>
            </p:nvSpPr>
            <p:spPr>
              <a:xfrm>
                <a:off x="838200" y="1919136"/>
                <a:ext cx="2743200" cy="783203"/>
              </a:xfrm>
              <a:prstGeom prst="roundRect">
                <a:avLst>
                  <a:gd name="adj" fmla="val 15647"/>
                </a:avLst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2" name="矩形 61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13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7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"/>
          <p:cNvGrpSpPr/>
          <p:nvPr/>
        </p:nvGrpSpPr>
        <p:grpSpPr>
          <a:xfrm>
            <a:off x="1162130" y="2075817"/>
            <a:ext cx="8033843" cy="3584787"/>
            <a:chOff x="179512" y="2060848"/>
            <a:chExt cx="7617691" cy="3399096"/>
          </a:xfrm>
        </p:grpSpPr>
        <p:sp>
          <p:nvSpPr>
            <p:cNvPr id="5" name="Oval 65"/>
            <p:cNvSpPr>
              <a:spLocks noChangeArrowheads="1"/>
            </p:cNvSpPr>
            <p:nvPr/>
          </p:nvSpPr>
          <p:spPr bwMode="auto">
            <a:xfrm>
              <a:off x="989905" y="4559851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326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组合 53"/>
            <p:cNvGrpSpPr/>
            <p:nvPr/>
          </p:nvGrpSpPr>
          <p:grpSpPr>
            <a:xfrm>
              <a:off x="179512" y="2060848"/>
              <a:ext cx="7617691" cy="3322593"/>
              <a:chOff x="683568" y="2266648"/>
              <a:chExt cx="7617691" cy="3322593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2628510" y="2428726"/>
                <a:ext cx="5186513" cy="2674281"/>
              </a:xfrm>
              <a:custGeom>
                <a:avLst/>
                <a:gdLst>
                  <a:gd name="T0" fmla="*/ 0 w 4608"/>
                  <a:gd name="T1" fmla="*/ 72 h 2376"/>
                  <a:gd name="T2" fmla="*/ 4608 w 4608"/>
                  <a:gd name="T3" fmla="*/ 2376 h 2376"/>
                  <a:gd name="T4" fmla="*/ 4608 w 4608"/>
                  <a:gd name="T5" fmla="*/ 2304 h 2376"/>
                  <a:gd name="T6" fmla="*/ 0 w 4608"/>
                  <a:gd name="T7" fmla="*/ 0 h 2376"/>
                  <a:gd name="T8" fmla="*/ 0 w 4608"/>
                  <a:gd name="T9" fmla="*/ 72 h 2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08"/>
                  <a:gd name="T16" fmla="*/ 0 h 2376"/>
                  <a:gd name="T17" fmla="*/ 4608 w 4608"/>
                  <a:gd name="T18" fmla="*/ 2376 h 2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08" h="2376">
                    <a:moveTo>
                      <a:pt x="0" y="72"/>
                    </a:moveTo>
                    <a:lnTo>
                      <a:pt x="4608" y="2376"/>
                    </a:lnTo>
                    <a:lnTo>
                      <a:pt x="4608" y="2304"/>
                    </a:lnTo>
                    <a:lnTo>
                      <a:pt x="0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7652945" y="5103007"/>
                <a:ext cx="648314" cy="810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2628510" y="2266648"/>
                <a:ext cx="5672749" cy="2836359"/>
              </a:xfrm>
              <a:custGeom>
                <a:avLst/>
                <a:gdLst>
                  <a:gd name="T0" fmla="*/ 288 w 5040"/>
                  <a:gd name="T1" fmla="*/ 0 h 2520"/>
                  <a:gd name="T2" fmla="*/ 4896 w 5040"/>
                  <a:gd name="T3" fmla="*/ 2304 h 2520"/>
                  <a:gd name="T4" fmla="*/ 5040 w 5040"/>
                  <a:gd name="T5" fmla="*/ 2232 h 2520"/>
                  <a:gd name="T6" fmla="*/ 5040 w 5040"/>
                  <a:gd name="T7" fmla="*/ 2520 h 2520"/>
                  <a:gd name="T8" fmla="*/ 4464 w 5040"/>
                  <a:gd name="T9" fmla="*/ 2520 h 2520"/>
                  <a:gd name="T10" fmla="*/ 4608 w 5040"/>
                  <a:gd name="T11" fmla="*/ 2448 h 2520"/>
                  <a:gd name="T12" fmla="*/ 0 w 5040"/>
                  <a:gd name="T13" fmla="*/ 144 h 2520"/>
                  <a:gd name="T14" fmla="*/ 288 w 5040"/>
                  <a:gd name="T15" fmla="*/ 0 h 25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040"/>
                  <a:gd name="T25" fmla="*/ 0 h 2520"/>
                  <a:gd name="T26" fmla="*/ 5040 w 5040"/>
                  <a:gd name="T27" fmla="*/ 2520 h 25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040" h="2520">
                    <a:moveTo>
                      <a:pt x="288" y="0"/>
                    </a:moveTo>
                    <a:lnTo>
                      <a:pt x="4896" y="2304"/>
                    </a:lnTo>
                    <a:lnTo>
                      <a:pt x="5040" y="2232"/>
                    </a:lnTo>
                    <a:lnTo>
                      <a:pt x="5040" y="2520"/>
                    </a:lnTo>
                    <a:lnTo>
                      <a:pt x="4464" y="2520"/>
                    </a:lnTo>
                    <a:lnTo>
                      <a:pt x="4608" y="2448"/>
                    </a:lnTo>
                    <a:lnTo>
                      <a:pt x="0" y="144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2304353" y="2428726"/>
                <a:ext cx="4538199" cy="2269087"/>
              </a:xfrm>
              <a:custGeom>
                <a:avLst/>
                <a:gdLst>
                  <a:gd name="T0" fmla="*/ 3744 w 4032"/>
                  <a:gd name="T1" fmla="*/ 2016 h 2016"/>
                  <a:gd name="T2" fmla="*/ 0 w 4032"/>
                  <a:gd name="T3" fmla="*/ 144 h 2016"/>
                  <a:gd name="T4" fmla="*/ 288 w 4032"/>
                  <a:gd name="T5" fmla="*/ 0 h 2016"/>
                  <a:gd name="T6" fmla="*/ 4032 w 4032"/>
                  <a:gd name="T7" fmla="*/ 1872 h 2016"/>
                  <a:gd name="T8" fmla="*/ 3744 w 4032"/>
                  <a:gd name="T9" fmla="*/ 2016 h 20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2"/>
                  <a:gd name="T16" fmla="*/ 0 h 2016"/>
                  <a:gd name="T17" fmla="*/ 4032 w 4032"/>
                  <a:gd name="T18" fmla="*/ 2016 h 20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2" h="2016">
                    <a:moveTo>
                      <a:pt x="3744" y="201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4032" y="1872"/>
                    </a:lnTo>
                    <a:lnTo>
                      <a:pt x="3744" y="201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2304353" y="2590803"/>
                <a:ext cx="4214042" cy="2755320"/>
              </a:xfrm>
              <a:custGeom>
                <a:avLst/>
                <a:gdLst>
                  <a:gd name="T0" fmla="*/ 0 w 3744"/>
                  <a:gd name="T1" fmla="*/ 0 h 2448"/>
                  <a:gd name="T2" fmla="*/ 0 w 3744"/>
                  <a:gd name="T3" fmla="*/ 72 h 2448"/>
                  <a:gd name="T4" fmla="*/ 3672 w 3744"/>
                  <a:gd name="T5" fmla="*/ 1908 h 2448"/>
                  <a:gd name="T6" fmla="*/ 3672 w 3744"/>
                  <a:gd name="T7" fmla="*/ 2412 h 2448"/>
                  <a:gd name="T8" fmla="*/ 3744 w 3744"/>
                  <a:gd name="T9" fmla="*/ 2448 h 2448"/>
                  <a:gd name="T10" fmla="*/ 3744 w 3744"/>
                  <a:gd name="T11" fmla="*/ 1872 h 2448"/>
                  <a:gd name="T12" fmla="*/ 0 w 3744"/>
                  <a:gd name="T13" fmla="*/ 0 h 24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744"/>
                  <a:gd name="T22" fmla="*/ 0 h 2448"/>
                  <a:gd name="T23" fmla="*/ 3744 w 3744"/>
                  <a:gd name="T24" fmla="*/ 2448 h 24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744" h="2448">
                    <a:moveTo>
                      <a:pt x="0" y="0"/>
                    </a:moveTo>
                    <a:lnTo>
                      <a:pt x="0" y="72"/>
                    </a:lnTo>
                    <a:lnTo>
                      <a:pt x="3672" y="1908"/>
                    </a:lnTo>
                    <a:lnTo>
                      <a:pt x="3672" y="2412"/>
                    </a:lnTo>
                    <a:lnTo>
                      <a:pt x="3744" y="2448"/>
                    </a:lnTo>
                    <a:lnTo>
                      <a:pt x="3744" y="18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6275277" y="5305604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6761513" y="5062488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6356317" y="4535735"/>
                <a:ext cx="648314" cy="1053506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1980196" y="2590803"/>
                <a:ext cx="3889885" cy="1944932"/>
              </a:xfrm>
              <a:custGeom>
                <a:avLst/>
                <a:gdLst>
                  <a:gd name="T0" fmla="*/ 3168 w 3456"/>
                  <a:gd name="T1" fmla="*/ 1728 h 1728"/>
                  <a:gd name="T2" fmla="*/ 0 w 3456"/>
                  <a:gd name="T3" fmla="*/ 144 h 1728"/>
                  <a:gd name="T4" fmla="*/ 288 w 3456"/>
                  <a:gd name="T5" fmla="*/ 0 h 1728"/>
                  <a:gd name="T6" fmla="*/ 3456 w 3456"/>
                  <a:gd name="T7" fmla="*/ 1584 h 1728"/>
                  <a:gd name="T8" fmla="*/ 3168 w 3456"/>
                  <a:gd name="T9" fmla="*/ 1728 h 17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56"/>
                  <a:gd name="T16" fmla="*/ 0 h 1728"/>
                  <a:gd name="T17" fmla="*/ 3456 w 3456"/>
                  <a:gd name="T18" fmla="*/ 1728 h 17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56" h="1728">
                    <a:moveTo>
                      <a:pt x="3168" y="1728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3456" y="1584"/>
                    </a:lnTo>
                    <a:lnTo>
                      <a:pt x="3168" y="172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980196" y="2752881"/>
                <a:ext cx="3565728" cy="2431165"/>
              </a:xfrm>
              <a:custGeom>
                <a:avLst/>
                <a:gdLst>
                  <a:gd name="T0" fmla="*/ 0 w 3168"/>
                  <a:gd name="T1" fmla="*/ 0 h 2160"/>
                  <a:gd name="T2" fmla="*/ 0 w 3168"/>
                  <a:gd name="T3" fmla="*/ 72 h 2160"/>
                  <a:gd name="T4" fmla="*/ 3096 w 3168"/>
                  <a:gd name="T5" fmla="*/ 1620 h 2160"/>
                  <a:gd name="T6" fmla="*/ 3096 w 3168"/>
                  <a:gd name="T7" fmla="*/ 2124 h 2160"/>
                  <a:gd name="T8" fmla="*/ 3168 w 3168"/>
                  <a:gd name="T9" fmla="*/ 2160 h 2160"/>
                  <a:gd name="T10" fmla="*/ 3168 w 3168"/>
                  <a:gd name="T11" fmla="*/ 1584 h 2160"/>
                  <a:gd name="T12" fmla="*/ 0 w 3168"/>
                  <a:gd name="T13" fmla="*/ 0 h 21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68"/>
                  <a:gd name="T22" fmla="*/ 0 h 2160"/>
                  <a:gd name="T23" fmla="*/ 3168 w 3168"/>
                  <a:gd name="T24" fmla="*/ 2160 h 216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68" h="2160">
                    <a:moveTo>
                      <a:pt x="0" y="0"/>
                    </a:moveTo>
                    <a:lnTo>
                      <a:pt x="0" y="72"/>
                    </a:lnTo>
                    <a:lnTo>
                      <a:pt x="3096" y="1620"/>
                    </a:lnTo>
                    <a:lnTo>
                      <a:pt x="3096" y="2124"/>
                    </a:lnTo>
                    <a:lnTo>
                      <a:pt x="3168" y="2160"/>
                    </a:lnTo>
                    <a:lnTo>
                      <a:pt x="3168" y="1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302806" y="514352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5789042" y="4900410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5383845" y="4373658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1656039" y="2752881"/>
                <a:ext cx="3241571" cy="1620777"/>
              </a:xfrm>
              <a:custGeom>
                <a:avLst/>
                <a:gdLst>
                  <a:gd name="T0" fmla="*/ 2592 w 2880"/>
                  <a:gd name="T1" fmla="*/ 1440 h 1440"/>
                  <a:gd name="T2" fmla="*/ 0 w 2880"/>
                  <a:gd name="T3" fmla="*/ 144 h 1440"/>
                  <a:gd name="T4" fmla="*/ 288 w 2880"/>
                  <a:gd name="T5" fmla="*/ 0 h 1440"/>
                  <a:gd name="T6" fmla="*/ 2880 w 2880"/>
                  <a:gd name="T7" fmla="*/ 1296 h 1440"/>
                  <a:gd name="T8" fmla="*/ 2592 w 2880"/>
                  <a:gd name="T9" fmla="*/ 1440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80"/>
                  <a:gd name="T16" fmla="*/ 0 h 1440"/>
                  <a:gd name="T17" fmla="*/ 2880 w 2880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80" h="1440">
                    <a:moveTo>
                      <a:pt x="2592" y="1440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880" y="1296"/>
                    </a:lnTo>
                    <a:lnTo>
                      <a:pt x="2592" y="144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1656039" y="2914959"/>
                <a:ext cx="2917414" cy="2107010"/>
              </a:xfrm>
              <a:custGeom>
                <a:avLst/>
                <a:gdLst>
                  <a:gd name="T0" fmla="*/ 0 w 2592"/>
                  <a:gd name="T1" fmla="*/ 0 h 1872"/>
                  <a:gd name="T2" fmla="*/ 0 w 2592"/>
                  <a:gd name="T3" fmla="*/ 72 h 1872"/>
                  <a:gd name="T4" fmla="*/ 2520 w 2592"/>
                  <a:gd name="T5" fmla="*/ 1332 h 1872"/>
                  <a:gd name="T6" fmla="*/ 2520 w 2592"/>
                  <a:gd name="T7" fmla="*/ 1836 h 1872"/>
                  <a:gd name="T8" fmla="*/ 2592 w 2592"/>
                  <a:gd name="T9" fmla="*/ 1872 h 1872"/>
                  <a:gd name="T10" fmla="*/ 2592 w 2592"/>
                  <a:gd name="T11" fmla="*/ 1296 h 1872"/>
                  <a:gd name="T12" fmla="*/ 0 w 2592"/>
                  <a:gd name="T13" fmla="*/ 0 h 18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92"/>
                  <a:gd name="T22" fmla="*/ 0 h 1872"/>
                  <a:gd name="T23" fmla="*/ 2592 w 2592"/>
                  <a:gd name="T24" fmla="*/ 1872 h 187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92" h="1872">
                    <a:moveTo>
                      <a:pt x="0" y="0"/>
                    </a:moveTo>
                    <a:lnTo>
                      <a:pt x="0" y="72"/>
                    </a:lnTo>
                    <a:lnTo>
                      <a:pt x="2520" y="1332"/>
                    </a:lnTo>
                    <a:lnTo>
                      <a:pt x="2520" y="1836"/>
                    </a:lnTo>
                    <a:lnTo>
                      <a:pt x="2592" y="1872"/>
                    </a:lnTo>
                    <a:lnTo>
                      <a:pt x="2592" y="12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330335" y="498144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4816571" y="4738332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4411374" y="4211580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331882" y="2914959"/>
                <a:ext cx="2593257" cy="1296621"/>
              </a:xfrm>
              <a:custGeom>
                <a:avLst/>
                <a:gdLst>
                  <a:gd name="T0" fmla="*/ 2016 w 2304"/>
                  <a:gd name="T1" fmla="*/ 1152 h 1152"/>
                  <a:gd name="T2" fmla="*/ 0 w 2304"/>
                  <a:gd name="T3" fmla="*/ 144 h 1152"/>
                  <a:gd name="T4" fmla="*/ 288 w 2304"/>
                  <a:gd name="T5" fmla="*/ 0 h 1152"/>
                  <a:gd name="T6" fmla="*/ 2304 w 2304"/>
                  <a:gd name="T7" fmla="*/ 1008 h 1152"/>
                  <a:gd name="T8" fmla="*/ 2016 w 2304"/>
                  <a:gd name="T9" fmla="*/ 1152 h 1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4"/>
                  <a:gd name="T16" fmla="*/ 0 h 1152"/>
                  <a:gd name="T17" fmla="*/ 2304 w 2304"/>
                  <a:gd name="T18" fmla="*/ 1152 h 1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4" h="1152">
                    <a:moveTo>
                      <a:pt x="2016" y="1152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2304" y="1008"/>
                    </a:lnTo>
                    <a:lnTo>
                      <a:pt x="2016" y="1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326" latinLnBrk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344408" y="3077036"/>
                <a:ext cx="2269099" cy="1782854"/>
              </a:xfrm>
              <a:custGeom>
                <a:avLst/>
                <a:gdLst>
                  <a:gd name="T0" fmla="*/ 0 w 2016"/>
                  <a:gd name="T1" fmla="*/ 0 h 1584"/>
                  <a:gd name="T2" fmla="*/ 0 w 2016"/>
                  <a:gd name="T3" fmla="*/ 72 h 1584"/>
                  <a:gd name="T4" fmla="*/ 1944 w 2016"/>
                  <a:gd name="T5" fmla="*/ 1044 h 1584"/>
                  <a:gd name="T6" fmla="*/ 1944 w 2016"/>
                  <a:gd name="T7" fmla="*/ 1548 h 1584"/>
                  <a:gd name="T8" fmla="*/ 2016 w 2016"/>
                  <a:gd name="T9" fmla="*/ 1584 h 1584"/>
                  <a:gd name="T10" fmla="*/ 2016 w 2016"/>
                  <a:gd name="T11" fmla="*/ 1008 h 1584"/>
                  <a:gd name="T12" fmla="*/ 0 w 2016"/>
                  <a:gd name="T13" fmla="*/ 0 h 15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16"/>
                  <a:gd name="T22" fmla="*/ 0 h 1584"/>
                  <a:gd name="T23" fmla="*/ 2016 w 2016"/>
                  <a:gd name="T24" fmla="*/ 1584 h 15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16" h="1584">
                    <a:moveTo>
                      <a:pt x="0" y="0"/>
                    </a:moveTo>
                    <a:lnTo>
                      <a:pt x="0" y="72"/>
                    </a:lnTo>
                    <a:lnTo>
                      <a:pt x="1944" y="1044"/>
                    </a:lnTo>
                    <a:lnTo>
                      <a:pt x="1944" y="1548"/>
                    </a:lnTo>
                    <a:lnTo>
                      <a:pt x="2016" y="1584"/>
                    </a:lnTo>
                    <a:lnTo>
                      <a:pt x="2016" y="10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370390" y="4819371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3844099" y="4576255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3438903" y="4049502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/>
              <a:lstStyle/>
              <a:p>
                <a:pPr algn="just" defTabSz="964326" latinLnBrk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9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07725" y="3077036"/>
                <a:ext cx="1944942" cy="972466"/>
              </a:xfrm>
              <a:custGeom>
                <a:avLst/>
                <a:gdLst>
                  <a:gd name="T0" fmla="*/ 1440 w 1728"/>
                  <a:gd name="T1" fmla="*/ 864 h 864"/>
                  <a:gd name="T2" fmla="*/ 0 w 1728"/>
                  <a:gd name="T3" fmla="*/ 144 h 864"/>
                  <a:gd name="T4" fmla="*/ 288 w 1728"/>
                  <a:gd name="T5" fmla="*/ 0 h 864"/>
                  <a:gd name="T6" fmla="*/ 1728 w 1728"/>
                  <a:gd name="T7" fmla="*/ 720 h 864"/>
                  <a:gd name="T8" fmla="*/ 1440 w 1728"/>
                  <a:gd name="T9" fmla="*/ 864 h 8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864"/>
                  <a:gd name="T17" fmla="*/ 1728 w 1728"/>
                  <a:gd name="T18" fmla="*/ 864 h 8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864">
                    <a:moveTo>
                      <a:pt x="1440" y="864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728" y="720"/>
                    </a:lnTo>
                    <a:lnTo>
                      <a:pt x="1440" y="86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07725" y="3239114"/>
                <a:ext cx="1620785" cy="1458699"/>
              </a:xfrm>
              <a:custGeom>
                <a:avLst/>
                <a:gdLst>
                  <a:gd name="T0" fmla="*/ 0 w 1440"/>
                  <a:gd name="T1" fmla="*/ 0 h 1296"/>
                  <a:gd name="T2" fmla="*/ 0 w 1440"/>
                  <a:gd name="T3" fmla="*/ 72 h 1296"/>
                  <a:gd name="T4" fmla="*/ 1368 w 1440"/>
                  <a:gd name="T5" fmla="*/ 756 h 1296"/>
                  <a:gd name="T6" fmla="*/ 1368 w 1440"/>
                  <a:gd name="T7" fmla="*/ 1260 h 1296"/>
                  <a:gd name="T8" fmla="*/ 1440 w 1440"/>
                  <a:gd name="T9" fmla="*/ 1296 h 1296"/>
                  <a:gd name="T10" fmla="*/ 1440 w 1440"/>
                  <a:gd name="T11" fmla="*/ 720 h 1296"/>
                  <a:gd name="T12" fmla="*/ 0 w 1440"/>
                  <a:gd name="T13" fmla="*/ 0 h 12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0"/>
                  <a:gd name="T22" fmla="*/ 0 h 1296"/>
                  <a:gd name="T23" fmla="*/ 1440 w 1440"/>
                  <a:gd name="T24" fmla="*/ 1296 h 12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0" h="1296">
                    <a:moveTo>
                      <a:pt x="0" y="0"/>
                    </a:moveTo>
                    <a:lnTo>
                      <a:pt x="0" y="72"/>
                    </a:lnTo>
                    <a:lnTo>
                      <a:pt x="1368" y="756"/>
                    </a:lnTo>
                    <a:lnTo>
                      <a:pt x="1368" y="1260"/>
                    </a:lnTo>
                    <a:lnTo>
                      <a:pt x="1440" y="1296"/>
                    </a:lnTo>
                    <a:lnTo>
                      <a:pt x="144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2385393" y="4657293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2871628" y="4414177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2466432" y="3887425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683568" y="3239114"/>
                <a:ext cx="1296628" cy="648311"/>
              </a:xfrm>
              <a:custGeom>
                <a:avLst/>
                <a:gdLst>
                  <a:gd name="T0" fmla="*/ 864 w 1152"/>
                  <a:gd name="T1" fmla="*/ 576 h 576"/>
                  <a:gd name="T2" fmla="*/ 0 w 1152"/>
                  <a:gd name="T3" fmla="*/ 144 h 576"/>
                  <a:gd name="T4" fmla="*/ 288 w 1152"/>
                  <a:gd name="T5" fmla="*/ 0 h 576"/>
                  <a:gd name="T6" fmla="*/ 1152 w 1152"/>
                  <a:gd name="T7" fmla="*/ 432 h 576"/>
                  <a:gd name="T8" fmla="*/ 864 w 1152"/>
                  <a:gd name="T9" fmla="*/ 576 h 5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2"/>
                  <a:gd name="T16" fmla="*/ 0 h 576"/>
                  <a:gd name="T17" fmla="*/ 1152 w 1152"/>
                  <a:gd name="T18" fmla="*/ 576 h 5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2" h="576">
                    <a:moveTo>
                      <a:pt x="864" y="576"/>
                    </a:moveTo>
                    <a:lnTo>
                      <a:pt x="0" y="144"/>
                    </a:lnTo>
                    <a:lnTo>
                      <a:pt x="288" y="0"/>
                    </a:lnTo>
                    <a:lnTo>
                      <a:pt x="1152" y="432"/>
                    </a:lnTo>
                    <a:lnTo>
                      <a:pt x="864" y="57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683568" y="3401192"/>
                <a:ext cx="972471" cy="1134544"/>
              </a:xfrm>
              <a:custGeom>
                <a:avLst/>
                <a:gdLst>
                  <a:gd name="T0" fmla="*/ 0 w 864"/>
                  <a:gd name="T1" fmla="*/ 0 h 1008"/>
                  <a:gd name="T2" fmla="*/ 0 w 864"/>
                  <a:gd name="T3" fmla="*/ 72 h 1008"/>
                  <a:gd name="T4" fmla="*/ 792 w 864"/>
                  <a:gd name="T5" fmla="*/ 468 h 1008"/>
                  <a:gd name="T6" fmla="*/ 792 w 864"/>
                  <a:gd name="T7" fmla="*/ 972 h 1008"/>
                  <a:gd name="T8" fmla="*/ 864 w 864"/>
                  <a:gd name="T9" fmla="*/ 1008 h 1008"/>
                  <a:gd name="T10" fmla="*/ 864 w 864"/>
                  <a:gd name="T11" fmla="*/ 432 h 1008"/>
                  <a:gd name="T12" fmla="*/ 0 w 864"/>
                  <a:gd name="T13" fmla="*/ 0 h 10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64"/>
                  <a:gd name="T22" fmla="*/ 0 h 1008"/>
                  <a:gd name="T23" fmla="*/ 864 w 864"/>
                  <a:gd name="T24" fmla="*/ 1008 h 10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64" h="1008">
                    <a:moveTo>
                      <a:pt x="0" y="0"/>
                    </a:moveTo>
                    <a:lnTo>
                      <a:pt x="0" y="72"/>
                    </a:lnTo>
                    <a:lnTo>
                      <a:pt x="792" y="468"/>
                    </a:lnTo>
                    <a:lnTo>
                      <a:pt x="792" y="972"/>
                    </a:lnTo>
                    <a:lnTo>
                      <a:pt x="864" y="1008"/>
                    </a:lnTo>
                    <a:lnTo>
                      <a:pt x="864" y="4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wrap="none" anchor="ctr"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1412921" y="4495216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1899157" y="4252099"/>
                <a:ext cx="243118" cy="121558"/>
              </a:xfrm>
              <a:custGeom>
                <a:avLst/>
                <a:gdLst>
                  <a:gd name="T0" fmla="*/ 216 w 216"/>
                  <a:gd name="T1" fmla="*/ 36 h 108"/>
                  <a:gd name="T2" fmla="*/ 144 w 216"/>
                  <a:gd name="T3" fmla="*/ 0 h 108"/>
                  <a:gd name="T4" fmla="*/ 0 w 216"/>
                  <a:gd name="T5" fmla="*/ 72 h 108"/>
                  <a:gd name="T6" fmla="*/ 72 w 216"/>
                  <a:gd name="T7" fmla="*/ 108 h 108"/>
                  <a:gd name="T8" fmla="*/ 216 w 216"/>
                  <a:gd name="T9" fmla="*/ 36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108"/>
                  <a:gd name="T17" fmla="*/ 216 w 216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108">
                    <a:moveTo>
                      <a:pt x="216" y="36"/>
                    </a:moveTo>
                    <a:lnTo>
                      <a:pt x="144" y="0"/>
                    </a:lnTo>
                    <a:lnTo>
                      <a:pt x="0" y="72"/>
                    </a:lnTo>
                    <a:lnTo>
                      <a:pt x="72" y="108"/>
                    </a:lnTo>
                    <a:lnTo>
                      <a:pt x="216" y="3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1493961" y="3725347"/>
                <a:ext cx="648314" cy="1053505"/>
              </a:xfrm>
              <a:custGeom>
                <a:avLst/>
                <a:gdLst>
                  <a:gd name="T0" fmla="*/ 432 w 576"/>
                  <a:gd name="T1" fmla="*/ 576 h 936"/>
                  <a:gd name="T2" fmla="*/ 432 w 576"/>
                  <a:gd name="T3" fmla="*/ 0 h 936"/>
                  <a:gd name="T4" fmla="*/ 144 w 576"/>
                  <a:gd name="T5" fmla="*/ 144 h 936"/>
                  <a:gd name="T6" fmla="*/ 144 w 576"/>
                  <a:gd name="T7" fmla="*/ 720 h 936"/>
                  <a:gd name="T8" fmla="*/ 0 w 576"/>
                  <a:gd name="T9" fmla="*/ 792 h 936"/>
                  <a:gd name="T10" fmla="*/ 288 w 576"/>
                  <a:gd name="T11" fmla="*/ 936 h 936"/>
                  <a:gd name="T12" fmla="*/ 576 w 576"/>
                  <a:gd name="T13" fmla="*/ 504 h 936"/>
                  <a:gd name="T14" fmla="*/ 432 w 576"/>
                  <a:gd name="T15" fmla="*/ 576 h 9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936"/>
                  <a:gd name="T26" fmla="*/ 576 w 576"/>
                  <a:gd name="T27" fmla="*/ 936 h 9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936">
                    <a:moveTo>
                      <a:pt x="432" y="576"/>
                    </a:moveTo>
                    <a:lnTo>
                      <a:pt x="432" y="0"/>
                    </a:lnTo>
                    <a:lnTo>
                      <a:pt x="144" y="144"/>
                    </a:lnTo>
                    <a:lnTo>
                      <a:pt x="144" y="720"/>
                    </a:lnTo>
                    <a:lnTo>
                      <a:pt x="0" y="792"/>
                    </a:lnTo>
                    <a:lnTo>
                      <a:pt x="288" y="936"/>
                    </a:lnTo>
                    <a:lnTo>
                      <a:pt x="576" y="504"/>
                    </a:lnTo>
                    <a:lnTo>
                      <a:pt x="432" y="57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/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  <a:cs typeface="+mn-cs"/>
                  </a:defRPr>
                </a:lvl9pPr>
              </a:lstStyle>
              <a:p>
                <a:pPr algn="just" defTabSz="964326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90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65"/>
            <p:cNvSpPr>
              <a:spLocks noChangeArrowheads="1"/>
            </p:cNvSpPr>
            <p:nvPr/>
          </p:nvSpPr>
          <p:spPr bwMode="auto">
            <a:xfrm>
              <a:off x="1970103" y="468851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326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2925489" y="4866528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326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3905927" y="5046045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326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5"/>
            <p:cNvSpPr>
              <a:spLocks noChangeArrowheads="1"/>
            </p:cNvSpPr>
            <p:nvPr/>
          </p:nvSpPr>
          <p:spPr bwMode="auto">
            <a:xfrm>
              <a:off x="4886365" y="5221363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326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65"/>
            <p:cNvSpPr>
              <a:spLocks noChangeArrowheads="1"/>
            </p:cNvSpPr>
            <p:nvPr/>
          </p:nvSpPr>
          <p:spPr bwMode="auto">
            <a:xfrm>
              <a:off x="5871864" y="5383439"/>
              <a:ext cx="596291" cy="76505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just" defTabSz="964326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900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7077888" y="578917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43667" y="5592817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09280" y="5396457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71150" y="5200097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71483" y="5003737"/>
            <a:ext cx="624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28106" y="4807377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89060" y="232731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89061" y="2585320"/>
            <a:ext cx="41023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59"/>
          <p:cNvSpPr>
            <a:spLocks noEditPoints="1"/>
          </p:cNvSpPr>
          <p:nvPr/>
        </p:nvSpPr>
        <p:spPr bwMode="auto">
          <a:xfrm>
            <a:off x="9304456" y="5380360"/>
            <a:ext cx="821839" cy="840209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9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994665" y="6255891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365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  <p:bldP spid="54" grpId="0"/>
      <p:bldP spid="57" grpId="0"/>
      <p:bldP spid="60" grpId="0" animBg="1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055608" y="1814007"/>
            <a:ext cx="1847651" cy="4723136"/>
            <a:chOff x="5220029" y="1486080"/>
            <a:chExt cx="1751943" cy="4478478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096000" y="504797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220029" y="4672837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096000" y="3986370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220029" y="3986370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220029" y="361123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096000" y="292282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220029" y="254768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096000" y="186122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altLang="zh-CN" sz="9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220029" y="148608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5440472" y="5281957"/>
              <a:ext cx="353869" cy="444754"/>
            </a:xfrm>
            <a:custGeom>
              <a:avLst/>
              <a:gdLst>
                <a:gd name="T0" fmla="*/ 25 w 77"/>
                <a:gd name="T1" fmla="*/ 80 h 97"/>
                <a:gd name="T2" fmla="*/ 9 w 77"/>
                <a:gd name="T3" fmla="*/ 46 h 97"/>
                <a:gd name="T4" fmla="*/ 25 w 77"/>
                <a:gd name="T5" fmla="*/ 26 h 97"/>
                <a:gd name="T6" fmla="*/ 41 w 77"/>
                <a:gd name="T7" fmla="*/ 60 h 97"/>
                <a:gd name="T8" fmla="*/ 22 w 77"/>
                <a:gd name="T9" fmla="*/ 9 h 97"/>
                <a:gd name="T10" fmla="*/ 20 w 77"/>
                <a:gd name="T11" fmla="*/ 17 h 97"/>
                <a:gd name="T12" fmla="*/ 11 w 77"/>
                <a:gd name="T13" fmla="*/ 12 h 97"/>
                <a:gd name="T14" fmla="*/ 8 w 77"/>
                <a:gd name="T15" fmla="*/ 26 h 97"/>
                <a:gd name="T16" fmla="*/ 0 w 77"/>
                <a:gd name="T17" fmla="*/ 36 h 97"/>
                <a:gd name="T18" fmla="*/ 5 w 77"/>
                <a:gd name="T19" fmla="*/ 51 h 97"/>
                <a:gd name="T20" fmla="*/ 5 w 77"/>
                <a:gd name="T21" fmla="*/ 70 h 97"/>
                <a:gd name="T22" fmla="*/ 13 w 77"/>
                <a:gd name="T23" fmla="*/ 77 h 97"/>
                <a:gd name="T24" fmla="*/ 21 w 77"/>
                <a:gd name="T25" fmla="*/ 94 h 97"/>
                <a:gd name="T26" fmla="*/ 29 w 77"/>
                <a:gd name="T27" fmla="*/ 89 h 97"/>
                <a:gd name="T28" fmla="*/ 36 w 77"/>
                <a:gd name="T29" fmla="*/ 87 h 97"/>
                <a:gd name="T30" fmla="*/ 45 w 77"/>
                <a:gd name="T31" fmla="*/ 88 h 97"/>
                <a:gd name="T32" fmla="*/ 45 w 77"/>
                <a:gd name="T33" fmla="*/ 69 h 97"/>
                <a:gd name="T34" fmla="*/ 50 w 77"/>
                <a:gd name="T35" fmla="*/ 58 h 97"/>
                <a:gd name="T36" fmla="*/ 42 w 77"/>
                <a:gd name="T37" fmla="*/ 41 h 97"/>
                <a:gd name="T38" fmla="*/ 40 w 77"/>
                <a:gd name="T39" fmla="*/ 25 h 97"/>
                <a:gd name="T40" fmla="*/ 30 w 77"/>
                <a:gd name="T41" fmla="*/ 21 h 97"/>
                <a:gd name="T42" fmla="*/ 22 w 77"/>
                <a:gd name="T43" fmla="*/ 9 h 97"/>
                <a:gd name="T44" fmla="*/ 60 w 77"/>
                <a:gd name="T45" fmla="*/ 48 h 97"/>
                <a:gd name="T46" fmla="*/ 49 w 77"/>
                <a:gd name="T47" fmla="*/ 25 h 97"/>
                <a:gd name="T48" fmla="*/ 60 w 77"/>
                <a:gd name="T49" fmla="*/ 12 h 97"/>
                <a:gd name="T50" fmla="*/ 70 w 77"/>
                <a:gd name="T51" fmla="*/ 35 h 97"/>
                <a:gd name="T52" fmla="*/ 58 w 77"/>
                <a:gd name="T53" fmla="*/ 0 h 97"/>
                <a:gd name="T54" fmla="*/ 57 w 77"/>
                <a:gd name="T55" fmla="*/ 5 h 97"/>
                <a:gd name="T56" fmla="*/ 50 w 77"/>
                <a:gd name="T57" fmla="*/ 2 h 97"/>
                <a:gd name="T58" fmla="*/ 48 w 77"/>
                <a:gd name="T59" fmla="*/ 11 h 97"/>
                <a:gd name="T60" fmla="*/ 43 w 77"/>
                <a:gd name="T61" fmla="*/ 18 h 97"/>
                <a:gd name="T62" fmla="*/ 46 w 77"/>
                <a:gd name="T63" fmla="*/ 28 h 97"/>
                <a:gd name="T64" fmla="*/ 46 w 77"/>
                <a:gd name="T65" fmla="*/ 41 h 97"/>
                <a:gd name="T66" fmla="*/ 52 w 77"/>
                <a:gd name="T67" fmla="*/ 46 h 97"/>
                <a:gd name="T68" fmla="*/ 57 w 77"/>
                <a:gd name="T69" fmla="*/ 57 h 97"/>
                <a:gd name="T70" fmla="*/ 62 w 77"/>
                <a:gd name="T71" fmla="*/ 55 h 97"/>
                <a:gd name="T72" fmla="*/ 67 w 77"/>
                <a:gd name="T73" fmla="*/ 53 h 97"/>
                <a:gd name="T74" fmla="*/ 73 w 77"/>
                <a:gd name="T75" fmla="*/ 53 h 97"/>
                <a:gd name="T76" fmla="*/ 73 w 77"/>
                <a:gd name="T77" fmla="*/ 41 h 97"/>
                <a:gd name="T78" fmla="*/ 77 w 77"/>
                <a:gd name="T79" fmla="*/ 33 h 97"/>
                <a:gd name="T80" fmla="*/ 72 w 77"/>
                <a:gd name="T81" fmla="*/ 22 h 97"/>
                <a:gd name="T82" fmla="*/ 70 w 77"/>
                <a:gd name="T83" fmla="*/ 11 h 97"/>
                <a:gd name="T84" fmla="*/ 63 w 77"/>
                <a:gd name="T85" fmla="*/ 8 h 97"/>
                <a:gd name="T86" fmla="*/ 58 w 77"/>
                <a:gd name="T8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5523622" y="3106531"/>
              <a:ext cx="261051" cy="535638"/>
            </a:xfrm>
            <a:custGeom>
              <a:avLst/>
              <a:gdLst>
                <a:gd name="T0" fmla="*/ 42 w 57"/>
                <a:gd name="T1" fmla="*/ 64 h 117"/>
                <a:gd name="T2" fmla="*/ 43 w 57"/>
                <a:gd name="T3" fmla="*/ 68 h 117"/>
                <a:gd name="T4" fmla="*/ 42 w 57"/>
                <a:gd name="T5" fmla="*/ 71 h 117"/>
                <a:gd name="T6" fmla="*/ 33 w 57"/>
                <a:gd name="T7" fmla="*/ 83 h 117"/>
                <a:gd name="T8" fmla="*/ 32 w 57"/>
                <a:gd name="T9" fmla="*/ 85 h 117"/>
                <a:gd name="T10" fmla="*/ 30 w 57"/>
                <a:gd name="T11" fmla="*/ 83 h 117"/>
                <a:gd name="T12" fmla="*/ 28 w 57"/>
                <a:gd name="T13" fmla="*/ 81 h 117"/>
                <a:gd name="T14" fmla="*/ 29 w 57"/>
                <a:gd name="T15" fmla="*/ 92 h 117"/>
                <a:gd name="T16" fmla="*/ 30 w 57"/>
                <a:gd name="T17" fmla="*/ 92 h 117"/>
                <a:gd name="T18" fmla="*/ 32 w 57"/>
                <a:gd name="T19" fmla="*/ 91 h 117"/>
                <a:gd name="T20" fmla="*/ 33 w 57"/>
                <a:gd name="T21" fmla="*/ 94 h 117"/>
                <a:gd name="T22" fmla="*/ 51 w 57"/>
                <a:gd name="T23" fmla="*/ 117 h 117"/>
                <a:gd name="T24" fmla="*/ 57 w 57"/>
                <a:gd name="T25" fmla="*/ 109 h 117"/>
                <a:gd name="T26" fmla="*/ 48 w 57"/>
                <a:gd name="T27" fmla="*/ 74 h 117"/>
                <a:gd name="T28" fmla="*/ 48 w 57"/>
                <a:gd name="T29" fmla="*/ 70 h 117"/>
                <a:gd name="T30" fmla="*/ 45 w 57"/>
                <a:gd name="T31" fmla="*/ 60 h 117"/>
                <a:gd name="T32" fmla="*/ 11 w 57"/>
                <a:gd name="T33" fmla="*/ 46 h 117"/>
                <a:gd name="T34" fmla="*/ 9 w 57"/>
                <a:gd name="T35" fmla="*/ 54 h 117"/>
                <a:gd name="T36" fmla="*/ 9 w 57"/>
                <a:gd name="T37" fmla="*/ 58 h 117"/>
                <a:gd name="T38" fmla="*/ 0 w 57"/>
                <a:gd name="T39" fmla="*/ 54 h 117"/>
                <a:gd name="T40" fmla="*/ 0 w 57"/>
                <a:gd name="T41" fmla="*/ 70 h 117"/>
                <a:gd name="T42" fmla="*/ 1 w 57"/>
                <a:gd name="T43" fmla="*/ 70 h 117"/>
                <a:gd name="T44" fmla="*/ 3 w 57"/>
                <a:gd name="T45" fmla="*/ 69 h 117"/>
                <a:gd name="T46" fmla="*/ 8 w 57"/>
                <a:gd name="T47" fmla="*/ 78 h 117"/>
                <a:gd name="T48" fmla="*/ 4 w 57"/>
                <a:gd name="T49" fmla="*/ 84 h 117"/>
                <a:gd name="T50" fmla="*/ 1 w 57"/>
                <a:gd name="T51" fmla="*/ 80 h 117"/>
                <a:gd name="T52" fmla="*/ 0 w 57"/>
                <a:gd name="T53" fmla="*/ 80 h 117"/>
                <a:gd name="T54" fmla="*/ 0 w 57"/>
                <a:gd name="T55" fmla="*/ 85 h 117"/>
                <a:gd name="T56" fmla="*/ 24 w 57"/>
                <a:gd name="T57" fmla="*/ 106 h 117"/>
                <a:gd name="T58" fmla="*/ 24 w 57"/>
                <a:gd name="T59" fmla="*/ 89 h 117"/>
                <a:gd name="T60" fmla="*/ 23 w 57"/>
                <a:gd name="T61" fmla="*/ 89 h 117"/>
                <a:gd name="T62" fmla="*/ 21 w 57"/>
                <a:gd name="T63" fmla="*/ 90 h 117"/>
                <a:gd name="T64" fmla="*/ 16 w 57"/>
                <a:gd name="T65" fmla="*/ 81 h 117"/>
                <a:gd name="T66" fmla="*/ 20 w 57"/>
                <a:gd name="T67" fmla="*/ 76 h 117"/>
                <a:gd name="T68" fmla="*/ 23 w 57"/>
                <a:gd name="T69" fmla="*/ 79 h 117"/>
                <a:gd name="T70" fmla="*/ 24 w 57"/>
                <a:gd name="T71" fmla="*/ 80 h 117"/>
                <a:gd name="T72" fmla="*/ 24 w 57"/>
                <a:gd name="T73" fmla="*/ 64 h 117"/>
                <a:gd name="T74" fmla="*/ 14 w 57"/>
                <a:gd name="T75" fmla="*/ 57 h 117"/>
                <a:gd name="T76" fmla="*/ 15 w 57"/>
                <a:gd name="T77" fmla="*/ 53 h 117"/>
                <a:gd name="T78" fmla="*/ 11 w 57"/>
                <a:gd name="T79" fmla="*/ 46 h 117"/>
                <a:gd name="T80" fmla="*/ 0 w 57"/>
                <a:gd name="T81" fmla="*/ 8 h 117"/>
                <a:gd name="T82" fmla="*/ 9 w 57"/>
                <a:gd name="T83" fmla="*/ 43 h 117"/>
                <a:gd name="T84" fmla="*/ 9 w 57"/>
                <a:gd name="T85" fmla="*/ 41 h 117"/>
                <a:gd name="T86" fmla="*/ 8 w 57"/>
                <a:gd name="T87" fmla="*/ 35 h 117"/>
                <a:gd name="T88" fmla="*/ 12 w 57"/>
                <a:gd name="T89" fmla="*/ 30 h 117"/>
                <a:gd name="T90" fmla="*/ 15 w 57"/>
                <a:gd name="T91" fmla="*/ 42 h 117"/>
                <a:gd name="T92" fmla="*/ 15 w 57"/>
                <a:gd name="T93" fmla="*/ 45 h 117"/>
                <a:gd name="T94" fmla="*/ 24 w 57"/>
                <a:gd name="T95" fmla="*/ 49 h 117"/>
                <a:gd name="T96" fmla="*/ 24 w 57"/>
                <a:gd name="T97" fmla="*/ 33 h 117"/>
                <a:gd name="T98" fmla="*/ 23 w 57"/>
                <a:gd name="T99" fmla="*/ 33 h 117"/>
                <a:gd name="T100" fmla="*/ 21 w 57"/>
                <a:gd name="T101" fmla="*/ 34 h 117"/>
                <a:gd name="T102" fmla="*/ 16 w 57"/>
                <a:gd name="T103" fmla="*/ 25 h 117"/>
                <a:gd name="T104" fmla="*/ 20 w 57"/>
                <a:gd name="T105" fmla="*/ 20 h 117"/>
                <a:gd name="T106" fmla="*/ 23 w 57"/>
                <a:gd name="T107" fmla="*/ 23 h 117"/>
                <a:gd name="T108" fmla="*/ 24 w 57"/>
                <a:gd name="T109" fmla="*/ 24 h 117"/>
                <a:gd name="T110" fmla="*/ 24 w 57"/>
                <a:gd name="T111" fmla="*/ 7 h 117"/>
                <a:gd name="T112" fmla="*/ 4 w 57"/>
                <a:gd name="T1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3"/>
            <p:cNvSpPr>
              <a:spLocks noEditPoints="1"/>
            </p:cNvSpPr>
            <p:nvPr/>
          </p:nvSpPr>
          <p:spPr bwMode="auto">
            <a:xfrm>
              <a:off x="5500417" y="4191343"/>
              <a:ext cx="320996" cy="485362"/>
            </a:xfrm>
            <a:custGeom>
              <a:avLst/>
              <a:gdLst>
                <a:gd name="T0" fmla="*/ 63 w 70"/>
                <a:gd name="T1" fmla="*/ 23 h 106"/>
                <a:gd name="T2" fmla="*/ 51 w 70"/>
                <a:gd name="T3" fmla="*/ 38 h 106"/>
                <a:gd name="T4" fmla="*/ 42 w 70"/>
                <a:gd name="T5" fmla="*/ 25 h 106"/>
                <a:gd name="T6" fmla="*/ 42 w 70"/>
                <a:gd name="T7" fmla="*/ 24 h 106"/>
                <a:gd name="T8" fmla="*/ 41 w 70"/>
                <a:gd name="T9" fmla="*/ 25 h 106"/>
                <a:gd name="T10" fmla="*/ 33 w 70"/>
                <a:gd name="T11" fmla="*/ 35 h 106"/>
                <a:gd name="T12" fmla="*/ 34 w 70"/>
                <a:gd name="T13" fmla="*/ 37 h 106"/>
                <a:gd name="T14" fmla="*/ 42 w 70"/>
                <a:gd name="T15" fmla="*/ 28 h 106"/>
                <a:gd name="T16" fmla="*/ 51 w 70"/>
                <a:gd name="T17" fmla="*/ 40 h 106"/>
                <a:gd name="T18" fmla="*/ 51 w 70"/>
                <a:gd name="T19" fmla="*/ 41 h 106"/>
                <a:gd name="T20" fmla="*/ 52 w 70"/>
                <a:gd name="T21" fmla="*/ 41 h 106"/>
                <a:gd name="T22" fmla="*/ 64 w 70"/>
                <a:gd name="T23" fmla="*/ 26 h 106"/>
                <a:gd name="T24" fmla="*/ 63 w 70"/>
                <a:gd name="T25" fmla="*/ 23 h 106"/>
                <a:gd name="T26" fmla="*/ 18 w 70"/>
                <a:gd name="T27" fmla="*/ 13 h 106"/>
                <a:gd name="T28" fmla="*/ 8 w 70"/>
                <a:gd name="T29" fmla="*/ 26 h 106"/>
                <a:gd name="T30" fmla="*/ 13 w 70"/>
                <a:gd name="T31" fmla="*/ 43 h 106"/>
                <a:gd name="T32" fmla="*/ 5 w 70"/>
                <a:gd name="T33" fmla="*/ 52 h 106"/>
                <a:gd name="T34" fmla="*/ 29 w 70"/>
                <a:gd name="T35" fmla="*/ 62 h 106"/>
                <a:gd name="T36" fmla="*/ 29 w 70"/>
                <a:gd name="T37" fmla="*/ 98 h 106"/>
                <a:gd name="T38" fmla="*/ 47 w 70"/>
                <a:gd name="T39" fmla="*/ 78 h 106"/>
                <a:gd name="T40" fmla="*/ 47 w 70"/>
                <a:gd name="T41" fmla="*/ 68 h 106"/>
                <a:gd name="T42" fmla="*/ 44 w 70"/>
                <a:gd name="T43" fmla="*/ 66 h 106"/>
                <a:gd name="T44" fmla="*/ 41 w 70"/>
                <a:gd name="T45" fmla="*/ 67 h 106"/>
                <a:gd name="T46" fmla="*/ 33 w 70"/>
                <a:gd name="T47" fmla="*/ 73 h 106"/>
                <a:gd name="T48" fmla="*/ 24 w 70"/>
                <a:gd name="T49" fmla="*/ 48 h 106"/>
                <a:gd name="T50" fmla="*/ 29 w 70"/>
                <a:gd name="T51" fmla="*/ 35 h 106"/>
                <a:gd name="T52" fmla="*/ 18 w 70"/>
                <a:gd name="T53" fmla="*/ 13 h 106"/>
                <a:gd name="T54" fmla="*/ 28 w 70"/>
                <a:gd name="T55" fmla="*/ 64 h 106"/>
                <a:gd name="T56" fmla="*/ 0 w 70"/>
                <a:gd name="T57" fmla="*/ 52 h 106"/>
                <a:gd name="T58" fmla="*/ 0 w 70"/>
                <a:gd name="T59" fmla="*/ 94 h 106"/>
                <a:gd name="T60" fmla="*/ 3 w 70"/>
                <a:gd name="T61" fmla="*/ 96 h 106"/>
                <a:gd name="T62" fmla="*/ 3 w 70"/>
                <a:gd name="T63" fmla="*/ 59 h 106"/>
                <a:gd name="T64" fmla="*/ 25 w 70"/>
                <a:gd name="T65" fmla="*/ 68 h 106"/>
                <a:gd name="T66" fmla="*/ 25 w 70"/>
                <a:gd name="T67" fmla="*/ 105 h 106"/>
                <a:gd name="T68" fmla="*/ 28 w 70"/>
                <a:gd name="T69" fmla="*/ 106 h 106"/>
                <a:gd name="T70" fmla="*/ 28 w 70"/>
                <a:gd name="T71" fmla="*/ 64 h 106"/>
                <a:gd name="T72" fmla="*/ 70 w 70"/>
                <a:gd name="T73" fmla="*/ 17 h 106"/>
                <a:gd name="T74" fmla="*/ 27 w 70"/>
                <a:gd name="T75" fmla="*/ 0 h 106"/>
                <a:gd name="T76" fmla="*/ 27 w 70"/>
                <a:gd name="T77" fmla="*/ 16 h 106"/>
                <a:gd name="T78" fmla="*/ 30 w 70"/>
                <a:gd name="T79" fmla="*/ 23 h 106"/>
                <a:gd name="T80" fmla="*/ 30 w 70"/>
                <a:gd name="T81" fmla="*/ 6 h 106"/>
                <a:gd name="T82" fmla="*/ 67 w 70"/>
                <a:gd name="T83" fmla="*/ 21 h 106"/>
                <a:gd name="T84" fmla="*/ 67 w 70"/>
                <a:gd name="T85" fmla="*/ 53 h 106"/>
                <a:gd name="T86" fmla="*/ 32 w 70"/>
                <a:gd name="T87" fmla="*/ 39 h 106"/>
                <a:gd name="T88" fmla="*/ 31 w 70"/>
                <a:gd name="T89" fmla="*/ 44 h 106"/>
                <a:gd name="T90" fmla="*/ 47 w 70"/>
                <a:gd name="T91" fmla="*/ 50 h 106"/>
                <a:gd name="T92" fmla="*/ 47 w 70"/>
                <a:gd name="T93" fmla="*/ 54 h 106"/>
                <a:gd name="T94" fmla="*/ 43 w 70"/>
                <a:gd name="T95" fmla="*/ 52 h 106"/>
                <a:gd name="T96" fmla="*/ 43 w 70"/>
                <a:gd name="T97" fmla="*/ 57 h 106"/>
                <a:gd name="T98" fmla="*/ 55 w 70"/>
                <a:gd name="T99" fmla="*/ 63 h 106"/>
                <a:gd name="T100" fmla="*/ 55 w 70"/>
                <a:gd name="T101" fmla="*/ 57 h 106"/>
                <a:gd name="T102" fmla="*/ 50 w 70"/>
                <a:gd name="T103" fmla="*/ 55 h 106"/>
                <a:gd name="T104" fmla="*/ 50 w 70"/>
                <a:gd name="T105" fmla="*/ 52 h 106"/>
                <a:gd name="T106" fmla="*/ 70 w 70"/>
                <a:gd name="T107" fmla="*/ 60 h 106"/>
                <a:gd name="T108" fmla="*/ 70 w 70"/>
                <a:gd name="T109" fmla="*/ 1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5463677" y="2085531"/>
              <a:ext cx="421549" cy="471826"/>
            </a:xfrm>
            <a:custGeom>
              <a:avLst/>
              <a:gdLst>
                <a:gd name="T0" fmla="*/ 62 w 92"/>
                <a:gd name="T1" fmla="*/ 36 h 103"/>
                <a:gd name="T2" fmla="*/ 52 w 92"/>
                <a:gd name="T3" fmla="*/ 48 h 103"/>
                <a:gd name="T4" fmla="*/ 50 w 92"/>
                <a:gd name="T5" fmla="*/ 51 h 103"/>
                <a:gd name="T6" fmla="*/ 62 w 92"/>
                <a:gd name="T7" fmla="*/ 77 h 103"/>
                <a:gd name="T8" fmla="*/ 66 w 92"/>
                <a:gd name="T9" fmla="*/ 71 h 103"/>
                <a:gd name="T10" fmla="*/ 62 w 92"/>
                <a:gd name="T11" fmla="*/ 62 h 103"/>
                <a:gd name="T12" fmla="*/ 92 w 92"/>
                <a:gd name="T13" fmla="*/ 74 h 103"/>
                <a:gd name="T14" fmla="*/ 92 w 92"/>
                <a:gd name="T15" fmla="*/ 63 h 103"/>
                <a:gd name="T16" fmla="*/ 62 w 92"/>
                <a:gd name="T17" fmla="*/ 51 h 103"/>
                <a:gd name="T18" fmla="*/ 66 w 92"/>
                <a:gd name="T19" fmla="*/ 45 h 103"/>
                <a:gd name="T20" fmla="*/ 62 w 92"/>
                <a:gd name="T21" fmla="*/ 36 h 103"/>
                <a:gd name="T22" fmla="*/ 35 w 92"/>
                <a:gd name="T23" fmla="*/ 0 h 103"/>
                <a:gd name="T24" fmla="*/ 22 w 92"/>
                <a:gd name="T25" fmla="*/ 21 h 103"/>
                <a:gd name="T26" fmla="*/ 22 w 92"/>
                <a:gd name="T27" fmla="*/ 35 h 103"/>
                <a:gd name="T28" fmla="*/ 13 w 92"/>
                <a:gd name="T29" fmla="*/ 31 h 103"/>
                <a:gd name="T30" fmla="*/ 17 w 92"/>
                <a:gd name="T31" fmla="*/ 25 h 103"/>
                <a:gd name="T32" fmla="*/ 12 w 92"/>
                <a:gd name="T33" fmla="*/ 16 h 103"/>
                <a:gd name="T34" fmla="*/ 3 w 92"/>
                <a:gd name="T35" fmla="*/ 28 h 103"/>
                <a:gd name="T36" fmla="*/ 3 w 92"/>
                <a:gd name="T37" fmla="*/ 28 h 103"/>
                <a:gd name="T38" fmla="*/ 0 w 92"/>
                <a:gd name="T39" fmla="*/ 31 h 103"/>
                <a:gd name="T40" fmla="*/ 12 w 92"/>
                <a:gd name="T41" fmla="*/ 56 h 103"/>
                <a:gd name="T42" fmla="*/ 17 w 92"/>
                <a:gd name="T43" fmla="*/ 51 h 103"/>
                <a:gd name="T44" fmla="*/ 13 w 92"/>
                <a:gd name="T45" fmla="*/ 42 h 103"/>
                <a:gd name="T46" fmla="*/ 22 w 92"/>
                <a:gd name="T47" fmla="*/ 46 h 103"/>
                <a:gd name="T48" fmla="*/ 22 w 92"/>
                <a:gd name="T49" fmla="*/ 59 h 103"/>
                <a:gd name="T50" fmla="*/ 38 w 92"/>
                <a:gd name="T51" fmla="*/ 93 h 103"/>
                <a:gd name="T52" fmla="*/ 61 w 92"/>
                <a:gd name="T53" fmla="*/ 102 h 103"/>
                <a:gd name="T54" fmla="*/ 65 w 92"/>
                <a:gd name="T55" fmla="*/ 103 h 103"/>
                <a:gd name="T56" fmla="*/ 77 w 92"/>
                <a:gd name="T57" fmla="*/ 82 h 103"/>
                <a:gd name="T58" fmla="*/ 77 w 92"/>
                <a:gd name="T59" fmla="*/ 77 h 103"/>
                <a:gd name="T60" fmla="*/ 71 w 92"/>
                <a:gd name="T61" fmla="*/ 74 h 103"/>
                <a:gd name="T62" fmla="*/ 71 w 92"/>
                <a:gd name="T63" fmla="*/ 79 h 103"/>
                <a:gd name="T64" fmla="*/ 63 w 92"/>
                <a:gd name="T65" fmla="*/ 92 h 103"/>
                <a:gd name="T66" fmla="*/ 61 w 92"/>
                <a:gd name="T67" fmla="*/ 91 h 103"/>
                <a:gd name="T68" fmla="*/ 38 w 92"/>
                <a:gd name="T69" fmla="*/ 82 h 103"/>
                <a:gd name="T70" fmla="*/ 29 w 92"/>
                <a:gd name="T71" fmla="*/ 62 h 103"/>
                <a:gd name="T72" fmla="*/ 29 w 92"/>
                <a:gd name="T73" fmla="*/ 24 h 103"/>
                <a:gd name="T74" fmla="*/ 36 w 92"/>
                <a:gd name="T75" fmla="*/ 11 h 103"/>
                <a:gd name="T76" fmla="*/ 38 w 92"/>
                <a:gd name="T77" fmla="*/ 11 h 103"/>
                <a:gd name="T78" fmla="*/ 61 w 92"/>
                <a:gd name="T79" fmla="*/ 21 h 103"/>
                <a:gd name="T80" fmla="*/ 71 w 92"/>
                <a:gd name="T81" fmla="*/ 41 h 103"/>
                <a:gd name="T82" fmla="*/ 71 w 92"/>
                <a:gd name="T83" fmla="*/ 46 h 103"/>
                <a:gd name="T84" fmla="*/ 77 w 92"/>
                <a:gd name="T85" fmla="*/ 48 h 103"/>
                <a:gd name="T86" fmla="*/ 77 w 92"/>
                <a:gd name="T87" fmla="*/ 44 h 103"/>
                <a:gd name="T88" fmla="*/ 61 w 92"/>
                <a:gd name="T89" fmla="*/ 10 h 103"/>
                <a:gd name="T90" fmla="*/ 38 w 92"/>
                <a:gd name="T91" fmla="*/ 0 h 103"/>
                <a:gd name="T92" fmla="*/ 35 w 92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091000" y="3299053"/>
            <a:ext cx="2663895" cy="678613"/>
            <a:chOff x="8614471" y="2697999"/>
            <a:chExt cx="3234236" cy="643462"/>
          </a:xfrm>
        </p:grpSpPr>
        <p:sp>
          <p:nvSpPr>
            <p:cNvPr id="55" name="TextBox 54"/>
            <p:cNvSpPr txBox="1"/>
            <p:nvPr/>
          </p:nvSpPr>
          <p:spPr>
            <a:xfrm>
              <a:off x="9685298" y="2697999"/>
              <a:ext cx="2160852" cy="291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8614471" y="2924503"/>
              <a:ext cx="323423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106970" y="4379845"/>
            <a:ext cx="2708512" cy="682939"/>
            <a:chOff x="8614471" y="2693897"/>
            <a:chExt cx="3288406" cy="647564"/>
          </a:xfrm>
        </p:grpSpPr>
        <p:sp>
          <p:nvSpPr>
            <p:cNvPr id="61" name="TextBox 60"/>
            <p:cNvSpPr txBox="1"/>
            <p:nvPr/>
          </p:nvSpPr>
          <p:spPr>
            <a:xfrm>
              <a:off x="9840758" y="2693897"/>
              <a:ext cx="2062119" cy="291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614471" y="2924503"/>
              <a:ext cx="3234235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103085" y="5462718"/>
            <a:ext cx="2663895" cy="711513"/>
            <a:chOff x="8614471" y="2666803"/>
            <a:chExt cx="3234237" cy="674658"/>
          </a:xfrm>
        </p:grpSpPr>
        <p:sp>
          <p:nvSpPr>
            <p:cNvPr id="64" name="TextBox 63"/>
            <p:cNvSpPr txBox="1"/>
            <p:nvPr/>
          </p:nvSpPr>
          <p:spPr>
            <a:xfrm>
              <a:off x="9670626" y="2666803"/>
              <a:ext cx="2178082" cy="291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614471" y="2924503"/>
              <a:ext cx="3234236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088895" y="2207179"/>
            <a:ext cx="2663895" cy="685380"/>
            <a:chOff x="8614471" y="2691584"/>
            <a:chExt cx="3234235" cy="649877"/>
          </a:xfrm>
        </p:grpSpPr>
        <p:sp>
          <p:nvSpPr>
            <p:cNvPr id="67" name="TextBox 66"/>
            <p:cNvSpPr txBox="1"/>
            <p:nvPr/>
          </p:nvSpPr>
          <p:spPr>
            <a:xfrm>
              <a:off x="9774533" y="2691584"/>
              <a:ext cx="2062497" cy="291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614471" y="2924503"/>
              <a:ext cx="3234235" cy="4169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7365479" y="235785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65479" y="2537363"/>
            <a:ext cx="904415" cy="6588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8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365479" y="3409590"/>
            <a:ext cx="4320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309702" y="2665635"/>
            <a:ext cx="32117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7365479" y="4898954"/>
            <a:ext cx="43201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0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3450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3450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33030" y="447973"/>
            <a:ext cx="9525719" cy="1091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56" y="447973"/>
            <a:ext cx="1387460" cy="1091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75612" y="539148"/>
            <a:ext cx="1922321" cy="2308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9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9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75612" y="218609"/>
            <a:ext cx="1620957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sz="1600" dirty="0">
              <a:solidFill>
                <a:schemeClr val="accent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92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223639" y="2506360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577202" y="1614088"/>
            <a:ext cx="2710999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23900" dirty="0" smtClean="0">
                <a:solidFill>
                  <a:schemeClr val="accent2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3900" b="1" dirty="0">
              <a:solidFill>
                <a:schemeClr val="accent2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84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4.pptx"/>
</p:tagLst>
</file>

<file path=ppt/theme/theme1.xml><?xml version="1.0" encoding="utf-8"?>
<a:theme xmlns:a="http://schemas.openxmlformats.org/drawingml/2006/main" name="第一PPT，www.1ppt.com">
  <a:themeElements>
    <a:clrScheme name="自定义 1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5EEFB"/>
      </a:accent1>
      <a:accent2>
        <a:srgbClr val="00A7FB"/>
      </a:accent2>
      <a:accent3>
        <a:srgbClr val="006397"/>
      </a:accent3>
      <a:accent4>
        <a:srgbClr val="55EEFB"/>
      </a:accent4>
      <a:accent5>
        <a:srgbClr val="00A7FB"/>
      </a:accent5>
      <a:accent6>
        <a:srgbClr val="006397"/>
      </a:accent6>
      <a:hlink>
        <a:srgbClr val="55EEFB"/>
      </a:hlink>
      <a:folHlink>
        <a:srgbClr val="00A7FB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6512</Words>
  <Application>Microsoft Office PowerPoint</Application>
  <PresentationFormat>自定义</PresentationFormat>
  <Paragraphs>266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宋体</vt:lpstr>
      <vt:lpstr>微软雅黑</vt:lpstr>
      <vt:lpstr>Agency FB</vt:lpstr>
      <vt:lpstr>Arial</vt:lpstr>
      <vt:lpstr>Calibri</vt:lpstr>
      <vt:lpstr>Roboto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/>
  <cp:keywords>user</cp:keywords>
  <cp:lastModifiedBy/>
  <cp:revision>1</cp:revision>
  <dcterms:created xsi:type="dcterms:W3CDTF">2016-09-19T10:15:07Z</dcterms:created>
  <dcterms:modified xsi:type="dcterms:W3CDTF">2017-07-17T13:40:01Z</dcterms:modified>
</cp:coreProperties>
</file>